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4" r:id="rId8"/>
    <p:sldId id="265" r:id="rId9"/>
    <p:sldId id="266" r:id="rId10"/>
    <p:sldId id="267" r:id="rId11"/>
    <p:sldId id="268" r:id="rId12"/>
    <p:sldId id="269" r:id="rId1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67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749200CF-70C4-461F-85F5-F18BA6137617}" type="datetimeFigureOut">
              <a:rPr lang="es-ES" smtClean="0"/>
              <a:t>14/07/2011</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A05EA0C5-0AFE-4F9E-9FBD-19B9D3E8BC63}"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49200CF-70C4-461F-85F5-F18BA6137617}" type="datetimeFigureOut">
              <a:rPr lang="es-ES" smtClean="0"/>
              <a:t>14/07/2011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05EA0C5-0AFE-4F9E-9FBD-19B9D3E8BC63}"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49200CF-70C4-461F-85F5-F18BA6137617}" type="datetimeFigureOut">
              <a:rPr lang="es-ES" smtClean="0"/>
              <a:t>14/07/2011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05EA0C5-0AFE-4F9E-9FBD-19B9D3E8BC63}"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49200CF-70C4-461F-85F5-F18BA6137617}" type="datetimeFigureOut">
              <a:rPr lang="es-ES" smtClean="0"/>
              <a:t>14/07/2011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05EA0C5-0AFE-4F9E-9FBD-19B9D3E8BC63}"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749200CF-70C4-461F-85F5-F18BA6137617}" type="datetimeFigureOut">
              <a:rPr lang="es-ES" smtClean="0"/>
              <a:t>14/07/2011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05EA0C5-0AFE-4F9E-9FBD-19B9D3E8BC63}"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49200CF-70C4-461F-85F5-F18BA6137617}" type="datetimeFigureOut">
              <a:rPr lang="es-ES" smtClean="0"/>
              <a:t>14/07/2011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05EA0C5-0AFE-4F9E-9FBD-19B9D3E8BC63}"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749200CF-70C4-461F-85F5-F18BA6137617}" type="datetimeFigureOut">
              <a:rPr lang="es-ES" smtClean="0"/>
              <a:t>14/07/2011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A05EA0C5-0AFE-4F9E-9FBD-19B9D3E8BC63}"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49200CF-70C4-461F-85F5-F18BA6137617}" type="datetimeFigureOut">
              <a:rPr lang="es-ES" smtClean="0"/>
              <a:t>14/07/2011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A05EA0C5-0AFE-4F9E-9FBD-19B9D3E8BC63}"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49200CF-70C4-461F-85F5-F18BA6137617}" type="datetimeFigureOut">
              <a:rPr lang="es-ES" smtClean="0"/>
              <a:t>14/07/2011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05EA0C5-0AFE-4F9E-9FBD-19B9D3E8BC63}"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49200CF-70C4-461F-85F5-F18BA6137617}" type="datetimeFigureOut">
              <a:rPr lang="es-ES" smtClean="0"/>
              <a:t>14/07/2011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05EA0C5-0AFE-4F9E-9FBD-19B9D3E8BC63}"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49200CF-70C4-461F-85F5-F18BA6137617}" type="datetimeFigureOut">
              <a:rPr lang="es-ES" smtClean="0"/>
              <a:t>14/07/2011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A05EA0C5-0AFE-4F9E-9FBD-19B9D3E8BC63}" type="slidenum">
              <a:rPr lang="es-ES" smtClean="0"/>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49200CF-70C4-461F-85F5-F18BA6137617}" type="datetimeFigureOut">
              <a:rPr lang="es-ES" smtClean="0"/>
              <a:t>14/07/2011</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05EA0C5-0AFE-4F9E-9FBD-19B9D3E8BC63}" type="slidenum">
              <a:rPr lang="es-ES" smtClean="0"/>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1371600"/>
            <a:ext cx="7851648" cy="3843350"/>
          </a:xfrm>
        </p:spPr>
        <p:txBody>
          <a:bodyPr>
            <a:normAutofit fontScale="90000"/>
          </a:bodyPr>
          <a:lstStyle/>
          <a:p>
            <a:pPr algn="ctr"/>
            <a:r>
              <a:rPr lang="es-ES" dirty="0" smtClean="0"/>
              <a:t>EL ROL DE LA MEDIADORA LABORAL EN EL PROCESO DE INCUSION LABORAL Y SOCIAL</a:t>
            </a:r>
            <a:br>
              <a:rPr lang="es-ES" dirty="0" smtClean="0"/>
            </a:br>
            <a:endParaRPr lang="es-ES" dirty="0"/>
          </a:p>
        </p:txBody>
      </p:sp>
      <p:sp>
        <p:nvSpPr>
          <p:cNvPr id="3" name="2 Rectángulo"/>
          <p:cNvSpPr/>
          <p:nvPr/>
        </p:nvSpPr>
        <p:spPr>
          <a:xfrm>
            <a:off x="4908983" y="5733256"/>
            <a:ext cx="3044231" cy="369332"/>
          </a:xfrm>
          <a:prstGeom prst="rect">
            <a:avLst/>
          </a:prstGeom>
        </p:spPr>
        <p:txBody>
          <a:bodyPr wrap="none">
            <a:spAutoFit/>
          </a:bodyPr>
          <a:lstStyle/>
          <a:p>
            <a:r>
              <a:rPr lang="es-ES" dirty="0" smtClean="0"/>
              <a:t>LIC. </a:t>
            </a:r>
            <a:r>
              <a:rPr lang="es-ES" smtClean="0"/>
              <a:t>NOEMI COCA VARGAS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000108"/>
            <a:ext cx="8229600" cy="5324492"/>
          </a:xfrm>
        </p:spPr>
        <p:txBody>
          <a:bodyPr>
            <a:normAutofit/>
          </a:bodyPr>
          <a:lstStyle/>
          <a:p>
            <a:r>
              <a:rPr lang="es-ES" sz="2800" dirty="0" smtClean="0"/>
              <a:t>Conocer la evolución de las ideas y actitudes de los directivos y compañeros de trabajo y detectar, en su caso, ideas o actitudes resistentes e inadecuadas construidas desde un conocimiento suficiente sobre la persona con discapacidad, para tomar decisiones adecuadas</a:t>
            </a:r>
          </a:p>
          <a:p>
            <a:r>
              <a:rPr lang="es-ES" sz="2800" dirty="0" smtClean="0"/>
              <a:t>Mediar en posibles conflictos que puedan surgir entre personas con discapacidad y otros trabajadores, superándolos mediante el diálogo, el análisis y los acuerdos colectivos</a:t>
            </a:r>
          </a:p>
          <a:p>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857232"/>
            <a:ext cx="8229600" cy="581772"/>
          </a:xfrm>
        </p:spPr>
        <p:txBody>
          <a:bodyPr>
            <a:normAutofit fontScale="90000"/>
          </a:bodyPr>
          <a:lstStyle/>
          <a:p>
            <a:pPr algn="ctr"/>
            <a:r>
              <a:rPr lang="es-ES" dirty="0" smtClean="0"/>
              <a:t>RESULTADOS ESPERADOS</a:t>
            </a:r>
            <a:endParaRPr lang="es-ES" dirty="0"/>
          </a:p>
        </p:txBody>
      </p:sp>
      <p:sp>
        <p:nvSpPr>
          <p:cNvPr id="3" name="2 Marcador de contenido"/>
          <p:cNvSpPr>
            <a:spLocks noGrp="1"/>
          </p:cNvSpPr>
          <p:nvPr>
            <p:ph idx="1"/>
          </p:nvPr>
        </p:nvSpPr>
        <p:spPr>
          <a:xfrm>
            <a:off x="428596" y="1571612"/>
            <a:ext cx="8229600" cy="4967302"/>
          </a:xfrm>
        </p:spPr>
        <p:txBody>
          <a:bodyPr>
            <a:normAutofit fontScale="92500" lnSpcReduction="10000"/>
          </a:bodyPr>
          <a:lstStyle/>
          <a:p>
            <a:r>
              <a:rPr lang="es-ES" dirty="0" smtClean="0"/>
              <a:t>Satisfacción, seguridad emocional, adaptación  adecuada de la persona con discapacidad y de sus familias a la nueva situación laboral ordinaria de su hijo/a o tutelado/a.</a:t>
            </a:r>
          </a:p>
          <a:p>
            <a:r>
              <a:rPr lang="es-ES" dirty="0" smtClean="0"/>
              <a:t> Cambios en la formación de actitudes y conocimientos de las familias de las persona con discapacidad.</a:t>
            </a:r>
          </a:p>
          <a:p>
            <a:r>
              <a:rPr lang="es-ES" dirty="0" smtClean="0"/>
              <a:t> Mejora de la comunicación entre directivos y persona con discapacidad, y empleados de referencia y persona con discapacidad.</a:t>
            </a:r>
          </a:p>
          <a:p>
            <a:r>
              <a:rPr lang="es-ES" dirty="0" smtClean="0"/>
              <a:t>Evolución de la forma de entender y desarrollar la cultura empresarial de la colaboración, hasta el punto de poder considerar interesante para la empresa –incluso para la imagen social de la empresa- tanto la actuación del mediador como la contratación de la persona con discapacidad.</a:t>
            </a:r>
            <a:endParaRPr lang="es-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724648"/>
          </a:xfrm>
        </p:spPr>
        <p:txBody>
          <a:bodyPr>
            <a:normAutofit/>
          </a:bodyPr>
          <a:lstStyle/>
          <a:p>
            <a:pPr algn="ctr"/>
            <a:r>
              <a:rPr lang="es-ES" sz="3600" dirty="0" smtClean="0"/>
              <a:t>CONCLUSIONES</a:t>
            </a:r>
            <a:endParaRPr lang="es-ES" sz="3600" dirty="0"/>
          </a:p>
        </p:txBody>
      </p:sp>
      <p:sp>
        <p:nvSpPr>
          <p:cNvPr id="3" name="2 Marcador de contenido"/>
          <p:cNvSpPr>
            <a:spLocks noGrp="1"/>
          </p:cNvSpPr>
          <p:nvPr>
            <p:ph idx="1"/>
          </p:nvPr>
        </p:nvSpPr>
        <p:spPr/>
        <p:txBody>
          <a:bodyPr>
            <a:normAutofit fontScale="92500" lnSpcReduction="20000"/>
          </a:bodyPr>
          <a:lstStyle/>
          <a:p>
            <a:pPr>
              <a:buNone/>
            </a:pPr>
            <a:r>
              <a:rPr lang="es-ES" dirty="0" smtClean="0"/>
              <a:t>  </a:t>
            </a:r>
            <a:r>
              <a:rPr lang="es-ES" sz="3600" dirty="0" smtClean="0"/>
              <a:t>La transición </a:t>
            </a:r>
            <a:r>
              <a:rPr lang="es-ES" sz="3600" i="1" dirty="0" smtClean="0"/>
              <a:t>formación </a:t>
            </a:r>
            <a:r>
              <a:rPr lang="es-ES" sz="3600" i="1" dirty="0" err="1" smtClean="0"/>
              <a:t>prelaboral</a:t>
            </a:r>
            <a:r>
              <a:rPr lang="es-ES" sz="3600" i="1" dirty="0" smtClean="0"/>
              <a:t>-empleo </a:t>
            </a:r>
            <a:r>
              <a:rPr lang="es-ES" sz="3600" dirty="0" smtClean="0"/>
              <a:t>de las personas con discapacidad intelectual es muy importante, es por eso que la figura del mediador laboral adquiere un protagonismo decisivo por lo que el apropiado desarrollo de su rol dentro de  todo el proceso (evaluación, el asesoramiento y el desempeño laboral) contribuirá a un satisfactorio proceso de inclusión laboral y social.</a:t>
            </a:r>
            <a:endParaRPr lang="es-ES" sz="3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57232"/>
            <a:ext cx="8229600" cy="5467368"/>
          </a:xfrm>
        </p:spPr>
        <p:txBody>
          <a:bodyPr anchor="ctr">
            <a:normAutofit fontScale="92500"/>
          </a:bodyPr>
          <a:lstStyle/>
          <a:p>
            <a:pPr>
              <a:buNone/>
            </a:pPr>
            <a:r>
              <a:rPr lang="es-ES" sz="3600" dirty="0" smtClean="0"/>
              <a:t>  Para llevar a cabo una exitosa inclusión laboral es importante estudiar individualmente la adecuación del puesto de trabajo a las competencias reales de cada persona con discapacidad.</a:t>
            </a:r>
          </a:p>
          <a:p>
            <a:pPr>
              <a:buNone/>
            </a:pPr>
            <a:r>
              <a:rPr lang="es-ES" sz="2800" dirty="0" smtClean="0"/>
              <a:t>   </a:t>
            </a:r>
            <a:r>
              <a:rPr lang="es-ES" sz="3600" dirty="0" smtClean="0"/>
              <a:t>Es en este sentido que la figura del mediador/a laboral toma una importancia muy significativa y relevante en este proceso de adaptación.</a:t>
            </a:r>
          </a:p>
          <a:p>
            <a:pPr>
              <a:buNone/>
            </a:pPr>
            <a:r>
              <a:rPr lang="es-ES" sz="3600" dirty="0" smtClean="0"/>
              <a:t> </a:t>
            </a:r>
            <a:endParaRPr lang="es-ES" sz="3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1071546"/>
            <a:ext cx="8229600" cy="5429288"/>
          </a:xfrm>
        </p:spPr>
        <p:txBody>
          <a:bodyPr anchor="ctr">
            <a:noAutofit/>
          </a:bodyPr>
          <a:lstStyle/>
          <a:p>
            <a:pPr>
              <a:buNone/>
            </a:pPr>
            <a:r>
              <a:rPr lang="es-ES" sz="3600" dirty="0" smtClean="0"/>
              <a:t>  Los Mediadores</a:t>
            </a:r>
            <a:r>
              <a:rPr lang="es-ES" sz="3600" b="1" dirty="0" smtClean="0"/>
              <a:t> </a:t>
            </a:r>
            <a:r>
              <a:rPr lang="es-ES" sz="3600" dirty="0" smtClean="0"/>
              <a:t>Laborales son profesionales que realizan el apoyo inicial y a lo largo de toda la vida laboral de los jóvenes incorporados, realizando un seguimiento continuo de las funciones a desempeñar, de las posibles nuevas tareas, cambios, dificultades.</a:t>
            </a:r>
            <a:endParaRPr lang="es-ES"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28670"/>
            <a:ext cx="8229600" cy="5395930"/>
          </a:xfrm>
        </p:spPr>
        <p:txBody>
          <a:bodyPr>
            <a:normAutofit/>
          </a:bodyPr>
          <a:lstStyle/>
          <a:p>
            <a:pPr>
              <a:buNone/>
            </a:pPr>
            <a:r>
              <a:rPr lang="es-ES" sz="3600" dirty="0" smtClean="0"/>
              <a:t>Sus funciones principales son las siguientes:</a:t>
            </a:r>
          </a:p>
          <a:p>
            <a:r>
              <a:rPr lang="es-ES" sz="3600" dirty="0" smtClean="0"/>
              <a:t>Obtener y procesar información sobre los jóvenes trabajadores, identificando su nivel de autonomía, habilidades sociales y necesidades de formación.</a:t>
            </a:r>
          </a:p>
          <a:p>
            <a:r>
              <a:rPr lang="es-ES" sz="3600" dirty="0" smtClean="0"/>
              <a:t>Conocer el trabajo de la empresa para programar itinerarios de inserción laboral personalizados.</a:t>
            </a:r>
          </a:p>
          <a:p>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57232"/>
            <a:ext cx="8229600" cy="5467368"/>
          </a:xfrm>
        </p:spPr>
        <p:txBody>
          <a:bodyPr>
            <a:normAutofit fontScale="85000" lnSpcReduction="20000"/>
          </a:bodyPr>
          <a:lstStyle/>
          <a:p>
            <a:r>
              <a:rPr lang="es-ES" sz="4600" dirty="0" smtClean="0"/>
              <a:t>Análisis en profundidad de las funciones a desarrollar por el trabajador y preparación de todas las ayudas y apoyos necesarios para asegurar un adecuado aprendizaje de todas las funciones que le sean encomendadas.</a:t>
            </a:r>
          </a:p>
          <a:p>
            <a:r>
              <a:rPr lang="es-ES" sz="4600" dirty="0" smtClean="0"/>
              <a:t>Trabajo individual con el trabajador, para asegurar su adaptación al puesto de trabajo y a la empresa.</a:t>
            </a:r>
          </a:p>
          <a:p>
            <a:pPr>
              <a:buNone/>
            </a:pPr>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1214422"/>
            <a:ext cx="8229600" cy="4389120"/>
          </a:xfrm>
        </p:spPr>
        <p:txBody>
          <a:bodyPr/>
          <a:lstStyle/>
          <a:p>
            <a:r>
              <a:rPr lang="es-ES" sz="3600" dirty="0" smtClean="0"/>
              <a:t>Trabajo con el personal de la empresa para contribuir a su plena integración en la empresa, proporcionando pautas en la comunicación, formulación de órdenes y nivel de exigencia.</a:t>
            </a:r>
          </a:p>
          <a:p>
            <a:r>
              <a:rPr lang="es-ES" sz="3600" dirty="0" smtClean="0"/>
              <a:t>Seguimiento del trabajador a lo largo de toda su vida laboral.</a:t>
            </a:r>
          </a:p>
          <a:p>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ROL DEL MEDIADOR LABORAL </a:t>
            </a:r>
            <a:endParaRPr lang="es-ES" dirty="0"/>
          </a:p>
        </p:txBody>
      </p:sp>
      <p:sp>
        <p:nvSpPr>
          <p:cNvPr id="3" name="2 Marcador de contenido"/>
          <p:cNvSpPr>
            <a:spLocks noGrp="1"/>
          </p:cNvSpPr>
          <p:nvPr>
            <p:ph idx="1"/>
          </p:nvPr>
        </p:nvSpPr>
        <p:spPr/>
        <p:txBody>
          <a:bodyPr>
            <a:normAutofit fontScale="85000" lnSpcReduction="20000"/>
          </a:bodyPr>
          <a:lstStyle/>
          <a:p>
            <a:pPr>
              <a:buNone/>
            </a:pPr>
            <a:r>
              <a:rPr lang="es-ES" b="1" u="sng" dirty="0" smtClean="0"/>
              <a:t>Previas a la incorporación laboral:</a:t>
            </a:r>
          </a:p>
          <a:p>
            <a:r>
              <a:rPr lang="es-ES" dirty="0" smtClean="0"/>
              <a:t> Evaluar adecuadamente a la persona con discapacidad</a:t>
            </a:r>
          </a:p>
          <a:p>
            <a:r>
              <a:rPr lang="es-ES" dirty="0" smtClean="0"/>
              <a:t> Conocer suficientemente las características de la empresa y su grado de idoneidad para la inserción laboral de la persona con discapacidad: situación legal, garantías, motivaciones, incentivos o subvenciones, proyecto social, existencia de expertos en la empresa, conocimiento previo de la experiencia en inserción laboral de otras empresas, conflictividad, etc.</a:t>
            </a:r>
          </a:p>
          <a:p>
            <a:r>
              <a:rPr lang="es-ES" dirty="0" smtClean="0"/>
              <a:t> Conocer los perfiles laborales de la empresa contratante</a:t>
            </a:r>
          </a:p>
          <a:p>
            <a:r>
              <a:rPr lang="es-ES" dirty="0" smtClean="0"/>
              <a:t>Estudiar las mejores opciones de perfiles y tareas con cada persona con discapacidad</a:t>
            </a:r>
          </a:p>
          <a:p>
            <a:r>
              <a:rPr lang="es-ES" dirty="0" smtClean="0"/>
              <a:t>Desarrollar acciones de formación </a:t>
            </a:r>
            <a:r>
              <a:rPr lang="es-ES" dirty="0" err="1" smtClean="0"/>
              <a:t>prelaboral</a:t>
            </a:r>
            <a:r>
              <a:rPr lang="es-ES" dirty="0" smtClean="0"/>
              <a:t>, relativas tanto a habilidades sociales, aspectos relevantes sobre higiene y seguridad en el trabajo y derechos y deberes del trabajador.</a:t>
            </a:r>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28670"/>
            <a:ext cx="8229600" cy="5395930"/>
          </a:xfrm>
        </p:spPr>
        <p:txBody>
          <a:bodyPr>
            <a:normAutofit fontScale="92500"/>
          </a:bodyPr>
          <a:lstStyle/>
          <a:p>
            <a:pPr>
              <a:buNone/>
            </a:pPr>
            <a:r>
              <a:rPr lang="es-ES" b="1" u="sng" dirty="0" smtClean="0"/>
              <a:t>Con la persona con discapacidad:</a:t>
            </a:r>
          </a:p>
          <a:p>
            <a:r>
              <a:rPr lang="es-ES" dirty="0" smtClean="0"/>
              <a:t>Supervisar la práctica inicial del trabajador con discapacidad en su nuevo puesto</a:t>
            </a:r>
          </a:p>
          <a:p>
            <a:r>
              <a:rPr lang="es-ES" dirty="0" smtClean="0"/>
              <a:t>Realizar un seguimiento graduado de la adaptación el trabajador al nuevo puesto: primero más frecuente y más tarde más espaciado e incluso a distancia</a:t>
            </a:r>
          </a:p>
          <a:p>
            <a:pPr>
              <a:buNone/>
            </a:pPr>
            <a:r>
              <a:rPr lang="es-ES" b="1" u="sng" dirty="0" smtClean="0"/>
              <a:t>Con las familias de la persona con discapacidad</a:t>
            </a:r>
            <a:r>
              <a:rPr lang="es-ES" dirty="0" smtClean="0"/>
              <a:t>:</a:t>
            </a:r>
          </a:p>
          <a:p>
            <a:r>
              <a:rPr lang="es-ES" dirty="0" smtClean="0"/>
              <a:t>Recabar información relevante de la persona con discapacidad para ayudarle en su proceso de inserción laboral</a:t>
            </a:r>
          </a:p>
          <a:p>
            <a:r>
              <a:rPr lang="es-ES" dirty="0" smtClean="0"/>
              <a:t> Mantenerles informadas de todos los aspectos relevantes</a:t>
            </a:r>
          </a:p>
          <a:p>
            <a:r>
              <a:rPr lang="es-ES" dirty="0" smtClean="0"/>
              <a:t> Favorecer la puesta en común del conocimiento o la experiencia evaluativa con otras familias</a:t>
            </a:r>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85794"/>
            <a:ext cx="8229600" cy="5857916"/>
          </a:xfrm>
        </p:spPr>
        <p:txBody>
          <a:bodyPr>
            <a:noAutofit/>
          </a:bodyPr>
          <a:lstStyle/>
          <a:p>
            <a:pPr>
              <a:buNone/>
            </a:pPr>
            <a:r>
              <a:rPr lang="es-ES" sz="2200" b="1" u="sng" dirty="0" smtClean="0"/>
              <a:t>Con los trabajadores y directivos de la empresa</a:t>
            </a:r>
            <a:r>
              <a:rPr lang="es-ES" sz="2200" dirty="0" smtClean="0"/>
              <a:t>:</a:t>
            </a:r>
          </a:p>
          <a:p>
            <a:r>
              <a:rPr lang="es-ES" sz="2200" dirty="0" smtClean="0"/>
              <a:t> Conseguir que desarrollen unas actitudes que signifiquen la anteposición de la persona a su colectivo con discapacidad, a su discapacidad concreta, a sus características físicas, a su circunstancia o a las situaciones particulares</a:t>
            </a:r>
          </a:p>
          <a:p>
            <a:r>
              <a:rPr lang="es-ES" sz="2200" dirty="0" smtClean="0"/>
              <a:t>Conversar con los compañeros del trabajador para identificar ideas e imágenes elaboradas desde la desinformación y evaluar el clima previo en el que se desarrollará el trabajo de la persona con discapacidad</a:t>
            </a:r>
          </a:p>
          <a:p>
            <a:r>
              <a:rPr lang="es-ES" sz="2200" dirty="0" smtClean="0"/>
              <a:t> Informar sobre la persona con discapacidad con argumentos consistentes, concretos, veraces y aplicados al contexto laboral concreto: motivación (necesidades, intereses, objetivos...), características (actitudes, estilo de aprendizaje, de comunicación, social...), habilidades (posibilidades, límites, restricciones, impedimentos, riesgos, alternativas...).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269</TotalTime>
  <Words>823</Words>
  <Application>Microsoft Office PowerPoint</Application>
  <PresentationFormat>Presentación en pantalla (4:3)</PresentationFormat>
  <Paragraphs>40</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Flujo</vt:lpstr>
      <vt:lpstr>EL ROL DE LA MEDIADORA LABORAL EN EL PROCESO DE INCUSION LABORAL Y SOCIAL </vt:lpstr>
      <vt:lpstr>Presentación de PowerPoint</vt:lpstr>
      <vt:lpstr>Presentación de PowerPoint</vt:lpstr>
      <vt:lpstr>Presentación de PowerPoint</vt:lpstr>
      <vt:lpstr>Presentación de PowerPoint</vt:lpstr>
      <vt:lpstr>Presentación de PowerPoint</vt:lpstr>
      <vt:lpstr>ROL DEL MEDIADOR LABORAL </vt:lpstr>
      <vt:lpstr>Presentación de PowerPoint</vt:lpstr>
      <vt:lpstr>Presentación de PowerPoint</vt:lpstr>
      <vt:lpstr>Presentación de PowerPoint</vt:lpstr>
      <vt:lpstr>RESULTADOS ESPERADOS</vt:lpstr>
      <vt:lpstr>CONCLUSIONES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ROL DE LA MEDIADORA LABORAL EN EL PROCESO DE INCUSION LABORAL Y SOCIAL</dc:title>
  <dc:creator>Maricruz</dc:creator>
  <cp:lastModifiedBy>Usuario</cp:lastModifiedBy>
  <cp:revision>21</cp:revision>
  <dcterms:created xsi:type="dcterms:W3CDTF">2011-07-14T00:47:13Z</dcterms:created>
  <dcterms:modified xsi:type="dcterms:W3CDTF">2011-07-14T16:30:17Z</dcterms:modified>
</cp:coreProperties>
</file>