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8"/>
  </p:notesMasterIdLst>
  <p:sldIdLst>
    <p:sldId id="256" r:id="rId2"/>
    <p:sldId id="321" r:id="rId3"/>
    <p:sldId id="317" r:id="rId4"/>
    <p:sldId id="323" r:id="rId5"/>
    <p:sldId id="334" r:id="rId6"/>
    <p:sldId id="308" r:id="rId7"/>
    <p:sldId id="324" r:id="rId8"/>
    <p:sldId id="340" r:id="rId9"/>
    <p:sldId id="316" r:id="rId10"/>
    <p:sldId id="339" r:id="rId11"/>
    <p:sldId id="325" r:id="rId12"/>
    <p:sldId id="327" r:id="rId13"/>
    <p:sldId id="313" r:id="rId14"/>
    <p:sldId id="336" r:id="rId15"/>
    <p:sldId id="328" r:id="rId16"/>
    <p:sldId id="330" r:id="rId17"/>
    <p:sldId id="341" r:id="rId18"/>
    <p:sldId id="342" r:id="rId19"/>
    <p:sldId id="343" r:id="rId20"/>
    <p:sldId id="344" r:id="rId21"/>
    <p:sldId id="345" r:id="rId22"/>
    <p:sldId id="346" r:id="rId23"/>
    <p:sldId id="347" r:id="rId24"/>
    <p:sldId id="348" r:id="rId25"/>
    <p:sldId id="349" r:id="rId26"/>
    <p:sldId id="333" r:id="rId27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CCCC"/>
    <a:srgbClr val="FFFF99"/>
    <a:srgbClr val="FF7C80"/>
    <a:srgbClr val="FF9999"/>
    <a:srgbClr val="93D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>
        <p:scale>
          <a:sx n="50" d="100"/>
          <a:sy n="50" d="100"/>
        </p:scale>
        <p:origin x="-1956" y="-4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EEB369-00B1-4C89-8278-E9CCFAEBCE3A}" type="doc">
      <dgm:prSet loTypeId="urn:microsoft.com/office/officeart/2008/layout/HorizontalMultiLevelHierarchy" loCatId="hierarchy" qsTypeId="urn:microsoft.com/office/officeart/2005/8/quickstyle/simple4" qsCatId="simple" csTypeId="urn:microsoft.com/office/officeart/2005/8/colors/accent5_4" csCatId="accent5" phldr="1"/>
      <dgm:spPr/>
      <dgm:t>
        <a:bodyPr/>
        <a:lstStyle/>
        <a:p>
          <a:endParaRPr lang="es-BO"/>
        </a:p>
      </dgm:t>
    </dgm:pt>
    <dgm:pt modelId="{E317AA17-759B-4151-BAD5-6BC2819C8D43}">
      <dgm:prSet phldrT="[Texto]"/>
      <dgm:spPr/>
      <dgm:t>
        <a:bodyPr/>
        <a:lstStyle/>
        <a:p>
          <a:r>
            <a:rPr lang="es-BO" dirty="0" smtClean="0"/>
            <a:t>2014</a:t>
          </a:r>
          <a:endParaRPr lang="es-BO" dirty="0"/>
        </a:p>
      </dgm:t>
    </dgm:pt>
    <dgm:pt modelId="{8DDF623B-ABDF-4DEA-B2A0-6BD54D19B2C7}" type="parTrans" cxnId="{B6DFE6A4-EEC6-4281-9A37-317F0F1C70A1}">
      <dgm:prSet/>
      <dgm:spPr/>
      <dgm:t>
        <a:bodyPr/>
        <a:lstStyle/>
        <a:p>
          <a:endParaRPr lang="es-BO"/>
        </a:p>
      </dgm:t>
    </dgm:pt>
    <dgm:pt modelId="{CABD6203-9249-450F-8C07-1764EDA568C8}" type="sibTrans" cxnId="{B6DFE6A4-EEC6-4281-9A37-317F0F1C70A1}">
      <dgm:prSet/>
      <dgm:spPr/>
      <dgm:t>
        <a:bodyPr/>
        <a:lstStyle/>
        <a:p>
          <a:endParaRPr lang="es-BO"/>
        </a:p>
      </dgm:t>
    </dgm:pt>
    <dgm:pt modelId="{DF13675C-DCE4-44A5-AA46-0EBD18599FA3}">
      <dgm:prSet phldrT="[Texto]"/>
      <dgm:spPr/>
      <dgm:t>
        <a:bodyPr/>
        <a:lstStyle/>
        <a:p>
          <a:r>
            <a:rPr lang="es-BO" dirty="0" smtClean="0"/>
            <a:t>10 entrenamiento laborales </a:t>
          </a:r>
          <a:endParaRPr lang="es-BO" dirty="0"/>
        </a:p>
      </dgm:t>
    </dgm:pt>
    <dgm:pt modelId="{7BBE640B-632D-4B61-9CFC-C4D5A7D04636}" type="parTrans" cxnId="{3B47B042-F0DF-4F0A-81A3-F91789C884B2}">
      <dgm:prSet/>
      <dgm:spPr/>
      <dgm:t>
        <a:bodyPr/>
        <a:lstStyle/>
        <a:p>
          <a:endParaRPr lang="es-BO"/>
        </a:p>
      </dgm:t>
    </dgm:pt>
    <dgm:pt modelId="{D80D51DF-CD3B-4AB7-80E2-395001F3D7CF}" type="sibTrans" cxnId="{3B47B042-F0DF-4F0A-81A3-F91789C884B2}">
      <dgm:prSet/>
      <dgm:spPr/>
      <dgm:t>
        <a:bodyPr/>
        <a:lstStyle/>
        <a:p>
          <a:endParaRPr lang="es-BO"/>
        </a:p>
      </dgm:t>
    </dgm:pt>
    <dgm:pt modelId="{94274813-B624-4027-991B-DE1F2DF5F1D1}">
      <dgm:prSet phldrT="[Texto]"/>
      <dgm:spPr/>
      <dgm:t>
        <a:bodyPr/>
        <a:lstStyle/>
        <a:p>
          <a:r>
            <a:rPr lang="es-BO" dirty="0" smtClean="0"/>
            <a:t>6 inclusiones laborales( 2 tejido 2 en albañilería  y 2 en agricultura</a:t>
          </a:r>
          <a:endParaRPr lang="es-BO" dirty="0"/>
        </a:p>
      </dgm:t>
    </dgm:pt>
    <dgm:pt modelId="{3B2CA957-6A74-4CCB-BEFF-5122F7E4EAAA}" type="parTrans" cxnId="{DA77A66F-AF16-41B5-A993-3DA391C44B82}">
      <dgm:prSet/>
      <dgm:spPr/>
      <dgm:t>
        <a:bodyPr/>
        <a:lstStyle/>
        <a:p>
          <a:endParaRPr lang="es-BO"/>
        </a:p>
      </dgm:t>
    </dgm:pt>
    <dgm:pt modelId="{9D13CD62-0CE0-4E82-AB07-769911D1EA01}" type="sibTrans" cxnId="{DA77A66F-AF16-41B5-A993-3DA391C44B82}">
      <dgm:prSet/>
      <dgm:spPr/>
      <dgm:t>
        <a:bodyPr/>
        <a:lstStyle/>
        <a:p>
          <a:endParaRPr lang="es-BO"/>
        </a:p>
      </dgm:t>
    </dgm:pt>
    <dgm:pt modelId="{755E1BA4-910F-4598-B07C-45451E941F25}">
      <dgm:prSet phldrT="[Texto]"/>
      <dgm:spPr/>
      <dgm:t>
        <a:bodyPr/>
        <a:lstStyle/>
        <a:p>
          <a:r>
            <a:rPr lang="es-BO" dirty="0" smtClean="0"/>
            <a:t>Seguimiento laboral a los incluidos en trabajos temporales y no formales de la comunidad</a:t>
          </a:r>
          <a:endParaRPr lang="es-BO" dirty="0"/>
        </a:p>
      </dgm:t>
    </dgm:pt>
    <dgm:pt modelId="{795E26B6-04FC-4F16-AFA4-78C6D250EEAC}" type="parTrans" cxnId="{D9F3C671-4143-483F-9B4C-FDEC8E0C12B8}">
      <dgm:prSet/>
      <dgm:spPr/>
      <dgm:t>
        <a:bodyPr/>
        <a:lstStyle/>
        <a:p>
          <a:endParaRPr lang="es-BO"/>
        </a:p>
      </dgm:t>
    </dgm:pt>
    <dgm:pt modelId="{4690D66C-E30D-4541-97F4-08DB5424F412}" type="sibTrans" cxnId="{D9F3C671-4143-483F-9B4C-FDEC8E0C12B8}">
      <dgm:prSet/>
      <dgm:spPr/>
      <dgm:t>
        <a:bodyPr/>
        <a:lstStyle/>
        <a:p>
          <a:endParaRPr lang="es-BO"/>
        </a:p>
      </dgm:t>
    </dgm:pt>
    <dgm:pt modelId="{4A17FAAD-D0BC-44BF-9E96-0C55C4B5F4E6}" type="pres">
      <dgm:prSet presAssocID="{35EEB369-00B1-4C89-8278-E9CCFAEBCE3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BO"/>
        </a:p>
      </dgm:t>
    </dgm:pt>
    <dgm:pt modelId="{F682EFB8-EC7A-49DA-9B0A-A9EC63F6135A}" type="pres">
      <dgm:prSet presAssocID="{E317AA17-759B-4151-BAD5-6BC2819C8D43}" presName="root1" presStyleCnt="0"/>
      <dgm:spPr/>
    </dgm:pt>
    <dgm:pt modelId="{FB81BFE2-2093-4089-9556-1373E6C407C9}" type="pres">
      <dgm:prSet presAssocID="{E317AA17-759B-4151-BAD5-6BC2819C8D43}" presName="LevelOneTextNode" presStyleLbl="node0" presStyleIdx="0" presStyleCnt="1" custScaleY="80968" custLinFactNeighborX="13662" custLinFactNeighborY="-1384">
        <dgm:presLayoutVars>
          <dgm:chPref val="3"/>
        </dgm:presLayoutVars>
      </dgm:prSet>
      <dgm:spPr/>
      <dgm:t>
        <a:bodyPr/>
        <a:lstStyle/>
        <a:p>
          <a:endParaRPr lang="es-BO"/>
        </a:p>
      </dgm:t>
    </dgm:pt>
    <dgm:pt modelId="{43DD88E9-9C0A-49F8-B0BC-0A2424B2493F}" type="pres">
      <dgm:prSet presAssocID="{E317AA17-759B-4151-BAD5-6BC2819C8D43}" presName="level2hierChild" presStyleCnt="0"/>
      <dgm:spPr/>
    </dgm:pt>
    <dgm:pt modelId="{37DE7B45-8C65-40E5-98AE-54162797FDA0}" type="pres">
      <dgm:prSet presAssocID="{7BBE640B-632D-4B61-9CFC-C4D5A7D04636}" presName="conn2-1" presStyleLbl="parChTrans1D2" presStyleIdx="0" presStyleCnt="3"/>
      <dgm:spPr/>
      <dgm:t>
        <a:bodyPr/>
        <a:lstStyle/>
        <a:p>
          <a:endParaRPr lang="es-BO"/>
        </a:p>
      </dgm:t>
    </dgm:pt>
    <dgm:pt modelId="{BF6545A1-5DB0-49FB-BEE2-C185D0F736BA}" type="pres">
      <dgm:prSet presAssocID="{7BBE640B-632D-4B61-9CFC-C4D5A7D04636}" presName="connTx" presStyleLbl="parChTrans1D2" presStyleIdx="0" presStyleCnt="3"/>
      <dgm:spPr/>
      <dgm:t>
        <a:bodyPr/>
        <a:lstStyle/>
        <a:p>
          <a:endParaRPr lang="es-BO"/>
        </a:p>
      </dgm:t>
    </dgm:pt>
    <dgm:pt modelId="{7A2E1D96-BAA3-4647-A82A-066D075DC8B7}" type="pres">
      <dgm:prSet presAssocID="{DF13675C-DCE4-44A5-AA46-0EBD18599FA3}" presName="root2" presStyleCnt="0"/>
      <dgm:spPr/>
    </dgm:pt>
    <dgm:pt modelId="{31964EB9-01DE-47E5-AA5B-A52A20ACC133}" type="pres">
      <dgm:prSet presAssocID="{DF13675C-DCE4-44A5-AA46-0EBD18599FA3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BO"/>
        </a:p>
      </dgm:t>
    </dgm:pt>
    <dgm:pt modelId="{55BFFB58-7F18-4DA1-A3F4-EF3FD7039ABC}" type="pres">
      <dgm:prSet presAssocID="{DF13675C-DCE4-44A5-AA46-0EBD18599FA3}" presName="level3hierChild" presStyleCnt="0"/>
      <dgm:spPr/>
    </dgm:pt>
    <dgm:pt modelId="{A50B3D2E-5885-425F-903D-A9C5E880A6F2}" type="pres">
      <dgm:prSet presAssocID="{3B2CA957-6A74-4CCB-BEFF-5122F7E4EAAA}" presName="conn2-1" presStyleLbl="parChTrans1D2" presStyleIdx="1" presStyleCnt="3"/>
      <dgm:spPr/>
      <dgm:t>
        <a:bodyPr/>
        <a:lstStyle/>
        <a:p>
          <a:endParaRPr lang="es-BO"/>
        </a:p>
      </dgm:t>
    </dgm:pt>
    <dgm:pt modelId="{F1D50FAA-DF0E-4B29-80CB-B520FAC66B9F}" type="pres">
      <dgm:prSet presAssocID="{3B2CA957-6A74-4CCB-BEFF-5122F7E4EAAA}" presName="connTx" presStyleLbl="parChTrans1D2" presStyleIdx="1" presStyleCnt="3"/>
      <dgm:spPr/>
      <dgm:t>
        <a:bodyPr/>
        <a:lstStyle/>
        <a:p>
          <a:endParaRPr lang="es-BO"/>
        </a:p>
      </dgm:t>
    </dgm:pt>
    <dgm:pt modelId="{8983EEDF-AF2F-4931-9D99-9CA30CEC7277}" type="pres">
      <dgm:prSet presAssocID="{94274813-B624-4027-991B-DE1F2DF5F1D1}" presName="root2" presStyleCnt="0"/>
      <dgm:spPr/>
    </dgm:pt>
    <dgm:pt modelId="{C1062D0C-433C-4658-91FC-2FAACEF953A0}" type="pres">
      <dgm:prSet presAssocID="{94274813-B624-4027-991B-DE1F2DF5F1D1}" presName="LevelTwoTextNode" presStyleLbl="node2" presStyleIdx="1" presStyleCnt="3" custScaleY="125326">
        <dgm:presLayoutVars>
          <dgm:chPref val="3"/>
        </dgm:presLayoutVars>
      </dgm:prSet>
      <dgm:spPr/>
      <dgm:t>
        <a:bodyPr/>
        <a:lstStyle/>
        <a:p>
          <a:endParaRPr lang="es-BO"/>
        </a:p>
      </dgm:t>
    </dgm:pt>
    <dgm:pt modelId="{9CA25465-0053-41F7-890B-F6C0CE490E91}" type="pres">
      <dgm:prSet presAssocID="{94274813-B624-4027-991B-DE1F2DF5F1D1}" presName="level3hierChild" presStyleCnt="0"/>
      <dgm:spPr/>
    </dgm:pt>
    <dgm:pt modelId="{C20BDDA0-553D-4785-8CFB-D72869369D1A}" type="pres">
      <dgm:prSet presAssocID="{795E26B6-04FC-4F16-AFA4-78C6D250EEAC}" presName="conn2-1" presStyleLbl="parChTrans1D2" presStyleIdx="2" presStyleCnt="3"/>
      <dgm:spPr/>
      <dgm:t>
        <a:bodyPr/>
        <a:lstStyle/>
        <a:p>
          <a:endParaRPr lang="es-BO"/>
        </a:p>
      </dgm:t>
    </dgm:pt>
    <dgm:pt modelId="{4F38C285-FAFD-4A51-8CDB-950E64AA439E}" type="pres">
      <dgm:prSet presAssocID="{795E26B6-04FC-4F16-AFA4-78C6D250EEAC}" presName="connTx" presStyleLbl="parChTrans1D2" presStyleIdx="2" presStyleCnt="3"/>
      <dgm:spPr/>
      <dgm:t>
        <a:bodyPr/>
        <a:lstStyle/>
        <a:p>
          <a:endParaRPr lang="es-BO"/>
        </a:p>
      </dgm:t>
    </dgm:pt>
    <dgm:pt modelId="{ED781D9E-3320-4211-B8E0-6662B67D85F1}" type="pres">
      <dgm:prSet presAssocID="{755E1BA4-910F-4598-B07C-45451E941F25}" presName="root2" presStyleCnt="0"/>
      <dgm:spPr/>
    </dgm:pt>
    <dgm:pt modelId="{5E4D7622-28BA-49EA-A6E1-4731731955EA}" type="pres">
      <dgm:prSet presAssocID="{755E1BA4-910F-4598-B07C-45451E941F25}" presName="LevelTwoTextNode" presStyleLbl="node2" presStyleIdx="2" presStyleCnt="3" custScaleY="142103">
        <dgm:presLayoutVars>
          <dgm:chPref val="3"/>
        </dgm:presLayoutVars>
      </dgm:prSet>
      <dgm:spPr/>
      <dgm:t>
        <a:bodyPr/>
        <a:lstStyle/>
        <a:p>
          <a:endParaRPr lang="es-BO"/>
        </a:p>
      </dgm:t>
    </dgm:pt>
    <dgm:pt modelId="{FAB40FA9-8519-4ACE-BCEF-EF14C26BAAB8}" type="pres">
      <dgm:prSet presAssocID="{755E1BA4-910F-4598-B07C-45451E941F25}" presName="level3hierChild" presStyleCnt="0"/>
      <dgm:spPr/>
    </dgm:pt>
  </dgm:ptLst>
  <dgm:cxnLst>
    <dgm:cxn modelId="{B6DFE6A4-EEC6-4281-9A37-317F0F1C70A1}" srcId="{35EEB369-00B1-4C89-8278-E9CCFAEBCE3A}" destId="{E317AA17-759B-4151-BAD5-6BC2819C8D43}" srcOrd="0" destOrd="0" parTransId="{8DDF623B-ABDF-4DEA-B2A0-6BD54D19B2C7}" sibTransId="{CABD6203-9249-450F-8C07-1764EDA568C8}"/>
    <dgm:cxn modelId="{966C7A42-7718-4970-A58A-C742EDAE3EBF}" type="presOf" srcId="{3B2CA957-6A74-4CCB-BEFF-5122F7E4EAAA}" destId="{A50B3D2E-5885-425F-903D-A9C5E880A6F2}" srcOrd="0" destOrd="0" presId="urn:microsoft.com/office/officeart/2008/layout/HorizontalMultiLevelHierarchy"/>
    <dgm:cxn modelId="{C2B7907F-93B9-4DF3-994C-607C53BF23A0}" type="presOf" srcId="{DF13675C-DCE4-44A5-AA46-0EBD18599FA3}" destId="{31964EB9-01DE-47E5-AA5B-A52A20ACC133}" srcOrd="0" destOrd="0" presId="urn:microsoft.com/office/officeart/2008/layout/HorizontalMultiLevelHierarchy"/>
    <dgm:cxn modelId="{8D5D0AE3-C406-4964-8BFF-F4F7CD295664}" type="presOf" srcId="{7BBE640B-632D-4B61-9CFC-C4D5A7D04636}" destId="{37DE7B45-8C65-40E5-98AE-54162797FDA0}" srcOrd="0" destOrd="0" presId="urn:microsoft.com/office/officeart/2008/layout/HorizontalMultiLevelHierarchy"/>
    <dgm:cxn modelId="{2D1AAB09-9C8A-4A63-99AC-2E82DF3E5AA1}" type="presOf" srcId="{795E26B6-04FC-4F16-AFA4-78C6D250EEAC}" destId="{4F38C285-FAFD-4A51-8CDB-950E64AA439E}" srcOrd="1" destOrd="0" presId="urn:microsoft.com/office/officeart/2008/layout/HorizontalMultiLevelHierarchy"/>
    <dgm:cxn modelId="{ABFDF5D7-8173-4553-B69B-531766D7F17F}" type="presOf" srcId="{E317AA17-759B-4151-BAD5-6BC2819C8D43}" destId="{FB81BFE2-2093-4089-9556-1373E6C407C9}" srcOrd="0" destOrd="0" presId="urn:microsoft.com/office/officeart/2008/layout/HorizontalMultiLevelHierarchy"/>
    <dgm:cxn modelId="{DA77A66F-AF16-41B5-A993-3DA391C44B82}" srcId="{E317AA17-759B-4151-BAD5-6BC2819C8D43}" destId="{94274813-B624-4027-991B-DE1F2DF5F1D1}" srcOrd="1" destOrd="0" parTransId="{3B2CA957-6A74-4CCB-BEFF-5122F7E4EAAA}" sibTransId="{9D13CD62-0CE0-4E82-AB07-769911D1EA01}"/>
    <dgm:cxn modelId="{6824F8D5-C2A2-4C66-8C25-B5B302D9662C}" type="presOf" srcId="{94274813-B624-4027-991B-DE1F2DF5F1D1}" destId="{C1062D0C-433C-4658-91FC-2FAACEF953A0}" srcOrd="0" destOrd="0" presId="urn:microsoft.com/office/officeart/2008/layout/HorizontalMultiLevelHierarchy"/>
    <dgm:cxn modelId="{D9F3C671-4143-483F-9B4C-FDEC8E0C12B8}" srcId="{E317AA17-759B-4151-BAD5-6BC2819C8D43}" destId="{755E1BA4-910F-4598-B07C-45451E941F25}" srcOrd="2" destOrd="0" parTransId="{795E26B6-04FC-4F16-AFA4-78C6D250EEAC}" sibTransId="{4690D66C-E30D-4541-97F4-08DB5424F412}"/>
    <dgm:cxn modelId="{0D1E8771-49C6-4B9B-B9C7-07624B53E203}" type="presOf" srcId="{7BBE640B-632D-4B61-9CFC-C4D5A7D04636}" destId="{BF6545A1-5DB0-49FB-BEE2-C185D0F736BA}" srcOrd="1" destOrd="0" presId="urn:microsoft.com/office/officeart/2008/layout/HorizontalMultiLevelHierarchy"/>
    <dgm:cxn modelId="{A7FB474B-E202-456C-91B6-7DB179F6CB36}" type="presOf" srcId="{795E26B6-04FC-4F16-AFA4-78C6D250EEAC}" destId="{C20BDDA0-553D-4785-8CFB-D72869369D1A}" srcOrd="0" destOrd="0" presId="urn:microsoft.com/office/officeart/2008/layout/HorizontalMultiLevelHierarchy"/>
    <dgm:cxn modelId="{4010E11F-7AD7-47B0-8D58-5A1A378AE2DE}" type="presOf" srcId="{755E1BA4-910F-4598-B07C-45451E941F25}" destId="{5E4D7622-28BA-49EA-A6E1-4731731955EA}" srcOrd="0" destOrd="0" presId="urn:microsoft.com/office/officeart/2008/layout/HorizontalMultiLevelHierarchy"/>
    <dgm:cxn modelId="{0C307BE9-72B0-4A82-86ED-6701C1165942}" type="presOf" srcId="{3B2CA957-6A74-4CCB-BEFF-5122F7E4EAAA}" destId="{F1D50FAA-DF0E-4B29-80CB-B520FAC66B9F}" srcOrd="1" destOrd="0" presId="urn:microsoft.com/office/officeart/2008/layout/HorizontalMultiLevelHierarchy"/>
    <dgm:cxn modelId="{E9BC597E-3EDA-48A2-9C53-B7B0D3DC27DC}" type="presOf" srcId="{35EEB369-00B1-4C89-8278-E9CCFAEBCE3A}" destId="{4A17FAAD-D0BC-44BF-9E96-0C55C4B5F4E6}" srcOrd="0" destOrd="0" presId="urn:microsoft.com/office/officeart/2008/layout/HorizontalMultiLevelHierarchy"/>
    <dgm:cxn modelId="{3B47B042-F0DF-4F0A-81A3-F91789C884B2}" srcId="{E317AA17-759B-4151-BAD5-6BC2819C8D43}" destId="{DF13675C-DCE4-44A5-AA46-0EBD18599FA3}" srcOrd="0" destOrd="0" parTransId="{7BBE640B-632D-4B61-9CFC-C4D5A7D04636}" sibTransId="{D80D51DF-CD3B-4AB7-80E2-395001F3D7CF}"/>
    <dgm:cxn modelId="{0DB5FDDD-2A81-458A-B047-3249DB8385D5}" type="presParOf" srcId="{4A17FAAD-D0BC-44BF-9E96-0C55C4B5F4E6}" destId="{F682EFB8-EC7A-49DA-9B0A-A9EC63F6135A}" srcOrd="0" destOrd="0" presId="urn:microsoft.com/office/officeart/2008/layout/HorizontalMultiLevelHierarchy"/>
    <dgm:cxn modelId="{F57FE75A-9E22-4E0E-846D-D4017C44BDA8}" type="presParOf" srcId="{F682EFB8-EC7A-49DA-9B0A-A9EC63F6135A}" destId="{FB81BFE2-2093-4089-9556-1373E6C407C9}" srcOrd="0" destOrd="0" presId="urn:microsoft.com/office/officeart/2008/layout/HorizontalMultiLevelHierarchy"/>
    <dgm:cxn modelId="{0BC7F154-4605-4EC7-BEE3-15A4994D2B2C}" type="presParOf" srcId="{F682EFB8-EC7A-49DA-9B0A-A9EC63F6135A}" destId="{43DD88E9-9C0A-49F8-B0BC-0A2424B2493F}" srcOrd="1" destOrd="0" presId="urn:microsoft.com/office/officeart/2008/layout/HorizontalMultiLevelHierarchy"/>
    <dgm:cxn modelId="{1E1B8D3E-66A4-4B3E-A72D-86E968A0148D}" type="presParOf" srcId="{43DD88E9-9C0A-49F8-B0BC-0A2424B2493F}" destId="{37DE7B45-8C65-40E5-98AE-54162797FDA0}" srcOrd="0" destOrd="0" presId="urn:microsoft.com/office/officeart/2008/layout/HorizontalMultiLevelHierarchy"/>
    <dgm:cxn modelId="{C625B82C-64CD-4272-8256-534BC7FEACA0}" type="presParOf" srcId="{37DE7B45-8C65-40E5-98AE-54162797FDA0}" destId="{BF6545A1-5DB0-49FB-BEE2-C185D0F736BA}" srcOrd="0" destOrd="0" presId="urn:microsoft.com/office/officeart/2008/layout/HorizontalMultiLevelHierarchy"/>
    <dgm:cxn modelId="{DEE302E8-C557-42D9-B846-BCEB3C8DDBC3}" type="presParOf" srcId="{43DD88E9-9C0A-49F8-B0BC-0A2424B2493F}" destId="{7A2E1D96-BAA3-4647-A82A-066D075DC8B7}" srcOrd="1" destOrd="0" presId="urn:microsoft.com/office/officeart/2008/layout/HorizontalMultiLevelHierarchy"/>
    <dgm:cxn modelId="{2A427494-3271-4446-9FDE-31B2D31EF9F6}" type="presParOf" srcId="{7A2E1D96-BAA3-4647-A82A-066D075DC8B7}" destId="{31964EB9-01DE-47E5-AA5B-A52A20ACC133}" srcOrd="0" destOrd="0" presId="urn:microsoft.com/office/officeart/2008/layout/HorizontalMultiLevelHierarchy"/>
    <dgm:cxn modelId="{013490F9-8475-4E26-AE47-7E82DC9DF739}" type="presParOf" srcId="{7A2E1D96-BAA3-4647-A82A-066D075DC8B7}" destId="{55BFFB58-7F18-4DA1-A3F4-EF3FD7039ABC}" srcOrd="1" destOrd="0" presId="urn:microsoft.com/office/officeart/2008/layout/HorizontalMultiLevelHierarchy"/>
    <dgm:cxn modelId="{3E126F09-8D83-41D9-AF68-C18A649CB30C}" type="presParOf" srcId="{43DD88E9-9C0A-49F8-B0BC-0A2424B2493F}" destId="{A50B3D2E-5885-425F-903D-A9C5E880A6F2}" srcOrd="2" destOrd="0" presId="urn:microsoft.com/office/officeart/2008/layout/HorizontalMultiLevelHierarchy"/>
    <dgm:cxn modelId="{2C81DD06-FAC8-4519-8D1F-9C88C699BD59}" type="presParOf" srcId="{A50B3D2E-5885-425F-903D-A9C5E880A6F2}" destId="{F1D50FAA-DF0E-4B29-80CB-B520FAC66B9F}" srcOrd="0" destOrd="0" presId="urn:microsoft.com/office/officeart/2008/layout/HorizontalMultiLevelHierarchy"/>
    <dgm:cxn modelId="{7C65163F-7F2D-4F05-85CA-7479CBA8AFC5}" type="presParOf" srcId="{43DD88E9-9C0A-49F8-B0BC-0A2424B2493F}" destId="{8983EEDF-AF2F-4931-9D99-9CA30CEC7277}" srcOrd="3" destOrd="0" presId="urn:microsoft.com/office/officeart/2008/layout/HorizontalMultiLevelHierarchy"/>
    <dgm:cxn modelId="{6100DA54-78DF-473F-A952-C56DF8A06C45}" type="presParOf" srcId="{8983EEDF-AF2F-4931-9D99-9CA30CEC7277}" destId="{C1062D0C-433C-4658-91FC-2FAACEF953A0}" srcOrd="0" destOrd="0" presId="urn:microsoft.com/office/officeart/2008/layout/HorizontalMultiLevelHierarchy"/>
    <dgm:cxn modelId="{7E37459C-0EA2-4466-A7A3-12F5A18F1121}" type="presParOf" srcId="{8983EEDF-AF2F-4931-9D99-9CA30CEC7277}" destId="{9CA25465-0053-41F7-890B-F6C0CE490E91}" srcOrd="1" destOrd="0" presId="urn:microsoft.com/office/officeart/2008/layout/HorizontalMultiLevelHierarchy"/>
    <dgm:cxn modelId="{9B39D98A-E677-42D6-A6DB-311E6D298CDC}" type="presParOf" srcId="{43DD88E9-9C0A-49F8-B0BC-0A2424B2493F}" destId="{C20BDDA0-553D-4785-8CFB-D72869369D1A}" srcOrd="4" destOrd="0" presId="urn:microsoft.com/office/officeart/2008/layout/HorizontalMultiLevelHierarchy"/>
    <dgm:cxn modelId="{76E46A8D-8D87-4FF8-8395-7B18A503D650}" type="presParOf" srcId="{C20BDDA0-553D-4785-8CFB-D72869369D1A}" destId="{4F38C285-FAFD-4A51-8CDB-950E64AA439E}" srcOrd="0" destOrd="0" presId="urn:microsoft.com/office/officeart/2008/layout/HorizontalMultiLevelHierarchy"/>
    <dgm:cxn modelId="{98E7F9D3-0DD1-4F44-8574-D906EF0C9E63}" type="presParOf" srcId="{43DD88E9-9C0A-49F8-B0BC-0A2424B2493F}" destId="{ED781D9E-3320-4211-B8E0-6662B67D85F1}" srcOrd="5" destOrd="0" presId="urn:microsoft.com/office/officeart/2008/layout/HorizontalMultiLevelHierarchy"/>
    <dgm:cxn modelId="{D965DFDE-1D1E-438F-B378-DC33A43FE010}" type="presParOf" srcId="{ED781D9E-3320-4211-B8E0-6662B67D85F1}" destId="{5E4D7622-28BA-49EA-A6E1-4731731955EA}" srcOrd="0" destOrd="0" presId="urn:microsoft.com/office/officeart/2008/layout/HorizontalMultiLevelHierarchy"/>
    <dgm:cxn modelId="{C3C3C10C-C376-40A0-B4F4-6999580C019E}" type="presParOf" srcId="{ED781D9E-3320-4211-B8E0-6662B67D85F1}" destId="{FAB40FA9-8519-4ACE-BCEF-EF14C26BAAB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134517-8F9F-454A-953F-43C0F15F416B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accent5_4" csCatId="accent5" phldr="1"/>
      <dgm:spPr/>
      <dgm:t>
        <a:bodyPr/>
        <a:lstStyle/>
        <a:p>
          <a:endParaRPr lang="es-BO"/>
        </a:p>
      </dgm:t>
    </dgm:pt>
    <dgm:pt modelId="{E99C0CA4-8882-43FD-803E-6BB341966280}">
      <dgm:prSet phldrT="[Texto]"/>
      <dgm:spPr/>
      <dgm:t>
        <a:bodyPr/>
        <a:lstStyle/>
        <a:p>
          <a:r>
            <a:rPr lang="es-BO" dirty="0" smtClean="0"/>
            <a:t>2015</a:t>
          </a:r>
          <a:endParaRPr lang="es-BO" dirty="0"/>
        </a:p>
      </dgm:t>
    </dgm:pt>
    <dgm:pt modelId="{DFBAEB7E-49C6-4EF2-BA96-E129C8957CC3}" type="parTrans" cxnId="{99CEAA64-574E-48C8-844C-9EC33B809625}">
      <dgm:prSet/>
      <dgm:spPr/>
      <dgm:t>
        <a:bodyPr/>
        <a:lstStyle/>
        <a:p>
          <a:endParaRPr lang="es-BO"/>
        </a:p>
      </dgm:t>
    </dgm:pt>
    <dgm:pt modelId="{EEC0E3DA-9BF1-48E0-84F5-B56CE44494FC}" type="sibTrans" cxnId="{99CEAA64-574E-48C8-844C-9EC33B809625}">
      <dgm:prSet/>
      <dgm:spPr/>
      <dgm:t>
        <a:bodyPr/>
        <a:lstStyle/>
        <a:p>
          <a:endParaRPr lang="es-BO"/>
        </a:p>
      </dgm:t>
    </dgm:pt>
    <dgm:pt modelId="{C9BAA55F-7B4D-496C-8D2A-367965BE40F3}">
      <dgm:prSet phldrT="[Texto]" custT="1"/>
      <dgm:spPr/>
      <dgm:t>
        <a:bodyPr/>
        <a:lstStyle/>
        <a:p>
          <a:r>
            <a:rPr lang="es-BO" sz="2400" dirty="0" smtClean="0"/>
            <a:t>5 nuevos beneficiarios</a:t>
          </a:r>
          <a:endParaRPr lang="es-BO" sz="2400" dirty="0"/>
        </a:p>
      </dgm:t>
    </dgm:pt>
    <dgm:pt modelId="{0870C3B7-83D3-4AD5-8EAE-FAFC55CBCA53}" type="parTrans" cxnId="{66FADFF6-2B6F-43DA-AC46-94ABDF7F9221}">
      <dgm:prSet/>
      <dgm:spPr/>
      <dgm:t>
        <a:bodyPr/>
        <a:lstStyle/>
        <a:p>
          <a:endParaRPr lang="es-BO"/>
        </a:p>
      </dgm:t>
    </dgm:pt>
    <dgm:pt modelId="{34B31D4B-A235-441C-9428-8E33B0200D31}" type="sibTrans" cxnId="{66FADFF6-2B6F-43DA-AC46-94ABDF7F9221}">
      <dgm:prSet/>
      <dgm:spPr/>
      <dgm:t>
        <a:bodyPr/>
        <a:lstStyle/>
        <a:p>
          <a:endParaRPr lang="es-BO"/>
        </a:p>
      </dgm:t>
    </dgm:pt>
    <dgm:pt modelId="{2A9449A5-EDA4-4963-BD0C-8244B5288C7E}">
      <dgm:prSet phldrT="[Texto]" custT="1"/>
      <dgm:spPr/>
      <dgm:t>
        <a:bodyPr/>
        <a:lstStyle/>
        <a:p>
          <a:r>
            <a:rPr lang="es-BO" sz="2000" dirty="0" smtClean="0"/>
            <a:t>6 inclusiones laborales , 1 incluido por  el proyecto escuela y los otros 5 por las familias</a:t>
          </a:r>
          <a:endParaRPr lang="es-BO" sz="2000" dirty="0"/>
        </a:p>
      </dgm:t>
    </dgm:pt>
    <dgm:pt modelId="{70E63713-590B-4EF2-B95A-947C1980B942}" type="parTrans" cxnId="{8543F5AA-FE5B-4628-9686-3209B9076DDA}">
      <dgm:prSet/>
      <dgm:spPr/>
      <dgm:t>
        <a:bodyPr/>
        <a:lstStyle/>
        <a:p>
          <a:endParaRPr lang="es-BO"/>
        </a:p>
      </dgm:t>
    </dgm:pt>
    <dgm:pt modelId="{65A20842-CB6C-4B6C-B852-7CFB64EB7EB2}" type="sibTrans" cxnId="{8543F5AA-FE5B-4628-9686-3209B9076DDA}">
      <dgm:prSet/>
      <dgm:spPr/>
      <dgm:t>
        <a:bodyPr/>
        <a:lstStyle/>
        <a:p>
          <a:endParaRPr lang="es-BO"/>
        </a:p>
      </dgm:t>
    </dgm:pt>
    <dgm:pt modelId="{7677263A-2254-46C8-9ACB-E95B71861E37}">
      <dgm:prSet phldrT="[Texto]" custT="1"/>
      <dgm:spPr/>
      <dgm:t>
        <a:bodyPr/>
        <a:lstStyle/>
        <a:p>
          <a:r>
            <a:rPr lang="es-BO" sz="2000" dirty="0" smtClean="0"/>
            <a:t>Se</a:t>
          </a:r>
          <a:r>
            <a:rPr lang="es-BO" sz="2000" baseline="0" dirty="0" smtClean="0"/>
            <a:t> realizo seguimiento a los beneficiarios incluidos en anteriores gestiones </a:t>
          </a:r>
          <a:endParaRPr lang="es-BO" sz="2000" dirty="0"/>
        </a:p>
      </dgm:t>
    </dgm:pt>
    <dgm:pt modelId="{5DCCF1A9-9C8B-4F45-A4FF-ACC6DF89F7AB}" type="parTrans" cxnId="{E73A01E5-8DCF-4550-8E44-3DA766C59460}">
      <dgm:prSet/>
      <dgm:spPr/>
      <dgm:t>
        <a:bodyPr/>
        <a:lstStyle/>
        <a:p>
          <a:endParaRPr lang="es-BO"/>
        </a:p>
      </dgm:t>
    </dgm:pt>
    <dgm:pt modelId="{548623ED-6C0C-4AED-9EA6-669EA3BA6289}" type="sibTrans" cxnId="{E73A01E5-8DCF-4550-8E44-3DA766C59460}">
      <dgm:prSet/>
      <dgm:spPr/>
      <dgm:t>
        <a:bodyPr/>
        <a:lstStyle/>
        <a:p>
          <a:endParaRPr lang="es-BO"/>
        </a:p>
      </dgm:t>
    </dgm:pt>
    <dgm:pt modelId="{E7A45ECC-FB61-4AD5-9685-F2B147B68020}" type="pres">
      <dgm:prSet presAssocID="{EC134517-8F9F-454A-953F-43C0F15F416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BO"/>
        </a:p>
      </dgm:t>
    </dgm:pt>
    <dgm:pt modelId="{8028C515-B1D8-4881-BEEE-8AB7847EAF74}" type="pres">
      <dgm:prSet presAssocID="{E99C0CA4-8882-43FD-803E-6BB341966280}" presName="root1" presStyleCnt="0"/>
      <dgm:spPr/>
    </dgm:pt>
    <dgm:pt modelId="{F914049E-5143-4343-A696-E7FAF707E484}" type="pres">
      <dgm:prSet presAssocID="{E99C0CA4-8882-43FD-803E-6BB341966280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BO"/>
        </a:p>
      </dgm:t>
    </dgm:pt>
    <dgm:pt modelId="{75532CA0-CBE2-4A3F-979B-C18FBE20C8B5}" type="pres">
      <dgm:prSet presAssocID="{E99C0CA4-8882-43FD-803E-6BB341966280}" presName="level2hierChild" presStyleCnt="0"/>
      <dgm:spPr/>
    </dgm:pt>
    <dgm:pt modelId="{473AAC84-A7CC-4C5F-9B5C-EAB175A126F1}" type="pres">
      <dgm:prSet presAssocID="{0870C3B7-83D3-4AD5-8EAE-FAFC55CBCA53}" presName="conn2-1" presStyleLbl="parChTrans1D2" presStyleIdx="0" presStyleCnt="3"/>
      <dgm:spPr/>
      <dgm:t>
        <a:bodyPr/>
        <a:lstStyle/>
        <a:p>
          <a:endParaRPr lang="es-BO"/>
        </a:p>
      </dgm:t>
    </dgm:pt>
    <dgm:pt modelId="{6B9124FE-C0CF-4CEC-8E6D-10ACFC134D39}" type="pres">
      <dgm:prSet presAssocID="{0870C3B7-83D3-4AD5-8EAE-FAFC55CBCA53}" presName="connTx" presStyleLbl="parChTrans1D2" presStyleIdx="0" presStyleCnt="3"/>
      <dgm:spPr/>
      <dgm:t>
        <a:bodyPr/>
        <a:lstStyle/>
        <a:p>
          <a:endParaRPr lang="es-BO"/>
        </a:p>
      </dgm:t>
    </dgm:pt>
    <dgm:pt modelId="{E8B7E941-199F-4015-A485-707B574536A6}" type="pres">
      <dgm:prSet presAssocID="{C9BAA55F-7B4D-496C-8D2A-367965BE40F3}" presName="root2" presStyleCnt="0"/>
      <dgm:spPr/>
    </dgm:pt>
    <dgm:pt modelId="{61528451-4288-44FE-B4A4-69316B6B9F11}" type="pres">
      <dgm:prSet presAssocID="{C9BAA55F-7B4D-496C-8D2A-367965BE40F3}" presName="LevelTwoTextNode" presStyleLbl="node2" presStyleIdx="0" presStyleCnt="3" custScaleX="132059" custScaleY="145758">
        <dgm:presLayoutVars>
          <dgm:chPref val="3"/>
        </dgm:presLayoutVars>
      </dgm:prSet>
      <dgm:spPr/>
      <dgm:t>
        <a:bodyPr/>
        <a:lstStyle/>
        <a:p>
          <a:endParaRPr lang="es-BO"/>
        </a:p>
      </dgm:t>
    </dgm:pt>
    <dgm:pt modelId="{359A966A-94C4-4FCA-B4D7-9DC13DDFAE84}" type="pres">
      <dgm:prSet presAssocID="{C9BAA55F-7B4D-496C-8D2A-367965BE40F3}" presName="level3hierChild" presStyleCnt="0"/>
      <dgm:spPr/>
    </dgm:pt>
    <dgm:pt modelId="{629331A8-24C2-437F-B3DB-273B1E72FE76}" type="pres">
      <dgm:prSet presAssocID="{70E63713-590B-4EF2-B95A-947C1980B942}" presName="conn2-1" presStyleLbl="parChTrans1D2" presStyleIdx="1" presStyleCnt="3"/>
      <dgm:spPr/>
      <dgm:t>
        <a:bodyPr/>
        <a:lstStyle/>
        <a:p>
          <a:endParaRPr lang="es-BO"/>
        </a:p>
      </dgm:t>
    </dgm:pt>
    <dgm:pt modelId="{AF5E6B91-0157-462D-AA7A-A8D1AD11BB10}" type="pres">
      <dgm:prSet presAssocID="{70E63713-590B-4EF2-B95A-947C1980B942}" presName="connTx" presStyleLbl="parChTrans1D2" presStyleIdx="1" presStyleCnt="3"/>
      <dgm:spPr/>
      <dgm:t>
        <a:bodyPr/>
        <a:lstStyle/>
        <a:p>
          <a:endParaRPr lang="es-BO"/>
        </a:p>
      </dgm:t>
    </dgm:pt>
    <dgm:pt modelId="{308D5E66-134A-4F8E-8E40-54AAD4DDC194}" type="pres">
      <dgm:prSet presAssocID="{2A9449A5-EDA4-4963-BD0C-8244B5288C7E}" presName="root2" presStyleCnt="0"/>
      <dgm:spPr/>
    </dgm:pt>
    <dgm:pt modelId="{99321685-D2EA-4AB0-8083-7BF58CF53850}" type="pres">
      <dgm:prSet presAssocID="{2A9449A5-EDA4-4963-BD0C-8244B5288C7E}" presName="LevelTwoTextNode" presStyleLbl="node2" presStyleIdx="1" presStyleCnt="3" custScaleX="135593" custScaleY="189962" custLinFactNeighborX="-1767" custLinFactNeighborY="1329">
        <dgm:presLayoutVars>
          <dgm:chPref val="3"/>
        </dgm:presLayoutVars>
      </dgm:prSet>
      <dgm:spPr/>
      <dgm:t>
        <a:bodyPr/>
        <a:lstStyle/>
        <a:p>
          <a:endParaRPr lang="es-BO"/>
        </a:p>
      </dgm:t>
    </dgm:pt>
    <dgm:pt modelId="{2E25F872-2936-4FB3-8F3B-A7FAF834AF08}" type="pres">
      <dgm:prSet presAssocID="{2A9449A5-EDA4-4963-BD0C-8244B5288C7E}" presName="level3hierChild" presStyleCnt="0"/>
      <dgm:spPr/>
    </dgm:pt>
    <dgm:pt modelId="{73158D9A-0AD3-4550-9557-40B38C1DB060}" type="pres">
      <dgm:prSet presAssocID="{5DCCF1A9-9C8B-4F45-A4FF-ACC6DF89F7AB}" presName="conn2-1" presStyleLbl="parChTrans1D2" presStyleIdx="2" presStyleCnt="3"/>
      <dgm:spPr/>
      <dgm:t>
        <a:bodyPr/>
        <a:lstStyle/>
        <a:p>
          <a:endParaRPr lang="es-BO"/>
        </a:p>
      </dgm:t>
    </dgm:pt>
    <dgm:pt modelId="{E60679CC-D85B-4AF7-9383-288FE9C628C8}" type="pres">
      <dgm:prSet presAssocID="{5DCCF1A9-9C8B-4F45-A4FF-ACC6DF89F7AB}" presName="connTx" presStyleLbl="parChTrans1D2" presStyleIdx="2" presStyleCnt="3"/>
      <dgm:spPr/>
      <dgm:t>
        <a:bodyPr/>
        <a:lstStyle/>
        <a:p>
          <a:endParaRPr lang="es-BO"/>
        </a:p>
      </dgm:t>
    </dgm:pt>
    <dgm:pt modelId="{0CF16EAC-1FAC-4231-830A-21658D6BFE11}" type="pres">
      <dgm:prSet presAssocID="{7677263A-2254-46C8-9ACB-E95B71861E37}" presName="root2" presStyleCnt="0"/>
      <dgm:spPr/>
    </dgm:pt>
    <dgm:pt modelId="{B3867A8E-189F-4E8F-A5C0-38A70EB36FE9}" type="pres">
      <dgm:prSet presAssocID="{7677263A-2254-46C8-9ACB-E95B71861E37}" presName="LevelTwoTextNode" presStyleLbl="node2" presStyleIdx="2" presStyleCnt="3" custScaleX="135593" custScaleY="216601">
        <dgm:presLayoutVars>
          <dgm:chPref val="3"/>
        </dgm:presLayoutVars>
      </dgm:prSet>
      <dgm:spPr/>
      <dgm:t>
        <a:bodyPr/>
        <a:lstStyle/>
        <a:p>
          <a:endParaRPr lang="es-BO"/>
        </a:p>
      </dgm:t>
    </dgm:pt>
    <dgm:pt modelId="{2AF23702-8EAF-4120-88F6-D0582EA7D135}" type="pres">
      <dgm:prSet presAssocID="{7677263A-2254-46C8-9ACB-E95B71861E37}" presName="level3hierChild" presStyleCnt="0"/>
      <dgm:spPr/>
    </dgm:pt>
  </dgm:ptLst>
  <dgm:cxnLst>
    <dgm:cxn modelId="{82873F19-0336-4EBD-9DF4-9EB865F1C1D2}" type="presOf" srcId="{5DCCF1A9-9C8B-4F45-A4FF-ACC6DF89F7AB}" destId="{E60679CC-D85B-4AF7-9383-288FE9C628C8}" srcOrd="1" destOrd="0" presId="urn:microsoft.com/office/officeart/2008/layout/HorizontalMultiLevelHierarchy"/>
    <dgm:cxn modelId="{8543F5AA-FE5B-4628-9686-3209B9076DDA}" srcId="{E99C0CA4-8882-43FD-803E-6BB341966280}" destId="{2A9449A5-EDA4-4963-BD0C-8244B5288C7E}" srcOrd="1" destOrd="0" parTransId="{70E63713-590B-4EF2-B95A-947C1980B942}" sibTransId="{65A20842-CB6C-4B6C-B852-7CFB64EB7EB2}"/>
    <dgm:cxn modelId="{99CEAA64-574E-48C8-844C-9EC33B809625}" srcId="{EC134517-8F9F-454A-953F-43C0F15F416B}" destId="{E99C0CA4-8882-43FD-803E-6BB341966280}" srcOrd="0" destOrd="0" parTransId="{DFBAEB7E-49C6-4EF2-BA96-E129C8957CC3}" sibTransId="{EEC0E3DA-9BF1-48E0-84F5-B56CE44494FC}"/>
    <dgm:cxn modelId="{28ED6A43-97C5-447B-ADDB-2FFA055CB9F8}" type="presOf" srcId="{7677263A-2254-46C8-9ACB-E95B71861E37}" destId="{B3867A8E-189F-4E8F-A5C0-38A70EB36FE9}" srcOrd="0" destOrd="0" presId="urn:microsoft.com/office/officeart/2008/layout/HorizontalMultiLevelHierarchy"/>
    <dgm:cxn modelId="{AE0EFF8A-0E84-4A76-BCC0-2196D7E24672}" type="presOf" srcId="{70E63713-590B-4EF2-B95A-947C1980B942}" destId="{629331A8-24C2-437F-B3DB-273B1E72FE76}" srcOrd="0" destOrd="0" presId="urn:microsoft.com/office/officeart/2008/layout/HorizontalMultiLevelHierarchy"/>
    <dgm:cxn modelId="{DEF91BCE-DB67-4265-AB65-12667E2A40AC}" type="presOf" srcId="{0870C3B7-83D3-4AD5-8EAE-FAFC55CBCA53}" destId="{6B9124FE-C0CF-4CEC-8E6D-10ACFC134D39}" srcOrd="1" destOrd="0" presId="urn:microsoft.com/office/officeart/2008/layout/HorizontalMultiLevelHierarchy"/>
    <dgm:cxn modelId="{F53AEC19-EFD3-43CB-9685-AE5DFC46732E}" type="presOf" srcId="{70E63713-590B-4EF2-B95A-947C1980B942}" destId="{AF5E6B91-0157-462D-AA7A-A8D1AD11BB10}" srcOrd="1" destOrd="0" presId="urn:microsoft.com/office/officeart/2008/layout/HorizontalMultiLevelHierarchy"/>
    <dgm:cxn modelId="{19553F89-7356-4DC8-A5C3-08ED2F1EC24A}" type="presOf" srcId="{0870C3B7-83D3-4AD5-8EAE-FAFC55CBCA53}" destId="{473AAC84-A7CC-4C5F-9B5C-EAB175A126F1}" srcOrd="0" destOrd="0" presId="urn:microsoft.com/office/officeart/2008/layout/HorizontalMultiLevelHierarchy"/>
    <dgm:cxn modelId="{1A8220F8-D590-47D9-B828-90EC35835C37}" type="presOf" srcId="{EC134517-8F9F-454A-953F-43C0F15F416B}" destId="{E7A45ECC-FB61-4AD5-9685-F2B147B68020}" srcOrd="0" destOrd="0" presId="urn:microsoft.com/office/officeart/2008/layout/HorizontalMultiLevelHierarchy"/>
    <dgm:cxn modelId="{66FADFF6-2B6F-43DA-AC46-94ABDF7F9221}" srcId="{E99C0CA4-8882-43FD-803E-6BB341966280}" destId="{C9BAA55F-7B4D-496C-8D2A-367965BE40F3}" srcOrd="0" destOrd="0" parTransId="{0870C3B7-83D3-4AD5-8EAE-FAFC55CBCA53}" sibTransId="{34B31D4B-A235-441C-9428-8E33B0200D31}"/>
    <dgm:cxn modelId="{E73A01E5-8DCF-4550-8E44-3DA766C59460}" srcId="{E99C0CA4-8882-43FD-803E-6BB341966280}" destId="{7677263A-2254-46C8-9ACB-E95B71861E37}" srcOrd="2" destOrd="0" parTransId="{5DCCF1A9-9C8B-4F45-A4FF-ACC6DF89F7AB}" sibTransId="{548623ED-6C0C-4AED-9EA6-669EA3BA6289}"/>
    <dgm:cxn modelId="{8A7147BA-7506-408C-B966-F697641DC4E0}" type="presOf" srcId="{5DCCF1A9-9C8B-4F45-A4FF-ACC6DF89F7AB}" destId="{73158D9A-0AD3-4550-9557-40B38C1DB060}" srcOrd="0" destOrd="0" presId="urn:microsoft.com/office/officeart/2008/layout/HorizontalMultiLevelHierarchy"/>
    <dgm:cxn modelId="{0945F33D-ED3E-4B52-8A2B-1CCD951E8BC4}" type="presOf" srcId="{2A9449A5-EDA4-4963-BD0C-8244B5288C7E}" destId="{99321685-D2EA-4AB0-8083-7BF58CF53850}" srcOrd="0" destOrd="0" presId="urn:microsoft.com/office/officeart/2008/layout/HorizontalMultiLevelHierarchy"/>
    <dgm:cxn modelId="{FB40737F-34CC-48DC-9E54-6A1FF10EE376}" type="presOf" srcId="{C9BAA55F-7B4D-496C-8D2A-367965BE40F3}" destId="{61528451-4288-44FE-B4A4-69316B6B9F11}" srcOrd="0" destOrd="0" presId="urn:microsoft.com/office/officeart/2008/layout/HorizontalMultiLevelHierarchy"/>
    <dgm:cxn modelId="{3CD0A3BA-383B-483F-BB56-480BCD22208C}" type="presOf" srcId="{E99C0CA4-8882-43FD-803E-6BB341966280}" destId="{F914049E-5143-4343-A696-E7FAF707E484}" srcOrd="0" destOrd="0" presId="urn:microsoft.com/office/officeart/2008/layout/HorizontalMultiLevelHierarchy"/>
    <dgm:cxn modelId="{D0C003A3-F816-42AE-95D8-F3545F55046A}" type="presParOf" srcId="{E7A45ECC-FB61-4AD5-9685-F2B147B68020}" destId="{8028C515-B1D8-4881-BEEE-8AB7847EAF74}" srcOrd="0" destOrd="0" presId="urn:microsoft.com/office/officeart/2008/layout/HorizontalMultiLevelHierarchy"/>
    <dgm:cxn modelId="{3B69B9DE-7159-4228-8C97-3025E7E4DD4F}" type="presParOf" srcId="{8028C515-B1D8-4881-BEEE-8AB7847EAF74}" destId="{F914049E-5143-4343-A696-E7FAF707E484}" srcOrd="0" destOrd="0" presId="urn:microsoft.com/office/officeart/2008/layout/HorizontalMultiLevelHierarchy"/>
    <dgm:cxn modelId="{31549ECF-0992-4599-8BD4-EB4C5568D408}" type="presParOf" srcId="{8028C515-B1D8-4881-BEEE-8AB7847EAF74}" destId="{75532CA0-CBE2-4A3F-979B-C18FBE20C8B5}" srcOrd="1" destOrd="0" presId="urn:microsoft.com/office/officeart/2008/layout/HorizontalMultiLevelHierarchy"/>
    <dgm:cxn modelId="{46FFCB15-08D9-4607-BAD5-916CA2B9D37D}" type="presParOf" srcId="{75532CA0-CBE2-4A3F-979B-C18FBE20C8B5}" destId="{473AAC84-A7CC-4C5F-9B5C-EAB175A126F1}" srcOrd="0" destOrd="0" presId="urn:microsoft.com/office/officeart/2008/layout/HorizontalMultiLevelHierarchy"/>
    <dgm:cxn modelId="{8DF1737C-0256-417D-AB88-DFFD02174FF4}" type="presParOf" srcId="{473AAC84-A7CC-4C5F-9B5C-EAB175A126F1}" destId="{6B9124FE-C0CF-4CEC-8E6D-10ACFC134D39}" srcOrd="0" destOrd="0" presId="urn:microsoft.com/office/officeart/2008/layout/HorizontalMultiLevelHierarchy"/>
    <dgm:cxn modelId="{DCDFBFFC-4188-456B-A26F-47317567F4D6}" type="presParOf" srcId="{75532CA0-CBE2-4A3F-979B-C18FBE20C8B5}" destId="{E8B7E941-199F-4015-A485-707B574536A6}" srcOrd="1" destOrd="0" presId="urn:microsoft.com/office/officeart/2008/layout/HorizontalMultiLevelHierarchy"/>
    <dgm:cxn modelId="{54D3DFFE-4C82-4169-991B-832044857B2E}" type="presParOf" srcId="{E8B7E941-199F-4015-A485-707B574536A6}" destId="{61528451-4288-44FE-B4A4-69316B6B9F11}" srcOrd="0" destOrd="0" presId="urn:microsoft.com/office/officeart/2008/layout/HorizontalMultiLevelHierarchy"/>
    <dgm:cxn modelId="{BBABBA8F-648F-418D-8FDA-06388E579B0E}" type="presParOf" srcId="{E8B7E941-199F-4015-A485-707B574536A6}" destId="{359A966A-94C4-4FCA-B4D7-9DC13DDFAE84}" srcOrd="1" destOrd="0" presId="urn:microsoft.com/office/officeart/2008/layout/HorizontalMultiLevelHierarchy"/>
    <dgm:cxn modelId="{F8372809-85AB-41EB-A4A5-D6D597BE059C}" type="presParOf" srcId="{75532CA0-CBE2-4A3F-979B-C18FBE20C8B5}" destId="{629331A8-24C2-437F-B3DB-273B1E72FE76}" srcOrd="2" destOrd="0" presId="urn:microsoft.com/office/officeart/2008/layout/HorizontalMultiLevelHierarchy"/>
    <dgm:cxn modelId="{6048590D-6AAD-4F29-B269-6C09D065FBB6}" type="presParOf" srcId="{629331A8-24C2-437F-B3DB-273B1E72FE76}" destId="{AF5E6B91-0157-462D-AA7A-A8D1AD11BB10}" srcOrd="0" destOrd="0" presId="urn:microsoft.com/office/officeart/2008/layout/HorizontalMultiLevelHierarchy"/>
    <dgm:cxn modelId="{02AB93A1-C114-467C-8A78-187CDDBF3E62}" type="presParOf" srcId="{75532CA0-CBE2-4A3F-979B-C18FBE20C8B5}" destId="{308D5E66-134A-4F8E-8E40-54AAD4DDC194}" srcOrd="3" destOrd="0" presId="urn:microsoft.com/office/officeart/2008/layout/HorizontalMultiLevelHierarchy"/>
    <dgm:cxn modelId="{5BC7E92C-ABF0-4725-9C9E-82F7201985AF}" type="presParOf" srcId="{308D5E66-134A-4F8E-8E40-54AAD4DDC194}" destId="{99321685-D2EA-4AB0-8083-7BF58CF53850}" srcOrd="0" destOrd="0" presId="urn:microsoft.com/office/officeart/2008/layout/HorizontalMultiLevelHierarchy"/>
    <dgm:cxn modelId="{781EF34A-659B-4B50-B3F8-9F50BD275258}" type="presParOf" srcId="{308D5E66-134A-4F8E-8E40-54AAD4DDC194}" destId="{2E25F872-2936-4FB3-8F3B-A7FAF834AF08}" srcOrd="1" destOrd="0" presId="urn:microsoft.com/office/officeart/2008/layout/HorizontalMultiLevelHierarchy"/>
    <dgm:cxn modelId="{1D31113C-1340-444D-9D2A-B5D8026D1275}" type="presParOf" srcId="{75532CA0-CBE2-4A3F-979B-C18FBE20C8B5}" destId="{73158D9A-0AD3-4550-9557-40B38C1DB060}" srcOrd="4" destOrd="0" presId="urn:microsoft.com/office/officeart/2008/layout/HorizontalMultiLevelHierarchy"/>
    <dgm:cxn modelId="{80708084-0211-4A16-9B1B-4362D5D1B0F2}" type="presParOf" srcId="{73158D9A-0AD3-4550-9557-40B38C1DB060}" destId="{E60679CC-D85B-4AF7-9383-288FE9C628C8}" srcOrd="0" destOrd="0" presId="urn:microsoft.com/office/officeart/2008/layout/HorizontalMultiLevelHierarchy"/>
    <dgm:cxn modelId="{706DEFC4-8633-472C-B536-06549D9C045D}" type="presParOf" srcId="{75532CA0-CBE2-4A3F-979B-C18FBE20C8B5}" destId="{0CF16EAC-1FAC-4231-830A-21658D6BFE11}" srcOrd="5" destOrd="0" presId="urn:microsoft.com/office/officeart/2008/layout/HorizontalMultiLevelHierarchy"/>
    <dgm:cxn modelId="{EC8C34E4-CD8A-40BE-BAD4-78C5DE7FEF06}" type="presParOf" srcId="{0CF16EAC-1FAC-4231-830A-21658D6BFE11}" destId="{B3867A8E-189F-4E8F-A5C0-38A70EB36FE9}" srcOrd="0" destOrd="0" presId="urn:microsoft.com/office/officeart/2008/layout/HorizontalMultiLevelHierarchy"/>
    <dgm:cxn modelId="{8B6EE111-1D53-4107-B90C-53B06FA74A3F}" type="presParOf" srcId="{0CF16EAC-1FAC-4231-830A-21658D6BFE11}" destId="{2AF23702-8EAF-4120-88F6-D0582EA7D13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A16D65-919B-4FE0-90CE-1F9C8CFCBEA3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accent5_4" csCatId="accent5" phldr="1"/>
      <dgm:spPr/>
      <dgm:t>
        <a:bodyPr/>
        <a:lstStyle/>
        <a:p>
          <a:endParaRPr lang="es-BO"/>
        </a:p>
      </dgm:t>
    </dgm:pt>
    <dgm:pt modelId="{9FADA331-CB15-412F-9971-6F9F9DA8F95D}">
      <dgm:prSet phldrT="[Texto]"/>
      <dgm:spPr/>
      <dgm:t>
        <a:bodyPr/>
        <a:lstStyle/>
        <a:p>
          <a:r>
            <a:rPr lang="es-BO" dirty="0" smtClean="0"/>
            <a:t>2016</a:t>
          </a:r>
          <a:endParaRPr lang="es-BO" dirty="0"/>
        </a:p>
      </dgm:t>
    </dgm:pt>
    <dgm:pt modelId="{02E57A57-99BF-471A-A548-6CC5818E5F32}" type="parTrans" cxnId="{530E630A-462D-40BC-B25C-4B6C1BF9D791}">
      <dgm:prSet/>
      <dgm:spPr/>
      <dgm:t>
        <a:bodyPr/>
        <a:lstStyle/>
        <a:p>
          <a:endParaRPr lang="es-BO"/>
        </a:p>
      </dgm:t>
    </dgm:pt>
    <dgm:pt modelId="{AD0AF6C1-C8AA-4533-BD73-C466A2CF6F7E}" type="sibTrans" cxnId="{530E630A-462D-40BC-B25C-4B6C1BF9D791}">
      <dgm:prSet/>
      <dgm:spPr/>
      <dgm:t>
        <a:bodyPr/>
        <a:lstStyle/>
        <a:p>
          <a:endParaRPr lang="es-BO"/>
        </a:p>
      </dgm:t>
    </dgm:pt>
    <dgm:pt modelId="{5BAC8B50-14C8-4010-A046-A96AB40BBDEA}">
      <dgm:prSet phldrT="[Texto]"/>
      <dgm:spPr/>
      <dgm:t>
        <a:bodyPr/>
        <a:lstStyle/>
        <a:p>
          <a:r>
            <a:rPr lang="es-BO" dirty="0" smtClean="0"/>
            <a:t>17 entrenamiento laboral y 11 GAMS </a:t>
          </a:r>
          <a:endParaRPr lang="es-BO" dirty="0"/>
        </a:p>
      </dgm:t>
    </dgm:pt>
    <dgm:pt modelId="{046EB84B-EE32-4485-8C75-A0EF508EA0A0}" type="parTrans" cxnId="{A29782A1-04E2-43DA-A208-BD4AE1D998DF}">
      <dgm:prSet/>
      <dgm:spPr/>
      <dgm:t>
        <a:bodyPr/>
        <a:lstStyle/>
        <a:p>
          <a:endParaRPr lang="es-BO"/>
        </a:p>
      </dgm:t>
    </dgm:pt>
    <dgm:pt modelId="{D806A8A1-D565-4523-B6F7-E3E6C55D181A}" type="sibTrans" cxnId="{A29782A1-04E2-43DA-A208-BD4AE1D998DF}">
      <dgm:prSet/>
      <dgm:spPr/>
      <dgm:t>
        <a:bodyPr/>
        <a:lstStyle/>
        <a:p>
          <a:endParaRPr lang="es-BO"/>
        </a:p>
      </dgm:t>
    </dgm:pt>
    <dgm:pt modelId="{D611352D-3AF5-42AF-B948-4008E63302AE}">
      <dgm:prSet phldrT="[Texto]"/>
      <dgm:spPr/>
      <dgm:t>
        <a:bodyPr/>
        <a:lstStyle/>
        <a:p>
          <a:r>
            <a:rPr lang="es-BO" dirty="0" smtClean="0"/>
            <a:t>8 inclusiones laborales </a:t>
          </a:r>
          <a:endParaRPr lang="es-BO" dirty="0"/>
        </a:p>
      </dgm:t>
    </dgm:pt>
    <dgm:pt modelId="{282F5668-C654-468F-AFBD-2EC69F29BB04}" type="parTrans" cxnId="{36AD4954-1AD1-4D5A-B15B-626E8FE458D8}">
      <dgm:prSet/>
      <dgm:spPr/>
      <dgm:t>
        <a:bodyPr/>
        <a:lstStyle/>
        <a:p>
          <a:endParaRPr lang="es-BO"/>
        </a:p>
      </dgm:t>
    </dgm:pt>
    <dgm:pt modelId="{FD5B47B8-52C2-40CF-8C18-1AA73BEB8CC1}" type="sibTrans" cxnId="{36AD4954-1AD1-4D5A-B15B-626E8FE458D8}">
      <dgm:prSet/>
      <dgm:spPr/>
      <dgm:t>
        <a:bodyPr/>
        <a:lstStyle/>
        <a:p>
          <a:endParaRPr lang="es-BO"/>
        </a:p>
      </dgm:t>
    </dgm:pt>
    <dgm:pt modelId="{C0A5E969-A1ED-4FC4-BF3E-121EED205A5B}">
      <dgm:prSet phldrT="[Texto]"/>
      <dgm:spPr/>
      <dgm:t>
        <a:bodyPr/>
        <a:lstStyle/>
        <a:p>
          <a:r>
            <a:rPr lang="es-BO" dirty="0" smtClean="0"/>
            <a:t>12 seguimiento de anteriores gestiones y  6 miembros del vivero Municipal Sacaba</a:t>
          </a:r>
          <a:endParaRPr lang="es-BO" dirty="0"/>
        </a:p>
      </dgm:t>
    </dgm:pt>
    <dgm:pt modelId="{D38C8DDA-B439-4B1D-BF75-96E4638D83F9}" type="parTrans" cxnId="{2A168321-39C3-4B5E-835F-39B6C914826A}">
      <dgm:prSet/>
      <dgm:spPr/>
      <dgm:t>
        <a:bodyPr/>
        <a:lstStyle/>
        <a:p>
          <a:endParaRPr lang="es-BO"/>
        </a:p>
      </dgm:t>
    </dgm:pt>
    <dgm:pt modelId="{D1B9E6FB-013C-410A-ADB1-828EFDC22D05}" type="sibTrans" cxnId="{2A168321-39C3-4B5E-835F-39B6C914826A}">
      <dgm:prSet/>
      <dgm:spPr/>
      <dgm:t>
        <a:bodyPr/>
        <a:lstStyle/>
        <a:p>
          <a:endParaRPr lang="es-BO"/>
        </a:p>
      </dgm:t>
    </dgm:pt>
    <dgm:pt modelId="{A9CC31A0-B01F-4D30-91F4-5BD34E446787}" type="pres">
      <dgm:prSet presAssocID="{3DA16D65-919B-4FE0-90CE-1F9C8CFCBEA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BO"/>
        </a:p>
      </dgm:t>
    </dgm:pt>
    <dgm:pt modelId="{326D2CAC-43C5-4F3F-89D8-EAFCFD6FA4B9}" type="pres">
      <dgm:prSet presAssocID="{9FADA331-CB15-412F-9971-6F9F9DA8F95D}" presName="root1" presStyleCnt="0"/>
      <dgm:spPr/>
    </dgm:pt>
    <dgm:pt modelId="{EAEB05D7-9613-4BF4-8F03-FC84653921E2}" type="pres">
      <dgm:prSet presAssocID="{9FADA331-CB15-412F-9971-6F9F9DA8F95D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BO"/>
        </a:p>
      </dgm:t>
    </dgm:pt>
    <dgm:pt modelId="{D934FA15-9DD1-4576-A284-C2983E5D10D4}" type="pres">
      <dgm:prSet presAssocID="{9FADA331-CB15-412F-9971-6F9F9DA8F95D}" presName="level2hierChild" presStyleCnt="0"/>
      <dgm:spPr/>
    </dgm:pt>
    <dgm:pt modelId="{ED100A86-7ECB-454C-94B9-2711EF446581}" type="pres">
      <dgm:prSet presAssocID="{046EB84B-EE32-4485-8C75-A0EF508EA0A0}" presName="conn2-1" presStyleLbl="parChTrans1D2" presStyleIdx="0" presStyleCnt="3"/>
      <dgm:spPr/>
      <dgm:t>
        <a:bodyPr/>
        <a:lstStyle/>
        <a:p>
          <a:endParaRPr lang="es-BO"/>
        </a:p>
      </dgm:t>
    </dgm:pt>
    <dgm:pt modelId="{04B7DD87-8B3A-43D3-A2D2-D4557988CFE1}" type="pres">
      <dgm:prSet presAssocID="{046EB84B-EE32-4485-8C75-A0EF508EA0A0}" presName="connTx" presStyleLbl="parChTrans1D2" presStyleIdx="0" presStyleCnt="3"/>
      <dgm:spPr/>
      <dgm:t>
        <a:bodyPr/>
        <a:lstStyle/>
        <a:p>
          <a:endParaRPr lang="es-BO"/>
        </a:p>
      </dgm:t>
    </dgm:pt>
    <dgm:pt modelId="{6488DABC-2F75-410B-9302-51621F0FB793}" type="pres">
      <dgm:prSet presAssocID="{5BAC8B50-14C8-4010-A046-A96AB40BBDEA}" presName="root2" presStyleCnt="0"/>
      <dgm:spPr/>
    </dgm:pt>
    <dgm:pt modelId="{09A800B1-CF47-4D84-8908-678D417BAC65}" type="pres">
      <dgm:prSet presAssocID="{5BAC8B50-14C8-4010-A046-A96AB40BBDEA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BO"/>
        </a:p>
      </dgm:t>
    </dgm:pt>
    <dgm:pt modelId="{71FDC5DB-4B8B-4564-BA5C-74DFFECA5B54}" type="pres">
      <dgm:prSet presAssocID="{5BAC8B50-14C8-4010-A046-A96AB40BBDEA}" presName="level3hierChild" presStyleCnt="0"/>
      <dgm:spPr/>
    </dgm:pt>
    <dgm:pt modelId="{F76F0D37-39A5-467D-927B-ABA91F6D2EF8}" type="pres">
      <dgm:prSet presAssocID="{282F5668-C654-468F-AFBD-2EC69F29BB04}" presName="conn2-1" presStyleLbl="parChTrans1D2" presStyleIdx="1" presStyleCnt="3"/>
      <dgm:spPr/>
      <dgm:t>
        <a:bodyPr/>
        <a:lstStyle/>
        <a:p>
          <a:endParaRPr lang="es-BO"/>
        </a:p>
      </dgm:t>
    </dgm:pt>
    <dgm:pt modelId="{C0626C26-694D-4F79-AB25-0067D5918947}" type="pres">
      <dgm:prSet presAssocID="{282F5668-C654-468F-AFBD-2EC69F29BB04}" presName="connTx" presStyleLbl="parChTrans1D2" presStyleIdx="1" presStyleCnt="3"/>
      <dgm:spPr/>
      <dgm:t>
        <a:bodyPr/>
        <a:lstStyle/>
        <a:p>
          <a:endParaRPr lang="es-BO"/>
        </a:p>
      </dgm:t>
    </dgm:pt>
    <dgm:pt modelId="{DC6716D8-3555-4EB4-B176-A5CE917E1971}" type="pres">
      <dgm:prSet presAssocID="{D611352D-3AF5-42AF-B948-4008E63302AE}" presName="root2" presStyleCnt="0"/>
      <dgm:spPr/>
    </dgm:pt>
    <dgm:pt modelId="{66E69927-5131-4967-8DD8-85673C1C9A5F}" type="pres">
      <dgm:prSet presAssocID="{D611352D-3AF5-42AF-B948-4008E63302AE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BO"/>
        </a:p>
      </dgm:t>
    </dgm:pt>
    <dgm:pt modelId="{E0EE8C51-2B11-4A2F-A5C4-7F18AB1794DE}" type="pres">
      <dgm:prSet presAssocID="{D611352D-3AF5-42AF-B948-4008E63302AE}" presName="level3hierChild" presStyleCnt="0"/>
      <dgm:spPr/>
    </dgm:pt>
    <dgm:pt modelId="{863C34BA-A2C4-4D88-BF5D-4F5ECFD9C169}" type="pres">
      <dgm:prSet presAssocID="{D38C8DDA-B439-4B1D-BF75-96E4638D83F9}" presName="conn2-1" presStyleLbl="parChTrans1D2" presStyleIdx="2" presStyleCnt="3"/>
      <dgm:spPr/>
      <dgm:t>
        <a:bodyPr/>
        <a:lstStyle/>
        <a:p>
          <a:endParaRPr lang="es-BO"/>
        </a:p>
      </dgm:t>
    </dgm:pt>
    <dgm:pt modelId="{583D0F0F-52F9-48AF-B1BE-B2C8D736523C}" type="pres">
      <dgm:prSet presAssocID="{D38C8DDA-B439-4B1D-BF75-96E4638D83F9}" presName="connTx" presStyleLbl="parChTrans1D2" presStyleIdx="2" presStyleCnt="3"/>
      <dgm:spPr/>
      <dgm:t>
        <a:bodyPr/>
        <a:lstStyle/>
        <a:p>
          <a:endParaRPr lang="es-BO"/>
        </a:p>
      </dgm:t>
    </dgm:pt>
    <dgm:pt modelId="{908239D8-8E25-4205-90B3-C3930935A773}" type="pres">
      <dgm:prSet presAssocID="{C0A5E969-A1ED-4FC4-BF3E-121EED205A5B}" presName="root2" presStyleCnt="0"/>
      <dgm:spPr/>
    </dgm:pt>
    <dgm:pt modelId="{B21984BE-EACE-4AC4-8F8B-EEAC3455FA57}" type="pres">
      <dgm:prSet presAssocID="{C0A5E969-A1ED-4FC4-BF3E-121EED205A5B}" presName="LevelTwoTextNode" presStyleLbl="node2" presStyleIdx="2" presStyleCnt="3" custScaleY="212190">
        <dgm:presLayoutVars>
          <dgm:chPref val="3"/>
        </dgm:presLayoutVars>
      </dgm:prSet>
      <dgm:spPr/>
      <dgm:t>
        <a:bodyPr/>
        <a:lstStyle/>
        <a:p>
          <a:endParaRPr lang="es-BO"/>
        </a:p>
      </dgm:t>
    </dgm:pt>
    <dgm:pt modelId="{C4A77C01-E256-44A0-A9CA-E82C8534C92A}" type="pres">
      <dgm:prSet presAssocID="{C0A5E969-A1ED-4FC4-BF3E-121EED205A5B}" presName="level3hierChild" presStyleCnt="0"/>
      <dgm:spPr/>
    </dgm:pt>
  </dgm:ptLst>
  <dgm:cxnLst>
    <dgm:cxn modelId="{D668D068-CEEA-422F-83BD-9B9190406F39}" type="presOf" srcId="{C0A5E969-A1ED-4FC4-BF3E-121EED205A5B}" destId="{B21984BE-EACE-4AC4-8F8B-EEAC3455FA57}" srcOrd="0" destOrd="0" presId="urn:microsoft.com/office/officeart/2008/layout/HorizontalMultiLevelHierarchy"/>
    <dgm:cxn modelId="{530E630A-462D-40BC-B25C-4B6C1BF9D791}" srcId="{3DA16D65-919B-4FE0-90CE-1F9C8CFCBEA3}" destId="{9FADA331-CB15-412F-9971-6F9F9DA8F95D}" srcOrd="0" destOrd="0" parTransId="{02E57A57-99BF-471A-A548-6CC5818E5F32}" sibTransId="{AD0AF6C1-C8AA-4533-BD73-C466A2CF6F7E}"/>
    <dgm:cxn modelId="{B5E42735-4AE3-422F-BB1C-72F4057C4629}" type="presOf" srcId="{D38C8DDA-B439-4B1D-BF75-96E4638D83F9}" destId="{863C34BA-A2C4-4D88-BF5D-4F5ECFD9C169}" srcOrd="0" destOrd="0" presId="urn:microsoft.com/office/officeart/2008/layout/HorizontalMultiLevelHierarchy"/>
    <dgm:cxn modelId="{2A168321-39C3-4B5E-835F-39B6C914826A}" srcId="{9FADA331-CB15-412F-9971-6F9F9DA8F95D}" destId="{C0A5E969-A1ED-4FC4-BF3E-121EED205A5B}" srcOrd="2" destOrd="0" parTransId="{D38C8DDA-B439-4B1D-BF75-96E4638D83F9}" sibTransId="{D1B9E6FB-013C-410A-ADB1-828EFDC22D05}"/>
    <dgm:cxn modelId="{6AA7D229-DF65-4C3A-9AC2-5D2EB39060E1}" type="presOf" srcId="{282F5668-C654-468F-AFBD-2EC69F29BB04}" destId="{C0626C26-694D-4F79-AB25-0067D5918947}" srcOrd="1" destOrd="0" presId="urn:microsoft.com/office/officeart/2008/layout/HorizontalMultiLevelHierarchy"/>
    <dgm:cxn modelId="{0D0A8FDE-1C2B-4BFF-A5A8-7DB9801B3091}" type="presOf" srcId="{046EB84B-EE32-4485-8C75-A0EF508EA0A0}" destId="{ED100A86-7ECB-454C-94B9-2711EF446581}" srcOrd="0" destOrd="0" presId="urn:microsoft.com/office/officeart/2008/layout/HorizontalMultiLevelHierarchy"/>
    <dgm:cxn modelId="{C2CB9CA4-463B-4963-ACD7-B31965EF5AC0}" type="presOf" srcId="{9FADA331-CB15-412F-9971-6F9F9DA8F95D}" destId="{EAEB05D7-9613-4BF4-8F03-FC84653921E2}" srcOrd="0" destOrd="0" presId="urn:microsoft.com/office/officeart/2008/layout/HorizontalMultiLevelHierarchy"/>
    <dgm:cxn modelId="{A29782A1-04E2-43DA-A208-BD4AE1D998DF}" srcId="{9FADA331-CB15-412F-9971-6F9F9DA8F95D}" destId="{5BAC8B50-14C8-4010-A046-A96AB40BBDEA}" srcOrd="0" destOrd="0" parTransId="{046EB84B-EE32-4485-8C75-A0EF508EA0A0}" sibTransId="{D806A8A1-D565-4523-B6F7-E3E6C55D181A}"/>
    <dgm:cxn modelId="{772B500A-EFA4-417F-9DCB-AE64CFA5EAA9}" type="presOf" srcId="{D38C8DDA-B439-4B1D-BF75-96E4638D83F9}" destId="{583D0F0F-52F9-48AF-B1BE-B2C8D736523C}" srcOrd="1" destOrd="0" presId="urn:microsoft.com/office/officeart/2008/layout/HorizontalMultiLevelHierarchy"/>
    <dgm:cxn modelId="{E50FEC50-B6D8-4700-A610-A1CB9376D3CD}" type="presOf" srcId="{D611352D-3AF5-42AF-B948-4008E63302AE}" destId="{66E69927-5131-4967-8DD8-85673C1C9A5F}" srcOrd="0" destOrd="0" presId="urn:microsoft.com/office/officeart/2008/layout/HorizontalMultiLevelHierarchy"/>
    <dgm:cxn modelId="{9B360F89-89E6-47AF-BC7D-BFE55FFFC2D4}" type="presOf" srcId="{5BAC8B50-14C8-4010-A046-A96AB40BBDEA}" destId="{09A800B1-CF47-4D84-8908-678D417BAC65}" srcOrd="0" destOrd="0" presId="urn:microsoft.com/office/officeart/2008/layout/HorizontalMultiLevelHierarchy"/>
    <dgm:cxn modelId="{F8E629AB-7532-44F3-AC02-83470C4BACDC}" type="presOf" srcId="{282F5668-C654-468F-AFBD-2EC69F29BB04}" destId="{F76F0D37-39A5-467D-927B-ABA91F6D2EF8}" srcOrd="0" destOrd="0" presId="urn:microsoft.com/office/officeart/2008/layout/HorizontalMultiLevelHierarchy"/>
    <dgm:cxn modelId="{97BC2241-C4FB-41D3-B238-5C3889ADB73C}" type="presOf" srcId="{046EB84B-EE32-4485-8C75-A0EF508EA0A0}" destId="{04B7DD87-8B3A-43D3-A2D2-D4557988CFE1}" srcOrd="1" destOrd="0" presId="urn:microsoft.com/office/officeart/2008/layout/HorizontalMultiLevelHierarchy"/>
    <dgm:cxn modelId="{36AD4954-1AD1-4D5A-B15B-626E8FE458D8}" srcId="{9FADA331-CB15-412F-9971-6F9F9DA8F95D}" destId="{D611352D-3AF5-42AF-B948-4008E63302AE}" srcOrd="1" destOrd="0" parTransId="{282F5668-C654-468F-AFBD-2EC69F29BB04}" sibTransId="{FD5B47B8-52C2-40CF-8C18-1AA73BEB8CC1}"/>
    <dgm:cxn modelId="{3969156D-1612-4BE3-BE78-AE5A92B86D3A}" type="presOf" srcId="{3DA16D65-919B-4FE0-90CE-1F9C8CFCBEA3}" destId="{A9CC31A0-B01F-4D30-91F4-5BD34E446787}" srcOrd="0" destOrd="0" presId="urn:microsoft.com/office/officeart/2008/layout/HorizontalMultiLevelHierarchy"/>
    <dgm:cxn modelId="{65ADE8D7-730F-4849-808F-955B24EA33E3}" type="presParOf" srcId="{A9CC31A0-B01F-4D30-91F4-5BD34E446787}" destId="{326D2CAC-43C5-4F3F-89D8-EAFCFD6FA4B9}" srcOrd="0" destOrd="0" presId="urn:microsoft.com/office/officeart/2008/layout/HorizontalMultiLevelHierarchy"/>
    <dgm:cxn modelId="{A40BC8EC-0A31-40A0-AD62-C977D6595DDF}" type="presParOf" srcId="{326D2CAC-43C5-4F3F-89D8-EAFCFD6FA4B9}" destId="{EAEB05D7-9613-4BF4-8F03-FC84653921E2}" srcOrd="0" destOrd="0" presId="urn:microsoft.com/office/officeart/2008/layout/HorizontalMultiLevelHierarchy"/>
    <dgm:cxn modelId="{D64277EC-62FC-4BC2-A2E9-A6B216FD4E2B}" type="presParOf" srcId="{326D2CAC-43C5-4F3F-89D8-EAFCFD6FA4B9}" destId="{D934FA15-9DD1-4576-A284-C2983E5D10D4}" srcOrd="1" destOrd="0" presId="urn:microsoft.com/office/officeart/2008/layout/HorizontalMultiLevelHierarchy"/>
    <dgm:cxn modelId="{A8C165C5-3F98-4BB7-9536-1CD6E1F4962B}" type="presParOf" srcId="{D934FA15-9DD1-4576-A284-C2983E5D10D4}" destId="{ED100A86-7ECB-454C-94B9-2711EF446581}" srcOrd="0" destOrd="0" presId="urn:microsoft.com/office/officeart/2008/layout/HorizontalMultiLevelHierarchy"/>
    <dgm:cxn modelId="{F4CFD54C-B2F8-4D73-878C-BCC208A85E6F}" type="presParOf" srcId="{ED100A86-7ECB-454C-94B9-2711EF446581}" destId="{04B7DD87-8B3A-43D3-A2D2-D4557988CFE1}" srcOrd="0" destOrd="0" presId="urn:microsoft.com/office/officeart/2008/layout/HorizontalMultiLevelHierarchy"/>
    <dgm:cxn modelId="{55E20871-43DD-4D45-BBA2-8333DCC0A7CA}" type="presParOf" srcId="{D934FA15-9DD1-4576-A284-C2983E5D10D4}" destId="{6488DABC-2F75-410B-9302-51621F0FB793}" srcOrd="1" destOrd="0" presId="urn:microsoft.com/office/officeart/2008/layout/HorizontalMultiLevelHierarchy"/>
    <dgm:cxn modelId="{FF2A917B-2216-434A-A671-480D0D0C4D13}" type="presParOf" srcId="{6488DABC-2F75-410B-9302-51621F0FB793}" destId="{09A800B1-CF47-4D84-8908-678D417BAC65}" srcOrd="0" destOrd="0" presId="urn:microsoft.com/office/officeart/2008/layout/HorizontalMultiLevelHierarchy"/>
    <dgm:cxn modelId="{CE413259-D876-4B55-844F-18315643472C}" type="presParOf" srcId="{6488DABC-2F75-410B-9302-51621F0FB793}" destId="{71FDC5DB-4B8B-4564-BA5C-74DFFECA5B54}" srcOrd="1" destOrd="0" presId="urn:microsoft.com/office/officeart/2008/layout/HorizontalMultiLevelHierarchy"/>
    <dgm:cxn modelId="{4B0BB3B8-CB94-41D7-80CD-57C433F4E9CD}" type="presParOf" srcId="{D934FA15-9DD1-4576-A284-C2983E5D10D4}" destId="{F76F0D37-39A5-467D-927B-ABA91F6D2EF8}" srcOrd="2" destOrd="0" presId="urn:microsoft.com/office/officeart/2008/layout/HorizontalMultiLevelHierarchy"/>
    <dgm:cxn modelId="{3D1163C4-0DF9-4284-9247-693626F07606}" type="presParOf" srcId="{F76F0D37-39A5-467D-927B-ABA91F6D2EF8}" destId="{C0626C26-694D-4F79-AB25-0067D5918947}" srcOrd="0" destOrd="0" presId="urn:microsoft.com/office/officeart/2008/layout/HorizontalMultiLevelHierarchy"/>
    <dgm:cxn modelId="{97AE7C75-4ACD-42B0-898C-2374D55BC112}" type="presParOf" srcId="{D934FA15-9DD1-4576-A284-C2983E5D10D4}" destId="{DC6716D8-3555-4EB4-B176-A5CE917E1971}" srcOrd="3" destOrd="0" presId="urn:microsoft.com/office/officeart/2008/layout/HorizontalMultiLevelHierarchy"/>
    <dgm:cxn modelId="{E7509289-0862-4014-952D-FF66E3CBEFB5}" type="presParOf" srcId="{DC6716D8-3555-4EB4-B176-A5CE917E1971}" destId="{66E69927-5131-4967-8DD8-85673C1C9A5F}" srcOrd="0" destOrd="0" presId="urn:microsoft.com/office/officeart/2008/layout/HorizontalMultiLevelHierarchy"/>
    <dgm:cxn modelId="{92297E12-6A55-4A9F-B9EB-589A424B9A3D}" type="presParOf" srcId="{DC6716D8-3555-4EB4-B176-A5CE917E1971}" destId="{E0EE8C51-2B11-4A2F-A5C4-7F18AB1794DE}" srcOrd="1" destOrd="0" presId="urn:microsoft.com/office/officeart/2008/layout/HorizontalMultiLevelHierarchy"/>
    <dgm:cxn modelId="{761B75F8-C81B-491F-8D4A-79B828538D05}" type="presParOf" srcId="{D934FA15-9DD1-4576-A284-C2983E5D10D4}" destId="{863C34BA-A2C4-4D88-BF5D-4F5ECFD9C169}" srcOrd="4" destOrd="0" presId="urn:microsoft.com/office/officeart/2008/layout/HorizontalMultiLevelHierarchy"/>
    <dgm:cxn modelId="{DD7A5E2A-6B6A-4FF5-A081-3931586CBF4D}" type="presParOf" srcId="{863C34BA-A2C4-4D88-BF5D-4F5ECFD9C169}" destId="{583D0F0F-52F9-48AF-B1BE-B2C8D736523C}" srcOrd="0" destOrd="0" presId="urn:microsoft.com/office/officeart/2008/layout/HorizontalMultiLevelHierarchy"/>
    <dgm:cxn modelId="{AA88FCC6-C692-4904-AC01-BBFF867529D4}" type="presParOf" srcId="{D934FA15-9DD1-4576-A284-C2983E5D10D4}" destId="{908239D8-8E25-4205-90B3-C3930935A773}" srcOrd="5" destOrd="0" presId="urn:microsoft.com/office/officeart/2008/layout/HorizontalMultiLevelHierarchy"/>
    <dgm:cxn modelId="{BB4D09F8-E995-403A-BE23-CD402551DA03}" type="presParOf" srcId="{908239D8-8E25-4205-90B3-C3930935A773}" destId="{B21984BE-EACE-4AC4-8F8B-EEAC3455FA57}" srcOrd="0" destOrd="0" presId="urn:microsoft.com/office/officeart/2008/layout/HorizontalMultiLevelHierarchy"/>
    <dgm:cxn modelId="{6E8BF597-CBE8-4FDF-BFEB-168C09F9C65F}" type="presParOf" srcId="{908239D8-8E25-4205-90B3-C3930935A773}" destId="{C4A77C01-E256-44A0-A9CA-E82C8534C92A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43F4B0-324F-4DFC-89AA-BD963C2824E3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accent5_4" csCatId="accent5" phldr="1"/>
      <dgm:spPr/>
      <dgm:t>
        <a:bodyPr/>
        <a:lstStyle/>
        <a:p>
          <a:endParaRPr lang="es-BO"/>
        </a:p>
      </dgm:t>
    </dgm:pt>
    <dgm:pt modelId="{EB6C2391-4650-4242-A484-976E9384FF7E}">
      <dgm:prSet phldrT="[Texto]"/>
      <dgm:spPr/>
      <dgm:t>
        <a:bodyPr/>
        <a:lstStyle/>
        <a:p>
          <a:r>
            <a:rPr lang="es-BO" dirty="0" smtClean="0"/>
            <a:t>2017</a:t>
          </a:r>
          <a:endParaRPr lang="es-BO" dirty="0"/>
        </a:p>
      </dgm:t>
    </dgm:pt>
    <dgm:pt modelId="{E8576ECC-B31C-47B0-A688-2824E1B5359A}" type="parTrans" cxnId="{E4C5C382-593F-45FE-8374-EB8BCC6E0523}">
      <dgm:prSet/>
      <dgm:spPr/>
      <dgm:t>
        <a:bodyPr/>
        <a:lstStyle/>
        <a:p>
          <a:endParaRPr lang="es-BO"/>
        </a:p>
      </dgm:t>
    </dgm:pt>
    <dgm:pt modelId="{82BC0D8A-301C-4A3B-93F2-83761BE45379}" type="sibTrans" cxnId="{E4C5C382-593F-45FE-8374-EB8BCC6E0523}">
      <dgm:prSet/>
      <dgm:spPr/>
      <dgm:t>
        <a:bodyPr/>
        <a:lstStyle/>
        <a:p>
          <a:endParaRPr lang="es-BO"/>
        </a:p>
      </dgm:t>
    </dgm:pt>
    <dgm:pt modelId="{B27B8ADF-77F8-426A-8B94-82F9BE4E2449}">
      <dgm:prSet phldrT="[Texto]"/>
      <dgm:spPr/>
      <dgm:t>
        <a:bodyPr/>
        <a:lstStyle/>
        <a:p>
          <a:r>
            <a:rPr lang="es-BO" dirty="0" smtClean="0"/>
            <a:t>10 entrenamientos laborales</a:t>
          </a:r>
          <a:endParaRPr lang="es-BO" dirty="0"/>
        </a:p>
      </dgm:t>
    </dgm:pt>
    <dgm:pt modelId="{E0BCEA18-A107-4F62-B9BF-090ABE79EA1F}" type="parTrans" cxnId="{C2BE4A7B-8B9D-4B25-A5BE-E2346B9D513B}">
      <dgm:prSet/>
      <dgm:spPr/>
      <dgm:t>
        <a:bodyPr/>
        <a:lstStyle/>
        <a:p>
          <a:endParaRPr lang="es-BO"/>
        </a:p>
      </dgm:t>
    </dgm:pt>
    <dgm:pt modelId="{B5DB4D09-0028-4538-8215-F1C9FFD48C85}" type="sibTrans" cxnId="{C2BE4A7B-8B9D-4B25-A5BE-E2346B9D513B}">
      <dgm:prSet/>
      <dgm:spPr/>
      <dgm:t>
        <a:bodyPr/>
        <a:lstStyle/>
        <a:p>
          <a:endParaRPr lang="es-BO"/>
        </a:p>
      </dgm:t>
    </dgm:pt>
    <dgm:pt modelId="{EB449686-6BE7-4BBA-A88B-3067BAD5F102}">
      <dgm:prSet phldrT="[Texto]"/>
      <dgm:spPr/>
      <dgm:t>
        <a:bodyPr/>
        <a:lstStyle/>
        <a:p>
          <a:r>
            <a:rPr lang="es-BO" dirty="0" smtClean="0"/>
            <a:t>8 inserciones laborales trabajos en la comunidad</a:t>
          </a:r>
          <a:endParaRPr lang="es-BO" dirty="0"/>
        </a:p>
      </dgm:t>
    </dgm:pt>
    <dgm:pt modelId="{D789B903-7517-4AE4-9D1A-A6D3EFBED62E}" type="parTrans" cxnId="{BCCC8C0C-B8D5-4FDF-BE03-705439A32D08}">
      <dgm:prSet/>
      <dgm:spPr/>
      <dgm:t>
        <a:bodyPr/>
        <a:lstStyle/>
        <a:p>
          <a:endParaRPr lang="es-BO"/>
        </a:p>
      </dgm:t>
    </dgm:pt>
    <dgm:pt modelId="{37ACD650-B548-4FC2-9DB9-F755DDB04B3D}" type="sibTrans" cxnId="{BCCC8C0C-B8D5-4FDF-BE03-705439A32D08}">
      <dgm:prSet/>
      <dgm:spPr/>
      <dgm:t>
        <a:bodyPr/>
        <a:lstStyle/>
        <a:p>
          <a:endParaRPr lang="es-BO"/>
        </a:p>
      </dgm:t>
    </dgm:pt>
    <dgm:pt modelId="{356E1A54-922C-47EE-95A8-DFFAC7580683}">
      <dgm:prSet phldrT="[Texto]"/>
      <dgm:spPr/>
      <dgm:t>
        <a:bodyPr/>
        <a:lstStyle/>
        <a:p>
          <a:r>
            <a:rPr lang="es-BO" dirty="0" smtClean="0"/>
            <a:t> seguimientos laborales </a:t>
          </a:r>
          <a:endParaRPr lang="es-BO" dirty="0"/>
        </a:p>
      </dgm:t>
    </dgm:pt>
    <dgm:pt modelId="{6E7B88A1-27F7-4474-B9E3-BCE6CC9BBEFF}" type="parTrans" cxnId="{828015B0-BDD8-4981-B88A-FA261C2BD874}">
      <dgm:prSet/>
      <dgm:spPr/>
      <dgm:t>
        <a:bodyPr/>
        <a:lstStyle/>
        <a:p>
          <a:endParaRPr lang="es-BO"/>
        </a:p>
      </dgm:t>
    </dgm:pt>
    <dgm:pt modelId="{2487F907-4649-438E-90C8-5E5CDC578939}" type="sibTrans" cxnId="{828015B0-BDD8-4981-B88A-FA261C2BD874}">
      <dgm:prSet/>
      <dgm:spPr/>
      <dgm:t>
        <a:bodyPr/>
        <a:lstStyle/>
        <a:p>
          <a:endParaRPr lang="es-BO"/>
        </a:p>
      </dgm:t>
    </dgm:pt>
    <dgm:pt modelId="{5ACA435F-350F-41F0-93C3-305B739AFCED}" type="pres">
      <dgm:prSet presAssocID="{1943F4B0-324F-4DFC-89AA-BD963C2824E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BO"/>
        </a:p>
      </dgm:t>
    </dgm:pt>
    <dgm:pt modelId="{3867198A-8A13-415D-9C7E-C20949700C64}" type="pres">
      <dgm:prSet presAssocID="{EB6C2391-4650-4242-A484-976E9384FF7E}" presName="root1" presStyleCnt="0"/>
      <dgm:spPr/>
    </dgm:pt>
    <dgm:pt modelId="{A3450C83-FD6C-495B-A951-B6284B4DCC72}" type="pres">
      <dgm:prSet presAssocID="{EB6C2391-4650-4242-A484-976E9384FF7E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BO"/>
        </a:p>
      </dgm:t>
    </dgm:pt>
    <dgm:pt modelId="{B93DD2A2-2ABF-47CC-8058-B6793084A9EB}" type="pres">
      <dgm:prSet presAssocID="{EB6C2391-4650-4242-A484-976E9384FF7E}" presName="level2hierChild" presStyleCnt="0"/>
      <dgm:spPr/>
    </dgm:pt>
    <dgm:pt modelId="{64A4D1D9-264F-409D-9B72-3BF3228B7FB2}" type="pres">
      <dgm:prSet presAssocID="{E0BCEA18-A107-4F62-B9BF-090ABE79EA1F}" presName="conn2-1" presStyleLbl="parChTrans1D2" presStyleIdx="0" presStyleCnt="3"/>
      <dgm:spPr/>
      <dgm:t>
        <a:bodyPr/>
        <a:lstStyle/>
        <a:p>
          <a:endParaRPr lang="es-BO"/>
        </a:p>
      </dgm:t>
    </dgm:pt>
    <dgm:pt modelId="{255FE960-6B99-4466-8831-27D92A1E04FF}" type="pres">
      <dgm:prSet presAssocID="{E0BCEA18-A107-4F62-B9BF-090ABE79EA1F}" presName="connTx" presStyleLbl="parChTrans1D2" presStyleIdx="0" presStyleCnt="3"/>
      <dgm:spPr/>
      <dgm:t>
        <a:bodyPr/>
        <a:lstStyle/>
        <a:p>
          <a:endParaRPr lang="es-BO"/>
        </a:p>
      </dgm:t>
    </dgm:pt>
    <dgm:pt modelId="{786FD28D-B562-4D8B-8B79-4CF56A04C249}" type="pres">
      <dgm:prSet presAssocID="{B27B8ADF-77F8-426A-8B94-82F9BE4E2449}" presName="root2" presStyleCnt="0"/>
      <dgm:spPr/>
    </dgm:pt>
    <dgm:pt modelId="{E9DAAB5D-7132-4706-B485-1F4530C592C3}" type="pres">
      <dgm:prSet presAssocID="{B27B8ADF-77F8-426A-8B94-82F9BE4E2449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BO"/>
        </a:p>
      </dgm:t>
    </dgm:pt>
    <dgm:pt modelId="{D532FBA0-8506-402D-9879-B9F9657FFA64}" type="pres">
      <dgm:prSet presAssocID="{B27B8ADF-77F8-426A-8B94-82F9BE4E2449}" presName="level3hierChild" presStyleCnt="0"/>
      <dgm:spPr/>
    </dgm:pt>
    <dgm:pt modelId="{60ED3CFB-698D-454C-B65F-AD0FDFB18BC8}" type="pres">
      <dgm:prSet presAssocID="{D789B903-7517-4AE4-9D1A-A6D3EFBED62E}" presName="conn2-1" presStyleLbl="parChTrans1D2" presStyleIdx="1" presStyleCnt="3"/>
      <dgm:spPr/>
      <dgm:t>
        <a:bodyPr/>
        <a:lstStyle/>
        <a:p>
          <a:endParaRPr lang="es-BO"/>
        </a:p>
      </dgm:t>
    </dgm:pt>
    <dgm:pt modelId="{3A800FAC-B1C6-4B43-B90D-3816D24E3008}" type="pres">
      <dgm:prSet presAssocID="{D789B903-7517-4AE4-9D1A-A6D3EFBED62E}" presName="connTx" presStyleLbl="parChTrans1D2" presStyleIdx="1" presStyleCnt="3"/>
      <dgm:spPr/>
      <dgm:t>
        <a:bodyPr/>
        <a:lstStyle/>
        <a:p>
          <a:endParaRPr lang="es-BO"/>
        </a:p>
      </dgm:t>
    </dgm:pt>
    <dgm:pt modelId="{62199710-7B01-47CB-A7A5-EC2A8B022125}" type="pres">
      <dgm:prSet presAssocID="{EB449686-6BE7-4BBA-A88B-3067BAD5F102}" presName="root2" presStyleCnt="0"/>
      <dgm:spPr/>
    </dgm:pt>
    <dgm:pt modelId="{81A6FC7A-25E1-45B1-94F3-F01D20E2FF7B}" type="pres">
      <dgm:prSet presAssocID="{EB449686-6BE7-4BBA-A88B-3067BAD5F102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BO"/>
        </a:p>
      </dgm:t>
    </dgm:pt>
    <dgm:pt modelId="{86592625-EE89-4C99-996F-DFD646297E7B}" type="pres">
      <dgm:prSet presAssocID="{EB449686-6BE7-4BBA-A88B-3067BAD5F102}" presName="level3hierChild" presStyleCnt="0"/>
      <dgm:spPr/>
    </dgm:pt>
    <dgm:pt modelId="{59FA9C09-8DA6-4906-88AA-902F30D832E7}" type="pres">
      <dgm:prSet presAssocID="{6E7B88A1-27F7-4474-B9E3-BCE6CC9BBEFF}" presName="conn2-1" presStyleLbl="parChTrans1D2" presStyleIdx="2" presStyleCnt="3"/>
      <dgm:spPr/>
      <dgm:t>
        <a:bodyPr/>
        <a:lstStyle/>
        <a:p>
          <a:endParaRPr lang="es-BO"/>
        </a:p>
      </dgm:t>
    </dgm:pt>
    <dgm:pt modelId="{76FC724B-09B0-40E3-8CFD-4A69FAB22CA5}" type="pres">
      <dgm:prSet presAssocID="{6E7B88A1-27F7-4474-B9E3-BCE6CC9BBEFF}" presName="connTx" presStyleLbl="parChTrans1D2" presStyleIdx="2" presStyleCnt="3"/>
      <dgm:spPr/>
      <dgm:t>
        <a:bodyPr/>
        <a:lstStyle/>
        <a:p>
          <a:endParaRPr lang="es-BO"/>
        </a:p>
      </dgm:t>
    </dgm:pt>
    <dgm:pt modelId="{5CFAA904-6ACA-4609-81B3-398CC920596D}" type="pres">
      <dgm:prSet presAssocID="{356E1A54-922C-47EE-95A8-DFFAC7580683}" presName="root2" presStyleCnt="0"/>
      <dgm:spPr/>
    </dgm:pt>
    <dgm:pt modelId="{BD1406FA-7BB7-483A-B110-34E425C5434D}" type="pres">
      <dgm:prSet presAssocID="{356E1A54-922C-47EE-95A8-DFFAC7580683}" presName="LevelTwoTextNode" presStyleLbl="node2" presStyleIdx="2" presStyleCnt="3" custLinFactNeighborX="1077" custLinFactNeighborY="-6695">
        <dgm:presLayoutVars>
          <dgm:chPref val="3"/>
        </dgm:presLayoutVars>
      </dgm:prSet>
      <dgm:spPr/>
      <dgm:t>
        <a:bodyPr/>
        <a:lstStyle/>
        <a:p>
          <a:endParaRPr lang="es-BO"/>
        </a:p>
      </dgm:t>
    </dgm:pt>
    <dgm:pt modelId="{0AA2D32E-47FE-4EEC-B8AC-7E3B5B7079B6}" type="pres">
      <dgm:prSet presAssocID="{356E1A54-922C-47EE-95A8-DFFAC7580683}" presName="level3hierChild" presStyleCnt="0"/>
      <dgm:spPr/>
    </dgm:pt>
  </dgm:ptLst>
  <dgm:cxnLst>
    <dgm:cxn modelId="{FD9346C8-2942-413C-AE9F-1C2087AEBE96}" type="presOf" srcId="{E0BCEA18-A107-4F62-B9BF-090ABE79EA1F}" destId="{64A4D1D9-264F-409D-9B72-3BF3228B7FB2}" srcOrd="0" destOrd="0" presId="urn:microsoft.com/office/officeart/2008/layout/HorizontalMultiLevelHierarchy"/>
    <dgm:cxn modelId="{C2BE4A7B-8B9D-4B25-A5BE-E2346B9D513B}" srcId="{EB6C2391-4650-4242-A484-976E9384FF7E}" destId="{B27B8ADF-77F8-426A-8B94-82F9BE4E2449}" srcOrd="0" destOrd="0" parTransId="{E0BCEA18-A107-4F62-B9BF-090ABE79EA1F}" sibTransId="{B5DB4D09-0028-4538-8215-F1C9FFD48C85}"/>
    <dgm:cxn modelId="{716ACED7-6F41-4928-AE12-BF8723BAAE39}" type="presOf" srcId="{B27B8ADF-77F8-426A-8B94-82F9BE4E2449}" destId="{E9DAAB5D-7132-4706-B485-1F4530C592C3}" srcOrd="0" destOrd="0" presId="urn:microsoft.com/office/officeart/2008/layout/HorizontalMultiLevelHierarchy"/>
    <dgm:cxn modelId="{3EAC4E18-4838-45AF-A228-8343D7A59411}" type="presOf" srcId="{6E7B88A1-27F7-4474-B9E3-BCE6CC9BBEFF}" destId="{76FC724B-09B0-40E3-8CFD-4A69FAB22CA5}" srcOrd="1" destOrd="0" presId="urn:microsoft.com/office/officeart/2008/layout/HorizontalMultiLevelHierarchy"/>
    <dgm:cxn modelId="{4475C088-1E6E-43EC-80A9-45157DFDC20B}" type="presOf" srcId="{356E1A54-922C-47EE-95A8-DFFAC7580683}" destId="{BD1406FA-7BB7-483A-B110-34E425C5434D}" srcOrd="0" destOrd="0" presId="urn:microsoft.com/office/officeart/2008/layout/HorizontalMultiLevelHierarchy"/>
    <dgm:cxn modelId="{D08F9D08-14BB-40B4-AE91-FE974F6428EC}" type="presOf" srcId="{E0BCEA18-A107-4F62-B9BF-090ABE79EA1F}" destId="{255FE960-6B99-4466-8831-27D92A1E04FF}" srcOrd="1" destOrd="0" presId="urn:microsoft.com/office/officeart/2008/layout/HorizontalMultiLevelHierarchy"/>
    <dgm:cxn modelId="{15207D37-CA96-4F25-8F40-CCBB47C2857E}" type="presOf" srcId="{EB6C2391-4650-4242-A484-976E9384FF7E}" destId="{A3450C83-FD6C-495B-A951-B6284B4DCC72}" srcOrd="0" destOrd="0" presId="urn:microsoft.com/office/officeart/2008/layout/HorizontalMultiLevelHierarchy"/>
    <dgm:cxn modelId="{07A41CD6-E89A-4E26-B5E1-1822AA74A18D}" type="presOf" srcId="{1943F4B0-324F-4DFC-89AA-BD963C2824E3}" destId="{5ACA435F-350F-41F0-93C3-305B739AFCED}" srcOrd="0" destOrd="0" presId="urn:microsoft.com/office/officeart/2008/layout/HorizontalMultiLevelHierarchy"/>
    <dgm:cxn modelId="{99024153-8D2E-4D2F-9095-5F4F8791C463}" type="presOf" srcId="{6E7B88A1-27F7-4474-B9E3-BCE6CC9BBEFF}" destId="{59FA9C09-8DA6-4906-88AA-902F30D832E7}" srcOrd="0" destOrd="0" presId="urn:microsoft.com/office/officeart/2008/layout/HorizontalMultiLevelHierarchy"/>
    <dgm:cxn modelId="{406C9FD4-FCEC-4985-A9D7-E9872BE32B8B}" type="presOf" srcId="{D789B903-7517-4AE4-9D1A-A6D3EFBED62E}" destId="{60ED3CFB-698D-454C-B65F-AD0FDFB18BC8}" srcOrd="0" destOrd="0" presId="urn:microsoft.com/office/officeart/2008/layout/HorizontalMultiLevelHierarchy"/>
    <dgm:cxn modelId="{BCCC8C0C-B8D5-4FDF-BE03-705439A32D08}" srcId="{EB6C2391-4650-4242-A484-976E9384FF7E}" destId="{EB449686-6BE7-4BBA-A88B-3067BAD5F102}" srcOrd="1" destOrd="0" parTransId="{D789B903-7517-4AE4-9D1A-A6D3EFBED62E}" sibTransId="{37ACD650-B548-4FC2-9DB9-F755DDB04B3D}"/>
    <dgm:cxn modelId="{828015B0-BDD8-4981-B88A-FA261C2BD874}" srcId="{EB6C2391-4650-4242-A484-976E9384FF7E}" destId="{356E1A54-922C-47EE-95A8-DFFAC7580683}" srcOrd="2" destOrd="0" parTransId="{6E7B88A1-27F7-4474-B9E3-BCE6CC9BBEFF}" sibTransId="{2487F907-4649-438E-90C8-5E5CDC578939}"/>
    <dgm:cxn modelId="{7C5E0741-4836-4B67-8666-85D73FA278C4}" type="presOf" srcId="{EB449686-6BE7-4BBA-A88B-3067BAD5F102}" destId="{81A6FC7A-25E1-45B1-94F3-F01D20E2FF7B}" srcOrd="0" destOrd="0" presId="urn:microsoft.com/office/officeart/2008/layout/HorizontalMultiLevelHierarchy"/>
    <dgm:cxn modelId="{E4C5C382-593F-45FE-8374-EB8BCC6E0523}" srcId="{1943F4B0-324F-4DFC-89AA-BD963C2824E3}" destId="{EB6C2391-4650-4242-A484-976E9384FF7E}" srcOrd="0" destOrd="0" parTransId="{E8576ECC-B31C-47B0-A688-2824E1B5359A}" sibTransId="{82BC0D8A-301C-4A3B-93F2-83761BE45379}"/>
    <dgm:cxn modelId="{63A62C2A-5457-42EA-BAB9-9C2BD5B3B4EC}" type="presOf" srcId="{D789B903-7517-4AE4-9D1A-A6D3EFBED62E}" destId="{3A800FAC-B1C6-4B43-B90D-3816D24E3008}" srcOrd="1" destOrd="0" presId="urn:microsoft.com/office/officeart/2008/layout/HorizontalMultiLevelHierarchy"/>
    <dgm:cxn modelId="{0E7E0FB6-928D-4607-BAFB-F3C157EA4B0F}" type="presParOf" srcId="{5ACA435F-350F-41F0-93C3-305B739AFCED}" destId="{3867198A-8A13-415D-9C7E-C20949700C64}" srcOrd="0" destOrd="0" presId="urn:microsoft.com/office/officeart/2008/layout/HorizontalMultiLevelHierarchy"/>
    <dgm:cxn modelId="{99E8B4F5-5919-4B14-B100-ACD6D486143B}" type="presParOf" srcId="{3867198A-8A13-415D-9C7E-C20949700C64}" destId="{A3450C83-FD6C-495B-A951-B6284B4DCC72}" srcOrd="0" destOrd="0" presId="urn:microsoft.com/office/officeart/2008/layout/HorizontalMultiLevelHierarchy"/>
    <dgm:cxn modelId="{8AB2FCB9-EF68-4903-906C-008EA03A2CD2}" type="presParOf" srcId="{3867198A-8A13-415D-9C7E-C20949700C64}" destId="{B93DD2A2-2ABF-47CC-8058-B6793084A9EB}" srcOrd="1" destOrd="0" presId="urn:microsoft.com/office/officeart/2008/layout/HorizontalMultiLevelHierarchy"/>
    <dgm:cxn modelId="{57E1DB3D-0809-4180-8A57-FDFDA0E14D07}" type="presParOf" srcId="{B93DD2A2-2ABF-47CC-8058-B6793084A9EB}" destId="{64A4D1D9-264F-409D-9B72-3BF3228B7FB2}" srcOrd="0" destOrd="0" presId="urn:microsoft.com/office/officeart/2008/layout/HorizontalMultiLevelHierarchy"/>
    <dgm:cxn modelId="{C9A50805-5326-4A27-809D-BECA0E2BCB0E}" type="presParOf" srcId="{64A4D1D9-264F-409D-9B72-3BF3228B7FB2}" destId="{255FE960-6B99-4466-8831-27D92A1E04FF}" srcOrd="0" destOrd="0" presId="urn:microsoft.com/office/officeart/2008/layout/HorizontalMultiLevelHierarchy"/>
    <dgm:cxn modelId="{F8DA0447-2390-4F7A-B6FA-0E430C434160}" type="presParOf" srcId="{B93DD2A2-2ABF-47CC-8058-B6793084A9EB}" destId="{786FD28D-B562-4D8B-8B79-4CF56A04C249}" srcOrd="1" destOrd="0" presId="urn:microsoft.com/office/officeart/2008/layout/HorizontalMultiLevelHierarchy"/>
    <dgm:cxn modelId="{CA083C2A-2ECE-4D69-8BE5-22BE2772583E}" type="presParOf" srcId="{786FD28D-B562-4D8B-8B79-4CF56A04C249}" destId="{E9DAAB5D-7132-4706-B485-1F4530C592C3}" srcOrd="0" destOrd="0" presId="urn:microsoft.com/office/officeart/2008/layout/HorizontalMultiLevelHierarchy"/>
    <dgm:cxn modelId="{1FA14612-EED3-44BE-A8D9-F9AE4B2CB5F6}" type="presParOf" srcId="{786FD28D-B562-4D8B-8B79-4CF56A04C249}" destId="{D532FBA0-8506-402D-9879-B9F9657FFA64}" srcOrd="1" destOrd="0" presId="urn:microsoft.com/office/officeart/2008/layout/HorizontalMultiLevelHierarchy"/>
    <dgm:cxn modelId="{0B04CAF1-CF28-4221-B3FC-018DA4458ECC}" type="presParOf" srcId="{B93DD2A2-2ABF-47CC-8058-B6793084A9EB}" destId="{60ED3CFB-698D-454C-B65F-AD0FDFB18BC8}" srcOrd="2" destOrd="0" presId="urn:microsoft.com/office/officeart/2008/layout/HorizontalMultiLevelHierarchy"/>
    <dgm:cxn modelId="{A5391BEE-031A-42D1-B9C2-2942CA8C4347}" type="presParOf" srcId="{60ED3CFB-698D-454C-B65F-AD0FDFB18BC8}" destId="{3A800FAC-B1C6-4B43-B90D-3816D24E3008}" srcOrd="0" destOrd="0" presId="urn:microsoft.com/office/officeart/2008/layout/HorizontalMultiLevelHierarchy"/>
    <dgm:cxn modelId="{88DA1F00-CA0B-4EE4-9364-F7B0631D9150}" type="presParOf" srcId="{B93DD2A2-2ABF-47CC-8058-B6793084A9EB}" destId="{62199710-7B01-47CB-A7A5-EC2A8B022125}" srcOrd="3" destOrd="0" presId="urn:microsoft.com/office/officeart/2008/layout/HorizontalMultiLevelHierarchy"/>
    <dgm:cxn modelId="{33D56803-1D13-428A-8B9D-CDBF58156397}" type="presParOf" srcId="{62199710-7B01-47CB-A7A5-EC2A8B022125}" destId="{81A6FC7A-25E1-45B1-94F3-F01D20E2FF7B}" srcOrd="0" destOrd="0" presId="urn:microsoft.com/office/officeart/2008/layout/HorizontalMultiLevelHierarchy"/>
    <dgm:cxn modelId="{1930557B-4892-413F-A0F0-174C8D04CB6B}" type="presParOf" srcId="{62199710-7B01-47CB-A7A5-EC2A8B022125}" destId="{86592625-EE89-4C99-996F-DFD646297E7B}" srcOrd="1" destOrd="0" presId="urn:microsoft.com/office/officeart/2008/layout/HorizontalMultiLevelHierarchy"/>
    <dgm:cxn modelId="{AC6B6845-965F-4CE5-B15E-13D7F902C8A4}" type="presParOf" srcId="{B93DD2A2-2ABF-47CC-8058-B6793084A9EB}" destId="{59FA9C09-8DA6-4906-88AA-902F30D832E7}" srcOrd="4" destOrd="0" presId="urn:microsoft.com/office/officeart/2008/layout/HorizontalMultiLevelHierarchy"/>
    <dgm:cxn modelId="{2426A8CA-82BF-470D-8A42-9D99B748A081}" type="presParOf" srcId="{59FA9C09-8DA6-4906-88AA-902F30D832E7}" destId="{76FC724B-09B0-40E3-8CFD-4A69FAB22CA5}" srcOrd="0" destOrd="0" presId="urn:microsoft.com/office/officeart/2008/layout/HorizontalMultiLevelHierarchy"/>
    <dgm:cxn modelId="{1843FC96-209E-458A-89FA-EC43EDA5B8A4}" type="presParOf" srcId="{B93DD2A2-2ABF-47CC-8058-B6793084A9EB}" destId="{5CFAA904-6ACA-4609-81B3-398CC920596D}" srcOrd="5" destOrd="0" presId="urn:microsoft.com/office/officeart/2008/layout/HorizontalMultiLevelHierarchy"/>
    <dgm:cxn modelId="{D577C1A2-E3AC-4025-9FD9-BE300BBC418C}" type="presParOf" srcId="{5CFAA904-6ACA-4609-81B3-398CC920596D}" destId="{BD1406FA-7BB7-483A-B110-34E425C5434D}" srcOrd="0" destOrd="0" presId="urn:microsoft.com/office/officeart/2008/layout/HorizontalMultiLevelHierarchy"/>
    <dgm:cxn modelId="{E3328292-EBEC-4987-A8C7-E9C4E8F24003}" type="presParOf" srcId="{5CFAA904-6ACA-4609-81B3-398CC920596D}" destId="{0AA2D32E-47FE-4EEC-B8AC-7E3B5B7079B6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10BF6A0-4E77-478B-901C-B5B8EE9D6933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accent5_4" csCatId="accent5" phldr="1"/>
      <dgm:spPr/>
      <dgm:t>
        <a:bodyPr/>
        <a:lstStyle/>
        <a:p>
          <a:endParaRPr lang="es-BO"/>
        </a:p>
      </dgm:t>
    </dgm:pt>
    <dgm:pt modelId="{25B998E9-8C5F-49F0-965C-8D1C16B3E58D}">
      <dgm:prSet phldrT="[Texto]"/>
      <dgm:spPr/>
      <dgm:t>
        <a:bodyPr/>
        <a:lstStyle/>
        <a:p>
          <a:r>
            <a:rPr lang="es-BO" dirty="0" smtClean="0"/>
            <a:t>2018</a:t>
          </a:r>
          <a:endParaRPr lang="es-BO" dirty="0"/>
        </a:p>
      </dgm:t>
    </dgm:pt>
    <dgm:pt modelId="{2747AB78-1E06-41C8-B2D4-F268642A6A1D}" type="parTrans" cxnId="{EBA6808E-C37F-4319-9B0E-28FDA6EC517C}">
      <dgm:prSet/>
      <dgm:spPr/>
      <dgm:t>
        <a:bodyPr/>
        <a:lstStyle/>
        <a:p>
          <a:endParaRPr lang="es-BO"/>
        </a:p>
      </dgm:t>
    </dgm:pt>
    <dgm:pt modelId="{81532A98-EA97-4C25-8B6E-2898E9BCEC6B}" type="sibTrans" cxnId="{EBA6808E-C37F-4319-9B0E-28FDA6EC517C}">
      <dgm:prSet/>
      <dgm:spPr/>
      <dgm:t>
        <a:bodyPr/>
        <a:lstStyle/>
        <a:p>
          <a:endParaRPr lang="es-BO"/>
        </a:p>
      </dgm:t>
    </dgm:pt>
    <dgm:pt modelId="{9D9A3CAE-4C3A-4EE1-B6FF-1AD56D8397D4}">
      <dgm:prSet phldrT="[Texto]"/>
      <dgm:spPr/>
      <dgm:t>
        <a:bodyPr/>
        <a:lstStyle/>
        <a:p>
          <a:r>
            <a:rPr lang="es-BO" dirty="0" smtClean="0"/>
            <a:t>11  beneficiarios en entrenamiento laboral</a:t>
          </a:r>
          <a:endParaRPr lang="es-BO" dirty="0"/>
        </a:p>
      </dgm:t>
    </dgm:pt>
    <dgm:pt modelId="{53D9FF47-1676-40C6-85D8-6FED423220D4}" type="parTrans" cxnId="{1EAA8E14-3FE0-4FB9-9512-A0F2128A1BE1}">
      <dgm:prSet/>
      <dgm:spPr/>
      <dgm:t>
        <a:bodyPr/>
        <a:lstStyle/>
        <a:p>
          <a:endParaRPr lang="es-BO"/>
        </a:p>
      </dgm:t>
    </dgm:pt>
    <dgm:pt modelId="{76BEDA40-7B44-4685-ACB0-26C0BE05FB80}" type="sibTrans" cxnId="{1EAA8E14-3FE0-4FB9-9512-A0F2128A1BE1}">
      <dgm:prSet/>
      <dgm:spPr/>
      <dgm:t>
        <a:bodyPr/>
        <a:lstStyle/>
        <a:p>
          <a:endParaRPr lang="es-BO"/>
        </a:p>
      </dgm:t>
    </dgm:pt>
    <dgm:pt modelId="{2769F697-D03E-4BA2-8928-3939D746ED03}">
      <dgm:prSet phldrT="[Texto]"/>
      <dgm:spPr/>
      <dgm:t>
        <a:bodyPr/>
        <a:lstStyle/>
        <a:p>
          <a:r>
            <a:rPr lang="es-BO" dirty="0" smtClean="0"/>
            <a:t>8 inclusiones laborales </a:t>
          </a:r>
          <a:endParaRPr lang="es-BO" dirty="0"/>
        </a:p>
      </dgm:t>
    </dgm:pt>
    <dgm:pt modelId="{D622CECB-4445-48B8-8DFB-A0CAE1A02257}" type="parTrans" cxnId="{1B71AA97-E4E4-421E-BFE3-456B0A3E121E}">
      <dgm:prSet/>
      <dgm:spPr/>
      <dgm:t>
        <a:bodyPr/>
        <a:lstStyle/>
        <a:p>
          <a:endParaRPr lang="es-BO"/>
        </a:p>
      </dgm:t>
    </dgm:pt>
    <dgm:pt modelId="{2DE88781-FC3C-4BEB-9E38-2E01BC70A658}" type="sibTrans" cxnId="{1B71AA97-E4E4-421E-BFE3-456B0A3E121E}">
      <dgm:prSet/>
      <dgm:spPr/>
      <dgm:t>
        <a:bodyPr/>
        <a:lstStyle/>
        <a:p>
          <a:endParaRPr lang="es-BO"/>
        </a:p>
      </dgm:t>
    </dgm:pt>
    <dgm:pt modelId="{9A468D78-A082-4756-9DF1-79B68C25E259}">
      <dgm:prSet phldrT="[Texto]"/>
      <dgm:spPr/>
      <dgm:t>
        <a:bodyPr/>
        <a:lstStyle/>
        <a:p>
          <a:r>
            <a:rPr lang="es-BO" baseline="0" dirty="0" smtClean="0"/>
            <a:t>seguimiento laborales en trabajos temporales de la comunidad</a:t>
          </a:r>
          <a:endParaRPr lang="es-BO" dirty="0"/>
        </a:p>
      </dgm:t>
    </dgm:pt>
    <dgm:pt modelId="{97F7F40D-823E-4A18-A2AE-ACC9CF35C3ED}" type="parTrans" cxnId="{5CBB8BBF-B2E9-4E6F-AC4C-860875DAFB51}">
      <dgm:prSet/>
      <dgm:spPr/>
      <dgm:t>
        <a:bodyPr/>
        <a:lstStyle/>
        <a:p>
          <a:endParaRPr lang="es-BO"/>
        </a:p>
      </dgm:t>
    </dgm:pt>
    <dgm:pt modelId="{A05D0E2A-2E59-4B19-924C-A14933D32254}" type="sibTrans" cxnId="{5CBB8BBF-B2E9-4E6F-AC4C-860875DAFB51}">
      <dgm:prSet/>
      <dgm:spPr/>
      <dgm:t>
        <a:bodyPr/>
        <a:lstStyle/>
        <a:p>
          <a:endParaRPr lang="es-BO"/>
        </a:p>
      </dgm:t>
    </dgm:pt>
    <dgm:pt modelId="{80AB8F77-9960-44FC-915F-BE5089E8C90B}" type="pres">
      <dgm:prSet presAssocID="{C10BF6A0-4E77-478B-901C-B5B8EE9D693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BO"/>
        </a:p>
      </dgm:t>
    </dgm:pt>
    <dgm:pt modelId="{364D179D-22BC-4343-8968-85F0D13A1A4D}" type="pres">
      <dgm:prSet presAssocID="{25B998E9-8C5F-49F0-965C-8D1C16B3E58D}" presName="root1" presStyleCnt="0"/>
      <dgm:spPr/>
    </dgm:pt>
    <dgm:pt modelId="{FFF6EBB2-45AF-400F-92B3-6D7CE890CE7E}" type="pres">
      <dgm:prSet presAssocID="{25B998E9-8C5F-49F0-965C-8D1C16B3E58D}" presName="LevelOneTextNode" presStyleLbl="node0" presStyleIdx="0" presStyleCnt="1" custLinFactNeighborX="11175" custLinFactNeighborY="-1758">
        <dgm:presLayoutVars>
          <dgm:chPref val="3"/>
        </dgm:presLayoutVars>
      </dgm:prSet>
      <dgm:spPr/>
      <dgm:t>
        <a:bodyPr/>
        <a:lstStyle/>
        <a:p>
          <a:endParaRPr lang="es-BO"/>
        </a:p>
      </dgm:t>
    </dgm:pt>
    <dgm:pt modelId="{1AEF0152-B0B6-45E6-B2E8-F9DF22C34A7E}" type="pres">
      <dgm:prSet presAssocID="{25B998E9-8C5F-49F0-965C-8D1C16B3E58D}" presName="level2hierChild" presStyleCnt="0"/>
      <dgm:spPr/>
    </dgm:pt>
    <dgm:pt modelId="{B5B3105F-24D7-498B-981B-BEB7E25CA1DA}" type="pres">
      <dgm:prSet presAssocID="{53D9FF47-1676-40C6-85D8-6FED423220D4}" presName="conn2-1" presStyleLbl="parChTrans1D2" presStyleIdx="0" presStyleCnt="3"/>
      <dgm:spPr/>
      <dgm:t>
        <a:bodyPr/>
        <a:lstStyle/>
        <a:p>
          <a:endParaRPr lang="es-BO"/>
        </a:p>
      </dgm:t>
    </dgm:pt>
    <dgm:pt modelId="{6D399BF1-A5EE-43EB-8B76-40831E547C64}" type="pres">
      <dgm:prSet presAssocID="{53D9FF47-1676-40C6-85D8-6FED423220D4}" presName="connTx" presStyleLbl="parChTrans1D2" presStyleIdx="0" presStyleCnt="3"/>
      <dgm:spPr/>
      <dgm:t>
        <a:bodyPr/>
        <a:lstStyle/>
        <a:p>
          <a:endParaRPr lang="es-BO"/>
        </a:p>
      </dgm:t>
    </dgm:pt>
    <dgm:pt modelId="{47209F72-D04C-40BA-A0A0-8A1191E7BE30}" type="pres">
      <dgm:prSet presAssocID="{9D9A3CAE-4C3A-4EE1-B6FF-1AD56D8397D4}" presName="root2" presStyleCnt="0"/>
      <dgm:spPr/>
    </dgm:pt>
    <dgm:pt modelId="{60332AF2-0E11-4AB7-BCBA-3DF0DF766BDB}" type="pres">
      <dgm:prSet presAssocID="{9D9A3CAE-4C3A-4EE1-B6FF-1AD56D8397D4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BO"/>
        </a:p>
      </dgm:t>
    </dgm:pt>
    <dgm:pt modelId="{99080662-DEDD-479B-BFA4-04FFCE2ACB77}" type="pres">
      <dgm:prSet presAssocID="{9D9A3CAE-4C3A-4EE1-B6FF-1AD56D8397D4}" presName="level3hierChild" presStyleCnt="0"/>
      <dgm:spPr/>
    </dgm:pt>
    <dgm:pt modelId="{5189A672-1BD7-471E-BAAC-965BAFF8ABD8}" type="pres">
      <dgm:prSet presAssocID="{D622CECB-4445-48B8-8DFB-A0CAE1A02257}" presName="conn2-1" presStyleLbl="parChTrans1D2" presStyleIdx="1" presStyleCnt="3"/>
      <dgm:spPr/>
      <dgm:t>
        <a:bodyPr/>
        <a:lstStyle/>
        <a:p>
          <a:endParaRPr lang="es-BO"/>
        </a:p>
      </dgm:t>
    </dgm:pt>
    <dgm:pt modelId="{33591C8E-B400-4C60-B7B1-F64BEB554C03}" type="pres">
      <dgm:prSet presAssocID="{D622CECB-4445-48B8-8DFB-A0CAE1A02257}" presName="connTx" presStyleLbl="parChTrans1D2" presStyleIdx="1" presStyleCnt="3"/>
      <dgm:spPr/>
      <dgm:t>
        <a:bodyPr/>
        <a:lstStyle/>
        <a:p>
          <a:endParaRPr lang="es-BO"/>
        </a:p>
      </dgm:t>
    </dgm:pt>
    <dgm:pt modelId="{72188FD9-D806-45CE-901D-3FF75CB8FB08}" type="pres">
      <dgm:prSet presAssocID="{2769F697-D03E-4BA2-8928-3939D746ED03}" presName="root2" presStyleCnt="0"/>
      <dgm:spPr/>
    </dgm:pt>
    <dgm:pt modelId="{71315408-E750-4AF3-A346-354D1F070905}" type="pres">
      <dgm:prSet presAssocID="{2769F697-D03E-4BA2-8928-3939D746ED03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BO"/>
        </a:p>
      </dgm:t>
    </dgm:pt>
    <dgm:pt modelId="{7B3CCF8B-F70D-469B-B741-0B36A473D933}" type="pres">
      <dgm:prSet presAssocID="{2769F697-D03E-4BA2-8928-3939D746ED03}" presName="level3hierChild" presStyleCnt="0"/>
      <dgm:spPr/>
    </dgm:pt>
    <dgm:pt modelId="{D4A2E96A-2A94-4330-98CB-37ACA87D4AEE}" type="pres">
      <dgm:prSet presAssocID="{97F7F40D-823E-4A18-A2AE-ACC9CF35C3ED}" presName="conn2-1" presStyleLbl="parChTrans1D2" presStyleIdx="2" presStyleCnt="3"/>
      <dgm:spPr/>
      <dgm:t>
        <a:bodyPr/>
        <a:lstStyle/>
        <a:p>
          <a:endParaRPr lang="es-BO"/>
        </a:p>
      </dgm:t>
    </dgm:pt>
    <dgm:pt modelId="{E3880386-3077-4CD4-B472-010EBF75283D}" type="pres">
      <dgm:prSet presAssocID="{97F7F40D-823E-4A18-A2AE-ACC9CF35C3ED}" presName="connTx" presStyleLbl="parChTrans1D2" presStyleIdx="2" presStyleCnt="3"/>
      <dgm:spPr/>
      <dgm:t>
        <a:bodyPr/>
        <a:lstStyle/>
        <a:p>
          <a:endParaRPr lang="es-BO"/>
        </a:p>
      </dgm:t>
    </dgm:pt>
    <dgm:pt modelId="{7BB358F0-7182-42B4-A1EF-7B43B46A68FF}" type="pres">
      <dgm:prSet presAssocID="{9A468D78-A082-4756-9DF1-79B68C25E259}" presName="root2" presStyleCnt="0"/>
      <dgm:spPr/>
    </dgm:pt>
    <dgm:pt modelId="{A68BFBF8-91AE-4C28-AF94-6ED019934419}" type="pres">
      <dgm:prSet presAssocID="{9A468D78-A082-4756-9DF1-79B68C25E259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BO"/>
        </a:p>
      </dgm:t>
    </dgm:pt>
    <dgm:pt modelId="{A56EC1C3-C64C-422B-8AE8-8DEF8849FE38}" type="pres">
      <dgm:prSet presAssocID="{9A468D78-A082-4756-9DF1-79B68C25E259}" presName="level3hierChild" presStyleCnt="0"/>
      <dgm:spPr/>
    </dgm:pt>
  </dgm:ptLst>
  <dgm:cxnLst>
    <dgm:cxn modelId="{A1800995-73E1-401F-9C49-BB0B6671A71A}" type="presOf" srcId="{97F7F40D-823E-4A18-A2AE-ACC9CF35C3ED}" destId="{E3880386-3077-4CD4-B472-010EBF75283D}" srcOrd="1" destOrd="0" presId="urn:microsoft.com/office/officeart/2008/layout/HorizontalMultiLevelHierarchy"/>
    <dgm:cxn modelId="{EBA6808E-C37F-4319-9B0E-28FDA6EC517C}" srcId="{C10BF6A0-4E77-478B-901C-B5B8EE9D6933}" destId="{25B998E9-8C5F-49F0-965C-8D1C16B3E58D}" srcOrd="0" destOrd="0" parTransId="{2747AB78-1E06-41C8-B2D4-F268642A6A1D}" sibTransId="{81532A98-EA97-4C25-8B6E-2898E9BCEC6B}"/>
    <dgm:cxn modelId="{B2EA861C-F26B-4183-A6C5-F077187F1DA1}" type="presOf" srcId="{9D9A3CAE-4C3A-4EE1-B6FF-1AD56D8397D4}" destId="{60332AF2-0E11-4AB7-BCBA-3DF0DF766BDB}" srcOrd="0" destOrd="0" presId="urn:microsoft.com/office/officeart/2008/layout/HorizontalMultiLevelHierarchy"/>
    <dgm:cxn modelId="{1EAA8E14-3FE0-4FB9-9512-A0F2128A1BE1}" srcId="{25B998E9-8C5F-49F0-965C-8D1C16B3E58D}" destId="{9D9A3CAE-4C3A-4EE1-B6FF-1AD56D8397D4}" srcOrd="0" destOrd="0" parTransId="{53D9FF47-1676-40C6-85D8-6FED423220D4}" sibTransId="{76BEDA40-7B44-4685-ACB0-26C0BE05FB80}"/>
    <dgm:cxn modelId="{1B71AA97-E4E4-421E-BFE3-456B0A3E121E}" srcId="{25B998E9-8C5F-49F0-965C-8D1C16B3E58D}" destId="{2769F697-D03E-4BA2-8928-3939D746ED03}" srcOrd="1" destOrd="0" parTransId="{D622CECB-4445-48B8-8DFB-A0CAE1A02257}" sibTransId="{2DE88781-FC3C-4BEB-9E38-2E01BC70A658}"/>
    <dgm:cxn modelId="{FA0D176D-FB5F-4B4B-A1DF-CAE48B6B8AD7}" type="presOf" srcId="{53D9FF47-1676-40C6-85D8-6FED423220D4}" destId="{B5B3105F-24D7-498B-981B-BEB7E25CA1DA}" srcOrd="0" destOrd="0" presId="urn:microsoft.com/office/officeart/2008/layout/HorizontalMultiLevelHierarchy"/>
    <dgm:cxn modelId="{5CBB8BBF-B2E9-4E6F-AC4C-860875DAFB51}" srcId="{25B998E9-8C5F-49F0-965C-8D1C16B3E58D}" destId="{9A468D78-A082-4756-9DF1-79B68C25E259}" srcOrd="2" destOrd="0" parTransId="{97F7F40D-823E-4A18-A2AE-ACC9CF35C3ED}" sibTransId="{A05D0E2A-2E59-4B19-924C-A14933D32254}"/>
    <dgm:cxn modelId="{AE97ECF1-E38C-4CFD-8D13-A395F6C1A313}" type="presOf" srcId="{2769F697-D03E-4BA2-8928-3939D746ED03}" destId="{71315408-E750-4AF3-A346-354D1F070905}" srcOrd="0" destOrd="0" presId="urn:microsoft.com/office/officeart/2008/layout/HorizontalMultiLevelHierarchy"/>
    <dgm:cxn modelId="{34CF17D1-C4D4-40D9-8FDF-7DE6017FCBBA}" type="presOf" srcId="{D622CECB-4445-48B8-8DFB-A0CAE1A02257}" destId="{33591C8E-B400-4C60-B7B1-F64BEB554C03}" srcOrd="1" destOrd="0" presId="urn:microsoft.com/office/officeart/2008/layout/HorizontalMultiLevelHierarchy"/>
    <dgm:cxn modelId="{B07E3EBD-9706-452B-9668-1F5F191CD328}" type="presOf" srcId="{53D9FF47-1676-40C6-85D8-6FED423220D4}" destId="{6D399BF1-A5EE-43EB-8B76-40831E547C64}" srcOrd="1" destOrd="0" presId="urn:microsoft.com/office/officeart/2008/layout/HorizontalMultiLevelHierarchy"/>
    <dgm:cxn modelId="{B74F2127-9F21-47F3-9FBE-C5690C7D63BA}" type="presOf" srcId="{9A468D78-A082-4756-9DF1-79B68C25E259}" destId="{A68BFBF8-91AE-4C28-AF94-6ED019934419}" srcOrd="0" destOrd="0" presId="urn:microsoft.com/office/officeart/2008/layout/HorizontalMultiLevelHierarchy"/>
    <dgm:cxn modelId="{DE8C31B7-89AA-42FD-BBEC-39654A54D5C7}" type="presOf" srcId="{C10BF6A0-4E77-478B-901C-B5B8EE9D6933}" destId="{80AB8F77-9960-44FC-915F-BE5089E8C90B}" srcOrd="0" destOrd="0" presId="urn:microsoft.com/office/officeart/2008/layout/HorizontalMultiLevelHierarchy"/>
    <dgm:cxn modelId="{3341667C-A9CF-424E-8017-BB34AD5A9946}" type="presOf" srcId="{D622CECB-4445-48B8-8DFB-A0CAE1A02257}" destId="{5189A672-1BD7-471E-BAAC-965BAFF8ABD8}" srcOrd="0" destOrd="0" presId="urn:microsoft.com/office/officeart/2008/layout/HorizontalMultiLevelHierarchy"/>
    <dgm:cxn modelId="{A089916B-4DA6-42F1-9B79-850202F368DA}" type="presOf" srcId="{97F7F40D-823E-4A18-A2AE-ACC9CF35C3ED}" destId="{D4A2E96A-2A94-4330-98CB-37ACA87D4AEE}" srcOrd="0" destOrd="0" presId="urn:microsoft.com/office/officeart/2008/layout/HorizontalMultiLevelHierarchy"/>
    <dgm:cxn modelId="{885B3EC0-FE3D-4722-BC6A-82EFC8347287}" type="presOf" srcId="{25B998E9-8C5F-49F0-965C-8D1C16B3E58D}" destId="{FFF6EBB2-45AF-400F-92B3-6D7CE890CE7E}" srcOrd="0" destOrd="0" presId="urn:microsoft.com/office/officeart/2008/layout/HorizontalMultiLevelHierarchy"/>
    <dgm:cxn modelId="{F1510558-57AB-47B8-8F8B-2564827EBBA9}" type="presParOf" srcId="{80AB8F77-9960-44FC-915F-BE5089E8C90B}" destId="{364D179D-22BC-4343-8968-85F0D13A1A4D}" srcOrd="0" destOrd="0" presId="urn:microsoft.com/office/officeart/2008/layout/HorizontalMultiLevelHierarchy"/>
    <dgm:cxn modelId="{BE93C950-54F2-4AC4-B39C-4C5721494B2F}" type="presParOf" srcId="{364D179D-22BC-4343-8968-85F0D13A1A4D}" destId="{FFF6EBB2-45AF-400F-92B3-6D7CE890CE7E}" srcOrd="0" destOrd="0" presId="urn:microsoft.com/office/officeart/2008/layout/HorizontalMultiLevelHierarchy"/>
    <dgm:cxn modelId="{38F086B9-26DC-4362-90B1-E545F3E40530}" type="presParOf" srcId="{364D179D-22BC-4343-8968-85F0D13A1A4D}" destId="{1AEF0152-B0B6-45E6-B2E8-F9DF22C34A7E}" srcOrd="1" destOrd="0" presId="urn:microsoft.com/office/officeart/2008/layout/HorizontalMultiLevelHierarchy"/>
    <dgm:cxn modelId="{9AA43143-C2D5-4B69-B399-0F9ED0841626}" type="presParOf" srcId="{1AEF0152-B0B6-45E6-B2E8-F9DF22C34A7E}" destId="{B5B3105F-24D7-498B-981B-BEB7E25CA1DA}" srcOrd="0" destOrd="0" presId="urn:microsoft.com/office/officeart/2008/layout/HorizontalMultiLevelHierarchy"/>
    <dgm:cxn modelId="{669870C6-7A8B-42F5-838B-BACA31487048}" type="presParOf" srcId="{B5B3105F-24D7-498B-981B-BEB7E25CA1DA}" destId="{6D399BF1-A5EE-43EB-8B76-40831E547C64}" srcOrd="0" destOrd="0" presId="urn:microsoft.com/office/officeart/2008/layout/HorizontalMultiLevelHierarchy"/>
    <dgm:cxn modelId="{222764F4-5917-42E5-97AE-199D678877EF}" type="presParOf" srcId="{1AEF0152-B0B6-45E6-B2E8-F9DF22C34A7E}" destId="{47209F72-D04C-40BA-A0A0-8A1191E7BE30}" srcOrd="1" destOrd="0" presId="urn:microsoft.com/office/officeart/2008/layout/HorizontalMultiLevelHierarchy"/>
    <dgm:cxn modelId="{F00216D7-0A2C-4BBD-86FB-27994C53FAAB}" type="presParOf" srcId="{47209F72-D04C-40BA-A0A0-8A1191E7BE30}" destId="{60332AF2-0E11-4AB7-BCBA-3DF0DF766BDB}" srcOrd="0" destOrd="0" presId="urn:microsoft.com/office/officeart/2008/layout/HorizontalMultiLevelHierarchy"/>
    <dgm:cxn modelId="{2529FE4F-807D-4912-AC27-D178E2EF7142}" type="presParOf" srcId="{47209F72-D04C-40BA-A0A0-8A1191E7BE30}" destId="{99080662-DEDD-479B-BFA4-04FFCE2ACB77}" srcOrd="1" destOrd="0" presId="urn:microsoft.com/office/officeart/2008/layout/HorizontalMultiLevelHierarchy"/>
    <dgm:cxn modelId="{7BE801C4-D229-40FF-BD89-5991BA737531}" type="presParOf" srcId="{1AEF0152-B0B6-45E6-B2E8-F9DF22C34A7E}" destId="{5189A672-1BD7-471E-BAAC-965BAFF8ABD8}" srcOrd="2" destOrd="0" presId="urn:microsoft.com/office/officeart/2008/layout/HorizontalMultiLevelHierarchy"/>
    <dgm:cxn modelId="{A18C9595-6CC8-4FDD-BE6F-2E59BB97ADD8}" type="presParOf" srcId="{5189A672-1BD7-471E-BAAC-965BAFF8ABD8}" destId="{33591C8E-B400-4C60-B7B1-F64BEB554C03}" srcOrd="0" destOrd="0" presId="urn:microsoft.com/office/officeart/2008/layout/HorizontalMultiLevelHierarchy"/>
    <dgm:cxn modelId="{88D89738-E4D0-48EF-BFE0-E10DE2D98256}" type="presParOf" srcId="{1AEF0152-B0B6-45E6-B2E8-F9DF22C34A7E}" destId="{72188FD9-D806-45CE-901D-3FF75CB8FB08}" srcOrd="3" destOrd="0" presId="urn:microsoft.com/office/officeart/2008/layout/HorizontalMultiLevelHierarchy"/>
    <dgm:cxn modelId="{AB59C51B-7665-4499-827D-22C495E53A40}" type="presParOf" srcId="{72188FD9-D806-45CE-901D-3FF75CB8FB08}" destId="{71315408-E750-4AF3-A346-354D1F070905}" srcOrd="0" destOrd="0" presId="urn:microsoft.com/office/officeart/2008/layout/HorizontalMultiLevelHierarchy"/>
    <dgm:cxn modelId="{6565CC5F-DAFB-443D-A219-6FA9A451362B}" type="presParOf" srcId="{72188FD9-D806-45CE-901D-3FF75CB8FB08}" destId="{7B3CCF8B-F70D-469B-B741-0B36A473D933}" srcOrd="1" destOrd="0" presId="urn:microsoft.com/office/officeart/2008/layout/HorizontalMultiLevelHierarchy"/>
    <dgm:cxn modelId="{7403865E-1AF2-435D-864B-3391A8F26E6F}" type="presParOf" srcId="{1AEF0152-B0B6-45E6-B2E8-F9DF22C34A7E}" destId="{D4A2E96A-2A94-4330-98CB-37ACA87D4AEE}" srcOrd="4" destOrd="0" presId="urn:microsoft.com/office/officeart/2008/layout/HorizontalMultiLevelHierarchy"/>
    <dgm:cxn modelId="{DFA43EE2-AF83-45A5-8F2E-9D13CB58CAA0}" type="presParOf" srcId="{D4A2E96A-2A94-4330-98CB-37ACA87D4AEE}" destId="{E3880386-3077-4CD4-B472-010EBF75283D}" srcOrd="0" destOrd="0" presId="urn:microsoft.com/office/officeart/2008/layout/HorizontalMultiLevelHierarchy"/>
    <dgm:cxn modelId="{99C4D1A8-B6C0-4ED5-90BE-5BAE2C455CF4}" type="presParOf" srcId="{1AEF0152-B0B6-45E6-B2E8-F9DF22C34A7E}" destId="{7BB358F0-7182-42B4-A1EF-7B43B46A68FF}" srcOrd="5" destOrd="0" presId="urn:microsoft.com/office/officeart/2008/layout/HorizontalMultiLevelHierarchy"/>
    <dgm:cxn modelId="{8558D800-1D83-4EBC-BBBC-C8F3AE9CB21B}" type="presParOf" srcId="{7BB358F0-7182-42B4-A1EF-7B43B46A68FF}" destId="{A68BFBF8-91AE-4C28-AF94-6ED019934419}" srcOrd="0" destOrd="0" presId="urn:microsoft.com/office/officeart/2008/layout/HorizontalMultiLevelHierarchy"/>
    <dgm:cxn modelId="{A53648C7-2074-480D-B6EE-3D2D049868D3}" type="presParOf" srcId="{7BB358F0-7182-42B4-A1EF-7B43B46A68FF}" destId="{A56EC1C3-C64C-422B-8AE8-8DEF8849FE3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0BDDA0-553D-4785-8CFB-D72869369D1A}">
      <dsp:nvSpPr>
        <dsp:cNvPr id="0" name=""/>
        <dsp:cNvSpPr/>
      </dsp:nvSpPr>
      <dsp:spPr>
        <a:xfrm>
          <a:off x="2019961" y="1975754"/>
          <a:ext cx="401044" cy="11192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0522" y="0"/>
              </a:lnTo>
              <a:lnTo>
                <a:pt x="200522" y="1119224"/>
              </a:lnTo>
              <a:lnTo>
                <a:pt x="401044" y="1119224"/>
              </a:lnTo>
            </a:path>
          </a:pathLst>
        </a:custGeom>
        <a:noFill/>
        <a:ln w="9525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BO" sz="500" kern="1200"/>
        </a:p>
      </dsp:txBody>
      <dsp:txXfrm>
        <a:off x="2190761" y="2505643"/>
        <a:ext cx="59445" cy="59445"/>
      </dsp:txXfrm>
    </dsp:sp>
    <dsp:sp modelId="{A50B3D2E-5885-425F-903D-A9C5E880A6F2}">
      <dsp:nvSpPr>
        <dsp:cNvPr id="0" name=""/>
        <dsp:cNvSpPr/>
      </dsp:nvSpPr>
      <dsp:spPr>
        <a:xfrm>
          <a:off x="2019961" y="1869448"/>
          <a:ext cx="401044" cy="106305"/>
        </a:xfrm>
        <a:custGeom>
          <a:avLst/>
          <a:gdLst/>
          <a:ahLst/>
          <a:cxnLst/>
          <a:rect l="0" t="0" r="0" b="0"/>
          <a:pathLst>
            <a:path>
              <a:moveTo>
                <a:pt x="0" y="106305"/>
              </a:moveTo>
              <a:lnTo>
                <a:pt x="200522" y="106305"/>
              </a:lnTo>
              <a:lnTo>
                <a:pt x="200522" y="0"/>
              </a:lnTo>
              <a:lnTo>
                <a:pt x="401044" y="0"/>
              </a:lnTo>
            </a:path>
          </a:pathLst>
        </a:custGeom>
        <a:noFill/>
        <a:ln w="9525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BO" sz="500" kern="1200"/>
        </a:p>
      </dsp:txBody>
      <dsp:txXfrm>
        <a:off x="2210111" y="1912229"/>
        <a:ext cx="20744" cy="20744"/>
      </dsp:txXfrm>
    </dsp:sp>
    <dsp:sp modelId="{37DE7B45-8C65-40E5-98AE-54162797FDA0}">
      <dsp:nvSpPr>
        <dsp:cNvPr id="0" name=""/>
        <dsp:cNvSpPr/>
      </dsp:nvSpPr>
      <dsp:spPr>
        <a:xfrm>
          <a:off x="2019961" y="806470"/>
          <a:ext cx="401044" cy="1169284"/>
        </a:xfrm>
        <a:custGeom>
          <a:avLst/>
          <a:gdLst/>
          <a:ahLst/>
          <a:cxnLst/>
          <a:rect l="0" t="0" r="0" b="0"/>
          <a:pathLst>
            <a:path>
              <a:moveTo>
                <a:pt x="0" y="1169284"/>
              </a:moveTo>
              <a:lnTo>
                <a:pt x="200522" y="1169284"/>
              </a:lnTo>
              <a:lnTo>
                <a:pt x="200522" y="0"/>
              </a:lnTo>
              <a:lnTo>
                <a:pt x="401044" y="0"/>
              </a:lnTo>
            </a:path>
          </a:pathLst>
        </a:custGeom>
        <a:noFill/>
        <a:ln w="9525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BO" sz="500" kern="1200"/>
        </a:p>
      </dsp:txBody>
      <dsp:txXfrm>
        <a:off x="2189580" y="1360208"/>
        <a:ext cx="61807" cy="61807"/>
      </dsp:txXfrm>
    </dsp:sp>
    <dsp:sp modelId="{FB81BFE2-2093-4089-9556-1373E6C407C9}">
      <dsp:nvSpPr>
        <dsp:cNvPr id="0" name=""/>
        <dsp:cNvSpPr/>
      </dsp:nvSpPr>
      <dsp:spPr>
        <a:xfrm rot="16200000">
          <a:off x="-11388" y="1589674"/>
          <a:ext cx="3290539" cy="772160"/>
        </a:xfrm>
        <a:prstGeom prst="rect">
          <a:avLst/>
        </a:prstGeom>
        <a:gradFill rotWithShape="0">
          <a:gsLst>
            <a:gs pos="0">
              <a:schemeClr val="accent5">
                <a:shade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655" tIns="33655" rIns="33655" bIns="33655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5300" kern="1200" dirty="0" smtClean="0"/>
            <a:t>2014</a:t>
          </a:r>
          <a:endParaRPr lang="es-BO" sz="5300" kern="1200" dirty="0"/>
        </a:p>
      </dsp:txBody>
      <dsp:txXfrm>
        <a:off x="-11388" y="1589674"/>
        <a:ext cx="3290539" cy="772160"/>
      </dsp:txXfrm>
    </dsp:sp>
    <dsp:sp modelId="{31964EB9-01DE-47E5-AA5B-A52A20ACC133}">
      <dsp:nvSpPr>
        <dsp:cNvPr id="0" name=""/>
        <dsp:cNvSpPr/>
      </dsp:nvSpPr>
      <dsp:spPr>
        <a:xfrm>
          <a:off x="2421006" y="420390"/>
          <a:ext cx="2532684" cy="772160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600" kern="1200" dirty="0" smtClean="0"/>
            <a:t>10 entrenamiento laborales </a:t>
          </a:r>
          <a:endParaRPr lang="es-BO" sz="1600" kern="1200" dirty="0"/>
        </a:p>
      </dsp:txBody>
      <dsp:txXfrm>
        <a:off x="2421006" y="420390"/>
        <a:ext cx="2532684" cy="772160"/>
      </dsp:txXfrm>
    </dsp:sp>
    <dsp:sp modelId="{C1062D0C-433C-4658-91FC-2FAACEF953A0}">
      <dsp:nvSpPr>
        <dsp:cNvPr id="0" name=""/>
        <dsp:cNvSpPr/>
      </dsp:nvSpPr>
      <dsp:spPr>
        <a:xfrm>
          <a:off x="2421006" y="1385590"/>
          <a:ext cx="2532684" cy="967717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600" kern="1200" dirty="0" smtClean="0"/>
            <a:t>6 inclusiones laborales( 2 tejido 2 en albañilería  y 2 en agricultura</a:t>
          </a:r>
          <a:endParaRPr lang="es-BO" sz="1600" kern="1200" dirty="0"/>
        </a:p>
      </dsp:txBody>
      <dsp:txXfrm>
        <a:off x="2421006" y="1385590"/>
        <a:ext cx="2532684" cy="967717"/>
      </dsp:txXfrm>
    </dsp:sp>
    <dsp:sp modelId="{5E4D7622-28BA-49EA-A6E1-4731731955EA}">
      <dsp:nvSpPr>
        <dsp:cNvPr id="0" name=""/>
        <dsp:cNvSpPr/>
      </dsp:nvSpPr>
      <dsp:spPr>
        <a:xfrm>
          <a:off x="2421006" y="2546347"/>
          <a:ext cx="2532684" cy="1097262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600" kern="1200" dirty="0" smtClean="0"/>
            <a:t>Seguimiento laboral a los incluidos en trabajos temporales y no formales de la comunidad</a:t>
          </a:r>
          <a:endParaRPr lang="es-BO" sz="1600" kern="1200" dirty="0"/>
        </a:p>
      </dsp:txBody>
      <dsp:txXfrm>
        <a:off x="2421006" y="2546347"/>
        <a:ext cx="2532684" cy="10972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158D9A-0AD3-4550-9557-40B38C1DB060}">
      <dsp:nvSpPr>
        <dsp:cNvPr id="0" name=""/>
        <dsp:cNvSpPr/>
      </dsp:nvSpPr>
      <dsp:spPr>
        <a:xfrm>
          <a:off x="994481" y="2031999"/>
          <a:ext cx="441798" cy="12988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0899" y="0"/>
              </a:lnTo>
              <a:lnTo>
                <a:pt x="220899" y="1298861"/>
              </a:lnTo>
              <a:lnTo>
                <a:pt x="441798" y="1298861"/>
              </a:lnTo>
            </a:path>
          </a:pathLst>
        </a:custGeom>
        <a:noFill/>
        <a:ln w="254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BO" sz="500" kern="1200"/>
        </a:p>
      </dsp:txBody>
      <dsp:txXfrm>
        <a:off x="1181082" y="2647131"/>
        <a:ext cx="68597" cy="68597"/>
      </dsp:txXfrm>
    </dsp:sp>
    <dsp:sp modelId="{629331A8-24C2-437F-B3DB-273B1E72FE76}">
      <dsp:nvSpPr>
        <dsp:cNvPr id="0" name=""/>
        <dsp:cNvSpPr/>
      </dsp:nvSpPr>
      <dsp:spPr>
        <a:xfrm>
          <a:off x="994481" y="1802396"/>
          <a:ext cx="402765" cy="229603"/>
        </a:xfrm>
        <a:custGeom>
          <a:avLst/>
          <a:gdLst/>
          <a:ahLst/>
          <a:cxnLst/>
          <a:rect l="0" t="0" r="0" b="0"/>
          <a:pathLst>
            <a:path>
              <a:moveTo>
                <a:pt x="0" y="229603"/>
              </a:moveTo>
              <a:lnTo>
                <a:pt x="201382" y="229603"/>
              </a:lnTo>
              <a:lnTo>
                <a:pt x="201382" y="0"/>
              </a:lnTo>
              <a:lnTo>
                <a:pt x="402765" y="0"/>
              </a:lnTo>
            </a:path>
          </a:pathLst>
        </a:custGeom>
        <a:noFill/>
        <a:ln w="254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BO" sz="500" kern="1200"/>
        </a:p>
      </dsp:txBody>
      <dsp:txXfrm>
        <a:off x="1184273" y="1905607"/>
        <a:ext cx="23180" cy="23180"/>
      </dsp:txXfrm>
    </dsp:sp>
    <dsp:sp modelId="{473AAC84-A7CC-4C5F-9B5C-EAB175A126F1}">
      <dsp:nvSpPr>
        <dsp:cNvPr id="0" name=""/>
        <dsp:cNvSpPr/>
      </dsp:nvSpPr>
      <dsp:spPr>
        <a:xfrm>
          <a:off x="994481" y="494584"/>
          <a:ext cx="441798" cy="1537415"/>
        </a:xfrm>
        <a:custGeom>
          <a:avLst/>
          <a:gdLst/>
          <a:ahLst/>
          <a:cxnLst/>
          <a:rect l="0" t="0" r="0" b="0"/>
          <a:pathLst>
            <a:path>
              <a:moveTo>
                <a:pt x="0" y="1537415"/>
              </a:moveTo>
              <a:lnTo>
                <a:pt x="220899" y="1537415"/>
              </a:lnTo>
              <a:lnTo>
                <a:pt x="220899" y="0"/>
              </a:lnTo>
              <a:lnTo>
                <a:pt x="441798" y="0"/>
              </a:lnTo>
            </a:path>
          </a:pathLst>
        </a:custGeom>
        <a:noFill/>
        <a:ln w="254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BO" sz="600" kern="1200"/>
        </a:p>
      </dsp:txBody>
      <dsp:txXfrm>
        <a:off x="1175389" y="1223301"/>
        <a:ext cx="79981" cy="79981"/>
      </dsp:txXfrm>
    </dsp:sp>
    <dsp:sp modelId="{F914049E-5143-4343-A696-E7FAF707E484}">
      <dsp:nvSpPr>
        <dsp:cNvPr id="0" name=""/>
        <dsp:cNvSpPr/>
      </dsp:nvSpPr>
      <dsp:spPr>
        <a:xfrm rot="16200000">
          <a:off x="-1114554" y="1695263"/>
          <a:ext cx="3544597" cy="673473"/>
        </a:xfrm>
        <a:prstGeom prst="rect">
          <a:avLst/>
        </a:prstGeom>
        <a:gradFill rotWithShape="0">
          <a:gsLst>
            <a:gs pos="0">
              <a:schemeClr val="accent5">
                <a:shade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4600" kern="1200" dirty="0" smtClean="0"/>
            <a:t>2015</a:t>
          </a:r>
          <a:endParaRPr lang="es-BO" sz="4600" kern="1200" dirty="0"/>
        </a:p>
      </dsp:txBody>
      <dsp:txXfrm>
        <a:off x="-1114554" y="1695263"/>
        <a:ext cx="3544597" cy="673473"/>
      </dsp:txXfrm>
    </dsp:sp>
    <dsp:sp modelId="{61528451-4288-44FE-B4A4-69316B6B9F11}">
      <dsp:nvSpPr>
        <dsp:cNvPr id="0" name=""/>
        <dsp:cNvSpPr/>
      </dsp:nvSpPr>
      <dsp:spPr>
        <a:xfrm>
          <a:off x="1436280" y="3763"/>
          <a:ext cx="2917174" cy="981641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2400" kern="1200" dirty="0" smtClean="0"/>
            <a:t>5 nuevos beneficiarios</a:t>
          </a:r>
          <a:endParaRPr lang="es-BO" sz="2400" kern="1200" dirty="0"/>
        </a:p>
      </dsp:txBody>
      <dsp:txXfrm>
        <a:off x="1436280" y="3763"/>
        <a:ext cx="2917174" cy="981641"/>
      </dsp:txXfrm>
    </dsp:sp>
    <dsp:sp modelId="{99321685-D2EA-4AB0-8083-7BF58CF53850}">
      <dsp:nvSpPr>
        <dsp:cNvPr id="0" name=""/>
        <dsp:cNvSpPr/>
      </dsp:nvSpPr>
      <dsp:spPr>
        <a:xfrm>
          <a:off x="1397247" y="1162724"/>
          <a:ext cx="2995240" cy="1279343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2000" kern="1200" dirty="0" smtClean="0"/>
            <a:t>6 inclusiones laborales , 1 incluido por  el proyecto escuela y los otros 5 por las familias</a:t>
          </a:r>
          <a:endParaRPr lang="es-BO" sz="2000" kern="1200" dirty="0"/>
        </a:p>
      </dsp:txBody>
      <dsp:txXfrm>
        <a:off x="1397247" y="1162724"/>
        <a:ext cx="2995240" cy="1279343"/>
      </dsp:txXfrm>
    </dsp:sp>
    <dsp:sp modelId="{B3867A8E-189F-4E8F-A5C0-38A70EB36FE9}">
      <dsp:nvSpPr>
        <dsp:cNvPr id="0" name=""/>
        <dsp:cNvSpPr/>
      </dsp:nvSpPr>
      <dsp:spPr>
        <a:xfrm>
          <a:off x="1436280" y="2601485"/>
          <a:ext cx="2995240" cy="1458750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2000" kern="1200" dirty="0" smtClean="0"/>
            <a:t>Se</a:t>
          </a:r>
          <a:r>
            <a:rPr lang="es-BO" sz="2000" kern="1200" baseline="0" dirty="0" smtClean="0"/>
            <a:t> realizo seguimiento a los beneficiarios incluidos en anteriores gestiones </a:t>
          </a:r>
          <a:endParaRPr lang="es-BO" sz="2000" kern="1200" dirty="0"/>
        </a:p>
      </dsp:txBody>
      <dsp:txXfrm>
        <a:off x="1436280" y="2601485"/>
        <a:ext cx="2995240" cy="14587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3C34BA-A2C4-4D88-BF5D-4F5ECFD9C169}">
      <dsp:nvSpPr>
        <dsp:cNvPr id="0" name=""/>
        <dsp:cNvSpPr/>
      </dsp:nvSpPr>
      <dsp:spPr>
        <a:xfrm>
          <a:off x="1914469" y="2032000"/>
          <a:ext cx="506536" cy="9652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3268" y="0"/>
              </a:lnTo>
              <a:lnTo>
                <a:pt x="253268" y="965200"/>
              </a:lnTo>
              <a:lnTo>
                <a:pt x="506536" y="965200"/>
              </a:lnTo>
            </a:path>
          </a:pathLst>
        </a:custGeom>
        <a:noFill/>
        <a:ln w="254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BO" sz="500" kern="1200"/>
        </a:p>
      </dsp:txBody>
      <dsp:txXfrm>
        <a:off x="2140486" y="2487348"/>
        <a:ext cx="54502" cy="54502"/>
      </dsp:txXfrm>
    </dsp:sp>
    <dsp:sp modelId="{F76F0D37-39A5-467D-927B-ABA91F6D2EF8}">
      <dsp:nvSpPr>
        <dsp:cNvPr id="0" name=""/>
        <dsp:cNvSpPr/>
      </dsp:nvSpPr>
      <dsp:spPr>
        <a:xfrm>
          <a:off x="1914469" y="1598856"/>
          <a:ext cx="506536" cy="433143"/>
        </a:xfrm>
        <a:custGeom>
          <a:avLst/>
          <a:gdLst/>
          <a:ahLst/>
          <a:cxnLst/>
          <a:rect l="0" t="0" r="0" b="0"/>
          <a:pathLst>
            <a:path>
              <a:moveTo>
                <a:pt x="0" y="433143"/>
              </a:moveTo>
              <a:lnTo>
                <a:pt x="253268" y="433143"/>
              </a:lnTo>
              <a:lnTo>
                <a:pt x="253268" y="0"/>
              </a:lnTo>
              <a:lnTo>
                <a:pt x="506536" y="0"/>
              </a:lnTo>
            </a:path>
          </a:pathLst>
        </a:custGeom>
        <a:noFill/>
        <a:ln w="254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BO" sz="500" kern="1200"/>
        </a:p>
      </dsp:txBody>
      <dsp:txXfrm>
        <a:off x="2151075" y="1798766"/>
        <a:ext cx="33323" cy="33323"/>
      </dsp:txXfrm>
    </dsp:sp>
    <dsp:sp modelId="{ED100A86-7ECB-454C-94B9-2711EF446581}">
      <dsp:nvSpPr>
        <dsp:cNvPr id="0" name=""/>
        <dsp:cNvSpPr/>
      </dsp:nvSpPr>
      <dsp:spPr>
        <a:xfrm>
          <a:off x="1914469" y="633656"/>
          <a:ext cx="506536" cy="1398343"/>
        </a:xfrm>
        <a:custGeom>
          <a:avLst/>
          <a:gdLst/>
          <a:ahLst/>
          <a:cxnLst/>
          <a:rect l="0" t="0" r="0" b="0"/>
          <a:pathLst>
            <a:path>
              <a:moveTo>
                <a:pt x="0" y="1398343"/>
              </a:moveTo>
              <a:lnTo>
                <a:pt x="253268" y="1398343"/>
              </a:lnTo>
              <a:lnTo>
                <a:pt x="253268" y="0"/>
              </a:lnTo>
              <a:lnTo>
                <a:pt x="506536" y="0"/>
              </a:lnTo>
            </a:path>
          </a:pathLst>
        </a:custGeom>
        <a:noFill/>
        <a:ln w="254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BO" sz="500" kern="1200"/>
        </a:p>
      </dsp:txBody>
      <dsp:txXfrm>
        <a:off x="2130556" y="1295646"/>
        <a:ext cx="74363" cy="74363"/>
      </dsp:txXfrm>
    </dsp:sp>
    <dsp:sp modelId="{EAEB05D7-9613-4BF4-8F03-FC84653921E2}">
      <dsp:nvSpPr>
        <dsp:cNvPr id="0" name=""/>
        <dsp:cNvSpPr/>
      </dsp:nvSpPr>
      <dsp:spPr>
        <a:xfrm rot="16200000">
          <a:off x="-503610" y="1645920"/>
          <a:ext cx="4064000" cy="772160"/>
        </a:xfrm>
        <a:prstGeom prst="rect">
          <a:avLst/>
        </a:prstGeom>
        <a:gradFill rotWithShape="0">
          <a:gsLst>
            <a:gs pos="0">
              <a:schemeClr val="accent5">
                <a:shade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655" tIns="33655" rIns="33655" bIns="33655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5300" kern="1200" dirty="0" smtClean="0"/>
            <a:t>2016</a:t>
          </a:r>
          <a:endParaRPr lang="es-BO" sz="5300" kern="1200" dirty="0"/>
        </a:p>
      </dsp:txBody>
      <dsp:txXfrm>
        <a:off x="-503610" y="1645920"/>
        <a:ext cx="4064000" cy="772160"/>
      </dsp:txXfrm>
    </dsp:sp>
    <dsp:sp modelId="{09A800B1-CF47-4D84-8908-678D417BAC65}">
      <dsp:nvSpPr>
        <dsp:cNvPr id="0" name=""/>
        <dsp:cNvSpPr/>
      </dsp:nvSpPr>
      <dsp:spPr>
        <a:xfrm>
          <a:off x="2421006" y="247576"/>
          <a:ext cx="2532684" cy="772160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2100" kern="1200" dirty="0" smtClean="0"/>
            <a:t>17 entrenamiento laboral y 11 GAMS </a:t>
          </a:r>
          <a:endParaRPr lang="es-BO" sz="2100" kern="1200" dirty="0"/>
        </a:p>
      </dsp:txBody>
      <dsp:txXfrm>
        <a:off x="2421006" y="247576"/>
        <a:ext cx="2532684" cy="772160"/>
      </dsp:txXfrm>
    </dsp:sp>
    <dsp:sp modelId="{66E69927-5131-4967-8DD8-85673C1C9A5F}">
      <dsp:nvSpPr>
        <dsp:cNvPr id="0" name=""/>
        <dsp:cNvSpPr/>
      </dsp:nvSpPr>
      <dsp:spPr>
        <a:xfrm>
          <a:off x="2421006" y="1212776"/>
          <a:ext cx="2532684" cy="772160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2100" kern="1200" dirty="0" smtClean="0"/>
            <a:t>8 inclusiones laborales </a:t>
          </a:r>
          <a:endParaRPr lang="es-BO" sz="2100" kern="1200" dirty="0"/>
        </a:p>
      </dsp:txBody>
      <dsp:txXfrm>
        <a:off x="2421006" y="1212776"/>
        <a:ext cx="2532684" cy="772160"/>
      </dsp:txXfrm>
    </dsp:sp>
    <dsp:sp modelId="{B21984BE-EACE-4AC4-8F8B-EEAC3455FA57}">
      <dsp:nvSpPr>
        <dsp:cNvPr id="0" name=""/>
        <dsp:cNvSpPr/>
      </dsp:nvSpPr>
      <dsp:spPr>
        <a:xfrm>
          <a:off x="2421006" y="2177976"/>
          <a:ext cx="2532684" cy="1638446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2100" kern="1200" dirty="0" smtClean="0"/>
            <a:t>12 seguimiento de anteriores gestiones y  6 miembros del vivero Municipal Sacaba</a:t>
          </a:r>
          <a:endParaRPr lang="es-BO" sz="2100" kern="1200" dirty="0"/>
        </a:p>
      </dsp:txBody>
      <dsp:txXfrm>
        <a:off x="2421006" y="2177976"/>
        <a:ext cx="2532684" cy="16384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FA9C09-8DA6-4906-88AA-902F30D832E7}">
      <dsp:nvSpPr>
        <dsp:cNvPr id="0" name=""/>
        <dsp:cNvSpPr/>
      </dsp:nvSpPr>
      <dsp:spPr>
        <a:xfrm>
          <a:off x="1914469" y="2032000"/>
          <a:ext cx="533813" cy="9135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6906" y="0"/>
              </a:lnTo>
              <a:lnTo>
                <a:pt x="266906" y="913503"/>
              </a:lnTo>
              <a:lnTo>
                <a:pt x="533813" y="913503"/>
              </a:lnTo>
            </a:path>
          </a:pathLst>
        </a:custGeom>
        <a:noFill/>
        <a:ln w="254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BO" sz="500" kern="1200"/>
        </a:p>
      </dsp:txBody>
      <dsp:txXfrm>
        <a:off x="2154925" y="2462300"/>
        <a:ext cx="52901" cy="52901"/>
      </dsp:txXfrm>
    </dsp:sp>
    <dsp:sp modelId="{60ED3CFB-698D-454C-B65F-AD0FDFB18BC8}">
      <dsp:nvSpPr>
        <dsp:cNvPr id="0" name=""/>
        <dsp:cNvSpPr/>
      </dsp:nvSpPr>
      <dsp:spPr>
        <a:xfrm>
          <a:off x="1914469" y="1986280"/>
          <a:ext cx="5065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6536" y="45720"/>
              </a:lnTo>
            </a:path>
          </a:pathLst>
        </a:custGeom>
        <a:noFill/>
        <a:ln w="254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BO" sz="500" kern="1200"/>
        </a:p>
      </dsp:txBody>
      <dsp:txXfrm>
        <a:off x="2155074" y="2019336"/>
        <a:ext cx="25326" cy="25326"/>
      </dsp:txXfrm>
    </dsp:sp>
    <dsp:sp modelId="{64A4D1D9-264F-409D-9B72-3BF3228B7FB2}">
      <dsp:nvSpPr>
        <dsp:cNvPr id="0" name=""/>
        <dsp:cNvSpPr/>
      </dsp:nvSpPr>
      <dsp:spPr>
        <a:xfrm>
          <a:off x="1914469" y="1066799"/>
          <a:ext cx="506536" cy="965200"/>
        </a:xfrm>
        <a:custGeom>
          <a:avLst/>
          <a:gdLst/>
          <a:ahLst/>
          <a:cxnLst/>
          <a:rect l="0" t="0" r="0" b="0"/>
          <a:pathLst>
            <a:path>
              <a:moveTo>
                <a:pt x="0" y="965200"/>
              </a:moveTo>
              <a:lnTo>
                <a:pt x="253268" y="965200"/>
              </a:lnTo>
              <a:lnTo>
                <a:pt x="253268" y="0"/>
              </a:lnTo>
              <a:lnTo>
                <a:pt x="506536" y="0"/>
              </a:lnTo>
            </a:path>
          </a:pathLst>
        </a:custGeom>
        <a:noFill/>
        <a:ln w="254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BO" sz="500" kern="1200"/>
        </a:p>
      </dsp:txBody>
      <dsp:txXfrm>
        <a:off x="2140486" y="1522148"/>
        <a:ext cx="54502" cy="54502"/>
      </dsp:txXfrm>
    </dsp:sp>
    <dsp:sp modelId="{A3450C83-FD6C-495B-A951-B6284B4DCC72}">
      <dsp:nvSpPr>
        <dsp:cNvPr id="0" name=""/>
        <dsp:cNvSpPr/>
      </dsp:nvSpPr>
      <dsp:spPr>
        <a:xfrm rot="16200000">
          <a:off x="-503610" y="1645920"/>
          <a:ext cx="4064000" cy="772160"/>
        </a:xfrm>
        <a:prstGeom prst="rect">
          <a:avLst/>
        </a:prstGeom>
        <a:gradFill rotWithShape="0">
          <a:gsLst>
            <a:gs pos="0">
              <a:schemeClr val="accent5">
                <a:shade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655" tIns="33655" rIns="33655" bIns="33655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5300" kern="1200" dirty="0" smtClean="0"/>
            <a:t>2017</a:t>
          </a:r>
          <a:endParaRPr lang="es-BO" sz="5300" kern="1200" dirty="0"/>
        </a:p>
      </dsp:txBody>
      <dsp:txXfrm>
        <a:off x="-503610" y="1645920"/>
        <a:ext cx="4064000" cy="772160"/>
      </dsp:txXfrm>
    </dsp:sp>
    <dsp:sp modelId="{E9DAAB5D-7132-4706-B485-1F4530C592C3}">
      <dsp:nvSpPr>
        <dsp:cNvPr id="0" name=""/>
        <dsp:cNvSpPr/>
      </dsp:nvSpPr>
      <dsp:spPr>
        <a:xfrm>
          <a:off x="2421006" y="680719"/>
          <a:ext cx="2532684" cy="772160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800" kern="1200" dirty="0" smtClean="0"/>
            <a:t>10 entrenamientos laborales</a:t>
          </a:r>
          <a:endParaRPr lang="es-BO" sz="1800" kern="1200" dirty="0"/>
        </a:p>
      </dsp:txBody>
      <dsp:txXfrm>
        <a:off x="2421006" y="680719"/>
        <a:ext cx="2532684" cy="772160"/>
      </dsp:txXfrm>
    </dsp:sp>
    <dsp:sp modelId="{81A6FC7A-25E1-45B1-94F3-F01D20E2FF7B}">
      <dsp:nvSpPr>
        <dsp:cNvPr id="0" name=""/>
        <dsp:cNvSpPr/>
      </dsp:nvSpPr>
      <dsp:spPr>
        <a:xfrm>
          <a:off x="2421006" y="1645920"/>
          <a:ext cx="2532684" cy="772160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800" kern="1200" dirty="0" smtClean="0"/>
            <a:t>8 inserciones laborales trabajos en la comunidad</a:t>
          </a:r>
          <a:endParaRPr lang="es-BO" sz="1800" kern="1200" dirty="0"/>
        </a:p>
      </dsp:txBody>
      <dsp:txXfrm>
        <a:off x="2421006" y="1645920"/>
        <a:ext cx="2532684" cy="772160"/>
      </dsp:txXfrm>
    </dsp:sp>
    <dsp:sp modelId="{BD1406FA-7BB7-483A-B110-34E425C5434D}">
      <dsp:nvSpPr>
        <dsp:cNvPr id="0" name=""/>
        <dsp:cNvSpPr/>
      </dsp:nvSpPr>
      <dsp:spPr>
        <a:xfrm>
          <a:off x="2448283" y="2559423"/>
          <a:ext cx="2532684" cy="772160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800" kern="1200" dirty="0" smtClean="0"/>
            <a:t> seguimientos laborales </a:t>
          </a:r>
          <a:endParaRPr lang="es-BO" sz="1800" kern="1200" dirty="0"/>
        </a:p>
      </dsp:txBody>
      <dsp:txXfrm>
        <a:off x="2448283" y="2559423"/>
        <a:ext cx="2532684" cy="7721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A2E96A-2A94-4330-98CB-37ACA87D4AEE}">
      <dsp:nvSpPr>
        <dsp:cNvPr id="0" name=""/>
        <dsp:cNvSpPr/>
      </dsp:nvSpPr>
      <dsp:spPr>
        <a:xfrm>
          <a:off x="997067" y="2057400"/>
          <a:ext cx="425501" cy="977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2750" y="0"/>
              </a:lnTo>
              <a:lnTo>
                <a:pt x="212750" y="977265"/>
              </a:lnTo>
              <a:lnTo>
                <a:pt x="425501" y="977265"/>
              </a:lnTo>
            </a:path>
          </a:pathLst>
        </a:custGeom>
        <a:noFill/>
        <a:ln w="254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BO" sz="500" kern="1200"/>
        </a:p>
      </dsp:txBody>
      <dsp:txXfrm>
        <a:off x="1183171" y="2519385"/>
        <a:ext cx="53293" cy="53293"/>
      </dsp:txXfrm>
    </dsp:sp>
    <dsp:sp modelId="{5189A672-1BD7-471E-BAAC-965BAFF8ABD8}">
      <dsp:nvSpPr>
        <dsp:cNvPr id="0" name=""/>
        <dsp:cNvSpPr/>
      </dsp:nvSpPr>
      <dsp:spPr>
        <a:xfrm>
          <a:off x="997067" y="2011679"/>
          <a:ext cx="425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5501" y="45720"/>
              </a:lnTo>
            </a:path>
          </a:pathLst>
        </a:custGeom>
        <a:noFill/>
        <a:ln w="254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BO" sz="500" kern="1200"/>
        </a:p>
      </dsp:txBody>
      <dsp:txXfrm>
        <a:off x="1199180" y="2046762"/>
        <a:ext cx="21275" cy="21275"/>
      </dsp:txXfrm>
    </dsp:sp>
    <dsp:sp modelId="{B5B3105F-24D7-498B-981B-BEB7E25CA1DA}">
      <dsp:nvSpPr>
        <dsp:cNvPr id="0" name=""/>
        <dsp:cNvSpPr/>
      </dsp:nvSpPr>
      <dsp:spPr>
        <a:xfrm>
          <a:off x="997067" y="1080134"/>
          <a:ext cx="425501" cy="977265"/>
        </a:xfrm>
        <a:custGeom>
          <a:avLst/>
          <a:gdLst/>
          <a:ahLst/>
          <a:cxnLst/>
          <a:rect l="0" t="0" r="0" b="0"/>
          <a:pathLst>
            <a:path>
              <a:moveTo>
                <a:pt x="0" y="977265"/>
              </a:moveTo>
              <a:lnTo>
                <a:pt x="212750" y="977265"/>
              </a:lnTo>
              <a:lnTo>
                <a:pt x="212750" y="0"/>
              </a:lnTo>
              <a:lnTo>
                <a:pt x="425501" y="0"/>
              </a:lnTo>
            </a:path>
          </a:pathLst>
        </a:custGeom>
        <a:noFill/>
        <a:ln w="254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BO" sz="500" kern="1200"/>
        </a:p>
      </dsp:txBody>
      <dsp:txXfrm>
        <a:off x="1183171" y="1542120"/>
        <a:ext cx="53293" cy="53293"/>
      </dsp:txXfrm>
    </dsp:sp>
    <dsp:sp modelId="{FFF6EBB2-45AF-400F-92B3-6D7CE890CE7E}">
      <dsp:nvSpPr>
        <dsp:cNvPr id="0" name=""/>
        <dsp:cNvSpPr/>
      </dsp:nvSpPr>
      <dsp:spPr>
        <a:xfrm rot="16200000">
          <a:off x="-1451238" y="1666494"/>
          <a:ext cx="4114800" cy="781812"/>
        </a:xfrm>
        <a:prstGeom prst="rect">
          <a:avLst/>
        </a:prstGeom>
        <a:gradFill rotWithShape="0">
          <a:gsLst>
            <a:gs pos="0">
              <a:schemeClr val="accent5">
                <a:shade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5400" kern="1200" dirty="0" smtClean="0"/>
            <a:t>2018</a:t>
          </a:r>
          <a:endParaRPr lang="es-BO" sz="5400" kern="1200" dirty="0"/>
        </a:p>
      </dsp:txBody>
      <dsp:txXfrm>
        <a:off x="-1451238" y="1666494"/>
        <a:ext cx="4114800" cy="781812"/>
      </dsp:txXfrm>
    </dsp:sp>
    <dsp:sp modelId="{60332AF2-0E11-4AB7-BCBA-3DF0DF766BDB}">
      <dsp:nvSpPr>
        <dsp:cNvPr id="0" name=""/>
        <dsp:cNvSpPr/>
      </dsp:nvSpPr>
      <dsp:spPr>
        <a:xfrm>
          <a:off x="1422568" y="689228"/>
          <a:ext cx="2564343" cy="781812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900" kern="1200" dirty="0" smtClean="0"/>
            <a:t>11  beneficiarios en entrenamiento laboral</a:t>
          </a:r>
          <a:endParaRPr lang="es-BO" sz="1900" kern="1200" dirty="0"/>
        </a:p>
      </dsp:txBody>
      <dsp:txXfrm>
        <a:off x="1422568" y="689228"/>
        <a:ext cx="2564343" cy="781812"/>
      </dsp:txXfrm>
    </dsp:sp>
    <dsp:sp modelId="{71315408-E750-4AF3-A346-354D1F070905}">
      <dsp:nvSpPr>
        <dsp:cNvPr id="0" name=""/>
        <dsp:cNvSpPr/>
      </dsp:nvSpPr>
      <dsp:spPr>
        <a:xfrm>
          <a:off x="1422568" y="1666493"/>
          <a:ext cx="2564343" cy="781812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900" kern="1200" dirty="0" smtClean="0"/>
            <a:t>8 inclusiones laborales </a:t>
          </a:r>
          <a:endParaRPr lang="es-BO" sz="1900" kern="1200" dirty="0"/>
        </a:p>
      </dsp:txBody>
      <dsp:txXfrm>
        <a:off x="1422568" y="1666493"/>
        <a:ext cx="2564343" cy="781812"/>
      </dsp:txXfrm>
    </dsp:sp>
    <dsp:sp modelId="{A68BFBF8-91AE-4C28-AF94-6ED019934419}">
      <dsp:nvSpPr>
        <dsp:cNvPr id="0" name=""/>
        <dsp:cNvSpPr/>
      </dsp:nvSpPr>
      <dsp:spPr>
        <a:xfrm>
          <a:off x="1422568" y="2643758"/>
          <a:ext cx="2564343" cy="781812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900" kern="1200" baseline="0" dirty="0" smtClean="0"/>
            <a:t>seguimiento laborales en trabajos temporales de la comunidad</a:t>
          </a:r>
          <a:endParaRPr lang="es-BO" sz="1900" kern="1200" dirty="0"/>
        </a:p>
      </dsp:txBody>
      <dsp:txXfrm>
        <a:off x="1422568" y="2643758"/>
        <a:ext cx="2564343" cy="7818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4D385-8389-486D-B3DC-C92B08D2EF14}" type="datetimeFigureOut">
              <a:rPr lang="es-CL" smtClean="0"/>
              <a:pPr/>
              <a:t>03-07-2019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4D5DC-17DC-4C52-B35C-6C6FE470E2D2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74897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14E8-8160-408B-9569-A4663B3DA168}" type="datetimeFigureOut">
              <a:rPr lang="es-CL" smtClean="0"/>
              <a:pPr/>
              <a:t>03-07-2019</a:t>
            </a:fld>
            <a:endParaRPr lang="es-CL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7BC89-1BAA-41BA-B29D-4BB1E403F2BB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14E8-8160-408B-9569-A4663B3DA168}" type="datetimeFigureOut">
              <a:rPr lang="es-CL" smtClean="0"/>
              <a:pPr/>
              <a:t>03-07-2019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7BC89-1BAA-41BA-B29D-4BB1E403F2BB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14E8-8160-408B-9569-A4663B3DA168}" type="datetimeFigureOut">
              <a:rPr lang="es-CL" smtClean="0"/>
              <a:pPr/>
              <a:t>03-07-2019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7BC89-1BAA-41BA-B29D-4BB1E403F2BB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14E8-8160-408B-9569-A4663B3DA168}" type="datetimeFigureOut">
              <a:rPr lang="es-CL" smtClean="0"/>
              <a:pPr/>
              <a:t>03-07-2019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7BC89-1BAA-41BA-B29D-4BB1E403F2BB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14E8-8160-408B-9569-A4663B3DA168}" type="datetimeFigureOut">
              <a:rPr lang="es-CL" smtClean="0"/>
              <a:pPr/>
              <a:t>03-07-2019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7BC89-1BAA-41BA-B29D-4BB1E403F2BB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14E8-8160-408B-9569-A4663B3DA168}" type="datetimeFigureOut">
              <a:rPr lang="es-CL" smtClean="0"/>
              <a:pPr/>
              <a:t>03-07-2019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7BC89-1BAA-41BA-B29D-4BB1E403F2BB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14E8-8160-408B-9569-A4663B3DA168}" type="datetimeFigureOut">
              <a:rPr lang="es-CL" smtClean="0"/>
              <a:pPr/>
              <a:t>03-07-2019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7BC89-1BAA-41BA-B29D-4BB1E403F2BB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14E8-8160-408B-9569-A4663B3DA168}" type="datetimeFigureOut">
              <a:rPr lang="es-CL" smtClean="0"/>
              <a:pPr/>
              <a:t>03-07-2019</a:t>
            </a:fld>
            <a:endParaRPr lang="es-CL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A7BC89-1BAA-41BA-B29D-4BB1E403F2BB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CL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14E8-8160-408B-9569-A4663B3DA168}" type="datetimeFigureOut">
              <a:rPr lang="es-CL" smtClean="0"/>
              <a:pPr/>
              <a:t>03-07-2019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7BC89-1BAA-41BA-B29D-4BB1E403F2BB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14E8-8160-408B-9569-A4663B3DA168}" type="datetimeFigureOut">
              <a:rPr lang="es-CL" smtClean="0"/>
              <a:pPr/>
              <a:t>03-07-2019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C3A7BC89-1BAA-41BA-B29D-4BB1E403F2BB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D3F14E8-8160-408B-9569-A4663B3DA168}" type="datetimeFigureOut">
              <a:rPr lang="es-CL" smtClean="0"/>
              <a:pPr/>
              <a:t>03-07-2019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7BC89-1BAA-41BA-B29D-4BB1E403F2BB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Forma libre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D3F14E8-8160-408B-9569-A4663B3DA168}" type="datetimeFigureOut">
              <a:rPr lang="es-CL" smtClean="0"/>
              <a:pPr/>
              <a:t>03-07-2019</a:t>
            </a:fld>
            <a:endParaRPr lang="es-CL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C3A7BC89-1BAA-41BA-B29D-4BB1E403F2BB}" type="slidenum">
              <a:rPr lang="es-CL" smtClean="0"/>
              <a:pPr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 dir="r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7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5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2 Rectángulo"/>
          <p:cNvSpPr/>
          <p:nvPr/>
        </p:nvSpPr>
        <p:spPr>
          <a:xfrm>
            <a:off x="3452800" y="4522183"/>
            <a:ext cx="5400600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CL" sz="2400" dirty="0" smtClean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Candara" pitchFamily="34" charset="0"/>
            </a:endParaRP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sz="240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ndara" pitchFamily="34" charset="0"/>
              </a:rPr>
              <a:t>Expositora: Nélida  Lidia Laura Condori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sz="240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ndara" pitchFamily="34" charset="0"/>
              </a:rPr>
              <a:t>                Trabajadora Social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184" y="123159"/>
            <a:ext cx="1944216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00" y="77997"/>
            <a:ext cx="1658144" cy="1382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96310"/>
            <a:ext cx="8396200" cy="4929854"/>
          </a:xfrm>
        </p:spPr>
        <p:txBody>
          <a:bodyPr/>
          <a:lstStyle/>
          <a:p>
            <a:pPr marL="36576" indent="0" algn="ctr">
              <a:buNone/>
            </a:pPr>
            <a:r>
              <a:rPr lang="es-BO" sz="4000" dirty="0" smtClean="0">
                <a:latin typeface="Britannic Bold" pitchFamily="34" charset="0"/>
                <a:ea typeface="Adobe Gothic Std B" pitchFamily="34" charset="-128"/>
                <a:cs typeface="Aharoni" pitchFamily="2" charset="-79"/>
              </a:rPr>
              <a:t>SISTEMATIZACIÓN</a:t>
            </a:r>
          </a:p>
          <a:p>
            <a:pPr marL="36576" indent="0" algn="ctr">
              <a:buNone/>
            </a:pPr>
            <a:r>
              <a:rPr lang="es-BO" sz="4000" dirty="0" smtClean="0">
                <a:latin typeface="Britannic Bold" pitchFamily="34" charset="0"/>
                <a:ea typeface="Adobe Gothic Std B" pitchFamily="34" charset="-128"/>
                <a:cs typeface="Aharoni" pitchFamily="2" charset="-79"/>
              </a:rPr>
              <a:t> INSTITUCIONAL</a:t>
            </a:r>
          </a:p>
          <a:p>
            <a:pPr marL="36576" indent="0" algn="ctr">
              <a:buNone/>
            </a:pPr>
            <a:endParaRPr lang="es-BO" dirty="0" smtClean="0">
              <a:latin typeface="Arial Black" pitchFamily="34" charset="0"/>
              <a:cs typeface="Aharoni" pitchFamily="2" charset="-79"/>
            </a:endParaRPr>
          </a:p>
          <a:p>
            <a:pPr marL="36576" indent="0" algn="ctr">
              <a:buNone/>
            </a:pPr>
            <a:r>
              <a:rPr lang="es-BO" sz="3600" dirty="0" smtClean="0">
                <a:latin typeface="Arial Black" pitchFamily="34" charset="0"/>
                <a:cs typeface="Aharoni" pitchFamily="2" charset="-79"/>
              </a:rPr>
              <a:t>COMPONENTE </a:t>
            </a:r>
          </a:p>
          <a:p>
            <a:pPr marL="36576" indent="0" algn="ctr">
              <a:buNone/>
            </a:pPr>
            <a:r>
              <a:rPr lang="es-BO" sz="3600" dirty="0" smtClean="0">
                <a:latin typeface="Arial Black" pitchFamily="34" charset="0"/>
                <a:cs typeface="Aharoni" pitchFamily="2" charset="-79"/>
              </a:rPr>
              <a:t>SUSTENTO - RBC </a:t>
            </a:r>
            <a:endParaRPr lang="es-BO" sz="3600" dirty="0">
              <a:latin typeface="Arial Black" pitchFamily="34" charset="0"/>
              <a:cs typeface="Aharoni" pitchFamily="2" charset="-79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003232" cy="4525963"/>
          </a:xfrm>
        </p:spPr>
        <p:txBody>
          <a:bodyPr/>
          <a:lstStyle/>
          <a:p>
            <a:pPr marL="0" lvl="0" indent="0" algn="just">
              <a:spcBef>
                <a:spcPts val="0"/>
              </a:spcBef>
              <a:buClrTx/>
              <a:buSzTx/>
              <a:buNone/>
            </a:pPr>
            <a:r>
              <a:rPr lang="es-BO" dirty="0" smtClean="0"/>
              <a:t>2011- 2013 se realizo el proceso de entrenamiento laboral </a:t>
            </a:r>
            <a:r>
              <a:rPr lang="es-BO" dirty="0"/>
              <a:t>en trabajo informales de la comunidad y dentro de su entorno familiar </a:t>
            </a:r>
          </a:p>
          <a:p>
            <a:r>
              <a:rPr lang="es-BO" dirty="0"/>
              <a:t>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011" y="3429000"/>
            <a:ext cx="3390453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463653"/>
            <a:ext cx="3042840" cy="234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98661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2 Rectángulo redondeado"/>
          <p:cNvSpPr/>
          <p:nvPr/>
        </p:nvSpPr>
        <p:spPr>
          <a:xfrm>
            <a:off x="539552" y="4683596"/>
            <a:ext cx="8064896" cy="19857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MX" dirty="0" smtClean="0"/>
          </a:p>
          <a:p>
            <a:r>
              <a:rPr lang="es-MX" dirty="0" smtClean="0"/>
              <a:t>Se realizo una MICROEMPRESA  En coordinación con Fe y </a:t>
            </a:r>
            <a:r>
              <a:rPr lang="es-MX" dirty="0"/>
              <a:t> </a:t>
            </a:r>
            <a:r>
              <a:rPr lang="es-MX" dirty="0" smtClean="0"/>
              <a:t>Alegría </a:t>
            </a:r>
            <a:r>
              <a:rPr lang="es-MX" dirty="0"/>
              <a:t> </a:t>
            </a:r>
            <a:r>
              <a:rPr lang="es-MX" dirty="0" smtClean="0"/>
              <a:t>donde  la participaron las mamas de la asociación Manuela Gandarillas</a:t>
            </a:r>
            <a:endParaRPr lang="es-BO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869804545"/>
              </p:ext>
            </p:extLst>
          </p:nvPr>
        </p:nvGraphicFramePr>
        <p:xfrm>
          <a:off x="1055068" y="61582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940318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820423725"/>
              </p:ext>
            </p:extLst>
          </p:nvPr>
        </p:nvGraphicFramePr>
        <p:xfrm>
          <a:off x="395536" y="1340768"/>
          <a:ext cx="475252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7" name="Picture 3" descr="C:\Users\Usuario\Desktop\fotos en general\SUSTENTO\Nueva carpeta (4)\Beneficiario David Conde trabajando en taller de freno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996952"/>
            <a:ext cx="3707904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uario\Desktop\fotos en general\SUSTENTO\fotos RBC\Beneficiaria Maria Condori realizando tegido de prendas de vestir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8017"/>
            <a:ext cx="3707904" cy="344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9501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952301143"/>
              </p:ext>
            </p:extLst>
          </p:nvPr>
        </p:nvGraphicFramePr>
        <p:xfrm>
          <a:off x="0" y="98072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290" name="Picture 2" descr="C:\Users\Usuario\Desktop\fotos en general\SUSTENTO\fotos RBC\DSC_036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0"/>
            <a:ext cx="356388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uario\Desktop\viver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291830"/>
            <a:ext cx="3563888" cy="366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0" y="5445224"/>
            <a:ext cx="5436096" cy="141277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dirty="0" smtClean="0"/>
              <a:t>En esta gestión  inicio  las charlas informativas a personas con discapacidad en vivero Municipal de Sacaba.</a:t>
            </a: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289415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7643192" cy="4857403"/>
          </a:xfrm>
        </p:spPr>
        <p:txBody>
          <a:bodyPr>
            <a:normAutofit fontScale="77500" lnSpcReduction="20000"/>
          </a:bodyPr>
          <a:lstStyle/>
          <a:p>
            <a:pPr marL="36576" indent="0">
              <a:buNone/>
            </a:pPr>
            <a:endParaRPr lang="es-BO" dirty="0" smtClean="0"/>
          </a:p>
          <a:p>
            <a:pPr marL="36576" indent="0">
              <a:buNone/>
            </a:pPr>
            <a:r>
              <a:rPr lang="es-BO" dirty="0" smtClean="0"/>
              <a:t>Promulgada el 6 de septiembre de 2017 tiene como objetivo establecer la inserción laboral en sectores públicos como privados y crear un bono mensual para personas con discapacidad grave y muy grave , bajo el reglamento establecido en el decreto supremo N° 3437</a:t>
            </a:r>
          </a:p>
          <a:p>
            <a:pPr marL="36576" indent="0">
              <a:buNone/>
            </a:pPr>
            <a:endParaRPr lang="es-BO" dirty="0" smtClean="0"/>
          </a:p>
          <a:p>
            <a:pPr marL="36576" indent="0">
              <a:buNone/>
            </a:pPr>
            <a:r>
              <a:rPr lang="es-BO" dirty="0" smtClean="0"/>
              <a:t>ARTICULO 2 en la que menciona que todas las </a:t>
            </a:r>
            <a:r>
              <a:rPr lang="es-BO" b="1" dirty="0" smtClean="0"/>
              <a:t>instituciones publicas </a:t>
            </a:r>
            <a:r>
              <a:rPr lang="es-BO" dirty="0" smtClean="0"/>
              <a:t>en un </a:t>
            </a:r>
            <a:r>
              <a:rPr lang="es-BO" b="1" dirty="0" smtClean="0"/>
              <a:t>4% </a:t>
            </a:r>
            <a:r>
              <a:rPr lang="es-BO" dirty="0" smtClean="0"/>
              <a:t>de su personal</a:t>
            </a:r>
          </a:p>
          <a:p>
            <a:pPr marL="36576" indent="0">
              <a:buNone/>
            </a:pPr>
            <a:r>
              <a:rPr lang="es-BO" dirty="0" smtClean="0"/>
              <a:t>.</a:t>
            </a:r>
          </a:p>
          <a:p>
            <a:pPr marL="36576" indent="0">
              <a:buNone/>
            </a:pPr>
            <a:r>
              <a:rPr lang="es-BO" dirty="0" smtClean="0"/>
              <a:t>Por otro lado las </a:t>
            </a:r>
            <a:r>
              <a:rPr lang="es-BO" b="1" dirty="0" smtClean="0"/>
              <a:t>empresas o establecimientos laborales del sector privado</a:t>
            </a:r>
            <a:r>
              <a:rPr lang="es-BO" dirty="0" smtClean="0"/>
              <a:t> con mas de 50 empleados en un porcentaje no menor al </a:t>
            </a:r>
            <a:r>
              <a:rPr lang="es-BO" b="1" dirty="0" smtClean="0"/>
              <a:t>2%</a:t>
            </a:r>
            <a:r>
              <a:rPr lang="es-BO" dirty="0" smtClean="0"/>
              <a:t> de su personal</a:t>
            </a:r>
          </a:p>
          <a:p>
            <a:endParaRPr lang="es-BO" dirty="0"/>
          </a:p>
        </p:txBody>
      </p:sp>
      <p:sp>
        <p:nvSpPr>
          <p:cNvPr id="4" name="3 Rectángulo redondeado"/>
          <p:cNvSpPr/>
          <p:nvPr/>
        </p:nvSpPr>
        <p:spPr>
          <a:xfrm>
            <a:off x="498376" y="301080"/>
            <a:ext cx="6984776" cy="10396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2000" b="1" dirty="0" smtClean="0"/>
              <a:t>LEY DE INSERCION LABORAL Y AYUDA ECONOMICA PARA PERSONAS CON DISCAPACIDAD N° 977</a:t>
            </a:r>
            <a:endParaRPr lang="es-BO" sz="2000" b="1" dirty="0"/>
          </a:p>
        </p:txBody>
      </p:sp>
    </p:spTree>
    <p:extLst>
      <p:ext uri="{BB962C8B-B14F-4D97-AF65-F5344CB8AC3E}">
        <p14:creationId xmlns:p14="http://schemas.microsoft.com/office/powerpoint/2010/main" val="42165479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197221236"/>
              </p:ext>
            </p:extLst>
          </p:nvPr>
        </p:nvGraphicFramePr>
        <p:xfrm>
          <a:off x="3053358" y="62068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318" name="Picture 6" descr="C:\Users\Usuario\Desktop\fotos en general\SUSTENTO\IMG-20171205-WA000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04" y="620688"/>
            <a:ext cx="333481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23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graphicFrame>
        <p:nvGraphicFramePr>
          <p:cNvPr id="5" name="4 Marcador de posición de imagen"/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396649075"/>
              </p:ext>
            </p:extLst>
          </p:nvPr>
        </p:nvGraphicFramePr>
        <p:xfrm>
          <a:off x="5005636" y="908720"/>
          <a:ext cx="41148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Rectángulo"/>
          <p:cNvSpPr/>
          <p:nvPr/>
        </p:nvSpPr>
        <p:spPr>
          <a:xfrm>
            <a:off x="6444208" y="764704"/>
            <a:ext cx="2520280" cy="64807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 smtClean="0"/>
              <a:t>3 inscritos en el programa PAE</a:t>
            </a:r>
            <a:endParaRPr lang="es-BO" dirty="0"/>
          </a:p>
        </p:txBody>
      </p:sp>
      <p:cxnSp>
        <p:nvCxnSpPr>
          <p:cNvPr id="8" name="7 Conector recto"/>
          <p:cNvCxnSpPr>
            <a:endCxn id="6" idx="2"/>
          </p:cNvCxnSpPr>
          <p:nvPr/>
        </p:nvCxnSpPr>
        <p:spPr>
          <a:xfrm flipV="1">
            <a:off x="7704348" y="1412776"/>
            <a:ext cx="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4" name="Picture 4" descr="C:\Users\Usuario\Desktop\IMG-20180701-WA00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89" y="3645024"/>
            <a:ext cx="394213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uario\Desktop\fotos en general\SUSTENTO\fotos RBC\DSC_072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51224" y="-81982"/>
            <a:ext cx="2376264" cy="406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4461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7606" y="476672"/>
            <a:ext cx="8229600" cy="1143000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kumimoji="0" lang="es-BO" sz="27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RESUMEN </a:t>
            </a:r>
            <a:r>
              <a:rPr kumimoji="0" lang="es-BO" sz="27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2011-2019</a:t>
            </a:r>
            <a:r>
              <a:rPr kumimoji="0" lang="es-BO" sz="2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s-BO" sz="2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s-BO" sz="27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COMPONENTE SUSTENTO</a:t>
            </a:r>
            <a:r>
              <a:rPr kumimoji="0" lang="es-BO" sz="2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s-BO" sz="2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s-BO" sz="2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Entrenamiento laboral</a:t>
            </a:r>
            <a:r>
              <a:rPr kumimoji="0" lang="es-BO" sz="6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s-BO" sz="6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es-BO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5059782"/>
              </p:ext>
            </p:extLst>
          </p:nvPr>
        </p:nvGraphicFramePr>
        <p:xfrm>
          <a:off x="615963" y="1340768"/>
          <a:ext cx="7992886" cy="180124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03040"/>
                <a:gridCol w="801334"/>
                <a:gridCol w="579689"/>
                <a:gridCol w="724610"/>
                <a:gridCol w="725464"/>
                <a:gridCol w="1207969"/>
                <a:gridCol w="725464"/>
                <a:gridCol w="578836"/>
                <a:gridCol w="707562"/>
                <a:gridCol w="1138918"/>
              </a:tblGrid>
              <a:tr h="4629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BO" sz="1600" dirty="0">
                          <a:solidFill>
                            <a:schemeClr val="tx1"/>
                          </a:solidFill>
                          <a:effectLst/>
                        </a:rPr>
                        <a:t>2011</a:t>
                      </a:r>
                      <a:endParaRPr lang="es-BO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BO" sz="1600">
                          <a:solidFill>
                            <a:schemeClr val="tx1"/>
                          </a:solidFill>
                          <a:effectLst/>
                        </a:rPr>
                        <a:t>2012</a:t>
                      </a:r>
                      <a:endParaRPr lang="es-BO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BO" sz="1600">
                          <a:solidFill>
                            <a:schemeClr val="tx1"/>
                          </a:solidFill>
                          <a:effectLst/>
                        </a:rPr>
                        <a:t>2013</a:t>
                      </a:r>
                      <a:endParaRPr lang="es-BO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BO" sz="1600">
                          <a:solidFill>
                            <a:schemeClr val="tx1"/>
                          </a:solidFill>
                          <a:effectLst/>
                        </a:rPr>
                        <a:t>2014</a:t>
                      </a:r>
                      <a:endParaRPr lang="es-BO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BO" sz="1600">
                          <a:solidFill>
                            <a:schemeClr val="tx1"/>
                          </a:solidFill>
                          <a:effectLst/>
                        </a:rPr>
                        <a:t>2015</a:t>
                      </a:r>
                      <a:endParaRPr lang="es-BO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BO" sz="1600">
                          <a:solidFill>
                            <a:schemeClr val="tx1"/>
                          </a:solidFill>
                          <a:effectLst/>
                        </a:rPr>
                        <a:t>2016</a:t>
                      </a:r>
                      <a:endParaRPr lang="es-BO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BO" sz="1600">
                          <a:solidFill>
                            <a:schemeClr val="tx1"/>
                          </a:solidFill>
                          <a:effectLst/>
                        </a:rPr>
                        <a:t>2017</a:t>
                      </a:r>
                      <a:endParaRPr lang="es-BO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BO" sz="160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es-BO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BO" sz="1600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s-BO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BO" sz="160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s-BO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9570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BO" sz="16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s-BO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BO" sz="160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s-BO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BO" sz="160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s-BO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BO" sz="160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s-BO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BO" sz="160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s-BO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BO" sz="160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s-BO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BO" sz="1600" dirty="0">
                          <a:solidFill>
                            <a:schemeClr val="tx1"/>
                          </a:solidFill>
                          <a:effectLst/>
                        </a:rPr>
                        <a:t>17 EIFODEC</a:t>
                      </a:r>
                      <a:endParaRPr lang="es-BO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BO" sz="1600" dirty="0">
                          <a:solidFill>
                            <a:schemeClr val="tx1"/>
                          </a:solidFill>
                          <a:effectLst/>
                        </a:rPr>
                        <a:t>11 GAMS</a:t>
                      </a:r>
                      <a:endParaRPr lang="es-BO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BO" sz="160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s-BO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BO" sz="160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s-BO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BO" sz="16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s-BO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BO" sz="1600" dirty="0">
                          <a:solidFill>
                            <a:schemeClr val="tx1"/>
                          </a:solidFill>
                          <a:effectLst/>
                        </a:rPr>
                        <a:t>99</a:t>
                      </a:r>
                      <a:endParaRPr lang="es-BO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40968"/>
            <a:ext cx="7812058" cy="301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3289058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404664"/>
            <a:ext cx="7283152" cy="634082"/>
          </a:xfrm>
        </p:spPr>
        <p:txBody>
          <a:bodyPr>
            <a:normAutofit fontScale="90000"/>
          </a:bodyPr>
          <a:lstStyle/>
          <a:p>
            <a:r>
              <a:rPr lang="es-BO" dirty="0" smtClean="0"/>
              <a:t>ENTRENAMIENTO LABORAL</a:t>
            </a:r>
            <a:endParaRPr lang="es-BO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05"/>
          <a:stretch/>
        </p:blipFill>
        <p:spPr bwMode="auto">
          <a:xfrm>
            <a:off x="1791854" y="1191389"/>
            <a:ext cx="2304256" cy="26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E:\EIFODEC2018\FOTO NELIDA\fotos 2 semestre  2018\fotos 2208 sustento\COMPONENTE SUSTENTO  Entrenamiento laboral Elizabteh Inturias aprendiendo a tejer 12 -10-2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30746" y="1167532"/>
            <a:ext cx="2447232" cy="286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EIFODEC2018\FOTO NELIDA\fotos 2 semestre  2018\fotos 2208 sustento\COMPONENTE SUSTENTO Entrenamiento   elaboral Jose Eduardo Acaraopi 10-09-2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18005"/>
            <a:ext cx="3387024" cy="203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E:\EIFODEC2018\FOTO NELIDA\sustento\SAMUEL PUCHO ENTRENAMIENTO LABO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294" y="3936061"/>
            <a:ext cx="2928136" cy="219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718479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BO" sz="2800" dirty="0" smtClean="0">
                <a:latin typeface="Adobe Gothic Std B" pitchFamily="34" charset="-128"/>
                <a:ea typeface="Adobe Gothic Std B" pitchFamily="34" charset="-128"/>
              </a:rPr>
              <a:t>PERSONAS CON DISCAPACIDAD INCLUIDAS </a:t>
            </a:r>
            <a:r>
              <a:rPr lang="es-BO" sz="2800" dirty="0" smtClean="0">
                <a:latin typeface="Adobe Gothic Std B" pitchFamily="34" charset="-128"/>
                <a:ea typeface="Adobe Gothic Std B" pitchFamily="34" charset="-128"/>
              </a:rPr>
              <a:t>LABORALMENTE  EN SU COMUNIDAD</a:t>
            </a:r>
            <a:endParaRPr lang="es-BO" sz="2800" dirty="0"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6146" name="Picture 2" descr="E:\EIFODEC2018\FOTO NELIDA\fotos 2 semestre  2018\fotos 2208 sustento\COMPONENTE SUSTENTO IncluNelson Romero discapacidad intelectual 3 -08-2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3528392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EIFODEC2018\FOTO NELIDA\fotos 2 semestre  2018\fotos 2208 sustento\COMPONENTE SUSTENTO inclusion laboral  Wilian Hidalgo discapacida intelectual 23- 09- 2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03486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428640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294928"/>
            <a:ext cx="7467600" cy="1143000"/>
          </a:xfrm>
        </p:spPr>
        <p:txBody>
          <a:bodyPr/>
          <a:lstStyle/>
          <a:p>
            <a:endParaRPr lang="es-B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600200"/>
            <a:ext cx="8064896" cy="4525963"/>
          </a:xfrm>
        </p:spPr>
        <p:txBody>
          <a:bodyPr>
            <a:normAutofit fontScale="92500"/>
          </a:bodyPr>
          <a:lstStyle/>
          <a:p>
            <a:r>
              <a:rPr lang="es-BO" dirty="0"/>
              <a:t>E</a:t>
            </a:r>
            <a:r>
              <a:rPr lang="es-BO" dirty="0" smtClean="0"/>
              <a:t>s una </a:t>
            </a:r>
            <a:r>
              <a:rPr lang="es-BO" b="1" dirty="0"/>
              <a:t>P</a:t>
            </a:r>
            <a:r>
              <a:rPr lang="es-BO" b="1" dirty="0" smtClean="0"/>
              <a:t>olítica </a:t>
            </a:r>
            <a:r>
              <a:rPr lang="es-BO" b="1" dirty="0"/>
              <a:t>N</a:t>
            </a:r>
            <a:r>
              <a:rPr lang="es-BO" b="1" dirty="0" smtClean="0"/>
              <a:t>acional </a:t>
            </a:r>
            <a:r>
              <a:rPr lang="es-BO" dirty="0" smtClean="0"/>
              <a:t>visibilizada en la Ley </a:t>
            </a:r>
            <a:r>
              <a:rPr lang="es-BO" dirty="0"/>
              <a:t>G</a:t>
            </a:r>
            <a:r>
              <a:rPr lang="es-BO" dirty="0" smtClean="0"/>
              <a:t>eneral de las Personas con Discapacidad N° 223 (Art, 32, inciso V). Señala que el Estado Plurinacional de Bolivia, debe incorporar la estrategia de la RBC en políticas sociales, culturales y económicas para PCD.</a:t>
            </a:r>
            <a:r>
              <a:rPr lang="es-BO" sz="1800" dirty="0" smtClean="0"/>
              <a:t>)</a:t>
            </a:r>
          </a:p>
          <a:p>
            <a:endParaRPr lang="es-BO" sz="1800" dirty="0" smtClean="0"/>
          </a:p>
          <a:p>
            <a:r>
              <a:rPr lang="es-BO" b="1" dirty="0" smtClean="0"/>
              <a:t>EIFODEC </a:t>
            </a:r>
            <a:r>
              <a:rPr lang="es-BO" b="1" dirty="0"/>
              <a:t>desde el año 2010  a </a:t>
            </a:r>
            <a:r>
              <a:rPr lang="es-BO" b="1" dirty="0" smtClean="0"/>
              <a:t>través </a:t>
            </a:r>
            <a:r>
              <a:rPr lang="es-BO" b="1" dirty="0"/>
              <a:t>del convenio </a:t>
            </a:r>
            <a:r>
              <a:rPr lang="es-BO" b="1" dirty="0" smtClean="0"/>
              <a:t>interinstitucional implementa </a:t>
            </a:r>
            <a:r>
              <a:rPr lang="es-BO" b="1" dirty="0"/>
              <a:t>la estrategia de </a:t>
            </a:r>
            <a:r>
              <a:rPr lang="es-BO" b="1" dirty="0" smtClean="0"/>
              <a:t>RBC en el Municipio. </a:t>
            </a:r>
            <a:endParaRPr lang="es-BO" b="1" dirty="0"/>
          </a:p>
        </p:txBody>
      </p:sp>
      <p:sp>
        <p:nvSpPr>
          <p:cNvPr id="4" name="3 Rectángulo redondeado"/>
          <p:cNvSpPr/>
          <p:nvPr/>
        </p:nvSpPr>
        <p:spPr>
          <a:xfrm>
            <a:off x="678097" y="157466"/>
            <a:ext cx="7416824" cy="111927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2800" b="1" dirty="0"/>
              <a:t>L</a:t>
            </a:r>
            <a:r>
              <a:rPr lang="es-BO" sz="2800" b="1" dirty="0" smtClean="0"/>
              <a:t>a RBC</a:t>
            </a:r>
            <a:r>
              <a:rPr lang="es-BO" sz="2800" b="1" dirty="0"/>
              <a:t> </a:t>
            </a:r>
            <a:r>
              <a:rPr lang="es-BO" sz="2800" b="1" dirty="0" smtClean="0"/>
              <a:t>en </a:t>
            </a:r>
            <a:r>
              <a:rPr lang="es-BO" sz="2800" b="1" dirty="0"/>
              <a:t>Bolivia</a:t>
            </a:r>
            <a:r>
              <a:rPr lang="es-BO" sz="2800" b="1" dirty="0" smtClean="0"/>
              <a:t> </a:t>
            </a:r>
            <a:endParaRPr lang="es-BO" sz="2800" b="1" dirty="0"/>
          </a:p>
        </p:txBody>
      </p:sp>
    </p:spTree>
    <p:extLst>
      <p:ext uri="{BB962C8B-B14F-4D97-AF65-F5344CB8AC3E}">
        <p14:creationId xmlns:p14="http://schemas.microsoft.com/office/powerpoint/2010/main" val="21694614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Autofit/>
          </a:bodyPr>
          <a:lstStyle/>
          <a:p>
            <a:r>
              <a:rPr lang="es-BO" sz="2400" dirty="0" smtClean="0"/>
              <a:t>Richard tiene </a:t>
            </a:r>
            <a:r>
              <a:rPr lang="es-BO" sz="2400" dirty="0"/>
              <a:t>discapacidad Intelectual, es beneficiario de la Fundación EIFODEC - RBC y fue incluido laboralmente en su comunidad como operador de lavado de autos. </a:t>
            </a:r>
            <a:r>
              <a:rPr lang="es-BO" sz="2400" dirty="0" smtClean="0"/>
              <a:t>Él </a:t>
            </a:r>
            <a:r>
              <a:rPr lang="es-BO" sz="2400" dirty="0"/>
              <a:t>esta feliz de poder trabajar, ganar dinero y poder ayudar a su familia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132856"/>
            <a:ext cx="2664296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7364841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Autofit/>
          </a:bodyPr>
          <a:lstStyle/>
          <a:p>
            <a:r>
              <a:rPr lang="es-BO" sz="2800" b="1" dirty="0" smtClean="0">
                <a:latin typeface="Adobe Gothic Std B" pitchFamily="34" charset="-128"/>
                <a:ea typeface="Adobe Gothic Std B" pitchFamily="34" charset="-128"/>
              </a:rPr>
              <a:t>PRIMERAS INCLUSIONES LABORALES EN COORDINACIÓN CON EL MINISTERIO DE TRABAJO </a:t>
            </a:r>
            <a:endParaRPr lang="es-BO" sz="2800" b="1" dirty="0"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28800"/>
            <a:ext cx="5651482" cy="423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7709136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57942" y="79002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BO" dirty="0"/>
              <a:t/>
            </a:r>
            <a:br>
              <a:rPr lang="es-BO" dirty="0"/>
            </a:br>
            <a:endParaRPr lang="es-BO" dirty="0"/>
          </a:p>
        </p:txBody>
      </p:sp>
      <p:pic>
        <p:nvPicPr>
          <p:cNvPr id="3075" name="Picture 3" descr="C:\Users\Usuario\Desktop\Nueva carpeta\felix bernabe empresa Cimc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76" y="3400654"/>
            <a:ext cx="3940500" cy="25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uario\Desktop\Nueva carpeta\alcides choque seguimiento labor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1694"/>
            <a:ext cx="3659899" cy="274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EIFODEC2018\FOTO NELIDA\fotos 2 semestre  2018\fotos 2208 sustento\COMPONENTE SUSTENTO Seguimiento laboral Luis Reyes empresa CIMCO 15-11-2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17" y="331694"/>
            <a:ext cx="4005959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50039"/>
            <a:ext cx="3499407" cy="2621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667528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Supervisión laboral </a:t>
            </a:r>
            <a:endParaRPr lang="es-B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2276872"/>
            <a:ext cx="3600400" cy="3877891"/>
          </a:xfrm>
        </p:spPr>
        <p:txBody>
          <a:bodyPr/>
          <a:lstStyle/>
          <a:p>
            <a:pPr marL="0" indent="0">
              <a:buNone/>
            </a:pPr>
            <a:r>
              <a:rPr lang="es-BO" dirty="0" smtClean="0"/>
              <a:t>Seguimiento laboral en coordinación con el ministerio de trabajo </a:t>
            </a:r>
            <a:endParaRPr lang="es-BO" dirty="0"/>
          </a:p>
        </p:txBody>
      </p:sp>
      <p:pic>
        <p:nvPicPr>
          <p:cNvPr id="7170" name="Picture 2" descr="E:\EIFODEC2018\FOTO NELIDA\fotos 2 semestre  2018\IMG-20181212-WA0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52"/>
          <a:stretch/>
        </p:blipFill>
        <p:spPr bwMode="auto">
          <a:xfrm>
            <a:off x="4211960" y="1484784"/>
            <a:ext cx="4558849" cy="413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866571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BO" dirty="0" smtClean="0"/>
              <a:t>Seguimiento laboral </a:t>
            </a:r>
            <a:r>
              <a:rPr lang="es-BO" dirty="0" smtClean="0"/>
              <a:t>en</a:t>
            </a:r>
            <a:r>
              <a:rPr lang="es-BO" dirty="0" smtClean="0"/>
              <a:t> </a:t>
            </a:r>
            <a:r>
              <a:rPr lang="es-BO" dirty="0" smtClean="0"/>
              <a:t>trabajos por cuenta propia </a:t>
            </a:r>
            <a:endParaRPr lang="es-BO" dirty="0"/>
          </a:p>
        </p:txBody>
      </p:sp>
      <p:pic>
        <p:nvPicPr>
          <p:cNvPr id="9218" name="Picture 2" descr="E:\EIFODEC2018\FOTO NELIDA\fotos 2 semestre  2018\fotos 2208 sustento\COMPONENTE SUSTENTO Seguimiento Laboral Maria Condori 16-09-2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23501"/>
            <a:ext cx="3908612" cy="293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EIFODEC2018\FOTO NELIDA\fotos 2 semestre  2018\fotos 2208 sustento\COMPONENTE SUSTENTOSeguimiento laboral Sonia Hinojosa discapacidad fisica 18-09-2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23501"/>
            <a:ext cx="3908612" cy="293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748204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04664"/>
            <a:ext cx="7467600" cy="1143000"/>
          </a:xfrm>
        </p:spPr>
        <p:txBody>
          <a:bodyPr>
            <a:noAutofit/>
          </a:bodyPr>
          <a:lstStyle/>
          <a:p>
            <a:r>
              <a:rPr lang="es-ES" sz="3600" dirty="0"/>
              <a:t>Charlas de informativas y sensibilización a trabajadores de empresas </a:t>
            </a:r>
            <a:endParaRPr lang="es-BO" sz="3600" dirty="0"/>
          </a:p>
        </p:txBody>
      </p:sp>
      <p:pic>
        <p:nvPicPr>
          <p:cNvPr id="1026" name="Picture 2" descr="C:\Users\Usuario\Desktop\Nueva carpeta\20190315_0853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44825"/>
            <a:ext cx="381642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uario\Desktop\Nueva carpeta\taller de sencibilizacion a  supervisores y compañeros de trabajo de personas con discapacida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19" y="1772816"/>
            <a:ext cx="4128461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699243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 dirty="0" smtClean="0"/>
          </a:p>
          <a:p>
            <a:endParaRPr lang="es-BO" dirty="0"/>
          </a:p>
          <a:p>
            <a:endParaRPr lang="es-BO" dirty="0" smtClean="0"/>
          </a:p>
          <a:p>
            <a:endParaRPr lang="es-BO" dirty="0"/>
          </a:p>
          <a:p>
            <a:endParaRPr lang="es-BO" dirty="0" smtClean="0"/>
          </a:p>
          <a:p>
            <a:endParaRPr lang="es-BO" dirty="0"/>
          </a:p>
          <a:p>
            <a:endParaRPr lang="es-BO" dirty="0" smtClean="0"/>
          </a:p>
          <a:p>
            <a:pPr marL="36576" indent="0">
              <a:buNone/>
            </a:pPr>
            <a:r>
              <a:rPr lang="es-BO" dirty="0" smtClean="0"/>
              <a:t>Gracias ……………</a:t>
            </a:r>
            <a:endParaRPr lang="es-BO" dirty="0"/>
          </a:p>
        </p:txBody>
      </p:sp>
      <p:pic>
        <p:nvPicPr>
          <p:cNvPr id="17410" name="Picture 2" descr="C:\Users\Usuario\Desktop\fotos en general\SUSTENTO\Nueva carpeta (4)\IMG_20160919_2307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40" y="0"/>
            <a:ext cx="5400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Usuario\Desktop\fotos en general\SUSTENTO\Nueva carpeta (4)\IMG_20160919_2305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780" y="-59382"/>
            <a:ext cx="3770040" cy="691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843808" y="3198168"/>
            <a:ext cx="52565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BO" sz="3200" b="1" dirty="0" smtClean="0">
                <a:solidFill>
                  <a:schemeClr val="bg1"/>
                </a:solidFill>
                <a:latin typeface="Arial Black" pitchFamily="34" charset="0"/>
              </a:rPr>
              <a:t>GRACIAS…..</a:t>
            </a:r>
            <a:endParaRPr lang="es-BO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0507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 </a:t>
            </a:r>
            <a:endParaRPr lang="es-B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600201"/>
            <a:ext cx="7745288" cy="3196951"/>
          </a:xfrm>
        </p:spPr>
        <p:txBody>
          <a:bodyPr>
            <a:normAutofit fontScale="85000" lnSpcReduction="20000"/>
          </a:bodyPr>
          <a:lstStyle/>
          <a:p>
            <a:r>
              <a:rPr lang="es-BO" dirty="0"/>
              <a:t>E</a:t>
            </a:r>
            <a:r>
              <a:rPr lang="es-BO" dirty="0" smtClean="0"/>
              <a:t>l componente promueve la inclusión laboral de las PCD brindando entrenamiento y orientación para el desarrollo de habilidades pre-laborales estableciendo perfiles ocupacionales en base a sus habilidades laborales. además de trabajar conocimiento </a:t>
            </a:r>
            <a:r>
              <a:rPr lang="es-BO" dirty="0"/>
              <a:t>del dinero , transacciones monetarias , actividades de autodirección, seguimiento de instrucciones e imitación de actividades </a:t>
            </a:r>
            <a:r>
              <a:rPr lang="es-BO" dirty="0" smtClean="0"/>
              <a:t>laborales.</a:t>
            </a:r>
          </a:p>
        </p:txBody>
      </p:sp>
      <p:sp>
        <p:nvSpPr>
          <p:cNvPr id="4" name="3 Rectángulo redondeado"/>
          <p:cNvSpPr/>
          <p:nvPr/>
        </p:nvSpPr>
        <p:spPr>
          <a:xfrm>
            <a:off x="467544" y="548680"/>
            <a:ext cx="7272808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2800" b="1" dirty="0" smtClean="0"/>
              <a:t>COMPONETE SUBSISTENCIA</a:t>
            </a:r>
            <a:endParaRPr lang="es-BO" sz="2800" b="1" dirty="0"/>
          </a:p>
        </p:txBody>
      </p:sp>
      <p:pic>
        <p:nvPicPr>
          <p:cNvPr id="2050" name="Picture 2" descr="C:\Users\Usuario\Desktop\IMG-20180701-WA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437112"/>
            <a:ext cx="3096344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2578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Rectángulo"/>
          <p:cNvSpPr/>
          <p:nvPr/>
        </p:nvSpPr>
        <p:spPr>
          <a:xfrm>
            <a:off x="539552" y="1720840"/>
            <a:ext cx="806489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BO" sz="2800" b="1" dirty="0" smtClean="0"/>
              <a:t>ARTÍCULO </a:t>
            </a:r>
            <a:r>
              <a:rPr lang="es-BO" sz="2800" b="1" dirty="0" smtClean="0"/>
              <a:t>27 TRABAJO Y EMPLEO</a:t>
            </a:r>
          </a:p>
          <a:p>
            <a:r>
              <a:rPr lang="es-BO" sz="2800" dirty="0" smtClean="0"/>
              <a:t>Los Estados, reconocen el derecho de las personas  </a:t>
            </a:r>
            <a:r>
              <a:rPr lang="es-BO" sz="2800" dirty="0"/>
              <a:t>con </a:t>
            </a:r>
            <a:r>
              <a:rPr lang="es-BO" sz="2800" dirty="0" smtClean="0"/>
              <a:t>discapacidad a trabajar, en igualdad de condiciones con las demás; ello incluye el derecho  a tener la oportunidad de ganarse </a:t>
            </a:r>
            <a:r>
              <a:rPr lang="es-BO" sz="2800" dirty="0"/>
              <a:t>la </a:t>
            </a:r>
            <a:r>
              <a:rPr lang="es-BO" sz="2800" dirty="0" smtClean="0"/>
              <a:t>vida </a:t>
            </a:r>
            <a:r>
              <a:rPr lang="es-BO" sz="2800" dirty="0"/>
              <a:t>m</a:t>
            </a:r>
            <a:r>
              <a:rPr lang="es-BO" sz="2800" dirty="0" smtClean="0"/>
              <a:t>ediante un trabajo libremente elegido o aceptado en mercados y entornos laborales  que sean abiertos, inclusivos y accesibles a las personas con discapacidad.</a:t>
            </a:r>
          </a:p>
          <a:p>
            <a:r>
              <a:rPr lang="es-BO" dirty="0" smtClean="0"/>
              <a:t> </a:t>
            </a:r>
            <a:endParaRPr lang="es-BO" dirty="0"/>
          </a:p>
        </p:txBody>
      </p:sp>
      <p:sp>
        <p:nvSpPr>
          <p:cNvPr id="5" name="4 Rectángulo redondeado"/>
          <p:cNvSpPr/>
          <p:nvPr/>
        </p:nvSpPr>
        <p:spPr>
          <a:xfrm>
            <a:off x="539552" y="473371"/>
            <a:ext cx="7632848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2400" b="1" dirty="0" smtClean="0">
                <a:solidFill>
                  <a:schemeClr val="tx1"/>
                </a:solidFill>
              </a:rPr>
              <a:t>CONVENCION  SOBRE LOS DERECHOS DE LAS PERSONAS CON DISCAPACIDAD</a:t>
            </a:r>
            <a:endParaRPr lang="es-BO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1380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s-BO" dirty="0"/>
              <a:t/>
            </a:r>
            <a:br>
              <a:rPr lang="es-BO" dirty="0"/>
            </a:br>
            <a:endParaRPr lang="es-B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600200"/>
            <a:ext cx="6552728" cy="4709120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es-BO" sz="4400" dirty="0" smtClean="0"/>
              <a:t>La </a:t>
            </a:r>
            <a:r>
              <a:rPr lang="es-BO" sz="4400" dirty="0"/>
              <a:t>finalidad de los programas de RBC. Son de apoyar a las personas con discapacidad para que mejoren su situación económica, estableciendo alianzas estratégicas de entrenamiento e inclusión laboral </a:t>
            </a:r>
            <a:endParaRPr lang="es-BO" sz="4400" dirty="0" smtClean="0"/>
          </a:p>
          <a:p>
            <a:pPr algn="just"/>
            <a:endParaRPr lang="es-BO" sz="4400" dirty="0" smtClean="0"/>
          </a:p>
          <a:p>
            <a:pPr algn="just"/>
            <a:r>
              <a:rPr lang="es-BO" sz="4400" dirty="0" smtClean="0"/>
              <a:t>Brindando  </a:t>
            </a:r>
            <a:r>
              <a:rPr lang="es-BO" sz="4400" dirty="0"/>
              <a:t>respuesta a las necesidades de inclusión laboral de personas con discapacidad, que en este proceso de </a:t>
            </a:r>
            <a:r>
              <a:rPr lang="es-BO" sz="4400" dirty="0" smtClean="0"/>
              <a:t>habilitación, </a:t>
            </a:r>
            <a:r>
              <a:rPr lang="es-BO" sz="4400" dirty="0"/>
              <a:t>rehabilitación y inclusión </a:t>
            </a:r>
            <a:r>
              <a:rPr lang="es-BO" sz="4400" dirty="0" smtClean="0"/>
              <a:t>social,  </a:t>
            </a:r>
          </a:p>
          <a:p>
            <a:pPr marL="36576" indent="0" algn="ctr">
              <a:buNone/>
            </a:pPr>
            <a:r>
              <a:rPr lang="es-BO" sz="4400" dirty="0" smtClean="0"/>
              <a:t> « </a:t>
            </a:r>
            <a:r>
              <a:rPr lang="es-BO" sz="4400" b="1" dirty="0" smtClean="0"/>
              <a:t>La</a:t>
            </a:r>
            <a:r>
              <a:rPr lang="es-BO" sz="4400" dirty="0" smtClean="0"/>
              <a:t> </a:t>
            </a:r>
            <a:r>
              <a:rPr lang="es-BO" sz="4400" b="1" dirty="0" smtClean="0"/>
              <a:t>Meta  Final Es La Inclusión Laboral».</a:t>
            </a:r>
          </a:p>
          <a:p>
            <a:endParaRPr lang="es-BO" sz="4400" dirty="0"/>
          </a:p>
        </p:txBody>
      </p:sp>
      <p:sp>
        <p:nvSpPr>
          <p:cNvPr id="4" name="3 Rectángulo redondeado"/>
          <p:cNvSpPr/>
          <p:nvPr/>
        </p:nvSpPr>
        <p:spPr>
          <a:xfrm>
            <a:off x="0" y="332656"/>
            <a:ext cx="8064896" cy="112692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2400" b="1" dirty="0">
                <a:solidFill>
                  <a:schemeClr val="tx1"/>
                </a:solidFill>
              </a:rPr>
              <a:t>FINALIDAD DE LA RBC EN EL COMPONENTE SUBSISTENCIA</a:t>
            </a:r>
          </a:p>
        </p:txBody>
      </p:sp>
      <p:pic>
        <p:nvPicPr>
          <p:cNvPr id="3074" name="Picture 2" descr="E:\inform semestral 2018\FOTOS 2018 NELIDA LAURA\FOTOS COMPONENTE SUSTENTO\Entrenamiento laboral   Roxana Rivera  20 03 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628800"/>
            <a:ext cx="2267744" cy="522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8808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5364088" y="1819672"/>
            <a:ext cx="2959465" cy="9144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s-BO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OBJETIVO DEL COMPONENTE   </a:t>
            </a:r>
            <a:endParaRPr lang="es-BO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8 Marcador de posición de imagen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44" y="836712"/>
            <a:ext cx="3618402" cy="4824536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s-ES_tradnl" sz="2400" dirty="0"/>
              <a:t>Promover procesos de entrenamiento laboral a PCD, para su participación en ocupaciones contextualizadas. </a:t>
            </a:r>
            <a:endParaRPr lang="es-BO" sz="2400" dirty="0"/>
          </a:p>
        </p:txBody>
      </p:sp>
    </p:spTree>
    <p:extLst>
      <p:ext uri="{BB962C8B-B14F-4D97-AF65-F5344CB8AC3E}">
        <p14:creationId xmlns:p14="http://schemas.microsoft.com/office/powerpoint/2010/main" val="31164316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6220011" cy="4525963"/>
          </a:xfrm>
        </p:spPr>
        <p:txBody>
          <a:bodyPr>
            <a:normAutofit fontScale="85000" lnSpcReduction="10000"/>
          </a:bodyPr>
          <a:lstStyle/>
          <a:p>
            <a:endParaRPr lang="es-BO" dirty="0" smtClean="0"/>
          </a:p>
          <a:p>
            <a:pPr marL="36576" indent="0">
              <a:buNone/>
            </a:pPr>
            <a:r>
              <a:rPr lang="es-BO" b="1" dirty="0" smtClean="0"/>
              <a:t>Existe dos tipos de trabajo </a:t>
            </a:r>
          </a:p>
          <a:p>
            <a:pPr>
              <a:buFont typeface="Courier New" pitchFamily="49" charset="0"/>
              <a:buChar char="o"/>
            </a:pPr>
            <a:r>
              <a:rPr lang="es-BO" b="1" dirty="0"/>
              <a:t>T</a:t>
            </a:r>
            <a:r>
              <a:rPr lang="es-BO" b="1" dirty="0" smtClean="0"/>
              <a:t>rabajo por cuenta propia</a:t>
            </a:r>
            <a:r>
              <a:rPr lang="es-BO" dirty="0" smtClean="0"/>
              <a:t>: que es administrada por una persona o un grupo de personas por ejemplo agricultura, ventas, sastrería, etc.</a:t>
            </a:r>
          </a:p>
          <a:p>
            <a:pPr>
              <a:buFont typeface="Courier New" pitchFamily="49" charset="0"/>
              <a:buChar char="o"/>
            </a:pPr>
            <a:endParaRPr lang="es-BO" dirty="0" smtClean="0"/>
          </a:p>
          <a:p>
            <a:r>
              <a:rPr lang="es-BO" b="1" dirty="0" smtClean="0"/>
              <a:t>Trabajo remunerado</a:t>
            </a:r>
            <a:r>
              <a:rPr lang="es-BO" dirty="0" smtClean="0"/>
              <a:t>: tiende a darse en la economía formal sin embargo se debe considerar para las PCD según sus habilidades y destrezas </a:t>
            </a:r>
            <a:endParaRPr lang="es-BO" dirty="0"/>
          </a:p>
        </p:txBody>
      </p:sp>
      <p:sp>
        <p:nvSpPr>
          <p:cNvPr id="4" name="3 Rectángulo redondeado"/>
          <p:cNvSpPr/>
          <p:nvPr/>
        </p:nvSpPr>
        <p:spPr>
          <a:xfrm>
            <a:off x="236774" y="332656"/>
            <a:ext cx="6440437" cy="11521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2400" b="1" dirty="0">
                <a:solidFill>
                  <a:schemeClr val="tx1"/>
                </a:solidFill>
              </a:rPr>
              <a:t>Tipos de trabajo para personas con discapacidad según guía RBC </a:t>
            </a:r>
          </a:p>
        </p:txBody>
      </p:sp>
      <p:pic>
        <p:nvPicPr>
          <p:cNvPr id="2050" name="Picture 2" descr="C:\Users\Usuario\Desktop\fotos en general\SUSTENTO\B612_20170928_111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211" y="0"/>
            <a:ext cx="2355726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uario\Desktop\fotos en general\SUSTENTO\fotos RBC\DSC_04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211" y="3356992"/>
            <a:ext cx="230425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9499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142790" cy="6107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52884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51520" y="1196752"/>
            <a:ext cx="6048672" cy="5692874"/>
          </a:xfrm>
        </p:spPr>
        <p:txBody>
          <a:bodyPr>
            <a:normAutofit/>
          </a:bodyPr>
          <a:lstStyle/>
          <a:p>
            <a:pPr marL="36576" indent="0">
              <a:buNone/>
            </a:pPr>
            <a:endParaRPr lang="es-BO" dirty="0" smtClean="0"/>
          </a:p>
          <a:p>
            <a:r>
              <a:rPr lang="es-BO" dirty="0" smtClean="0"/>
              <a:t>.</a:t>
            </a:r>
            <a:endParaRPr lang="es-BO" dirty="0"/>
          </a:p>
        </p:txBody>
      </p:sp>
      <p:sp>
        <p:nvSpPr>
          <p:cNvPr id="5" name="4 Rectángulo redondeado"/>
          <p:cNvSpPr/>
          <p:nvPr/>
        </p:nvSpPr>
        <p:spPr>
          <a:xfrm>
            <a:off x="508381" y="404664"/>
            <a:ext cx="5719803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2800" b="1" dirty="0" smtClean="0"/>
              <a:t>EIFODEC-RBC</a:t>
            </a:r>
            <a:r>
              <a:rPr lang="es-BO" dirty="0" smtClean="0"/>
              <a:t> </a:t>
            </a:r>
            <a:endParaRPr lang="es-BO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780"/>
            <a:ext cx="2699792" cy="683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 redondeado"/>
          <p:cNvSpPr/>
          <p:nvPr/>
        </p:nvSpPr>
        <p:spPr>
          <a:xfrm>
            <a:off x="508380" y="1611710"/>
            <a:ext cx="5719804" cy="50576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BO" sz="2000" dirty="0"/>
              <a:t>El 2010 </a:t>
            </a:r>
            <a:r>
              <a:rPr lang="es-BO" sz="2000" dirty="0" smtClean="0"/>
              <a:t>se </a:t>
            </a:r>
            <a:r>
              <a:rPr lang="es-BO" sz="2000" dirty="0"/>
              <a:t>empieza a desarrollar el proyecto RBC en el Municipio de Sacaba</a:t>
            </a:r>
            <a:r>
              <a:rPr lang="es-BO" sz="2000" dirty="0" smtClean="0"/>
              <a:t>.</a:t>
            </a:r>
          </a:p>
          <a:p>
            <a:pPr algn="just"/>
            <a:endParaRPr lang="es-BO" sz="2000" dirty="0"/>
          </a:p>
          <a:p>
            <a:pPr algn="just"/>
            <a:r>
              <a:rPr lang="es-BO" sz="2000" dirty="0"/>
              <a:t>Inicia con los componente es: Social, Educación,  Salud  y por ultimo de subsistencia porque en el área rural es difícil encontrar personas con  el perfil adecuado o  mínimo, para  poder trabajar. Siendo un </a:t>
            </a:r>
            <a:r>
              <a:rPr lang="es-BO" sz="2000" dirty="0" smtClean="0"/>
              <a:t>proceso </a:t>
            </a:r>
            <a:r>
              <a:rPr lang="es-BO" sz="2000" dirty="0"/>
              <a:t>en el que primero se tiene que trabajar </a:t>
            </a:r>
            <a:r>
              <a:rPr lang="es-BO" sz="2000" dirty="0" smtClean="0"/>
              <a:t>habilidades </a:t>
            </a:r>
            <a:r>
              <a:rPr lang="es-BO" sz="2000" dirty="0"/>
              <a:t>adaptativas. </a:t>
            </a:r>
            <a:endParaRPr lang="es-BO" sz="2000" dirty="0" smtClean="0"/>
          </a:p>
          <a:p>
            <a:pPr algn="just"/>
            <a:endParaRPr lang="es-BO" sz="2000" dirty="0"/>
          </a:p>
        </p:txBody>
      </p:sp>
    </p:spTree>
    <p:extLst>
      <p:ext uri="{BB962C8B-B14F-4D97-AF65-F5344CB8AC3E}">
        <p14:creationId xmlns:p14="http://schemas.microsoft.com/office/powerpoint/2010/main" val="12415407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écnico">
  <a:themeElements>
    <a:clrScheme name="Perspectiva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Técnico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2627</TotalTime>
  <Words>844</Words>
  <Application>Microsoft Office PowerPoint</Application>
  <PresentationFormat>Presentación en pantalla (4:3)</PresentationFormat>
  <Paragraphs>113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27" baseType="lpstr">
      <vt:lpstr>Técnico</vt:lpstr>
      <vt:lpstr>Presentación de PowerPoint</vt:lpstr>
      <vt:lpstr>Presentación de PowerPoint</vt:lpstr>
      <vt:lpstr> </vt:lpstr>
      <vt:lpstr>Presentación de PowerPoint</vt:lpstr>
      <vt:lpstr> </vt:lpstr>
      <vt:lpstr>OBJETIVO DEL COMPONENTE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RESUMEN 2011-2019 COMPONENTE SUSTENTO Entrenamiento laboral </vt:lpstr>
      <vt:lpstr>ENTRENAMIENTO LABORAL</vt:lpstr>
      <vt:lpstr>PERSONAS CON DISCAPACIDAD INCLUIDAS LABORALMENTE  EN SU COMUNIDAD</vt:lpstr>
      <vt:lpstr>Richard tiene discapacidad Intelectual, es beneficiario de la Fundación EIFODEC - RBC y fue incluido laboralmente en su comunidad como operador de lavado de autos. Él esta feliz de poder trabajar, ganar dinero y poder ayudar a su familia</vt:lpstr>
      <vt:lpstr>PRIMERAS INCLUSIONES LABORALES EN COORDINACIÓN CON EL MINISTERIO DE TRABAJO </vt:lpstr>
      <vt:lpstr> </vt:lpstr>
      <vt:lpstr>Supervisión laboral </vt:lpstr>
      <vt:lpstr>Seguimiento laboral en trabajos por cuenta propia </vt:lpstr>
      <vt:lpstr>Charlas de informativas y sensibilización a trabajadores de empresas 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Guías para la RBC</dc:title>
  <dc:creator>Francisco Nilo Garay</dc:creator>
  <cp:lastModifiedBy>Usuario de Windows</cp:lastModifiedBy>
  <cp:revision>324</cp:revision>
  <dcterms:created xsi:type="dcterms:W3CDTF">2013-01-03T15:01:01Z</dcterms:created>
  <dcterms:modified xsi:type="dcterms:W3CDTF">2019-07-04T02:43:07Z</dcterms:modified>
</cp:coreProperties>
</file>