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59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35D72-F3B0-484D-91A3-C0B5EFF0C83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DDC243-30B3-4D52-B22A-091842831C93}">
      <dgm:prSet phldrT="[Texto]"/>
      <dgm:spPr>
        <a:xfrm rot="16200000">
          <a:off x="-1207327" y="1957633"/>
          <a:ext cx="2947035" cy="4281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Edad</a:t>
          </a:r>
        </a:p>
        <a:p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314326E-CFF2-4B20-ABCC-A888AA28E05A}" type="parTrans" cxnId="{A5B87607-733B-42F3-8DFE-EA984826C8C6}">
      <dgm:prSet/>
      <dgm:spPr/>
      <dgm:t>
        <a:bodyPr/>
        <a:lstStyle/>
        <a:p>
          <a:endParaRPr lang="es-ES"/>
        </a:p>
      </dgm:t>
    </dgm:pt>
    <dgm:pt modelId="{177DF63E-6291-43D1-9B58-04B7DAEFEBEE}" type="sibTrans" cxnId="{A5B87607-733B-42F3-8DFE-EA984826C8C6}">
      <dgm:prSet/>
      <dgm:spPr/>
      <dgm:t>
        <a:bodyPr/>
        <a:lstStyle/>
        <a:p>
          <a:endParaRPr lang="es-ES"/>
        </a:p>
      </dgm:t>
    </dgm:pt>
    <dgm:pt modelId="{A3B50559-C124-4991-9922-ABB5E2124E58}">
      <dgm:prSet phldrT="[Texto]"/>
      <dgm:spPr>
        <a:xfrm>
          <a:off x="480278" y="698203"/>
          <a:ext cx="2132770" cy="294703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Desde el nacimiento  cada persona experimenta un proceso de evolución de la marcha que se va modificando en edades avanzadas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CA0E075-B094-4245-85B9-6182F172960F}" type="parTrans" cxnId="{EB441D79-68B5-4687-ABE3-857814F137C1}">
      <dgm:prSet/>
      <dgm:spPr/>
      <dgm:t>
        <a:bodyPr/>
        <a:lstStyle/>
        <a:p>
          <a:endParaRPr lang="es-ES"/>
        </a:p>
      </dgm:t>
    </dgm:pt>
    <dgm:pt modelId="{41D6C50E-0B7D-4D2E-B406-E835C1DD491B}" type="sibTrans" cxnId="{EB441D79-68B5-4687-ABE3-857814F137C1}">
      <dgm:prSet/>
      <dgm:spPr/>
      <dgm:t>
        <a:bodyPr/>
        <a:lstStyle/>
        <a:p>
          <a:endParaRPr lang="es-ES"/>
        </a:p>
      </dgm:t>
    </dgm:pt>
    <dgm:pt modelId="{227DB683-D2AA-4DD3-859B-E3B081BF13D1}">
      <dgm:prSet phldrT="[Texto]"/>
      <dgm:spPr>
        <a:xfrm rot="16200000">
          <a:off x="1917797" y="1957633"/>
          <a:ext cx="2947035" cy="4281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Calzado</a:t>
          </a:r>
        </a:p>
        <a:p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B995E8-8AE9-4DCC-AD79-AA8FE8414878}" type="parTrans" cxnId="{A016DB84-865E-4AAF-A078-2C48A16DF891}">
      <dgm:prSet/>
      <dgm:spPr/>
      <dgm:t>
        <a:bodyPr/>
        <a:lstStyle/>
        <a:p>
          <a:endParaRPr lang="es-ES"/>
        </a:p>
      </dgm:t>
    </dgm:pt>
    <dgm:pt modelId="{CAC10D58-D35D-419F-BB08-A8A87067C6B0}" type="sibTrans" cxnId="{A016DB84-865E-4AAF-A078-2C48A16DF891}">
      <dgm:prSet/>
      <dgm:spPr/>
      <dgm:t>
        <a:bodyPr/>
        <a:lstStyle/>
        <a:p>
          <a:endParaRPr lang="es-ES"/>
        </a:p>
      </dgm:t>
    </dgm:pt>
    <dgm:pt modelId="{A2FDCEB4-9F0E-427D-A338-140D77C4CBBA}">
      <dgm:prSet phldrT="[Texto]"/>
      <dgm:spPr>
        <a:xfrm>
          <a:off x="3605402" y="698203"/>
          <a:ext cx="2132770" cy="294703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 calzado merece una atención especial al momento de un estudio de la marcha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0ECC76-7A7D-4EDD-B261-29ED39991A99}" type="parTrans" cxnId="{918E41EA-D07F-4B56-AA84-CED41078A43D}">
      <dgm:prSet/>
      <dgm:spPr/>
      <dgm:t>
        <a:bodyPr/>
        <a:lstStyle/>
        <a:p>
          <a:endParaRPr lang="es-ES"/>
        </a:p>
      </dgm:t>
    </dgm:pt>
    <dgm:pt modelId="{C7B77B6C-D401-4904-A0BC-F671F328BD93}" type="sibTrans" cxnId="{918E41EA-D07F-4B56-AA84-CED41078A43D}">
      <dgm:prSet/>
      <dgm:spPr/>
      <dgm:t>
        <a:bodyPr/>
        <a:lstStyle/>
        <a:p>
          <a:endParaRPr lang="es-ES"/>
        </a:p>
      </dgm:t>
    </dgm:pt>
    <dgm:pt modelId="{FB2EF06D-2634-48B5-A133-D8DCA052F38D}">
      <dgm:prSet phldrT="[Texto]"/>
      <dgm:spPr>
        <a:xfrm>
          <a:off x="3605402" y="698203"/>
          <a:ext cx="2132770" cy="294703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Presencia de tacón y tamaño de tacan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BA70224-CE74-453B-8457-4E75D5DDF6C8}" type="parTrans" cxnId="{211EF321-1D50-4E54-A4F2-40FDB6B30CFA}">
      <dgm:prSet/>
      <dgm:spPr/>
      <dgm:t>
        <a:bodyPr/>
        <a:lstStyle/>
        <a:p>
          <a:endParaRPr lang="es-ES"/>
        </a:p>
      </dgm:t>
    </dgm:pt>
    <dgm:pt modelId="{7375D1EC-1AC5-4960-80A4-7158FA9721CF}" type="sibTrans" cxnId="{211EF321-1D50-4E54-A4F2-40FDB6B30CFA}">
      <dgm:prSet/>
      <dgm:spPr/>
      <dgm:t>
        <a:bodyPr/>
        <a:lstStyle/>
        <a:p>
          <a:endParaRPr lang="es-ES"/>
        </a:p>
      </dgm:t>
    </dgm:pt>
    <dgm:pt modelId="{7DC515A8-A1CF-4999-BC6F-8EC6E6A8A946}">
      <dgm:prSet phldrT="[Texto]"/>
      <dgm:spPr>
        <a:xfrm rot="16200000">
          <a:off x="5042921" y="1957633"/>
          <a:ext cx="2947035" cy="4281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F2532B0-D6AC-4C42-83FB-0B5B6A0510B1}" type="parTrans" cxnId="{52F94123-2413-4F8F-B461-3BC285B69544}">
      <dgm:prSet/>
      <dgm:spPr/>
      <dgm:t>
        <a:bodyPr/>
        <a:lstStyle/>
        <a:p>
          <a:endParaRPr lang="es-ES"/>
        </a:p>
      </dgm:t>
    </dgm:pt>
    <dgm:pt modelId="{0B50D86D-CCE0-4C34-BCDE-F39639463724}" type="sibTrans" cxnId="{52F94123-2413-4F8F-B461-3BC285B69544}">
      <dgm:prSet/>
      <dgm:spPr/>
      <dgm:t>
        <a:bodyPr/>
        <a:lstStyle/>
        <a:p>
          <a:endParaRPr lang="es-ES"/>
        </a:p>
      </dgm:t>
    </dgm:pt>
    <dgm:pt modelId="{08F19F7C-ADCD-495A-A914-7F71C659152C}">
      <dgm:prSet phldrT="[Texto]"/>
      <dgm:spPr>
        <a:xfrm>
          <a:off x="3605402" y="698203"/>
          <a:ext cx="2132770" cy="294703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Capacidad de amortiguación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E2FA85F-9759-4BFA-9C77-BE9504E88313}" type="parTrans" cxnId="{B20166A5-932B-49CA-8527-F851CA51198F}">
      <dgm:prSet/>
      <dgm:spPr/>
      <dgm:t>
        <a:bodyPr/>
        <a:lstStyle/>
        <a:p>
          <a:endParaRPr lang="es-ES"/>
        </a:p>
      </dgm:t>
    </dgm:pt>
    <dgm:pt modelId="{40C3C8FD-6D84-4582-BD31-02047852E963}" type="sibTrans" cxnId="{B20166A5-932B-49CA-8527-F851CA51198F}">
      <dgm:prSet/>
      <dgm:spPr/>
      <dgm:t>
        <a:bodyPr/>
        <a:lstStyle/>
        <a:p>
          <a:endParaRPr lang="es-ES"/>
        </a:p>
      </dgm:t>
    </dgm:pt>
    <dgm:pt modelId="{1AEFBD11-10A0-4640-9805-890E96CD3B04}">
      <dgm:prSet phldrT="[Texto]"/>
      <dgm:spPr>
        <a:xfrm>
          <a:off x="3605402" y="698203"/>
          <a:ext cx="2132770" cy="294703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Peso  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729B06-60C8-424B-A118-42EAB228A6F2}" type="parTrans" cxnId="{D2B45354-0A4F-4A4E-A378-5599F7733B8D}">
      <dgm:prSet/>
      <dgm:spPr/>
      <dgm:t>
        <a:bodyPr/>
        <a:lstStyle/>
        <a:p>
          <a:endParaRPr lang="es-ES"/>
        </a:p>
      </dgm:t>
    </dgm:pt>
    <dgm:pt modelId="{0B54BA1A-4CB7-49CD-AABD-E7C5CF2C6F38}" type="sibTrans" cxnId="{D2B45354-0A4F-4A4E-A378-5599F7733B8D}">
      <dgm:prSet/>
      <dgm:spPr/>
      <dgm:t>
        <a:bodyPr/>
        <a:lstStyle/>
        <a:p>
          <a:endParaRPr lang="es-ES"/>
        </a:p>
      </dgm:t>
    </dgm:pt>
    <dgm:pt modelId="{FE97446F-6A93-4DD3-9C09-3508ADB66DA3}" type="pres">
      <dgm:prSet presAssocID="{D0835D72-F3B0-484D-91A3-C0B5EFF0C83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95408-F41D-45A6-B391-CCE719AB53D6}" type="pres">
      <dgm:prSet presAssocID="{E0DDC243-30B3-4D52-B22A-091842831C93}" presName="compositeNode" presStyleCnt="0">
        <dgm:presLayoutVars>
          <dgm:bulletEnabled val="1"/>
        </dgm:presLayoutVars>
      </dgm:prSet>
      <dgm:spPr/>
    </dgm:pt>
    <dgm:pt modelId="{3A9777F6-E28D-4263-994C-3BC3B74DA1FE}" type="pres">
      <dgm:prSet presAssocID="{E0DDC243-30B3-4D52-B22A-091842831C93}" presName="image" presStyleLbl="fgImgPlace1" presStyleIdx="0" presStyleCnt="3"/>
      <dgm:spPr>
        <a:xfrm>
          <a:off x="52102" y="133011"/>
          <a:ext cx="856352" cy="856352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C8F3FB4D-2AA6-40CA-8538-21F8A9A2C84C}" type="pres">
      <dgm:prSet presAssocID="{E0DDC243-30B3-4D52-B22A-091842831C9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000D2-C7B8-4D13-906B-94ECC27EA136}" type="pres">
      <dgm:prSet presAssocID="{E0DDC243-30B3-4D52-B22A-091842831C9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D3988-DE6C-4A42-B076-D778200C1A2A}" type="pres">
      <dgm:prSet presAssocID="{177DF63E-6291-43D1-9B58-04B7DAEFEBEE}" presName="sibTrans" presStyleCnt="0"/>
      <dgm:spPr/>
    </dgm:pt>
    <dgm:pt modelId="{08AD63CC-2BF0-47E3-8AA7-45D50657A4CC}" type="pres">
      <dgm:prSet presAssocID="{227DB683-D2AA-4DD3-859B-E3B081BF13D1}" presName="compositeNode" presStyleCnt="0">
        <dgm:presLayoutVars>
          <dgm:bulletEnabled val="1"/>
        </dgm:presLayoutVars>
      </dgm:prSet>
      <dgm:spPr/>
    </dgm:pt>
    <dgm:pt modelId="{00158622-1820-40AC-9AD6-A5A10F7FD2E4}" type="pres">
      <dgm:prSet presAssocID="{227DB683-D2AA-4DD3-859B-E3B081BF13D1}" presName="image" presStyleLbl="fgImgPlace1" presStyleIdx="1" presStyleCnt="3"/>
      <dgm:spPr>
        <a:xfrm>
          <a:off x="3177226" y="133011"/>
          <a:ext cx="856352" cy="856352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2B4038C7-C04E-4CDB-A396-E587E1623AA2}" type="pres">
      <dgm:prSet presAssocID="{227DB683-D2AA-4DD3-859B-E3B081BF13D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A2D79-6C8D-4926-B108-F7AE9526FC20}" type="pres">
      <dgm:prSet presAssocID="{227DB683-D2AA-4DD3-859B-E3B081BF13D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92019-19B7-45F5-BFD2-3445D8F8D4C7}" type="pres">
      <dgm:prSet presAssocID="{CAC10D58-D35D-419F-BB08-A8A87067C6B0}" presName="sibTrans" presStyleCnt="0"/>
      <dgm:spPr/>
    </dgm:pt>
    <dgm:pt modelId="{A3405649-D2CC-4FF2-8420-A490EE7B9F82}" type="pres">
      <dgm:prSet presAssocID="{7DC515A8-A1CF-4999-BC6F-8EC6E6A8A946}" presName="compositeNode" presStyleCnt="0">
        <dgm:presLayoutVars>
          <dgm:bulletEnabled val="1"/>
        </dgm:presLayoutVars>
      </dgm:prSet>
      <dgm:spPr/>
    </dgm:pt>
    <dgm:pt modelId="{97ADB3CE-C6DF-4B6C-ADF7-C90D4ED989DD}" type="pres">
      <dgm:prSet presAssocID="{7DC515A8-A1CF-4999-BC6F-8EC6E6A8A946}" presName="image" presStyleLbl="fgImgPlace1" presStyleIdx="2" presStyleCnt="3"/>
      <dgm:spPr>
        <a:xfrm>
          <a:off x="6302351" y="133011"/>
          <a:ext cx="856352" cy="856352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1DC887A7-0B98-4E7A-95EB-51001172B11A}" type="pres">
      <dgm:prSet presAssocID="{7DC515A8-A1CF-4999-BC6F-8EC6E6A8A946}" presName="childNode" presStyleLbl="node1" presStyleIdx="2" presStyleCnt="3" custScaleX="178557" custScaleY="126114">
        <dgm:presLayoutVars>
          <dgm:bulletEnabled val="1"/>
        </dgm:presLayoutVars>
      </dgm:prSet>
      <dgm:spPr>
        <a:xfrm>
          <a:off x="6730527" y="698203"/>
          <a:ext cx="2132770" cy="29470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B945ACCE-9DDA-4593-A7CC-8A48B98415A0}" type="pres">
      <dgm:prSet presAssocID="{7DC515A8-A1CF-4999-BC6F-8EC6E6A8A94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441D79-68B5-4687-ABE3-857814F137C1}" srcId="{E0DDC243-30B3-4D52-B22A-091842831C93}" destId="{A3B50559-C124-4991-9922-ABB5E2124E58}" srcOrd="0" destOrd="0" parTransId="{DCA0E075-B094-4245-85B9-6182F172960F}" sibTransId="{41D6C50E-0B7D-4D2E-B406-E835C1DD491B}"/>
    <dgm:cxn modelId="{B20166A5-932B-49CA-8527-F851CA51198F}" srcId="{A2FDCEB4-9F0E-427D-A338-140D77C4CBBA}" destId="{08F19F7C-ADCD-495A-A914-7F71C659152C}" srcOrd="1" destOrd="0" parTransId="{1E2FA85F-9759-4BFA-9C77-BE9504E88313}" sibTransId="{40C3C8FD-6D84-4582-BD31-02047852E963}"/>
    <dgm:cxn modelId="{A5B87607-733B-42F3-8DFE-EA984826C8C6}" srcId="{D0835D72-F3B0-484D-91A3-C0B5EFF0C83F}" destId="{E0DDC243-30B3-4D52-B22A-091842831C93}" srcOrd="0" destOrd="0" parTransId="{7314326E-CFF2-4B20-ABCC-A888AA28E05A}" sibTransId="{177DF63E-6291-43D1-9B58-04B7DAEFEBEE}"/>
    <dgm:cxn modelId="{4BBE4A24-473D-4834-A9A4-47A13F2244D4}" type="presOf" srcId="{A3B50559-C124-4991-9922-ABB5E2124E58}" destId="{C8F3FB4D-2AA6-40CA-8538-21F8A9A2C84C}" srcOrd="0" destOrd="0" presId="urn:microsoft.com/office/officeart/2005/8/layout/hList2"/>
    <dgm:cxn modelId="{211EF321-1D50-4E54-A4F2-40FDB6B30CFA}" srcId="{A2FDCEB4-9F0E-427D-A338-140D77C4CBBA}" destId="{FB2EF06D-2634-48B5-A133-D8DCA052F38D}" srcOrd="0" destOrd="0" parTransId="{7BA70224-CE74-453B-8457-4E75D5DDF6C8}" sibTransId="{7375D1EC-1AC5-4960-80A4-7158FA9721CF}"/>
    <dgm:cxn modelId="{A016DB84-865E-4AAF-A078-2C48A16DF891}" srcId="{D0835D72-F3B0-484D-91A3-C0B5EFF0C83F}" destId="{227DB683-D2AA-4DD3-859B-E3B081BF13D1}" srcOrd="1" destOrd="0" parTransId="{64B995E8-8AE9-4DCC-AD79-AA8FE8414878}" sibTransId="{CAC10D58-D35D-419F-BB08-A8A87067C6B0}"/>
    <dgm:cxn modelId="{2DFC90CE-7EF3-459F-B773-ECE6B0D5FBAD}" type="presOf" srcId="{08F19F7C-ADCD-495A-A914-7F71C659152C}" destId="{2B4038C7-C04E-4CDB-A396-E587E1623AA2}" srcOrd="0" destOrd="2" presId="urn:microsoft.com/office/officeart/2005/8/layout/hList2"/>
    <dgm:cxn modelId="{1736B82C-8FA4-4A45-BDCF-C5E4E16C750A}" type="presOf" srcId="{7DC515A8-A1CF-4999-BC6F-8EC6E6A8A946}" destId="{B945ACCE-9DDA-4593-A7CC-8A48B98415A0}" srcOrd="0" destOrd="0" presId="urn:microsoft.com/office/officeart/2005/8/layout/hList2"/>
    <dgm:cxn modelId="{61B52181-9FB3-45B2-9666-D622503053AF}" type="presOf" srcId="{227DB683-D2AA-4DD3-859B-E3B081BF13D1}" destId="{87DA2D79-6C8D-4926-B108-F7AE9526FC20}" srcOrd="0" destOrd="0" presId="urn:microsoft.com/office/officeart/2005/8/layout/hList2"/>
    <dgm:cxn modelId="{8CB38EE4-B619-4A22-9859-C594599391A0}" type="presOf" srcId="{1AEFBD11-10A0-4640-9805-890E96CD3B04}" destId="{2B4038C7-C04E-4CDB-A396-E587E1623AA2}" srcOrd="0" destOrd="3" presId="urn:microsoft.com/office/officeart/2005/8/layout/hList2"/>
    <dgm:cxn modelId="{422E42EA-CF9A-4355-9D19-E52715CA9DAB}" type="presOf" srcId="{FB2EF06D-2634-48B5-A133-D8DCA052F38D}" destId="{2B4038C7-C04E-4CDB-A396-E587E1623AA2}" srcOrd="0" destOrd="1" presId="urn:microsoft.com/office/officeart/2005/8/layout/hList2"/>
    <dgm:cxn modelId="{5B46DE06-0AAD-4772-8AE0-5C8622278B94}" type="presOf" srcId="{D0835D72-F3B0-484D-91A3-C0B5EFF0C83F}" destId="{FE97446F-6A93-4DD3-9C09-3508ADB66DA3}" srcOrd="0" destOrd="0" presId="urn:microsoft.com/office/officeart/2005/8/layout/hList2"/>
    <dgm:cxn modelId="{918E41EA-D07F-4B56-AA84-CED41078A43D}" srcId="{227DB683-D2AA-4DD3-859B-E3B081BF13D1}" destId="{A2FDCEB4-9F0E-427D-A338-140D77C4CBBA}" srcOrd="0" destOrd="0" parTransId="{CC0ECC76-7A7D-4EDD-B261-29ED39991A99}" sibTransId="{C7B77B6C-D401-4904-A0BC-F671F328BD93}"/>
    <dgm:cxn modelId="{79819836-05E3-47FA-A3D8-ED69079937DE}" type="presOf" srcId="{E0DDC243-30B3-4D52-B22A-091842831C93}" destId="{2E6000D2-C7B8-4D13-906B-94ECC27EA136}" srcOrd="0" destOrd="0" presId="urn:microsoft.com/office/officeart/2005/8/layout/hList2"/>
    <dgm:cxn modelId="{52F94123-2413-4F8F-B461-3BC285B69544}" srcId="{D0835D72-F3B0-484D-91A3-C0B5EFF0C83F}" destId="{7DC515A8-A1CF-4999-BC6F-8EC6E6A8A946}" srcOrd="2" destOrd="0" parTransId="{7F2532B0-D6AC-4C42-83FB-0B5B6A0510B1}" sibTransId="{0B50D86D-CCE0-4C34-BCDE-F39639463724}"/>
    <dgm:cxn modelId="{D2B45354-0A4F-4A4E-A378-5599F7733B8D}" srcId="{A2FDCEB4-9F0E-427D-A338-140D77C4CBBA}" destId="{1AEFBD11-10A0-4640-9805-890E96CD3B04}" srcOrd="2" destOrd="0" parTransId="{26729B06-60C8-424B-A118-42EAB228A6F2}" sibTransId="{0B54BA1A-4CB7-49CD-AABD-E7C5CF2C6F38}"/>
    <dgm:cxn modelId="{09F6CD62-C27F-47AC-ACA7-A4C798D746C9}" type="presOf" srcId="{A2FDCEB4-9F0E-427D-A338-140D77C4CBBA}" destId="{2B4038C7-C04E-4CDB-A396-E587E1623AA2}" srcOrd="0" destOrd="0" presId="urn:microsoft.com/office/officeart/2005/8/layout/hList2"/>
    <dgm:cxn modelId="{DB887BE1-31C2-44FB-A0A3-5DB9883E3706}" type="presParOf" srcId="{FE97446F-6A93-4DD3-9C09-3508ADB66DA3}" destId="{E1095408-F41D-45A6-B391-CCE719AB53D6}" srcOrd="0" destOrd="0" presId="urn:microsoft.com/office/officeart/2005/8/layout/hList2"/>
    <dgm:cxn modelId="{C6F32E53-E6EE-4E2F-8B85-5D63D0FDC25D}" type="presParOf" srcId="{E1095408-F41D-45A6-B391-CCE719AB53D6}" destId="{3A9777F6-E28D-4263-994C-3BC3B74DA1FE}" srcOrd="0" destOrd="0" presId="urn:microsoft.com/office/officeart/2005/8/layout/hList2"/>
    <dgm:cxn modelId="{1620A786-BE54-4791-AD66-B57E32E6B6DF}" type="presParOf" srcId="{E1095408-F41D-45A6-B391-CCE719AB53D6}" destId="{C8F3FB4D-2AA6-40CA-8538-21F8A9A2C84C}" srcOrd="1" destOrd="0" presId="urn:microsoft.com/office/officeart/2005/8/layout/hList2"/>
    <dgm:cxn modelId="{CDEB8A56-0456-4E5F-AFC9-CBE9C413364A}" type="presParOf" srcId="{E1095408-F41D-45A6-B391-CCE719AB53D6}" destId="{2E6000D2-C7B8-4D13-906B-94ECC27EA136}" srcOrd="2" destOrd="0" presId="urn:microsoft.com/office/officeart/2005/8/layout/hList2"/>
    <dgm:cxn modelId="{E6B1C963-2D4E-4F86-84E6-7C1181E6DC01}" type="presParOf" srcId="{FE97446F-6A93-4DD3-9C09-3508ADB66DA3}" destId="{B5DD3988-DE6C-4A42-B076-D778200C1A2A}" srcOrd="1" destOrd="0" presId="urn:microsoft.com/office/officeart/2005/8/layout/hList2"/>
    <dgm:cxn modelId="{2051658D-AE48-4F1C-A4BC-E6CE90A2ADEC}" type="presParOf" srcId="{FE97446F-6A93-4DD3-9C09-3508ADB66DA3}" destId="{08AD63CC-2BF0-47E3-8AA7-45D50657A4CC}" srcOrd="2" destOrd="0" presId="urn:microsoft.com/office/officeart/2005/8/layout/hList2"/>
    <dgm:cxn modelId="{F42529EA-326F-4840-A98F-6ADE40F8370A}" type="presParOf" srcId="{08AD63CC-2BF0-47E3-8AA7-45D50657A4CC}" destId="{00158622-1820-40AC-9AD6-A5A10F7FD2E4}" srcOrd="0" destOrd="0" presId="urn:microsoft.com/office/officeart/2005/8/layout/hList2"/>
    <dgm:cxn modelId="{678421E8-D246-4683-9D34-AFD3DB94C070}" type="presParOf" srcId="{08AD63CC-2BF0-47E3-8AA7-45D50657A4CC}" destId="{2B4038C7-C04E-4CDB-A396-E587E1623AA2}" srcOrd="1" destOrd="0" presId="urn:microsoft.com/office/officeart/2005/8/layout/hList2"/>
    <dgm:cxn modelId="{5956C8D4-5A78-4808-B877-0970644D69C6}" type="presParOf" srcId="{08AD63CC-2BF0-47E3-8AA7-45D50657A4CC}" destId="{87DA2D79-6C8D-4926-B108-F7AE9526FC20}" srcOrd="2" destOrd="0" presId="urn:microsoft.com/office/officeart/2005/8/layout/hList2"/>
    <dgm:cxn modelId="{F71A47BC-6B0E-4FEB-B300-FDE1E7198B0D}" type="presParOf" srcId="{FE97446F-6A93-4DD3-9C09-3508ADB66DA3}" destId="{FE692019-19B7-45F5-BFD2-3445D8F8D4C7}" srcOrd="3" destOrd="0" presId="urn:microsoft.com/office/officeart/2005/8/layout/hList2"/>
    <dgm:cxn modelId="{18C217D5-0D6F-40CA-A446-439DA5C54A5C}" type="presParOf" srcId="{FE97446F-6A93-4DD3-9C09-3508ADB66DA3}" destId="{A3405649-D2CC-4FF2-8420-A490EE7B9F82}" srcOrd="4" destOrd="0" presId="urn:microsoft.com/office/officeart/2005/8/layout/hList2"/>
    <dgm:cxn modelId="{9FA8CCD2-EBC6-4337-BE71-42390E191629}" type="presParOf" srcId="{A3405649-D2CC-4FF2-8420-A490EE7B9F82}" destId="{97ADB3CE-C6DF-4B6C-ADF7-C90D4ED989DD}" srcOrd="0" destOrd="0" presId="urn:microsoft.com/office/officeart/2005/8/layout/hList2"/>
    <dgm:cxn modelId="{5B07D6E0-A692-4429-B3C3-7BF5421A58D7}" type="presParOf" srcId="{A3405649-D2CC-4FF2-8420-A490EE7B9F82}" destId="{1DC887A7-0B98-4E7A-95EB-51001172B11A}" srcOrd="1" destOrd="0" presId="urn:microsoft.com/office/officeart/2005/8/layout/hList2"/>
    <dgm:cxn modelId="{A3ED1F82-3B52-4805-92C1-8DC52132EBDF}" type="presParOf" srcId="{A3405649-D2CC-4FF2-8420-A490EE7B9F82}" destId="{B945ACCE-9DDA-4593-A7CC-8A48B98415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000D2-C7B8-4D13-906B-94ECC27EA136}">
      <dsp:nvSpPr>
        <dsp:cNvPr id="0" name=""/>
        <dsp:cNvSpPr/>
      </dsp:nvSpPr>
      <dsp:spPr>
        <a:xfrm rot="16200000">
          <a:off x="-1340880" y="2209111"/>
          <a:ext cx="3712231" cy="44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593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Edad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-1340880" y="2209111"/>
        <a:ext cx="3712231" cy="448933"/>
      </dsp:txXfrm>
    </dsp:sp>
    <dsp:sp modelId="{C8F3FB4D-2AA6-40CA-8538-21F8A9A2C84C}">
      <dsp:nvSpPr>
        <dsp:cNvPr id="0" name=""/>
        <dsp:cNvSpPr/>
      </dsp:nvSpPr>
      <dsp:spPr>
        <a:xfrm>
          <a:off x="739702" y="577462"/>
          <a:ext cx="2236165" cy="371223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9593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Desde el nacimiento  cada persona experimenta un proceso de evolución de la marcha que se va modificando en edades avanzadas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9702" y="577462"/>
        <a:ext cx="2236165" cy="3712231"/>
      </dsp:txXfrm>
    </dsp:sp>
    <dsp:sp modelId="{3A9777F6-E28D-4263-994C-3BC3B74DA1FE}">
      <dsp:nvSpPr>
        <dsp:cNvPr id="0" name=""/>
        <dsp:cNvSpPr/>
      </dsp:nvSpPr>
      <dsp:spPr>
        <a:xfrm>
          <a:off x="290768" y="-15129"/>
          <a:ext cx="897867" cy="897867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A2D79-6C8D-4926-B108-F7AE9526FC20}">
      <dsp:nvSpPr>
        <dsp:cNvPr id="0" name=""/>
        <dsp:cNvSpPr/>
      </dsp:nvSpPr>
      <dsp:spPr>
        <a:xfrm rot="16200000">
          <a:off x="1935329" y="2209111"/>
          <a:ext cx="3712231" cy="44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593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Calzado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35329" y="2209111"/>
        <a:ext cx="3712231" cy="448933"/>
      </dsp:txXfrm>
    </dsp:sp>
    <dsp:sp modelId="{2B4038C7-C04E-4CDB-A396-E587E1623AA2}">
      <dsp:nvSpPr>
        <dsp:cNvPr id="0" name=""/>
        <dsp:cNvSpPr/>
      </dsp:nvSpPr>
      <dsp:spPr>
        <a:xfrm>
          <a:off x="4015912" y="577462"/>
          <a:ext cx="2236165" cy="371223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9593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 calzado merece una atención especial al momento de un estudio de la marcha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Presencia de tacón y tamaño de tacan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Capacidad de amortiguación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Peso  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15912" y="577462"/>
        <a:ext cx="2236165" cy="3712231"/>
      </dsp:txXfrm>
    </dsp:sp>
    <dsp:sp modelId="{00158622-1820-40AC-9AD6-A5A10F7FD2E4}">
      <dsp:nvSpPr>
        <dsp:cNvPr id="0" name=""/>
        <dsp:cNvSpPr/>
      </dsp:nvSpPr>
      <dsp:spPr>
        <a:xfrm>
          <a:off x="3566978" y="-15129"/>
          <a:ext cx="897867" cy="897867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5ACCE-9DDA-4593-A7CC-8A48B98415A0}">
      <dsp:nvSpPr>
        <dsp:cNvPr id="0" name=""/>
        <dsp:cNvSpPr/>
      </dsp:nvSpPr>
      <dsp:spPr>
        <a:xfrm rot="16200000">
          <a:off x="5640937" y="2209111"/>
          <a:ext cx="3712231" cy="44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593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40937" y="2209111"/>
        <a:ext cx="3712231" cy="448933"/>
      </dsp:txXfrm>
    </dsp:sp>
    <dsp:sp modelId="{1DC887A7-0B98-4E7A-95EB-51001172B11A}">
      <dsp:nvSpPr>
        <dsp:cNvPr id="0" name=""/>
        <dsp:cNvSpPr/>
      </dsp:nvSpPr>
      <dsp:spPr>
        <a:xfrm>
          <a:off x="6843188" y="92756"/>
          <a:ext cx="3992830" cy="46816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DB3CE-C6DF-4B6C-ADF7-C90D4ED989DD}">
      <dsp:nvSpPr>
        <dsp:cNvPr id="0" name=""/>
        <dsp:cNvSpPr/>
      </dsp:nvSpPr>
      <dsp:spPr>
        <a:xfrm>
          <a:off x="7272586" y="-15129"/>
          <a:ext cx="897867" cy="897867"/>
        </a:xfrm>
        <a:prstGeom prst="rect">
          <a:avLst/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BIOMECANICA DE LA MARCHA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Jimena Peredo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984779" y="449451"/>
            <a:ext cx="8817540" cy="1799069"/>
          </a:xfrm>
        </p:spPr>
        <p:txBody>
          <a:bodyPr/>
          <a:lstStyle/>
          <a:p>
            <a:r>
              <a:rPr lang="es-ES" dirty="0" smtClean="0"/>
              <a:t>Estamos diseñados para movernos muévete 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2651207" y="5681394"/>
            <a:ext cx="8915400" cy="729622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 smtClean="0">
                <a:solidFill>
                  <a:schemeClr val="tx1"/>
                </a:solidFill>
              </a:rPr>
              <a:t>!!GRACIAS!!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de gifs de marcha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82" y="2545571"/>
            <a:ext cx="2000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Biomecanica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Bio</a:t>
            </a:r>
            <a:r>
              <a:rPr lang="es-ES" dirty="0"/>
              <a:t>= vida</a:t>
            </a:r>
          </a:p>
          <a:p>
            <a:r>
              <a:rPr lang="es-ES" dirty="0" err="1"/>
              <a:t>Mecanica</a:t>
            </a:r>
            <a:r>
              <a:rPr lang="es-ES" dirty="0"/>
              <a:t> = </a:t>
            </a:r>
            <a:r>
              <a:rPr lang="es-ES" dirty="0" smtClean="0"/>
              <a:t>movimiento</a:t>
            </a:r>
          </a:p>
          <a:p>
            <a:r>
              <a:rPr lang="es-ES" dirty="0" smtClean="0"/>
              <a:t>Es un área de conocimiento </a:t>
            </a:r>
            <a:r>
              <a:rPr lang="es-ES" dirty="0" err="1" smtClean="0"/>
              <a:t>interdiciplinaro</a:t>
            </a:r>
            <a:r>
              <a:rPr lang="es-ES" dirty="0" smtClean="0"/>
              <a:t> que estudia los fenómenos cinemáticos y </a:t>
            </a:r>
            <a:r>
              <a:rPr lang="es-ES" dirty="0" err="1" smtClean="0"/>
              <a:t>mecanicosque</a:t>
            </a:r>
            <a:r>
              <a:rPr lang="es-ES" dirty="0" smtClean="0"/>
              <a:t> presentan los seres vivos </a:t>
            </a:r>
            <a:endParaRPr lang="es-ES" dirty="0"/>
          </a:p>
          <a:p>
            <a:endParaRPr lang="es-ES" dirty="0"/>
          </a:p>
        </p:txBody>
      </p:sp>
      <p:pic>
        <p:nvPicPr>
          <p:cNvPr id="4" name="Picture 2" descr="Resultado de imagen de gifs de marc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23" y="3816432"/>
            <a:ext cx="2000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MARCHA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marcha es uno de los procesos motores mas complejos que tiene el ser humano, que implica la participación de diversas estructuras que dan como resultado una acción equilibrada, rítmica, coordinada y sobre todo estable</a:t>
            </a:r>
          </a:p>
          <a:p>
            <a:r>
              <a:rPr lang="es-ES" dirty="0" smtClean="0"/>
              <a:t> sucesión de pasos </a:t>
            </a:r>
          </a:p>
          <a:p>
            <a:r>
              <a:rPr lang="es-ES" dirty="0" smtClean="0"/>
              <a:t>Caminar depende del desempeño  de los miembros inferiores  en una secuencia de movimientos simultáneamente manteniendo la postura, cargando correctamente el peso y trasladando el centro de gravedad al mismo tiempo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6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Fases de la marcha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939373" y="1460590"/>
            <a:ext cx="3992732" cy="576262"/>
          </a:xfrm>
        </p:spPr>
        <p:txBody>
          <a:bodyPr/>
          <a:lstStyle/>
          <a:p>
            <a:r>
              <a:rPr lang="es-ES" dirty="0" smtClean="0"/>
              <a:t>Fase de apoyo  60%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589212" y="2036852"/>
            <a:ext cx="4342893" cy="3354060"/>
          </a:xfrm>
        </p:spPr>
        <p:txBody>
          <a:bodyPr/>
          <a:lstStyle/>
          <a:p>
            <a:r>
              <a:rPr lang="es-ES" dirty="0" smtClean="0"/>
              <a:t>Periodo en el cual el pie se encuentra en contacto con el pie</a:t>
            </a:r>
          </a:p>
          <a:p>
            <a:pPr lvl="1"/>
            <a:r>
              <a:rPr lang="es-ES" dirty="0" smtClean="0"/>
              <a:t>Apoyo de talan: contacto de talón y cuelo representando la primera acción motora </a:t>
            </a:r>
          </a:p>
          <a:p>
            <a:pPr lvl="1"/>
            <a:r>
              <a:rPr lang="es-ES" dirty="0" smtClean="0"/>
              <a:t>Apoyo intermedio: talón y </a:t>
            </a:r>
            <a:r>
              <a:rPr lang="es-ES" dirty="0" err="1" smtClean="0"/>
              <a:t>empe</a:t>
            </a:r>
            <a:r>
              <a:rPr lang="es-ES" dirty="0" smtClean="0"/>
              <a:t> hacen contacto con el suelo.</a:t>
            </a:r>
          </a:p>
          <a:p>
            <a:pPr lvl="1"/>
            <a:r>
              <a:rPr lang="es-ES" dirty="0" smtClean="0"/>
              <a:t>Apoyo total: superficie plantar hace contacto con el suelo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7505610" y="1376424"/>
            <a:ext cx="3999001" cy="576262"/>
          </a:xfrm>
        </p:spPr>
        <p:txBody>
          <a:bodyPr/>
          <a:lstStyle/>
          <a:p>
            <a:r>
              <a:rPr lang="es-ES" dirty="0" smtClean="0"/>
              <a:t>Fase de oscilación 40%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7048767" y="2036852"/>
            <a:ext cx="4338674" cy="3354060"/>
          </a:xfrm>
        </p:spPr>
        <p:txBody>
          <a:bodyPr/>
          <a:lstStyle/>
          <a:p>
            <a:r>
              <a:rPr lang="es-ES" dirty="0" smtClean="0"/>
              <a:t>Periodo en el cual el pie se encuentra en el aire proyectándose hacia adelante</a:t>
            </a:r>
          </a:p>
          <a:p>
            <a:pPr lvl="1"/>
            <a:r>
              <a:rPr lang="es-ES" dirty="0" smtClean="0"/>
              <a:t>Balanceo inicial: considerado impulso o despegue</a:t>
            </a:r>
          </a:p>
          <a:p>
            <a:pPr lvl="1"/>
            <a:r>
              <a:rPr lang="es-ES" dirty="0" smtClean="0"/>
              <a:t>Balanceo medio: movimiento desde  la parte posterior a la pate anterior </a:t>
            </a:r>
          </a:p>
          <a:p>
            <a:pPr lvl="1"/>
            <a:r>
              <a:rPr lang="es-ES" dirty="0" smtClean="0"/>
              <a:t>Balanceo terminal predisposición del pie nuevamente al  inicio de la fase de apoyo</a:t>
            </a:r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9362"/>
          <a:stretch/>
        </p:blipFill>
        <p:spPr>
          <a:xfrm>
            <a:off x="2472550" y="4962086"/>
            <a:ext cx="4359018" cy="14293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54774" b="-1"/>
          <a:stretch/>
        </p:blipFill>
        <p:spPr>
          <a:xfrm>
            <a:off x="7048767" y="5105442"/>
            <a:ext cx="4359018" cy="12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73" y="205656"/>
            <a:ext cx="8522417" cy="63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Gravedad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387734" y="1510580"/>
            <a:ext cx="4342893" cy="3354060"/>
          </a:xfrm>
        </p:spPr>
        <p:txBody>
          <a:bodyPr/>
          <a:lstStyle/>
          <a:p>
            <a:r>
              <a:rPr lang="es-ES" dirty="0" smtClean="0"/>
              <a:t>La gravedad es una fuerza de atracción del cuerpo hacia la tierra </a:t>
            </a:r>
          </a:p>
          <a:p>
            <a:r>
              <a:rPr lang="es-ES" dirty="0" smtClean="0"/>
              <a:t>Fuerza constante en potencia con un valor de </a:t>
            </a:r>
            <a:r>
              <a:rPr lang="es-ES" dirty="0" smtClean="0"/>
              <a:t>9.8Kgm/</a:t>
            </a:r>
            <a:r>
              <a:rPr lang="es-ES" dirty="0" err="1" smtClean="0"/>
              <a:t>seg</a:t>
            </a:r>
            <a:r>
              <a:rPr lang="es-ES" dirty="0" smtClean="0"/>
              <a:t> y </a:t>
            </a:r>
            <a:r>
              <a:rPr lang="es-ES" dirty="0" smtClean="0"/>
              <a:t>una dirección vertical</a:t>
            </a:r>
          </a:p>
          <a:p>
            <a:r>
              <a:rPr lang="es-ES" dirty="0"/>
              <a:t>El cuerpo </a:t>
            </a:r>
            <a:r>
              <a:rPr lang="es-ES" dirty="0" smtClean="0"/>
              <a:t>interactúa </a:t>
            </a:r>
            <a:r>
              <a:rPr lang="es-ES" dirty="0"/>
              <a:t>con la fuerza de la gravedad tanto en forma </a:t>
            </a:r>
            <a:r>
              <a:rPr lang="es-ES" dirty="0" smtClean="0"/>
              <a:t>estática </a:t>
            </a:r>
            <a:r>
              <a:rPr lang="es-ES" dirty="0"/>
              <a:t>como </a:t>
            </a:r>
            <a:r>
              <a:rPr lang="es-ES" dirty="0" smtClean="0"/>
              <a:t>dinámica 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7336793" y="1222449"/>
            <a:ext cx="3999001" cy="576262"/>
          </a:xfrm>
        </p:spPr>
        <p:txBody>
          <a:bodyPr/>
          <a:lstStyle/>
          <a:p>
            <a:r>
              <a:rPr lang="es-ES" dirty="0" smtClean="0"/>
              <a:t>Centro de gravedad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7166956" y="1798711"/>
            <a:ext cx="4338674" cy="3354060"/>
          </a:xfrm>
        </p:spPr>
        <p:txBody>
          <a:bodyPr/>
          <a:lstStyle/>
          <a:p>
            <a:r>
              <a:rPr lang="es-ES" dirty="0" smtClean="0"/>
              <a:t>Punto de aplicación de todas las fuerzas de atracción terrestre sobre las diferentes partículas de cuerpo</a:t>
            </a:r>
          </a:p>
          <a:p>
            <a:r>
              <a:rPr lang="es-ES" dirty="0" smtClean="0"/>
              <a:t>5Cm delante del S2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58" y="3611826"/>
            <a:ext cx="4169770" cy="27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que influyen en la marcha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4797"/>
              </p:ext>
            </p:extLst>
          </p:nvPr>
        </p:nvGraphicFramePr>
        <p:xfrm>
          <a:off x="760412" y="1905000"/>
          <a:ext cx="11126787" cy="475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0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esultado de imagen de tipos de march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 r="20833" b="18478"/>
          <a:stretch/>
        </p:blipFill>
        <p:spPr bwMode="auto">
          <a:xfrm>
            <a:off x="1371129" y="2872390"/>
            <a:ext cx="6292312" cy="3985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marcha 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764292" y="1519284"/>
            <a:ext cx="3992732" cy="576262"/>
          </a:xfrm>
        </p:spPr>
        <p:txBody>
          <a:bodyPr/>
          <a:lstStyle/>
          <a:p>
            <a:r>
              <a:rPr lang="es-ES" dirty="0" smtClean="0"/>
              <a:t>Problemas neurológicos 20- 50%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2589211" y="2095546"/>
            <a:ext cx="4342893" cy="335406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Marcha </a:t>
            </a:r>
            <a:r>
              <a:rPr lang="es-ES" b="1" dirty="0" smtClean="0">
                <a:solidFill>
                  <a:schemeClr val="tx1"/>
                </a:solidFill>
              </a:rPr>
              <a:t>hemipléjica 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Marcha en </a:t>
            </a:r>
            <a:r>
              <a:rPr lang="es-ES" b="1" dirty="0" smtClean="0">
                <a:solidFill>
                  <a:schemeClr val="tx1"/>
                </a:solidFill>
              </a:rPr>
              <a:t>tijeras </a:t>
            </a:r>
            <a:r>
              <a:rPr lang="es-ES" b="1" dirty="0" smtClean="0">
                <a:solidFill>
                  <a:schemeClr val="tx1"/>
                </a:solidFill>
              </a:rPr>
              <a:t>marcha danzante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Marcha </a:t>
            </a:r>
            <a:r>
              <a:rPr lang="es-ES" b="1" dirty="0" err="1" smtClean="0">
                <a:solidFill>
                  <a:schemeClr val="tx1"/>
                </a:solidFill>
              </a:rPr>
              <a:t>apraxica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Marcha atáxica marcha en </a:t>
            </a:r>
            <a:r>
              <a:rPr lang="es-ES" b="1" dirty="0" err="1" smtClean="0">
                <a:solidFill>
                  <a:schemeClr val="tx1"/>
                </a:solidFill>
              </a:rPr>
              <a:t>estepaje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Marcha asociada a déficit </a:t>
            </a:r>
            <a:r>
              <a:rPr lang="es-ES" b="1" dirty="0" err="1" smtClean="0">
                <a:solidFill>
                  <a:schemeClr val="tx1"/>
                </a:solidFill>
              </a:rPr>
              <a:t>multisensorial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Marcha prudente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7505610" y="1232267"/>
            <a:ext cx="3999001" cy="576262"/>
          </a:xfrm>
        </p:spPr>
        <p:txBody>
          <a:bodyPr/>
          <a:lstStyle/>
          <a:p>
            <a:r>
              <a:rPr lang="es-ES" dirty="0" smtClean="0"/>
              <a:t>Problemas circulatorios </a:t>
            </a: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7278397" y="1905000"/>
            <a:ext cx="4338674" cy="3354060"/>
          </a:xfrm>
        </p:spPr>
        <p:txBody>
          <a:bodyPr/>
          <a:lstStyle/>
          <a:p>
            <a:r>
              <a:rPr lang="es-ES" dirty="0" smtClean="0"/>
              <a:t>Marcha </a:t>
            </a:r>
            <a:r>
              <a:rPr lang="es-ES" dirty="0" smtClean="0"/>
              <a:t>claudicante</a:t>
            </a:r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 smtClean="0"/>
              <a:t>problemas musculo esqueléticos</a:t>
            </a:r>
            <a:endParaRPr lang="es-ES" dirty="0" smtClean="0"/>
          </a:p>
          <a:p>
            <a:pPr lvl="1"/>
            <a:r>
              <a:rPr lang="es-ES" dirty="0" smtClean="0"/>
              <a:t>Marcha de pingüino marcha </a:t>
            </a:r>
            <a:r>
              <a:rPr lang="es-ES" dirty="0" smtClean="0"/>
              <a:t>antilógica dismetrías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8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de la caminata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237"/>
          <a:stretch/>
        </p:blipFill>
        <p:spPr>
          <a:xfrm>
            <a:off x="1953783" y="1627321"/>
            <a:ext cx="9206562" cy="43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</TotalTime>
  <Words>385</Words>
  <Application>Microsoft Office PowerPoint</Application>
  <PresentationFormat>Panorámica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Espiral</vt:lpstr>
      <vt:lpstr>BIOMECANICA DE LA MARCHA</vt:lpstr>
      <vt:lpstr>Biomecanica </vt:lpstr>
      <vt:lpstr>MARCHA</vt:lpstr>
      <vt:lpstr>Fases de la marcha </vt:lpstr>
      <vt:lpstr>Presentación de PowerPoint</vt:lpstr>
      <vt:lpstr>Gravedad </vt:lpstr>
      <vt:lpstr>Factores que influyen en la marcha </vt:lpstr>
      <vt:lpstr>Tipos de marcha </vt:lpstr>
      <vt:lpstr>Beneficios de la caminata </vt:lpstr>
      <vt:lpstr>Estamos diseñados para movernos muévete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BIOMECANICA DE LA MARCHA</dc:title>
  <dc:creator>Full name</dc:creator>
  <cp:lastModifiedBy>Full name</cp:lastModifiedBy>
  <cp:revision>16</cp:revision>
  <dcterms:created xsi:type="dcterms:W3CDTF">2017-07-03T00:00:19Z</dcterms:created>
  <dcterms:modified xsi:type="dcterms:W3CDTF">2017-07-04T11:11:18Z</dcterms:modified>
</cp:coreProperties>
</file>