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1" r:id="rId6"/>
    <p:sldId id="260" r:id="rId7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8DF2C-F626-498D-B419-053651A3BA6C}" type="datetimeFigureOut">
              <a:rPr lang="es-ES" smtClean="0"/>
              <a:pPr/>
              <a:t>13/06/2015</a:t>
            </a:fld>
            <a:endParaRPr lang="es-ES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81CE3-B602-47BE-A35F-F1FF053D623E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8DF2C-F626-498D-B419-053651A3BA6C}" type="datetimeFigureOut">
              <a:rPr lang="es-ES" smtClean="0"/>
              <a:pPr/>
              <a:t>13/06/2015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81CE3-B602-47BE-A35F-F1FF053D623E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8DF2C-F626-498D-B419-053651A3BA6C}" type="datetimeFigureOut">
              <a:rPr lang="es-ES" smtClean="0"/>
              <a:pPr/>
              <a:t>13/06/2015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81CE3-B602-47BE-A35F-F1FF053D623E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8DF2C-F626-498D-B419-053651A3BA6C}" type="datetimeFigureOut">
              <a:rPr lang="es-ES" smtClean="0"/>
              <a:pPr/>
              <a:t>13/06/2015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81CE3-B602-47BE-A35F-F1FF053D623E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8DF2C-F626-498D-B419-053651A3BA6C}" type="datetimeFigureOut">
              <a:rPr lang="es-ES" smtClean="0"/>
              <a:pPr/>
              <a:t>13/06/2015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81CE3-B602-47BE-A35F-F1FF053D623E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8DF2C-F626-498D-B419-053651A3BA6C}" type="datetimeFigureOut">
              <a:rPr lang="es-ES" smtClean="0"/>
              <a:pPr/>
              <a:t>13/06/2015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81CE3-B602-47BE-A35F-F1FF053D623E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8DF2C-F626-498D-B419-053651A3BA6C}" type="datetimeFigureOut">
              <a:rPr lang="es-ES" smtClean="0"/>
              <a:pPr/>
              <a:t>13/06/2015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81CE3-B602-47BE-A35F-F1FF053D623E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8DF2C-F626-498D-B419-053651A3BA6C}" type="datetimeFigureOut">
              <a:rPr lang="es-ES" smtClean="0"/>
              <a:pPr/>
              <a:t>13/06/2015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81CE3-B602-47BE-A35F-F1FF053D623E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8DF2C-F626-498D-B419-053651A3BA6C}" type="datetimeFigureOut">
              <a:rPr lang="es-ES" smtClean="0"/>
              <a:pPr/>
              <a:t>13/06/2015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81CE3-B602-47BE-A35F-F1FF053D623E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8DF2C-F626-498D-B419-053651A3BA6C}" type="datetimeFigureOut">
              <a:rPr lang="es-ES" smtClean="0"/>
              <a:pPr/>
              <a:t>13/06/2015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81CE3-B602-47BE-A35F-F1FF053D623E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ortar y redondear rectángulo de esquina sencilla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Triángulo rectángulo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8DF2C-F626-498D-B419-053651A3BA6C}" type="datetimeFigureOut">
              <a:rPr lang="es-ES" smtClean="0"/>
              <a:pPr/>
              <a:t>13/06/2015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2D81CE3-B602-47BE-A35F-F1FF053D623E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10" name="9 Forma libre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Forma libre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Forma libre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038DF2C-F626-498D-B419-053651A3BA6C}" type="datetimeFigureOut">
              <a:rPr lang="es-ES" smtClean="0"/>
              <a:pPr/>
              <a:t>13/06/2015</a:t>
            </a:fld>
            <a:endParaRPr lang="es-ES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2D81CE3-B602-47BE-A35F-F1FF053D623E}" type="slidenum">
              <a:rPr lang="es-ES" smtClean="0"/>
              <a:pPr/>
              <a:t>‹Nº›</a:t>
            </a:fld>
            <a:endParaRPr lang="es-ES"/>
          </a:p>
        </p:txBody>
      </p:sp>
      <p:grpSp>
        <p:nvGrpSpPr>
          <p:cNvPr id="2" name="1 Grupo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Forma libre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Forma libre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es.wikipedia.org/wiki/4_de_enero" TargetMode="External"/><Relationship Id="rId7" Type="http://schemas.openxmlformats.org/officeDocument/2006/relationships/image" Target="../media/image2.jpeg"/><Relationship Id="rId2" Type="http://schemas.openxmlformats.org/officeDocument/2006/relationships/hyperlink" Target="http://es.wikipedia.org/wiki/Par%C3%ADs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es.wikipedia.org/wiki/1852" TargetMode="External"/><Relationship Id="rId5" Type="http://schemas.openxmlformats.org/officeDocument/2006/relationships/hyperlink" Target="http://es.wikipedia.org/wiki/6_de_enero" TargetMode="External"/><Relationship Id="rId4" Type="http://schemas.openxmlformats.org/officeDocument/2006/relationships/hyperlink" Target="http://es.wikipedia.org/wiki/1809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hyperlink" Target="http://pmstrk.mercadolibre.com.ar/jm/PmsTrk?tool=1322432&amp;go=http://listado.mercadolibre.com.ar/braile_DisplayType_G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285991"/>
            <a:ext cx="7772400" cy="1643075"/>
          </a:xfrm>
        </p:spPr>
        <p:txBody>
          <a:bodyPr>
            <a:normAutofit/>
          </a:bodyPr>
          <a:lstStyle/>
          <a:p>
            <a:pPr algn="ctr"/>
            <a:r>
              <a:rPr lang="es-ES" sz="6600" dirty="0" smtClean="0"/>
              <a:t>SISTEMA BRAILLE </a:t>
            </a:r>
            <a:endParaRPr lang="es-ES" sz="6600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62500" lnSpcReduction="20000"/>
          </a:bodyPr>
          <a:lstStyle/>
          <a:p>
            <a:endParaRPr lang="es-ES" dirty="0" smtClean="0"/>
          </a:p>
          <a:p>
            <a:r>
              <a:rPr lang="es-ES" dirty="0" smtClean="0"/>
              <a:t> </a:t>
            </a:r>
          </a:p>
          <a:p>
            <a:endParaRPr lang="es-ES" dirty="0" smtClean="0"/>
          </a:p>
          <a:p>
            <a:r>
              <a:rPr lang="es-ES" dirty="0" smtClean="0"/>
              <a:t>   </a:t>
            </a:r>
          </a:p>
          <a:p>
            <a:r>
              <a:rPr lang="es-ES" dirty="0" smtClean="0"/>
              <a:t> </a:t>
            </a:r>
          </a:p>
          <a:p>
            <a:r>
              <a:rPr lang="es-ES" dirty="0" smtClean="0"/>
              <a:t/>
            </a:r>
            <a:br>
              <a:rPr lang="es-ES" dirty="0" smtClean="0"/>
            </a:br>
            <a:endParaRPr lang="es-ES" dirty="0" smtClean="0"/>
          </a:p>
          <a:p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571472" y="274638"/>
            <a:ext cx="8115328" cy="725470"/>
          </a:xfrm>
        </p:spPr>
        <p:txBody>
          <a:bodyPr>
            <a:normAutofit/>
          </a:bodyPr>
          <a:lstStyle/>
          <a:p>
            <a:pPr algn="ctr"/>
            <a:r>
              <a:rPr lang="es-ES" sz="2800" dirty="0" smtClean="0"/>
              <a:t>HISTORIA DEL BRAILLE</a:t>
            </a:r>
            <a:endParaRPr lang="es-ES" sz="2800" dirty="0"/>
          </a:p>
        </p:txBody>
      </p:sp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928662" y="2428868"/>
            <a:ext cx="7758138" cy="3578423"/>
          </a:xfrm>
        </p:spPr>
        <p:txBody>
          <a:bodyPr/>
          <a:lstStyle/>
          <a:p>
            <a:pPr>
              <a:buNone/>
            </a:pPr>
            <a:r>
              <a:rPr lang="es-ES" b="1" dirty="0" smtClean="0"/>
              <a:t>Louis Braille</a:t>
            </a:r>
            <a:r>
              <a:rPr lang="es-ES" dirty="0" smtClean="0"/>
              <a:t> (</a:t>
            </a:r>
            <a:r>
              <a:rPr lang="es-ES" u="sng" dirty="0" smtClean="0">
                <a:hlinkClick r:id="rId2" tooltip="París"/>
              </a:rPr>
              <a:t>París</a:t>
            </a:r>
            <a:r>
              <a:rPr lang="es-ES" dirty="0" smtClean="0"/>
              <a:t>, </a:t>
            </a:r>
            <a:r>
              <a:rPr lang="es-ES" u="sng" dirty="0" smtClean="0">
                <a:hlinkClick r:id="rId3" tooltip="4 de enero"/>
              </a:rPr>
              <a:t>4 de enero</a:t>
            </a:r>
            <a:r>
              <a:rPr lang="es-ES" dirty="0" smtClean="0"/>
              <a:t> de </a:t>
            </a:r>
            <a:r>
              <a:rPr lang="es-ES" u="sng" dirty="0" smtClean="0">
                <a:hlinkClick r:id="rId4" tooltip="1809"/>
              </a:rPr>
              <a:t>1809</a:t>
            </a:r>
            <a:r>
              <a:rPr lang="es-ES" dirty="0" smtClean="0"/>
              <a:t> - </a:t>
            </a:r>
            <a:r>
              <a:rPr lang="es-ES" u="sng" dirty="0" smtClean="0">
                <a:hlinkClick r:id="rId5" tooltip="6 de enero"/>
              </a:rPr>
              <a:t>6 de enero</a:t>
            </a:r>
            <a:r>
              <a:rPr lang="es-ES" dirty="0" smtClean="0"/>
              <a:t> de </a:t>
            </a:r>
            <a:r>
              <a:rPr lang="es-ES" u="sng" dirty="0" smtClean="0">
                <a:hlinkClick r:id="rId6" tooltip="1852"/>
              </a:rPr>
              <a:t>1852</a:t>
            </a:r>
            <a:r>
              <a:rPr lang="es-ES" dirty="0" smtClean="0"/>
              <a:t>), fue un profesor francés famoso por la invención del sistema de lectura para ciegos que lleva su nombre en 1829.</a:t>
            </a:r>
          </a:p>
          <a:p>
            <a:pPr>
              <a:buNone/>
            </a:pPr>
            <a:endParaRPr lang="es-ES" dirty="0" smtClean="0"/>
          </a:p>
          <a:p>
            <a:endParaRPr lang="es-ES" dirty="0"/>
          </a:p>
        </p:txBody>
      </p:sp>
      <p:pic>
        <p:nvPicPr>
          <p:cNvPr id="1026" name="Picture 2" descr="Louis Braille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714744" y="1000108"/>
            <a:ext cx="1285884" cy="13287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32"/>
          </a:xfrm>
        </p:spPr>
        <p:txBody>
          <a:bodyPr>
            <a:normAutofit/>
          </a:bodyPr>
          <a:lstStyle/>
          <a:p>
            <a:pPr algn="ctr"/>
            <a:r>
              <a:rPr lang="es-ES" sz="2800" dirty="0" smtClean="0"/>
              <a:t>EL SISTEMA </a:t>
            </a:r>
            <a:r>
              <a:rPr lang="es-ES" sz="3200" dirty="0" smtClean="0"/>
              <a:t> BRAILLE </a:t>
            </a:r>
            <a:endParaRPr lang="es-ES" sz="3200" dirty="0"/>
          </a:p>
        </p:txBody>
      </p:sp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357158" y="3429000"/>
            <a:ext cx="8329642" cy="2578291"/>
          </a:xfrm>
        </p:spPr>
        <p:txBody>
          <a:bodyPr>
            <a:normAutofit/>
          </a:bodyPr>
          <a:lstStyle/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sz="7200" dirty="0"/>
          </a:p>
        </p:txBody>
      </p:sp>
      <p:sp>
        <p:nvSpPr>
          <p:cNvPr id="4" name="3 Rectángulo"/>
          <p:cNvSpPr/>
          <p:nvPr/>
        </p:nvSpPr>
        <p:spPr>
          <a:xfrm>
            <a:off x="4071934" y="4143380"/>
            <a:ext cx="1357322" cy="164307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2050" name="Picture 2" descr="D:\FOTOGRAFIAS 2012\materiales adaptados 2012\DSC0353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86314" y="1214423"/>
            <a:ext cx="2928958" cy="2000264"/>
          </a:xfrm>
          <a:prstGeom prst="rect">
            <a:avLst/>
          </a:prstGeom>
          <a:noFill/>
        </p:spPr>
      </p:pic>
      <p:pic>
        <p:nvPicPr>
          <p:cNvPr id="7" name="Picture 2" descr="alejandra 00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908686" y="1214422"/>
            <a:ext cx="2761848" cy="2071702"/>
          </a:xfrm>
          <a:prstGeom prst="rect">
            <a:avLst/>
          </a:prstGeom>
          <a:noFill/>
        </p:spPr>
      </p:pic>
      <p:sp>
        <p:nvSpPr>
          <p:cNvPr id="8" name="7 Elipse"/>
          <p:cNvSpPr/>
          <p:nvPr/>
        </p:nvSpPr>
        <p:spPr>
          <a:xfrm>
            <a:off x="4214810" y="4214818"/>
            <a:ext cx="428628" cy="428628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1</a:t>
            </a:r>
            <a:endParaRPr lang="es-ES" dirty="0"/>
          </a:p>
        </p:txBody>
      </p:sp>
      <p:sp>
        <p:nvSpPr>
          <p:cNvPr id="9" name="8 Elipse"/>
          <p:cNvSpPr/>
          <p:nvPr/>
        </p:nvSpPr>
        <p:spPr>
          <a:xfrm>
            <a:off x="4857752" y="4214818"/>
            <a:ext cx="428628" cy="428628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/>
              <a:t>4</a:t>
            </a:r>
          </a:p>
        </p:txBody>
      </p:sp>
      <p:sp>
        <p:nvSpPr>
          <p:cNvPr id="10" name="9 Elipse"/>
          <p:cNvSpPr/>
          <p:nvPr/>
        </p:nvSpPr>
        <p:spPr>
          <a:xfrm>
            <a:off x="4857752" y="4714884"/>
            <a:ext cx="428628" cy="428628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5</a:t>
            </a:r>
            <a:endParaRPr lang="es-ES" dirty="0"/>
          </a:p>
        </p:txBody>
      </p:sp>
      <p:sp>
        <p:nvSpPr>
          <p:cNvPr id="11" name="10 Elipse"/>
          <p:cNvSpPr/>
          <p:nvPr/>
        </p:nvSpPr>
        <p:spPr>
          <a:xfrm>
            <a:off x="4214810" y="4714884"/>
            <a:ext cx="428628" cy="428628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2</a:t>
            </a:r>
            <a:endParaRPr lang="es-ES" dirty="0"/>
          </a:p>
        </p:txBody>
      </p:sp>
      <p:sp>
        <p:nvSpPr>
          <p:cNvPr id="12" name="11 Elipse"/>
          <p:cNvSpPr/>
          <p:nvPr/>
        </p:nvSpPr>
        <p:spPr>
          <a:xfrm>
            <a:off x="4857752" y="5214950"/>
            <a:ext cx="428628" cy="428628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6</a:t>
            </a:r>
            <a:endParaRPr lang="es-ES" dirty="0"/>
          </a:p>
        </p:txBody>
      </p:sp>
      <p:sp>
        <p:nvSpPr>
          <p:cNvPr id="13" name="12 Elipse"/>
          <p:cNvSpPr/>
          <p:nvPr/>
        </p:nvSpPr>
        <p:spPr>
          <a:xfrm>
            <a:off x="4214810" y="5214950"/>
            <a:ext cx="428628" cy="428628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/>
              <a:t>3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5578687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es-ES" sz="2600" dirty="0" smtClean="0"/>
              <a:t>Las letras se representan con grupos de 6 puntos, alineados en 2 columnas de 3 puntos. Cada letra se representa por una combinación única de estos puntos en relieve.</a:t>
            </a:r>
          </a:p>
          <a:p>
            <a:pPr algn="just">
              <a:buNone/>
            </a:pPr>
            <a:endParaRPr lang="es-ES" sz="2600" dirty="0" smtClean="0"/>
          </a:p>
          <a:p>
            <a:pPr algn="just"/>
            <a:r>
              <a:rPr lang="es-ES" sz="2600" dirty="0" smtClean="0"/>
              <a:t>No es un idioma, sino un código. Por lo tanto, las particularidades y  la sintaxis serán las mismas que para los caracteres visuales.</a:t>
            </a:r>
          </a:p>
          <a:p>
            <a:pPr algn="just">
              <a:buNone/>
            </a:pPr>
            <a:endParaRPr lang="es-ES" sz="2600" dirty="0" smtClean="0"/>
          </a:p>
          <a:p>
            <a:pPr algn="just"/>
            <a:r>
              <a:rPr lang="es-ES" sz="2600" dirty="0" smtClean="0"/>
              <a:t>Las personas no videntes pueden leer y escribir mediante el Sistema Braille.</a:t>
            </a:r>
          </a:p>
          <a:p>
            <a:pPr algn="just">
              <a:buNone/>
            </a:pPr>
            <a:endParaRPr lang="es-ES" sz="2600" dirty="0" smtClean="0"/>
          </a:p>
          <a:p>
            <a:pPr algn="just"/>
            <a:r>
              <a:rPr lang="es-ES" sz="2600" dirty="0" smtClean="0"/>
              <a:t>El tamaño y distribución de los 6 puntos que forman el llamado Signo Generador, no es un capricho sino el fruto de la experiencia de Louis Braille.</a:t>
            </a:r>
          </a:p>
          <a:p>
            <a:pPr marL="109728" indent="0" algn="just">
              <a:buNone/>
            </a:pPr>
            <a:endParaRPr lang="es-ES" sz="2600" dirty="0" smtClean="0"/>
          </a:p>
          <a:p>
            <a:pPr algn="just"/>
            <a:r>
              <a:rPr lang="es-ES" sz="2600" dirty="0" smtClean="0"/>
              <a:t> Las terminaciones nerviosas de la yema del dedo están capacitadas para captar este tamaño en particular.</a:t>
            </a:r>
          </a:p>
          <a:p>
            <a:pPr>
              <a:buNone/>
            </a:pPr>
            <a:endParaRPr lang="es-ES" dirty="0" smtClean="0"/>
          </a:p>
          <a:p>
            <a:pPr>
              <a:buNone/>
            </a:pP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https://t2.ftcdn.net/jpg/00/26/20/21/500_F_26202165_9ucUq4Le6XyvEtJKOmGmbkqIyx4o1qU1.jpg"/>
          <p:cNvPicPr/>
          <p:nvPr/>
        </p:nvPicPr>
        <p:blipFill>
          <a:blip r:embed="rId2">
            <a:extLst>
              <a:ext uri="{28A0092B-C50C-407E-A947-70E740481C1C}">
                <a14:useLocalDpi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357158" y="428604"/>
            <a:ext cx="8358245" cy="600079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ttp://www.sitiosargentina.com.ar/imagenes-2009/braile.jpg">
            <a:hlinkClick r:id="rId2" tooltip="ALFABETO BRAILE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71736" y="1000108"/>
            <a:ext cx="4286250" cy="416242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jo">
  <a:themeElements>
    <a:clrScheme name="Fluj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uj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j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128</TotalTime>
  <Words>171</Words>
  <Application>Microsoft Office PowerPoint</Application>
  <PresentationFormat>Presentación en pantalla (4:3)</PresentationFormat>
  <Paragraphs>34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7" baseType="lpstr">
      <vt:lpstr>Flujo</vt:lpstr>
      <vt:lpstr>SISTEMA BRAILLE </vt:lpstr>
      <vt:lpstr>HISTORIA DEL BRAILLE</vt:lpstr>
      <vt:lpstr>EL SISTEMA  BRAILLE </vt:lpstr>
      <vt:lpstr>Diapositiva 4</vt:lpstr>
      <vt:lpstr>Diapositiva 5</vt:lpstr>
      <vt:lpstr>Diapositiva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SISTEMA BRAILLE</dc:title>
  <dc:creator>Usuario</dc:creator>
  <cp:lastModifiedBy>Enid</cp:lastModifiedBy>
  <cp:revision>7</cp:revision>
  <dcterms:created xsi:type="dcterms:W3CDTF">2013-03-06T18:31:30Z</dcterms:created>
  <dcterms:modified xsi:type="dcterms:W3CDTF">2015-06-13T07:11:50Z</dcterms:modified>
</cp:coreProperties>
</file>