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5" r:id="rId3"/>
    <p:sldId id="266" r:id="rId4"/>
    <p:sldId id="268" r:id="rId5"/>
    <p:sldId id="257" r:id="rId6"/>
    <p:sldId id="259" r:id="rId7"/>
    <p:sldId id="260" r:id="rId8"/>
    <p:sldId id="261" r:id="rId9"/>
    <p:sldId id="262" r:id="rId10"/>
    <p:sldId id="263" r:id="rId11"/>
    <p:sldId id="272" r:id="rId12"/>
    <p:sldId id="273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44" autoAdjust="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7C898-D767-44BB-85FA-4BD3BDF9E9B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09BF63C-8DCC-4C47-AE1C-54BF2982B182}">
      <dgm:prSet phldrT="[Texto]"/>
      <dgm:spPr/>
      <dgm:t>
        <a:bodyPr/>
        <a:lstStyle/>
        <a:p>
          <a:r>
            <a:rPr lang="es-ES_tradn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Desarrollo de competencias  currículo </a:t>
          </a:r>
          <a:endParaRPr lang="es-ES" dirty="0"/>
        </a:p>
      </dgm:t>
    </dgm:pt>
    <dgm:pt modelId="{99287135-71C8-45F0-AEE9-D6EC6B60126E}" type="parTrans" cxnId="{8F7BDA60-64ED-4F6A-928E-DABDC21FA1CE}">
      <dgm:prSet/>
      <dgm:spPr/>
      <dgm:t>
        <a:bodyPr/>
        <a:lstStyle/>
        <a:p>
          <a:endParaRPr lang="es-ES"/>
        </a:p>
      </dgm:t>
    </dgm:pt>
    <dgm:pt modelId="{2283CCCA-F8D4-4490-95BB-482CC7FD17DC}" type="sibTrans" cxnId="{8F7BDA60-64ED-4F6A-928E-DABDC21FA1CE}">
      <dgm:prSet/>
      <dgm:spPr/>
      <dgm:t>
        <a:bodyPr/>
        <a:lstStyle/>
        <a:p>
          <a:endParaRPr lang="es-ES"/>
        </a:p>
      </dgm:t>
    </dgm:pt>
    <dgm:pt modelId="{9AC0A480-5567-4962-8841-37CC9E20475B}">
      <dgm:prSet phldrT="[Texto]" custT="1"/>
      <dgm:spPr/>
      <dgm:t>
        <a:bodyPr/>
        <a:lstStyle/>
        <a:p>
          <a:r>
            <a:rPr lang="es-ES_tradnl" sz="1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Apropiación de la cultura  necesario  futura participación  en la sociedad  </a:t>
          </a:r>
          <a:endParaRPr lang="es-ES" sz="1000" dirty="0"/>
        </a:p>
      </dgm:t>
    </dgm:pt>
    <dgm:pt modelId="{171705E8-B5CB-4226-A1D2-5BC9E3729077}" type="parTrans" cxnId="{D3A9E664-D8B2-40FA-A223-BA278240E4B3}">
      <dgm:prSet/>
      <dgm:spPr/>
      <dgm:t>
        <a:bodyPr/>
        <a:lstStyle/>
        <a:p>
          <a:endParaRPr lang="es-ES"/>
        </a:p>
      </dgm:t>
    </dgm:pt>
    <dgm:pt modelId="{91E28515-6BD1-4BC2-9FFC-87C36D30379F}" type="sibTrans" cxnId="{D3A9E664-D8B2-40FA-A223-BA278240E4B3}">
      <dgm:prSet/>
      <dgm:spPr/>
      <dgm:t>
        <a:bodyPr/>
        <a:lstStyle/>
        <a:p>
          <a:endParaRPr lang="es-ES"/>
        </a:p>
      </dgm:t>
    </dgm:pt>
    <dgm:pt modelId="{14BF1DC3-BB24-4DE5-BB9D-33B5AC6D83CD}">
      <dgm:prSet phldrT="[Texto]" custT="1"/>
      <dgm:spPr/>
      <dgm:t>
        <a:bodyPr/>
        <a:lstStyle/>
        <a:p>
          <a:r>
            <a:rPr lang="es-ES_tradnl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La  educación escolar </a:t>
          </a:r>
          <a:endParaRPr lang="es-ES" sz="1200" dirty="0"/>
        </a:p>
      </dgm:t>
    </dgm:pt>
    <dgm:pt modelId="{6D914347-EE16-48F2-AF62-60571E8298B4}" type="parTrans" cxnId="{285FA693-C38D-46AB-8EE7-BA06D39986BA}">
      <dgm:prSet/>
      <dgm:spPr/>
      <dgm:t>
        <a:bodyPr/>
        <a:lstStyle/>
        <a:p>
          <a:endParaRPr lang="es-ES"/>
        </a:p>
      </dgm:t>
    </dgm:pt>
    <dgm:pt modelId="{FB0D03FF-DE0B-4A82-9649-0A0F0941951E}" type="sibTrans" cxnId="{285FA693-C38D-46AB-8EE7-BA06D39986BA}">
      <dgm:prSet/>
      <dgm:spPr/>
      <dgm:t>
        <a:bodyPr/>
        <a:lstStyle/>
        <a:p>
          <a:endParaRPr lang="es-ES"/>
        </a:p>
      </dgm:t>
    </dgm:pt>
    <dgm:pt modelId="{D357F6D6-F3AD-46B3-9D2F-7A46D2D8D63D}" type="pres">
      <dgm:prSet presAssocID="{4E27C898-D767-44BB-85FA-4BD3BDF9E9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0EE259-AC9D-43D0-B3C4-56EE039F7FCE}" type="pres">
      <dgm:prSet presAssocID="{809BF63C-8DCC-4C47-AE1C-54BF2982B18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F33365-6D4B-4993-A0F4-AAF8C62A5D5F}" type="pres">
      <dgm:prSet presAssocID="{809BF63C-8DCC-4C47-AE1C-54BF2982B182}" presName="gear1srcNode" presStyleLbl="node1" presStyleIdx="0" presStyleCnt="3"/>
      <dgm:spPr/>
      <dgm:t>
        <a:bodyPr/>
        <a:lstStyle/>
        <a:p>
          <a:endParaRPr lang="es-ES"/>
        </a:p>
      </dgm:t>
    </dgm:pt>
    <dgm:pt modelId="{A6957915-6799-488D-B7BE-311EBD07132B}" type="pres">
      <dgm:prSet presAssocID="{809BF63C-8DCC-4C47-AE1C-54BF2982B182}" presName="gear1dstNode" presStyleLbl="node1" presStyleIdx="0" presStyleCnt="3"/>
      <dgm:spPr/>
      <dgm:t>
        <a:bodyPr/>
        <a:lstStyle/>
        <a:p>
          <a:endParaRPr lang="es-ES"/>
        </a:p>
      </dgm:t>
    </dgm:pt>
    <dgm:pt modelId="{88CDB095-0D5C-4A2F-8F65-A1FEE0575E03}" type="pres">
      <dgm:prSet presAssocID="{9AC0A480-5567-4962-8841-37CC9E20475B}" presName="gear2" presStyleLbl="node1" presStyleIdx="1" presStyleCnt="3" custScaleX="109819" custScaleY="107494" custLinFactNeighborX="-7109" custLinFactNeighborY="-57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0EE05-AB49-4F5C-AB33-30DB214F932D}" type="pres">
      <dgm:prSet presAssocID="{9AC0A480-5567-4962-8841-37CC9E20475B}" presName="gear2srcNode" presStyleLbl="node1" presStyleIdx="1" presStyleCnt="3"/>
      <dgm:spPr/>
      <dgm:t>
        <a:bodyPr/>
        <a:lstStyle/>
        <a:p>
          <a:endParaRPr lang="es-ES"/>
        </a:p>
      </dgm:t>
    </dgm:pt>
    <dgm:pt modelId="{CF36D77C-2AE5-45C8-9FE3-B581D54302BA}" type="pres">
      <dgm:prSet presAssocID="{9AC0A480-5567-4962-8841-37CC9E20475B}" presName="gear2dstNode" presStyleLbl="node1" presStyleIdx="1" presStyleCnt="3"/>
      <dgm:spPr/>
      <dgm:t>
        <a:bodyPr/>
        <a:lstStyle/>
        <a:p>
          <a:endParaRPr lang="es-ES"/>
        </a:p>
      </dgm:t>
    </dgm:pt>
    <dgm:pt modelId="{4FC489A3-DD0C-4C57-85BA-15D63F742E96}" type="pres">
      <dgm:prSet presAssocID="{14BF1DC3-BB24-4DE5-BB9D-33B5AC6D83CD}" presName="gear3" presStyleLbl="node1" presStyleIdx="2" presStyleCnt="3"/>
      <dgm:spPr/>
      <dgm:t>
        <a:bodyPr/>
        <a:lstStyle/>
        <a:p>
          <a:endParaRPr lang="es-ES"/>
        </a:p>
      </dgm:t>
    </dgm:pt>
    <dgm:pt modelId="{59D0B125-961A-4949-BBC4-C33C2F03B7BB}" type="pres">
      <dgm:prSet presAssocID="{14BF1DC3-BB24-4DE5-BB9D-33B5AC6D83C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0F090E-2410-4D0B-975E-500762C711BC}" type="pres">
      <dgm:prSet presAssocID="{14BF1DC3-BB24-4DE5-BB9D-33B5AC6D83CD}" presName="gear3srcNode" presStyleLbl="node1" presStyleIdx="2" presStyleCnt="3"/>
      <dgm:spPr/>
      <dgm:t>
        <a:bodyPr/>
        <a:lstStyle/>
        <a:p>
          <a:endParaRPr lang="es-ES"/>
        </a:p>
      </dgm:t>
    </dgm:pt>
    <dgm:pt modelId="{1B0C43FA-3FE3-425F-9BA7-66D6B9355DC9}" type="pres">
      <dgm:prSet presAssocID="{14BF1DC3-BB24-4DE5-BB9D-33B5AC6D83CD}" presName="gear3dstNode" presStyleLbl="node1" presStyleIdx="2" presStyleCnt="3"/>
      <dgm:spPr/>
      <dgm:t>
        <a:bodyPr/>
        <a:lstStyle/>
        <a:p>
          <a:endParaRPr lang="es-ES"/>
        </a:p>
      </dgm:t>
    </dgm:pt>
    <dgm:pt modelId="{1312D5A8-13A4-4C9E-B6F1-318A4E3D6B9D}" type="pres">
      <dgm:prSet presAssocID="{2283CCCA-F8D4-4490-95BB-482CC7FD17DC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6333903D-C349-4F15-ABF3-8D23374978A5}" type="pres">
      <dgm:prSet presAssocID="{91E28515-6BD1-4BC2-9FFC-87C36D30379F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B07DAD0A-13FC-4751-AA73-EDD61EC68D13}" type="pres">
      <dgm:prSet presAssocID="{FB0D03FF-DE0B-4A82-9649-0A0F0941951E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CF8B6A4-4070-425B-88CE-BE465E53AA73}" type="presOf" srcId="{14BF1DC3-BB24-4DE5-BB9D-33B5AC6D83CD}" destId="{A00F090E-2410-4D0B-975E-500762C711BC}" srcOrd="2" destOrd="0" presId="urn:microsoft.com/office/officeart/2005/8/layout/gear1"/>
    <dgm:cxn modelId="{44188E29-46FD-4E37-9CC3-8178A3DFB318}" type="presOf" srcId="{809BF63C-8DCC-4C47-AE1C-54BF2982B182}" destId="{A6957915-6799-488D-B7BE-311EBD07132B}" srcOrd="2" destOrd="0" presId="urn:microsoft.com/office/officeart/2005/8/layout/gear1"/>
    <dgm:cxn modelId="{24B1DCD7-CE0A-4324-983A-46FA125F4537}" type="presOf" srcId="{14BF1DC3-BB24-4DE5-BB9D-33B5AC6D83CD}" destId="{4FC489A3-DD0C-4C57-85BA-15D63F742E96}" srcOrd="0" destOrd="0" presId="urn:microsoft.com/office/officeart/2005/8/layout/gear1"/>
    <dgm:cxn modelId="{B87E0E28-5F49-488F-8263-870830BA967B}" type="presOf" srcId="{9AC0A480-5567-4962-8841-37CC9E20475B}" destId="{D420EE05-AB49-4F5C-AB33-30DB214F932D}" srcOrd="1" destOrd="0" presId="urn:microsoft.com/office/officeart/2005/8/layout/gear1"/>
    <dgm:cxn modelId="{7A84A7C9-9549-4FF1-89B3-1896B6177324}" type="presOf" srcId="{809BF63C-8DCC-4C47-AE1C-54BF2982B182}" destId="{80F33365-6D4B-4993-A0F4-AAF8C62A5D5F}" srcOrd="1" destOrd="0" presId="urn:microsoft.com/office/officeart/2005/8/layout/gear1"/>
    <dgm:cxn modelId="{48EAABCC-3BFD-4562-BA94-86FAFBB856C4}" type="presOf" srcId="{FB0D03FF-DE0B-4A82-9649-0A0F0941951E}" destId="{B07DAD0A-13FC-4751-AA73-EDD61EC68D13}" srcOrd="0" destOrd="0" presId="urn:microsoft.com/office/officeart/2005/8/layout/gear1"/>
    <dgm:cxn modelId="{1076E813-4EAC-49D1-BEAE-33208D3853D8}" type="presOf" srcId="{4E27C898-D767-44BB-85FA-4BD3BDF9E9BC}" destId="{D357F6D6-F3AD-46B3-9D2F-7A46D2D8D63D}" srcOrd="0" destOrd="0" presId="urn:microsoft.com/office/officeart/2005/8/layout/gear1"/>
    <dgm:cxn modelId="{CB67AB70-F128-4CEB-AAB7-C27A374098E6}" type="presOf" srcId="{9AC0A480-5567-4962-8841-37CC9E20475B}" destId="{CF36D77C-2AE5-45C8-9FE3-B581D54302BA}" srcOrd="2" destOrd="0" presId="urn:microsoft.com/office/officeart/2005/8/layout/gear1"/>
    <dgm:cxn modelId="{943F8685-6324-4465-A6C4-E0187C69A8A4}" type="presOf" srcId="{9AC0A480-5567-4962-8841-37CC9E20475B}" destId="{88CDB095-0D5C-4A2F-8F65-A1FEE0575E03}" srcOrd="0" destOrd="0" presId="urn:microsoft.com/office/officeart/2005/8/layout/gear1"/>
    <dgm:cxn modelId="{48254D76-B147-4D33-933C-12CA13412FC3}" type="presOf" srcId="{2283CCCA-F8D4-4490-95BB-482CC7FD17DC}" destId="{1312D5A8-13A4-4C9E-B6F1-318A4E3D6B9D}" srcOrd="0" destOrd="0" presId="urn:microsoft.com/office/officeart/2005/8/layout/gear1"/>
    <dgm:cxn modelId="{67EB6A02-B19F-40D6-8806-29ECFCEC60C4}" type="presOf" srcId="{91E28515-6BD1-4BC2-9FFC-87C36D30379F}" destId="{6333903D-C349-4F15-ABF3-8D23374978A5}" srcOrd="0" destOrd="0" presId="urn:microsoft.com/office/officeart/2005/8/layout/gear1"/>
    <dgm:cxn modelId="{4D66008E-46C4-40C5-B7A3-C3D75D8B11FF}" type="presOf" srcId="{809BF63C-8DCC-4C47-AE1C-54BF2982B182}" destId="{170EE259-AC9D-43D0-B3C4-56EE039F7FCE}" srcOrd="0" destOrd="0" presId="urn:microsoft.com/office/officeart/2005/8/layout/gear1"/>
    <dgm:cxn modelId="{285FA693-C38D-46AB-8EE7-BA06D39986BA}" srcId="{4E27C898-D767-44BB-85FA-4BD3BDF9E9BC}" destId="{14BF1DC3-BB24-4DE5-BB9D-33B5AC6D83CD}" srcOrd="2" destOrd="0" parTransId="{6D914347-EE16-48F2-AF62-60571E8298B4}" sibTransId="{FB0D03FF-DE0B-4A82-9649-0A0F0941951E}"/>
    <dgm:cxn modelId="{70183D96-E70D-432A-88B6-EA8CE3F7277F}" type="presOf" srcId="{14BF1DC3-BB24-4DE5-BB9D-33B5AC6D83CD}" destId="{59D0B125-961A-4949-BBC4-C33C2F03B7BB}" srcOrd="1" destOrd="0" presId="urn:microsoft.com/office/officeart/2005/8/layout/gear1"/>
    <dgm:cxn modelId="{8F7BDA60-64ED-4F6A-928E-DABDC21FA1CE}" srcId="{4E27C898-D767-44BB-85FA-4BD3BDF9E9BC}" destId="{809BF63C-8DCC-4C47-AE1C-54BF2982B182}" srcOrd="0" destOrd="0" parTransId="{99287135-71C8-45F0-AEE9-D6EC6B60126E}" sibTransId="{2283CCCA-F8D4-4490-95BB-482CC7FD17DC}"/>
    <dgm:cxn modelId="{D3A9E664-D8B2-40FA-A223-BA278240E4B3}" srcId="{4E27C898-D767-44BB-85FA-4BD3BDF9E9BC}" destId="{9AC0A480-5567-4962-8841-37CC9E20475B}" srcOrd="1" destOrd="0" parTransId="{171705E8-B5CB-4226-A1D2-5BC9E3729077}" sibTransId="{91E28515-6BD1-4BC2-9FFC-87C36D30379F}"/>
    <dgm:cxn modelId="{76759C8B-604E-4DFB-BAF4-6D151C7D0B93}" type="presOf" srcId="{14BF1DC3-BB24-4DE5-BB9D-33B5AC6D83CD}" destId="{1B0C43FA-3FE3-425F-9BA7-66D6B9355DC9}" srcOrd="3" destOrd="0" presId="urn:microsoft.com/office/officeart/2005/8/layout/gear1"/>
    <dgm:cxn modelId="{59D498AD-A910-4A49-8C34-A7816C95DEF1}" type="presParOf" srcId="{D357F6D6-F3AD-46B3-9D2F-7A46D2D8D63D}" destId="{170EE259-AC9D-43D0-B3C4-56EE039F7FCE}" srcOrd="0" destOrd="0" presId="urn:microsoft.com/office/officeart/2005/8/layout/gear1"/>
    <dgm:cxn modelId="{2DA77D53-0233-4E27-B040-014AD56CF76D}" type="presParOf" srcId="{D357F6D6-F3AD-46B3-9D2F-7A46D2D8D63D}" destId="{80F33365-6D4B-4993-A0F4-AAF8C62A5D5F}" srcOrd="1" destOrd="0" presId="urn:microsoft.com/office/officeart/2005/8/layout/gear1"/>
    <dgm:cxn modelId="{A85BD1E5-94FB-4808-B611-353E6381F26F}" type="presParOf" srcId="{D357F6D6-F3AD-46B3-9D2F-7A46D2D8D63D}" destId="{A6957915-6799-488D-B7BE-311EBD07132B}" srcOrd="2" destOrd="0" presId="urn:microsoft.com/office/officeart/2005/8/layout/gear1"/>
    <dgm:cxn modelId="{F8DB4716-EB9B-416C-9E70-DCBDBB24A4C4}" type="presParOf" srcId="{D357F6D6-F3AD-46B3-9D2F-7A46D2D8D63D}" destId="{88CDB095-0D5C-4A2F-8F65-A1FEE0575E03}" srcOrd="3" destOrd="0" presId="urn:microsoft.com/office/officeart/2005/8/layout/gear1"/>
    <dgm:cxn modelId="{6FF1EED6-EA86-4C97-810B-DE4934FA04BD}" type="presParOf" srcId="{D357F6D6-F3AD-46B3-9D2F-7A46D2D8D63D}" destId="{D420EE05-AB49-4F5C-AB33-30DB214F932D}" srcOrd="4" destOrd="0" presId="urn:microsoft.com/office/officeart/2005/8/layout/gear1"/>
    <dgm:cxn modelId="{A4FDDC53-889A-4F95-8AAD-325FD2E131FD}" type="presParOf" srcId="{D357F6D6-F3AD-46B3-9D2F-7A46D2D8D63D}" destId="{CF36D77C-2AE5-45C8-9FE3-B581D54302BA}" srcOrd="5" destOrd="0" presId="urn:microsoft.com/office/officeart/2005/8/layout/gear1"/>
    <dgm:cxn modelId="{F9D49800-16FC-4CB8-9B35-FF6D3B3EECEF}" type="presParOf" srcId="{D357F6D6-F3AD-46B3-9D2F-7A46D2D8D63D}" destId="{4FC489A3-DD0C-4C57-85BA-15D63F742E96}" srcOrd="6" destOrd="0" presId="urn:microsoft.com/office/officeart/2005/8/layout/gear1"/>
    <dgm:cxn modelId="{3C7A7C3A-DFF4-409A-BDBB-B489E6991849}" type="presParOf" srcId="{D357F6D6-F3AD-46B3-9D2F-7A46D2D8D63D}" destId="{59D0B125-961A-4949-BBC4-C33C2F03B7BB}" srcOrd="7" destOrd="0" presId="urn:microsoft.com/office/officeart/2005/8/layout/gear1"/>
    <dgm:cxn modelId="{A0185474-B87D-41DF-AB09-809AAA83BDA8}" type="presParOf" srcId="{D357F6D6-F3AD-46B3-9D2F-7A46D2D8D63D}" destId="{A00F090E-2410-4D0B-975E-500762C711BC}" srcOrd="8" destOrd="0" presId="urn:microsoft.com/office/officeart/2005/8/layout/gear1"/>
    <dgm:cxn modelId="{5BEBFFF6-7B21-40EB-8767-6A8F38575945}" type="presParOf" srcId="{D357F6D6-F3AD-46B3-9D2F-7A46D2D8D63D}" destId="{1B0C43FA-3FE3-425F-9BA7-66D6B9355DC9}" srcOrd="9" destOrd="0" presId="urn:microsoft.com/office/officeart/2005/8/layout/gear1"/>
    <dgm:cxn modelId="{5439EC48-41C8-46E5-B84D-2B129C841ABB}" type="presParOf" srcId="{D357F6D6-F3AD-46B3-9D2F-7A46D2D8D63D}" destId="{1312D5A8-13A4-4C9E-B6F1-318A4E3D6B9D}" srcOrd="10" destOrd="0" presId="urn:microsoft.com/office/officeart/2005/8/layout/gear1"/>
    <dgm:cxn modelId="{510E5744-19E0-4F43-A7D3-02CB8FF4AF4D}" type="presParOf" srcId="{D357F6D6-F3AD-46B3-9D2F-7A46D2D8D63D}" destId="{6333903D-C349-4F15-ABF3-8D23374978A5}" srcOrd="11" destOrd="0" presId="urn:microsoft.com/office/officeart/2005/8/layout/gear1"/>
    <dgm:cxn modelId="{55BC65C1-2850-4079-9CCF-92D454D1585B}" type="presParOf" srcId="{D357F6D6-F3AD-46B3-9D2F-7A46D2D8D63D}" destId="{B07DAD0A-13FC-4751-AA73-EDD61EC68D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8768B-D4D6-4D5C-8521-68DDDEB7667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62A1B2-9139-4F93-A38A-C8CC5D6EA757}">
      <dgm:prSet phldrT="[Texto]"/>
      <dgm:spPr/>
      <dgm:t>
        <a:bodyPr/>
        <a:lstStyle/>
        <a:p>
          <a:pPr algn="ctr"/>
          <a:r>
            <a:rPr lang="es-ES_tradn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-Diferentes  capacidades </a:t>
          </a:r>
        </a:p>
        <a:p>
          <a:pPr algn="l"/>
          <a:r>
            <a:rPr lang="es-ES_tradn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-Motivaciones </a:t>
          </a:r>
        </a:p>
        <a:p>
          <a:pPr algn="l"/>
          <a:r>
            <a:rPr lang="es-ES_tradn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-Ritmos  de  aprendizaje</a:t>
          </a:r>
        </a:p>
        <a:p>
          <a:pPr algn="l"/>
          <a:r>
            <a:rPr lang="es-ES_tradn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-Intereses </a:t>
          </a:r>
        </a:p>
        <a:p>
          <a:pPr algn="l"/>
          <a:r>
            <a:rPr lang="es-ES_tradnl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-Pautas -culturales</a:t>
          </a:r>
          <a:endParaRPr lang="es-E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C1BD51-0FF7-4D63-A1B8-687804950180}" type="parTrans" cxnId="{72F46BA2-B6C7-4C26-95E3-5BA84EA697AD}">
      <dgm:prSet/>
      <dgm:spPr/>
      <dgm:t>
        <a:bodyPr/>
        <a:lstStyle/>
        <a:p>
          <a:endParaRPr lang="es-ES"/>
        </a:p>
      </dgm:t>
    </dgm:pt>
    <dgm:pt modelId="{80A994BD-C559-42BE-857D-E58D86DB5C66}" type="sibTrans" cxnId="{72F46BA2-B6C7-4C26-95E3-5BA84EA697AD}">
      <dgm:prSet/>
      <dgm:spPr/>
      <dgm:t>
        <a:bodyPr/>
        <a:lstStyle/>
        <a:p>
          <a:endParaRPr lang="es-ES"/>
        </a:p>
      </dgm:t>
    </dgm:pt>
    <dgm:pt modelId="{5B304AC9-7098-47F3-9EDE-E9DF8EC7E454}">
      <dgm:prSet phldrT="[Texto]" custT="1"/>
      <dgm:spPr/>
      <dgm:t>
        <a:bodyPr/>
        <a:lstStyle/>
        <a:p>
          <a:pPr algn="l"/>
          <a:r>
            <a:rPr lang="es-ES_tradnl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-Adaptar el currículo </a:t>
          </a:r>
        </a:p>
        <a:p>
          <a:pPr algn="l"/>
          <a:r>
            <a:rPr lang="es-ES_tradnl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-Metodología de enseñanza</a:t>
          </a:r>
        </a:p>
        <a:p>
          <a:pPr algn="l"/>
          <a:r>
            <a:rPr lang="es-ES_tradnl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-Organización de l aula </a:t>
          </a:r>
        </a:p>
        <a:p>
          <a:pPr algn="l"/>
          <a:r>
            <a:rPr lang="es-ES_tradnl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-Evaluación  </a:t>
          </a:r>
          <a:endParaRPr lang="es-ES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7C212B4-BEB1-44E9-8193-928728691175}" type="parTrans" cxnId="{42A056A6-862C-4FF4-A0A3-DB48066F0288}">
      <dgm:prSet/>
      <dgm:spPr/>
      <dgm:t>
        <a:bodyPr/>
        <a:lstStyle/>
        <a:p>
          <a:endParaRPr lang="es-ES"/>
        </a:p>
      </dgm:t>
    </dgm:pt>
    <dgm:pt modelId="{9F9934DC-1176-47E3-ACC6-0B1501B2E247}" type="sibTrans" cxnId="{42A056A6-862C-4FF4-A0A3-DB48066F0288}">
      <dgm:prSet/>
      <dgm:spPr/>
      <dgm:t>
        <a:bodyPr/>
        <a:lstStyle/>
        <a:p>
          <a:endParaRPr lang="es-ES"/>
        </a:p>
      </dgm:t>
    </dgm:pt>
    <dgm:pt modelId="{3134B046-EA29-483F-9851-438FEA96F63E}" type="pres">
      <dgm:prSet presAssocID="{F978768B-D4D6-4D5C-8521-68DDDEB766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95F50A-CDC7-4387-BEE2-5126C4D37D83}" type="pres">
      <dgm:prSet presAssocID="{B562A1B2-9139-4F93-A38A-C8CC5D6EA757}" presName="arrow" presStyleLbl="node1" presStyleIdx="0" presStyleCnt="2" custScaleX="91006" custScaleY="84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807A5-8A78-40B9-8DC6-3B2D2BA3C5FB}" type="pres">
      <dgm:prSet presAssocID="{5B304AC9-7098-47F3-9EDE-E9DF8EC7E454}" presName="arrow" presStyleLbl="node1" presStyleIdx="1" presStyleCnt="2" custScaleY="93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A056A6-862C-4FF4-A0A3-DB48066F0288}" srcId="{F978768B-D4D6-4D5C-8521-68DDDEB76671}" destId="{5B304AC9-7098-47F3-9EDE-E9DF8EC7E454}" srcOrd="1" destOrd="0" parTransId="{B7C212B4-BEB1-44E9-8193-928728691175}" sibTransId="{9F9934DC-1176-47E3-ACC6-0B1501B2E247}"/>
    <dgm:cxn modelId="{8FD4214E-330E-480A-BB6C-DDFE67DDC813}" type="presOf" srcId="{5B304AC9-7098-47F3-9EDE-E9DF8EC7E454}" destId="{962807A5-8A78-40B9-8DC6-3B2D2BA3C5FB}" srcOrd="0" destOrd="0" presId="urn:microsoft.com/office/officeart/2005/8/layout/arrow5"/>
    <dgm:cxn modelId="{DE60AFE8-5EE4-4211-A61B-D519624273D3}" type="presOf" srcId="{F978768B-D4D6-4D5C-8521-68DDDEB76671}" destId="{3134B046-EA29-483F-9851-438FEA96F63E}" srcOrd="0" destOrd="0" presId="urn:microsoft.com/office/officeart/2005/8/layout/arrow5"/>
    <dgm:cxn modelId="{72F46BA2-B6C7-4C26-95E3-5BA84EA697AD}" srcId="{F978768B-D4D6-4D5C-8521-68DDDEB76671}" destId="{B562A1B2-9139-4F93-A38A-C8CC5D6EA757}" srcOrd="0" destOrd="0" parTransId="{ECC1BD51-0FF7-4D63-A1B8-687804950180}" sibTransId="{80A994BD-C559-42BE-857D-E58D86DB5C66}"/>
    <dgm:cxn modelId="{C938E88C-39F0-4959-AF5F-61F641B24F7A}" type="presOf" srcId="{B562A1B2-9139-4F93-A38A-C8CC5D6EA757}" destId="{A995F50A-CDC7-4387-BEE2-5126C4D37D83}" srcOrd="0" destOrd="0" presId="urn:microsoft.com/office/officeart/2005/8/layout/arrow5"/>
    <dgm:cxn modelId="{6EBF7797-CC2B-469C-9C9B-E9C9AEB38854}" type="presParOf" srcId="{3134B046-EA29-483F-9851-438FEA96F63E}" destId="{A995F50A-CDC7-4387-BEE2-5126C4D37D83}" srcOrd="0" destOrd="0" presId="urn:microsoft.com/office/officeart/2005/8/layout/arrow5"/>
    <dgm:cxn modelId="{34701970-4E1F-4703-B9E4-D8AE0F803E29}" type="presParOf" srcId="{3134B046-EA29-483F-9851-438FEA96F63E}" destId="{962807A5-8A78-40B9-8DC6-3B2D2BA3C5F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C9C9E-35BC-49D4-B5D9-30D498E462C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A6947-9C79-430E-A541-DF2118FBF155}">
      <dgm:prSet custT="1"/>
      <dgm:spPr/>
      <dgm:t>
        <a:bodyPr/>
        <a:lstStyle/>
        <a:p>
          <a:pPr algn="l" rtl="0"/>
          <a:r>
            <a:rPr lang="es-E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se refiere a un grupo heterogéneo de trastornos, manifestados por dificultades significativas en la adquisición y uso de la capacidad para entender, hablar, leer, escribir, razonar o para las matemáticas</a:t>
          </a:r>
          <a:r>
            <a:rPr lang="es-ES" sz="1600" b="1" dirty="0" smtClean="0"/>
            <a:t>. </a:t>
          </a:r>
          <a:endParaRPr lang="es-ES" sz="1600" b="1" dirty="0"/>
        </a:p>
      </dgm:t>
    </dgm:pt>
    <dgm:pt modelId="{3B49A00F-8145-4147-979A-CD1D11E94CAE}" type="parTrans" cxnId="{4C62AFD6-A112-482A-8268-ACD808964785}">
      <dgm:prSet/>
      <dgm:spPr/>
      <dgm:t>
        <a:bodyPr/>
        <a:lstStyle/>
        <a:p>
          <a:endParaRPr lang="es-ES"/>
        </a:p>
      </dgm:t>
    </dgm:pt>
    <dgm:pt modelId="{90D93053-1392-4C45-A566-91D3C2E05A94}" type="sibTrans" cxnId="{4C62AFD6-A112-482A-8268-ACD808964785}">
      <dgm:prSet/>
      <dgm:spPr/>
      <dgm:t>
        <a:bodyPr/>
        <a:lstStyle/>
        <a:p>
          <a:endParaRPr lang="es-ES"/>
        </a:p>
      </dgm:t>
    </dgm:pt>
    <dgm:pt modelId="{9801083F-B5EF-4680-9C3E-1877209B28B0}">
      <dgm:prSet custT="1"/>
      <dgm:spPr/>
      <dgm:t>
        <a:bodyPr/>
        <a:lstStyle/>
        <a:p>
          <a:pPr algn="l" rtl="0"/>
          <a:r>
            <a:rPr lang="es-E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Aunque las dificultades de aprendizaje se pueden presentar concomitantemente con otras condiciones de discapacidad o con influencias extrínsecas (como diferencias culturales, instrucción insuficiente o inapropiada). </a:t>
          </a:r>
          <a:endParaRPr lang="es-E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1496812-5274-422D-AD85-9933C691A579}" type="parTrans" cxnId="{2FD42283-15FA-4107-82FD-F0E57FEF620C}">
      <dgm:prSet/>
      <dgm:spPr/>
      <dgm:t>
        <a:bodyPr/>
        <a:lstStyle/>
        <a:p>
          <a:endParaRPr lang="es-ES"/>
        </a:p>
      </dgm:t>
    </dgm:pt>
    <dgm:pt modelId="{B69D93A6-8725-4AC5-AACD-365974E61A79}" type="sibTrans" cxnId="{2FD42283-15FA-4107-82FD-F0E57FEF620C}">
      <dgm:prSet/>
      <dgm:spPr/>
      <dgm:t>
        <a:bodyPr/>
        <a:lstStyle/>
        <a:p>
          <a:endParaRPr lang="es-ES"/>
        </a:p>
      </dgm:t>
    </dgm:pt>
    <dgm:pt modelId="{792CD984-AEC5-4766-BFE0-1A1DCF0F8C06}" type="pres">
      <dgm:prSet presAssocID="{E1DC9C9E-35BC-49D4-B5D9-30D498E462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5E8408-8403-43D5-A9A8-95CC96BE572D}" type="pres">
      <dgm:prSet presAssocID="{626A6947-9C79-430E-A541-DF2118FBF155}" presName="circle1" presStyleLbl="node1" presStyleIdx="0" presStyleCnt="2"/>
      <dgm:spPr/>
    </dgm:pt>
    <dgm:pt modelId="{E0B98486-7B41-4029-A3DC-5F6BA25A3A4D}" type="pres">
      <dgm:prSet presAssocID="{626A6947-9C79-430E-A541-DF2118FBF155}" presName="space" presStyleCnt="0"/>
      <dgm:spPr/>
    </dgm:pt>
    <dgm:pt modelId="{C675420D-B412-477F-8D7B-82F6BF291CCD}" type="pres">
      <dgm:prSet presAssocID="{626A6947-9C79-430E-A541-DF2118FBF155}" presName="rect1" presStyleLbl="alignAcc1" presStyleIdx="0" presStyleCnt="2"/>
      <dgm:spPr/>
      <dgm:t>
        <a:bodyPr/>
        <a:lstStyle/>
        <a:p>
          <a:endParaRPr lang="es-ES"/>
        </a:p>
      </dgm:t>
    </dgm:pt>
    <dgm:pt modelId="{AF51FFD3-FF6C-4187-BD1B-0A7A71AD9243}" type="pres">
      <dgm:prSet presAssocID="{9801083F-B5EF-4680-9C3E-1877209B28B0}" presName="vertSpace2" presStyleLbl="node1" presStyleIdx="0" presStyleCnt="2"/>
      <dgm:spPr/>
    </dgm:pt>
    <dgm:pt modelId="{A14A18F1-B526-4581-901A-3EE34564F967}" type="pres">
      <dgm:prSet presAssocID="{9801083F-B5EF-4680-9C3E-1877209B28B0}" presName="circle2" presStyleLbl="node1" presStyleIdx="1" presStyleCnt="2"/>
      <dgm:spPr/>
    </dgm:pt>
    <dgm:pt modelId="{C79A3238-48C9-4B9A-BF33-C62421EAD9CC}" type="pres">
      <dgm:prSet presAssocID="{9801083F-B5EF-4680-9C3E-1877209B28B0}" presName="rect2" presStyleLbl="alignAcc1" presStyleIdx="1" presStyleCnt="2"/>
      <dgm:spPr/>
      <dgm:t>
        <a:bodyPr/>
        <a:lstStyle/>
        <a:p>
          <a:endParaRPr lang="es-ES"/>
        </a:p>
      </dgm:t>
    </dgm:pt>
    <dgm:pt modelId="{68398457-7FF5-4143-896E-060CE1876E04}" type="pres">
      <dgm:prSet presAssocID="{626A6947-9C79-430E-A541-DF2118FBF15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7C622B-A72B-4B8E-BD17-D372ED150519}" type="pres">
      <dgm:prSet presAssocID="{9801083F-B5EF-4680-9C3E-1877209B28B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703817-11A2-4CBA-A02F-10E4C58A9EFE}" type="presOf" srcId="{9801083F-B5EF-4680-9C3E-1877209B28B0}" destId="{C79A3238-48C9-4B9A-BF33-C62421EAD9CC}" srcOrd="0" destOrd="0" presId="urn:microsoft.com/office/officeart/2005/8/layout/target3"/>
    <dgm:cxn modelId="{5B043143-E197-410B-A149-CF322C262E71}" type="presOf" srcId="{9801083F-B5EF-4680-9C3E-1877209B28B0}" destId="{DA7C622B-A72B-4B8E-BD17-D372ED150519}" srcOrd="1" destOrd="0" presId="urn:microsoft.com/office/officeart/2005/8/layout/target3"/>
    <dgm:cxn modelId="{4C62AFD6-A112-482A-8268-ACD808964785}" srcId="{E1DC9C9E-35BC-49D4-B5D9-30D498E462C0}" destId="{626A6947-9C79-430E-A541-DF2118FBF155}" srcOrd="0" destOrd="0" parTransId="{3B49A00F-8145-4147-979A-CD1D11E94CAE}" sibTransId="{90D93053-1392-4C45-A566-91D3C2E05A94}"/>
    <dgm:cxn modelId="{1A5BB9E1-7EF6-4FB2-80BE-314B1A767437}" type="presOf" srcId="{E1DC9C9E-35BC-49D4-B5D9-30D498E462C0}" destId="{792CD984-AEC5-4766-BFE0-1A1DCF0F8C06}" srcOrd="0" destOrd="0" presId="urn:microsoft.com/office/officeart/2005/8/layout/target3"/>
    <dgm:cxn modelId="{5FD858EC-00BA-4C80-B56C-34C681B0F5D4}" type="presOf" srcId="{626A6947-9C79-430E-A541-DF2118FBF155}" destId="{68398457-7FF5-4143-896E-060CE1876E04}" srcOrd="1" destOrd="0" presId="urn:microsoft.com/office/officeart/2005/8/layout/target3"/>
    <dgm:cxn modelId="{2FD42283-15FA-4107-82FD-F0E57FEF620C}" srcId="{E1DC9C9E-35BC-49D4-B5D9-30D498E462C0}" destId="{9801083F-B5EF-4680-9C3E-1877209B28B0}" srcOrd="1" destOrd="0" parTransId="{A1496812-5274-422D-AD85-9933C691A579}" sibTransId="{B69D93A6-8725-4AC5-AACD-365974E61A79}"/>
    <dgm:cxn modelId="{97880238-5728-4F15-835C-B5E0431100D1}" type="presOf" srcId="{626A6947-9C79-430E-A541-DF2118FBF155}" destId="{C675420D-B412-477F-8D7B-82F6BF291CCD}" srcOrd="0" destOrd="0" presId="urn:microsoft.com/office/officeart/2005/8/layout/target3"/>
    <dgm:cxn modelId="{471F528B-3E1C-4C22-8F84-B2D8B189AACB}" type="presParOf" srcId="{792CD984-AEC5-4766-BFE0-1A1DCF0F8C06}" destId="{345E8408-8403-43D5-A9A8-95CC96BE572D}" srcOrd="0" destOrd="0" presId="urn:microsoft.com/office/officeart/2005/8/layout/target3"/>
    <dgm:cxn modelId="{E50116B2-289E-435B-90C7-0406990E78DD}" type="presParOf" srcId="{792CD984-AEC5-4766-BFE0-1A1DCF0F8C06}" destId="{E0B98486-7B41-4029-A3DC-5F6BA25A3A4D}" srcOrd="1" destOrd="0" presId="urn:microsoft.com/office/officeart/2005/8/layout/target3"/>
    <dgm:cxn modelId="{016E260E-86BC-4E57-A6A2-20FC4FD1F847}" type="presParOf" srcId="{792CD984-AEC5-4766-BFE0-1A1DCF0F8C06}" destId="{C675420D-B412-477F-8D7B-82F6BF291CCD}" srcOrd="2" destOrd="0" presId="urn:microsoft.com/office/officeart/2005/8/layout/target3"/>
    <dgm:cxn modelId="{FE6339F7-456E-4DB8-973B-846A0CF2EF6A}" type="presParOf" srcId="{792CD984-AEC5-4766-BFE0-1A1DCF0F8C06}" destId="{AF51FFD3-FF6C-4187-BD1B-0A7A71AD9243}" srcOrd="3" destOrd="0" presId="urn:microsoft.com/office/officeart/2005/8/layout/target3"/>
    <dgm:cxn modelId="{639B3787-CBE3-4CD2-B88C-2B3551704967}" type="presParOf" srcId="{792CD984-AEC5-4766-BFE0-1A1DCF0F8C06}" destId="{A14A18F1-B526-4581-901A-3EE34564F967}" srcOrd="4" destOrd="0" presId="urn:microsoft.com/office/officeart/2005/8/layout/target3"/>
    <dgm:cxn modelId="{8B92C0B3-0355-40EF-B166-8249A469B2BD}" type="presParOf" srcId="{792CD984-AEC5-4766-BFE0-1A1DCF0F8C06}" destId="{C79A3238-48C9-4B9A-BF33-C62421EAD9CC}" srcOrd="5" destOrd="0" presId="urn:microsoft.com/office/officeart/2005/8/layout/target3"/>
    <dgm:cxn modelId="{5C101309-CC25-43E8-9141-72C14A6B84B9}" type="presParOf" srcId="{792CD984-AEC5-4766-BFE0-1A1DCF0F8C06}" destId="{68398457-7FF5-4143-896E-060CE1876E04}" srcOrd="6" destOrd="0" presId="urn:microsoft.com/office/officeart/2005/8/layout/target3"/>
    <dgm:cxn modelId="{9B422612-A286-4681-AADD-D07E23B42383}" type="presParOf" srcId="{792CD984-AEC5-4766-BFE0-1A1DCF0F8C06}" destId="{DA7C622B-A72B-4B8E-BD17-D372ED15051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562CC-CD5F-4FC4-A00D-7331812B961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148441-95BA-4765-B13D-54491B5273E9}">
      <dgm:prSet custT="1"/>
      <dgm:spPr/>
      <dgm:t>
        <a:bodyPr/>
        <a:lstStyle/>
        <a:p>
          <a:pPr algn="l" rtl="0"/>
          <a:r>
            <a:rPr lang="es-E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“Hace referencia a aquellos alumnos que se encuentran en desventaja respecto al resto de sus compañeros y tienen más dificultades para beneficiarse de la educación escolar”. Ley de Ordenación General del Sistema Educativo (LOGSE),1990</a:t>
          </a:r>
          <a:endParaRPr lang="es-ES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9AB5407-FD60-467D-A22D-258A80E52F2A}" type="parTrans" cxnId="{B3917773-8402-4863-94CA-B7F0F9EEE91D}">
      <dgm:prSet/>
      <dgm:spPr/>
      <dgm:t>
        <a:bodyPr/>
        <a:lstStyle/>
        <a:p>
          <a:endParaRPr lang="es-ES"/>
        </a:p>
      </dgm:t>
    </dgm:pt>
    <dgm:pt modelId="{14F21079-1181-4FF1-B65F-E7B3973EC2FC}" type="sibTrans" cxnId="{B3917773-8402-4863-94CA-B7F0F9EEE91D}">
      <dgm:prSet/>
      <dgm:spPr/>
      <dgm:t>
        <a:bodyPr/>
        <a:lstStyle/>
        <a:p>
          <a:endParaRPr lang="es-ES"/>
        </a:p>
      </dgm:t>
    </dgm:pt>
    <dgm:pt modelId="{CC49FC7B-AC46-4C97-BF91-CEC9A1BC0F39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Alumnos con alteraciones sensoriales, cognitivas, psíquicas o físicas,  alumnos en desventaja sociocultural o alumnos con sobre-dotación intelectual. </a:t>
          </a:r>
        </a:p>
        <a:p>
          <a:pPr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dirty="0"/>
        </a:p>
      </dgm:t>
    </dgm:pt>
    <dgm:pt modelId="{CA8B3ED5-6BAF-47A2-80D0-661D0D6BE18D}" type="parTrans" cxnId="{F2E79063-F877-4FAC-90C8-3F9462F2D025}">
      <dgm:prSet/>
      <dgm:spPr/>
      <dgm:t>
        <a:bodyPr/>
        <a:lstStyle/>
        <a:p>
          <a:endParaRPr lang="es-ES"/>
        </a:p>
      </dgm:t>
    </dgm:pt>
    <dgm:pt modelId="{B7957E69-2D65-4FFA-962F-BD04B2D4C04A}" type="sibTrans" cxnId="{F2E79063-F877-4FAC-90C8-3F9462F2D025}">
      <dgm:prSet/>
      <dgm:spPr/>
      <dgm:t>
        <a:bodyPr/>
        <a:lstStyle/>
        <a:p>
          <a:endParaRPr lang="es-ES"/>
        </a:p>
      </dgm:t>
    </dgm:pt>
    <dgm:pt modelId="{353FB338-F871-4BD3-B1F1-70DBE6AAAD16}" type="pres">
      <dgm:prSet presAssocID="{882562CC-CD5F-4FC4-A00D-7331812B96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A44874-DD00-47DA-8705-27F039649961}" type="pres">
      <dgm:prSet presAssocID="{4F148441-95BA-4765-B13D-54491B5273E9}" presName="circle1" presStyleLbl="node1" presStyleIdx="0" presStyleCnt="2" custLinFactNeighborX="-3340" custLinFactNeighborY="-100"/>
      <dgm:spPr/>
    </dgm:pt>
    <dgm:pt modelId="{50E4C3AC-C11C-4A1D-8A2D-09867BD7EB51}" type="pres">
      <dgm:prSet presAssocID="{4F148441-95BA-4765-B13D-54491B5273E9}" presName="space" presStyleCnt="0"/>
      <dgm:spPr/>
    </dgm:pt>
    <dgm:pt modelId="{3FB0309C-775D-4C7D-A542-6F0A632C63C9}" type="pres">
      <dgm:prSet presAssocID="{4F148441-95BA-4765-B13D-54491B5273E9}" presName="rect1" presStyleLbl="alignAcc1" presStyleIdx="0" presStyleCnt="2" custLinFactNeighborX="86" custLinFactNeighborY="1570"/>
      <dgm:spPr/>
      <dgm:t>
        <a:bodyPr/>
        <a:lstStyle/>
        <a:p>
          <a:endParaRPr lang="es-ES"/>
        </a:p>
      </dgm:t>
    </dgm:pt>
    <dgm:pt modelId="{1C77F017-E592-406B-8787-DBBFDC8C788E}" type="pres">
      <dgm:prSet presAssocID="{CC49FC7B-AC46-4C97-BF91-CEC9A1BC0F39}" presName="vertSpace2" presStyleLbl="node1" presStyleIdx="0" presStyleCnt="2"/>
      <dgm:spPr/>
    </dgm:pt>
    <dgm:pt modelId="{C90F9582-8EB2-4D7C-9899-69DCC42F3EAC}" type="pres">
      <dgm:prSet presAssocID="{CC49FC7B-AC46-4C97-BF91-CEC9A1BC0F39}" presName="circle2" presStyleLbl="node1" presStyleIdx="1" presStyleCnt="2"/>
      <dgm:spPr/>
    </dgm:pt>
    <dgm:pt modelId="{A492AAFB-CC2C-4A92-8F4C-7D384FDBE282}" type="pres">
      <dgm:prSet presAssocID="{CC49FC7B-AC46-4C97-BF91-CEC9A1BC0F39}" presName="rect2" presStyleLbl="alignAcc1" presStyleIdx="1" presStyleCnt="2"/>
      <dgm:spPr/>
      <dgm:t>
        <a:bodyPr/>
        <a:lstStyle/>
        <a:p>
          <a:endParaRPr lang="es-ES"/>
        </a:p>
      </dgm:t>
    </dgm:pt>
    <dgm:pt modelId="{E8C585F8-9EE7-49F4-9450-BC9CB8418638}" type="pres">
      <dgm:prSet presAssocID="{4F148441-95BA-4765-B13D-54491B5273E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C403B-B33F-42FE-8A3C-F8A45ABEBF18}" type="pres">
      <dgm:prSet presAssocID="{CC49FC7B-AC46-4C97-BF91-CEC9A1BC0F3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E79063-F877-4FAC-90C8-3F9462F2D025}" srcId="{882562CC-CD5F-4FC4-A00D-7331812B9612}" destId="{CC49FC7B-AC46-4C97-BF91-CEC9A1BC0F39}" srcOrd="1" destOrd="0" parTransId="{CA8B3ED5-6BAF-47A2-80D0-661D0D6BE18D}" sibTransId="{B7957E69-2D65-4FFA-962F-BD04B2D4C04A}"/>
    <dgm:cxn modelId="{A3F38F13-9FE2-4AEC-83FA-C10FDA6CE77D}" type="presOf" srcId="{4F148441-95BA-4765-B13D-54491B5273E9}" destId="{3FB0309C-775D-4C7D-A542-6F0A632C63C9}" srcOrd="0" destOrd="0" presId="urn:microsoft.com/office/officeart/2005/8/layout/target3"/>
    <dgm:cxn modelId="{BFF4C309-D8FD-4A28-BFAF-1F9EC8338C50}" type="presOf" srcId="{CC49FC7B-AC46-4C97-BF91-CEC9A1BC0F39}" destId="{05FC403B-B33F-42FE-8A3C-F8A45ABEBF18}" srcOrd="1" destOrd="0" presId="urn:microsoft.com/office/officeart/2005/8/layout/target3"/>
    <dgm:cxn modelId="{B3917773-8402-4863-94CA-B7F0F9EEE91D}" srcId="{882562CC-CD5F-4FC4-A00D-7331812B9612}" destId="{4F148441-95BA-4765-B13D-54491B5273E9}" srcOrd="0" destOrd="0" parTransId="{89AB5407-FD60-467D-A22D-258A80E52F2A}" sibTransId="{14F21079-1181-4FF1-B65F-E7B3973EC2FC}"/>
    <dgm:cxn modelId="{98F71547-3CAF-4247-9B8B-5977A50E4F93}" type="presOf" srcId="{882562CC-CD5F-4FC4-A00D-7331812B9612}" destId="{353FB338-F871-4BD3-B1F1-70DBE6AAAD16}" srcOrd="0" destOrd="0" presId="urn:microsoft.com/office/officeart/2005/8/layout/target3"/>
    <dgm:cxn modelId="{0171F8F7-2E89-45CA-85F3-469BFFED8C1F}" type="presOf" srcId="{CC49FC7B-AC46-4C97-BF91-CEC9A1BC0F39}" destId="{A492AAFB-CC2C-4A92-8F4C-7D384FDBE282}" srcOrd="0" destOrd="0" presId="urn:microsoft.com/office/officeart/2005/8/layout/target3"/>
    <dgm:cxn modelId="{69453F54-55ED-4964-962F-828EC0E26C6F}" type="presOf" srcId="{4F148441-95BA-4765-B13D-54491B5273E9}" destId="{E8C585F8-9EE7-49F4-9450-BC9CB8418638}" srcOrd="1" destOrd="0" presId="urn:microsoft.com/office/officeart/2005/8/layout/target3"/>
    <dgm:cxn modelId="{D7CA04C8-04EE-40EA-94C6-833448F1E01E}" type="presParOf" srcId="{353FB338-F871-4BD3-B1F1-70DBE6AAAD16}" destId="{80A44874-DD00-47DA-8705-27F039649961}" srcOrd="0" destOrd="0" presId="urn:microsoft.com/office/officeart/2005/8/layout/target3"/>
    <dgm:cxn modelId="{FBAF3A83-7E46-4288-92E9-9118EDC92309}" type="presParOf" srcId="{353FB338-F871-4BD3-B1F1-70DBE6AAAD16}" destId="{50E4C3AC-C11C-4A1D-8A2D-09867BD7EB51}" srcOrd="1" destOrd="0" presId="urn:microsoft.com/office/officeart/2005/8/layout/target3"/>
    <dgm:cxn modelId="{6069755C-7FD3-4D07-AAB5-9B3AA1DF689A}" type="presParOf" srcId="{353FB338-F871-4BD3-B1F1-70DBE6AAAD16}" destId="{3FB0309C-775D-4C7D-A542-6F0A632C63C9}" srcOrd="2" destOrd="0" presId="urn:microsoft.com/office/officeart/2005/8/layout/target3"/>
    <dgm:cxn modelId="{457557EB-C81A-4DF1-9F4A-63613E2D495A}" type="presParOf" srcId="{353FB338-F871-4BD3-B1F1-70DBE6AAAD16}" destId="{1C77F017-E592-406B-8787-DBBFDC8C788E}" srcOrd="3" destOrd="0" presId="urn:microsoft.com/office/officeart/2005/8/layout/target3"/>
    <dgm:cxn modelId="{2D4197DF-A00C-4474-8C9C-6A115840CCDD}" type="presParOf" srcId="{353FB338-F871-4BD3-B1F1-70DBE6AAAD16}" destId="{C90F9582-8EB2-4D7C-9899-69DCC42F3EAC}" srcOrd="4" destOrd="0" presId="urn:microsoft.com/office/officeart/2005/8/layout/target3"/>
    <dgm:cxn modelId="{7149FC2E-D726-402B-B3ED-8CA76BB1D84B}" type="presParOf" srcId="{353FB338-F871-4BD3-B1F1-70DBE6AAAD16}" destId="{A492AAFB-CC2C-4A92-8F4C-7D384FDBE282}" srcOrd="5" destOrd="0" presId="urn:microsoft.com/office/officeart/2005/8/layout/target3"/>
    <dgm:cxn modelId="{1DB1F22E-FA14-4C0E-860A-0389CD637DA7}" type="presParOf" srcId="{353FB338-F871-4BD3-B1F1-70DBE6AAAD16}" destId="{E8C585F8-9EE7-49F4-9450-BC9CB8418638}" srcOrd="6" destOrd="0" presId="urn:microsoft.com/office/officeart/2005/8/layout/target3"/>
    <dgm:cxn modelId="{4DC93A94-3236-4255-94D9-B027DE3D981D}" type="presParOf" srcId="{353FB338-F871-4BD3-B1F1-70DBE6AAAD16}" destId="{05FC403B-B33F-42FE-8A3C-F8A45ABEBF1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C2178-70BF-486F-BD23-B548540681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97B31A-6C6E-485C-A8A9-6CAF63A89F9E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¿tienen todos los alumnos </a:t>
          </a:r>
          <a:r>
            <a:rPr lang="es-ES" sz="1600" b="1" dirty="0" err="1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n.e.e.</a:t>
          </a:r>
          <a:r>
            <a:rPr lang="es-ES" sz="1600" b="1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?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F962DE1F-717D-47E0-9FB9-50E3CD178C56}" type="parTrans" cxnId="{8C9FE4F7-7155-4FBC-B64A-8FF532B7C716}">
      <dgm:prSet/>
      <dgm:spPr/>
      <dgm:t>
        <a:bodyPr/>
        <a:lstStyle/>
        <a:p>
          <a:endParaRPr lang="es-ES"/>
        </a:p>
      </dgm:t>
    </dgm:pt>
    <dgm:pt modelId="{FBD09E5D-7EAE-49D4-B962-85D46FF68BBC}" type="sibTrans" cxnId="{8C9FE4F7-7155-4FBC-B64A-8FF532B7C716}">
      <dgm:prSet/>
      <dgm:spPr/>
      <dgm:t>
        <a:bodyPr/>
        <a:lstStyle/>
        <a:p>
          <a:endParaRPr lang="es-ES"/>
        </a:p>
      </dgm:t>
    </dgm:pt>
    <dgm:pt modelId="{F57A02EA-BB74-4B05-9FA5-97F7CC00F7FB}">
      <dgm:prSet phldrT="[Texto]"/>
      <dgm:spPr/>
      <dgm:t>
        <a:bodyPr/>
        <a:lstStyle/>
        <a:p>
          <a:r>
            <a:rPr lang="es-E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La decisión de si un niño tiene necesidades educativas especiales o no, es muy delicada y debe tomarse a partir de la evaluación que realiza el equipo interdisciplinar de sector o el servicio de orientación del centro. Respuesta educativa que requiere el alumno.</a:t>
          </a:r>
          <a:endParaRPr lang="es-ES" b="1" dirty="0"/>
        </a:p>
      </dgm:t>
    </dgm:pt>
    <dgm:pt modelId="{81DE8905-0337-4A15-90CB-A27D4F64C9BA}" type="parTrans" cxnId="{3BFC97DD-431C-4CE4-B326-83454B4C8039}">
      <dgm:prSet/>
      <dgm:spPr/>
      <dgm:t>
        <a:bodyPr/>
        <a:lstStyle/>
        <a:p>
          <a:endParaRPr lang="es-ES"/>
        </a:p>
      </dgm:t>
    </dgm:pt>
    <dgm:pt modelId="{3F6F0881-B561-4A1E-9928-7FEC88568304}" type="sibTrans" cxnId="{3BFC97DD-431C-4CE4-B326-83454B4C8039}">
      <dgm:prSet/>
      <dgm:spPr/>
      <dgm:t>
        <a:bodyPr/>
        <a:lstStyle/>
        <a:p>
          <a:endParaRPr lang="es-ES"/>
        </a:p>
      </dgm:t>
    </dgm:pt>
    <dgm:pt modelId="{11FED23A-2082-4E8E-BD41-E5451AC7F3F8}" type="pres">
      <dgm:prSet presAssocID="{228C2178-70BF-486F-BD23-B548540681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03BCFE-93A5-438E-9C47-9C442F9E92F2}" type="pres">
      <dgm:prSet presAssocID="{2697B31A-6C6E-485C-A8A9-6CAF63A89F9E}" presName="composite" presStyleCnt="0"/>
      <dgm:spPr/>
    </dgm:pt>
    <dgm:pt modelId="{B3AC00E1-1A78-435C-8534-6038E55E0869}" type="pres">
      <dgm:prSet presAssocID="{2697B31A-6C6E-485C-A8A9-6CAF63A89F9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F064E8-7DF9-4103-9DC0-60FCB72E8A32}" type="pres">
      <dgm:prSet presAssocID="{2697B31A-6C6E-485C-A8A9-6CAF63A89F9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C3901F-4661-4927-B383-7C2C45B2A62A}" type="presOf" srcId="{F57A02EA-BB74-4B05-9FA5-97F7CC00F7FB}" destId="{FAF064E8-7DF9-4103-9DC0-60FCB72E8A32}" srcOrd="0" destOrd="0" presId="urn:microsoft.com/office/officeart/2005/8/layout/chevron2"/>
    <dgm:cxn modelId="{8C9FE4F7-7155-4FBC-B64A-8FF532B7C716}" srcId="{228C2178-70BF-486F-BD23-B5485406816D}" destId="{2697B31A-6C6E-485C-A8A9-6CAF63A89F9E}" srcOrd="0" destOrd="0" parTransId="{F962DE1F-717D-47E0-9FB9-50E3CD178C56}" sibTransId="{FBD09E5D-7EAE-49D4-B962-85D46FF68BBC}"/>
    <dgm:cxn modelId="{3BFC97DD-431C-4CE4-B326-83454B4C8039}" srcId="{2697B31A-6C6E-485C-A8A9-6CAF63A89F9E}" destId="{F57A02EA-BB74-4B05-9FA5-97F7CC00F7FB}" srcOrd="0" destOrd="0" parTransId="{81DE8905-0337-4A15-90CB-A27D4F64C9BA}" sibTransId="{3F6F0881-B561-4A1E-9928-7FEC88568304}"/>
    <dgm:cxn modelId="{EBB00E52-E4AE-4F08-973F-A93A112370CD}" type="presOf" srcId="{228C2178-70BF-486F-BD23-B5485406816D}" destId="{11FED23A-2082-4E8E-BD41-E5451AC7F3F8}" srcOrd="0" destOrd="0" presId="urn:microsoft.com/office/officeart/2005/8/layout/chevron2"/>
    <dgm:cxn modelId="{ECF1C846-7AAC-497C-A72D-645AB0834A39}" type="presOf" srcId="{2697B31A-6C6E-485C-A8A9-6CAF63A89F9E}" destId="{B3AC00E1-1A78-435C-8534-6038E55E0869}" srcOrd="0" destOrd="0" presId="urn:microsoft.com/office/officeart/2005/8/layout/chevron2"/>
    <dgm:cxn modelId="{C18B8E80-3E4E-4E86-A4DC-2D322FBE6F66}" type="presParOf" srcId="{11FED23A-2082-4E8E-BD41-E5451AC7F3F8}" destId="{D703BCFE-93A5-438E-9C47-9C442F9E92F2}" srcOrd="0" destOrd="0" presId="urn:microsoft.com/office/officeart/2005/8/layout/chevron2"/>
    <dgm:cxn modelId="{FC026946-C22B-445D-9038-C30C9064CC04}" type="presParOf" srcId="{D703BCFE-93A5-438E-9C47-9C442F9E92F2}" destId="{B3AC00E1-1A78-435C-8534-6038E55E0869}" srcOrd="0" destOrd="0" presId="urn:microsoft.com/office/officeart/2005/8/layout/chevron2"/>
    <dgm:cxn modelId="{9B563C79-F6B1-45DC-9110-BE30EA79E473}" type="presParOf" srcId="{D703BCFE-93A5-438E-9C47-9C442F9E92F2}" destId="{FAF064E8-7DF9-4103-9DC0-60FCB72E8A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0F93E8-1BAD-4F94-AFFA-3CE8AE63218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1429F6-490D-4D1B-99E4-988BC634ECA1}">
      <dgm:prSet phldrT="[Texto]" custT="1"/>
      <dgm:spPr/>
      <dgm:t>
        <a:bodyPr/>
        <a:lstStyle/>
        <a:p>
          <a:r>
            <a:rPr lang="es-ES_tradnl" sz="1800" dirty="0" smtClean="0"/>
            <a:t>DIAGNOSTICO</a:t>
          </a:r>
        </a:p>
        <a:p>
          <a:r>
            <a:rPr lang="es-ES_tradnl" sz="1800" dirty="0" smtClean="0"/>
            <a:t>EVALUACIÓN PSICOPEDAGÓGICA  </a:t>
          </a:r>
          <a:endParaRPr lang="es-ES" sz="1800" dirty="0"/>
        </a:p>
      </dgm:t>
    </dgm:pt>
    <dgm:pt modelId="{5A0D77C1-3A98-4E36-BAD1-94597EA388A0}" type="parTrans" cxnId="{943579CB-6312-4C20-8237-D2FEDE615A3C}">
      <dgm:prSet/>
      <dgm:spPr/>
      <dgm:t>
        <a:bodyPr/>
        <a:lstStyle/>
        <a:p>
          <a:endParaRPr lang="es-ES"/>
        </a:p>
      </dgm:t>
    </dgm:pt>
    <dgm:pt modelId="{DBF499D9-2BDD-4A85-B834-8B18DF27151A}" type="sibTrans" cxnId="{943579CB-6312-4C20-8237-D2FEDE615A3C}">
      <dgm:prSet/>
      <dgm:spPr/>
      <dgm:t>
        <a:bodyPr/>
        <a:lstStyle/>
        <a:p>
          <a:endParaRPr lang="es-ES"/>
        </a:p>
      </dgm:t>
    </dgm:pt>
    <dgm:pt modelId="{490B1080-51E5-451B-9C9D-14B8747D068A}">
      <dgm:prSet phldrT="[Texto]" custT="1"/>
      <dgm:spPr/>
      <dgm:t>
        <a:bodyPr/>
        <a:lstStyle/>
        <a:p>
          <a:r>
            <a:rPr lang="es-ES_tradnl" sz="1800" dirty="0" smtClean="0"/>
            <a:t>EVALUACIÓN Y SEGUIMIENTO AC</a:t>
          </a:r>
          <a:endParaRPr lang="es-ES" sz="1800" dirty="0"/>
        </a:p>
      </dgm:t>
    </dgm:pt>
    <dgm:pt modelId="{A023AEC3-C8D4-48D6-9CA3-2A2285CB1A70}" type="parTrans" cxnId="{44072A16-AC67-4F34-9642-2F44692F12D9}">
      <dgm:prSet/>
      <dgm:spPr/>
      <dgm:t>
        <a:bodyPr/>
        <a:lstStyle/>
        <a:p>
          <a:endParaRPr lang="es-ES"/>
        </a:p>
      </dgm:t>
    </dgm:pt>
    <dgm:pt modelId="{F359A0AF-C1F0-4E65-A641-BD7384FB2AEB}" type="sibTrans" cxnId="{44072A16-AC67-4F34-9642-2F44692F12D9}">
      <dgm:prSet/>
      <dgm:spPr/>
      <dgm:t>
        <a:bodyPr/>
        <a:lstStyle/>
        <a:p>
          <a:endParaRPr lang="es-ES"/>
        </a:p>
      </dgm:t>
    </dgm:pt>
    <dgm:pt modelId="{8E6787C5-00CF-4367-A138-5B17D306F609}">
      <dgm:prSet phldrT="[Texto]" custT="1"/>
      <dgm:spPr/>
      <dgm:t>
        <a:bodyPr/>
        <a:lstStyle/>
        <a:p>
          <a:r>
            <a:rPr lang="es-ES_tradnl" sz="1800" dirty="0" smtClean="0"/>
            <a:t>TOMA DE DECISIONES </a:t>
          </a:r>
          <a:endParaRPr lang="es-ES" sz="1800" dirty="0"/>
        </a:p>
      </dgm:t>
    </dgm:pt>
    <dgm:pt modelId="{ACA78BB5-6D03-4FD0-B2B7-DC1256DB5E15}" type="parTrans" cxnId="{723E4407-0C10-4EBB-AB7A-CA052DF0E0F2}">
      <dgm:prSet/>
      <dgm:spPr/>
      <dgm:t>
        <a:bodyPr/>
        <a:lstStyle/>
        <a:p>
          <a:endParaRPr lang="es-ES"/>
        </a:p>
      </dgm:t>
    </dgm:pt>
    <dgm:pt modelId="{9A92F2CE-4D4A-444E-8CF7-496136537DEF}" type="sibTrans" cxnId="{723E4407-0C10-4EBB-AB7A-CA052DF0E0F2}">
      <dgm:prSet/>
      <dgm:spPr/>
      <dgm:t>
        <a:bodyPr/>
        <a:lstStyle/>
        <a:p>
          <a:endParaRPr lang="es-ES"/>
        </a:p>
      </dgm:t>
    </dgm:pt>
    <dgm:pt modelId="{AAF2404E-9EEE-401E-B4E1-B5C10A90F03E}" type="pres">
      <dgm:prSet presAssocID="{E50F93E8-1BAD-4F94-AFFA-3CE8AE6321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0596102E-B9D4-4841-B3EB-CC30346935C8}" type="pres">
      <dgm:prSet presAssocID="{CF1429F6-490D-4D1B-99E4-988BC634ECA1}" presName="node" presStyleLbl="node1" presStyleIdx="0" presStyleCnt="3" custScaleX="108629" custScaleY="1230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58A8D-56D7-4ADF-A78C-6A6ACF6549A0}" type="pres">
      <dgm:prSet presAssocID="{DBF499D9-2BDD-4A85-B834-8B18DF27151A}" presName="sibTrans" presStyleLbl="sibTrans2D1" presStyleIdx="0" presStyleCnt="3"/>
      <dgm:spPr/>
      <dgm:t>
        <a:bodyPr/>
        <a:lstStyle/>
        <a:p>
          <a:endParaRPr lang="es-BO"/>
        </a:p>
      </dgm:t>
    </dgm:pt>
    <dgm:pt modelId="{9D1CDCD9-1170-426F-8E41-D7ED8A6B3F8A}" type="pres">
      <dgm:prSet presAssocID="{DBF499D9-2BDD-4A85-B834-8B18DF27151A}" presName="connectorText" presStyleLbl="sibTrans2D1" presStyleIdx="0" presStyleCnt="3"/>
      <dgm:spPr/>
      <dgm:t>
        <a:bodyPr/>
        <a:lstStyle/>
        <a:p>
          <a:endParaRPr lang="es-BO"/>
        </a:p>
      </dgm:t>
    </dgm:pt>
    <dgm:pt modelId="{71428B27-0E2C-4CF5-8F2F-AC535B214C86}" type="pres">
      <dgm:prSet presAssocID="{490B1080-51E5-451B-9C9D-14B8747D06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901DE9A-DB09-4AE0-A2EE-2F57E2C69E1A}" type="pres">
      <dgm:prSet presAssocID="{F359A0AF-C1F0-4E65-A641-BD7384FB2AEB}" presName="sibTrans" presStyleLbl="sibTrans2D1" presStyleIdx="1" presStyleCnt="3"/>
      <dgm:spPr/>
      <dgm:t>
        <a:bodyPr/>
        <a:lstStyle/>
        <a:p>
          <a:endParaRPr lang="es-BO"/>
        </a:p>
      </dgm:t>
    </dgm:pt>
    <dgm:pt modelId="{534F77D5-76A1-4AAB-B73B-DAF4F7FCDA07}" type="pres">
      <dgm:prSet presAssocID="{F359A0AF-C1F0-4E65-A641-BD7384FB2AEB}" presName="connectorText" presStyleLbl="sibTrans2D1" presStyleIdx="1" presStyleCnt="3"/>
      <dgm:spPr/>
      <dgm:t>
        <a:bodyPr/>
        <a:lstStyle/>
        <a:p>
          <a:endParaRPr lang="es-BO"/>
        </a:p>
      </dgm:t>
    </dgm:pt>
    <dgm:pt modelId="{DD7153B0-87BB-494C-8922-53C64D69400A}" type="pres">
      <dgm:prSet presAssocID="{8E6787C5-00CF-4367-A138-5B17D306F6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E932280-D836-46AC-A0C8-E36F0B846511}" type="pres">
      <dgm:prSet presAssocID="{9A92F2CE-4D4A-444E-8CF7-496136537DEF}" presName="sibTrans" presStyleLbl="sibTrans2D1" presStyleIdx="2" presStyleCnt="3"/>
      <dgm:spPr/>
      <dgm:t>
        <a:bodyPr/>
        <a:lstStyle/>
        <a:p>
          <a:endParaRPr lang="es-BO"/>
        </a:p>
      </dgm:t>
    </dgm:pt>
    <dgm:pt modelId="{93AE6771-6669-4503-AE23-9C483A37338F}" type="pres">
      <dgm:prSet presAssocID="{9A92F2CE-4D4A-444E-8CF7-496136537DEF}" presName="connectorText" presStyleLbl="sibTrans2D1" presStyleIdx="2" presStyleCnt="3"/>
      <dgm:spPr/>
      <dgm:t>
        <a:bodyPr/>
        <a:lstStyle/>
        <a:p>
          <a:endParaRPr lang="es-BO"/>
        </a:p>
      </dgm:t>
    </dgm:pt>
  </dgm:ptLst>
  <dgm:cxnLst>
    <dgm:cxn modelId="{B059DF51-66A0-4241-9433-ECAEF9A8AC01}" type="presOf" srcId="{E50F93E8-1BAD-4F94-AFFA-3CE8AE632183}" destId="{AAF2404E-9EEE-401E-B4E1-B5C10A90F03E}" srcOrd="0" destOrd="0" presId="urn:microsoft.com/office/officeart/2005/8/layout/cycle7"/>
    <dgm:cxn modelId="{45299005-9C86-49E1-90FD-6E2FA64E9FF5}" type="presOf" srcId="{DBF499D9-2BDD-4A85-B834-8B18DF27151A}" destId="{9D1CDCD9-1170-426F-8E41-D7ED8A6B3F8A}" srcOrd="1" destOrd="0" presId="urn:microsoft.com/office/officeart/2005/8/layout/cycle7"/>
    <dgm:cxn modelId="{943579CB-6312-4C20-8237-D2FEDE615A3C}" srcId="{E50F93E8-1BAD-4F94-AFFA-3CE8AE632183}" destId="{CF1429F6-490D-4D1B-99E4-988BC634ECA1}" srcOrd="0" destOrd="0" parTransId="{5A0D77C1-3A98-4E36-BAD1-94597EA388A0}" sibTransId="{DBF499D9-2BDD-4A85-B834-8B18DF27151A}"/>
    <dgm:cxn modelId="{C9D5A520-5EB5-4AA8-AA7D-AD260E41B823}" type="presOf" srcId="{F359A0AF-C1F0-4E65-A641-BD7384FB2AEB}" destId="{534F77D5-76A1-4AAB-B73B-DAF4F7FCDA07}" srcOrd="1" destOrd="0" presId="urn:microsoft.com/office/officeart/2005/8/layout/cycle7"/>
    <dgm:cxn modelId="{44072A16-AC67-4F34-9642-2F44692F12D9}" srcId="{E50F93E8-1BAD-4F94-AFFA-3CE8AE632183}" destId="{490B1080-51E5-451B-9C9D-14B8747D068A}" srcOrd="1" destOrd="0" parTransId="{A023AEC3-C8D4-48D6-9CA3-2A2285CB1A70}" sibTransId="{F359A0AF-C1F0-4E65-A641-BD7384FB2AEB}"/>
    <dgm:cxn modelId="{723E4407-0C10-4EBB-AB7A-CA052DF0E0F2}" srcId="{E50F93E8-1BAD-4F94-AFFA-3CE8AE632183}" destId="{8E6787C5-00CF-4367-A138-5B17D306F609}" srcOrd="2" destOrd="0" parTransId="{ACA78BB5-6D03-4FD0-B2B7-DC1256DB5E15}" sibTransId="{9A92F2CE-4D4A-444E-8CF7-496136537DEF}"/>
    <dgm:cxn modelId="{0D2B03DD-B61B-473D-A967-B59CC7B9A7E0}" type="presOf" srcId="{F359A0AF-C1F0-4E65-A641-BD7384FB2AEB}" destId="{2901DE9A-DB09-4AE0-A2EE-2F57E2C69E1A}" srcOrd="0" destOrd="0" presId="urn:microsoft.com/office/officeart/2005/8/layout/cycle7"/>
    <dgm:cxn modelId="{2A23420B-944B-446E-B86F-7C547703DF15}" type="presOf" srcId="{DBF499D9-2BDD-4A85-B834-8B18DF27151A}" destId="{4CA58A8D-56D7-4ADF-A78C-6A6ACF6549A0}" srcOrd="0" destOrd="0" presId="urn:microsoft.com/office/officeart/2005/8/layout/cycle7"/>
    <dgm:cxn modelId="{BAC28F53-D6EE-4F7A-B9C9-54D908975B24}" type="presOf" srcId="{9A92F2CE-4D4A-444E-8CF7-496136537DEF}" destId="{6E932280-D836-46AC-A0C8-E36F0B846511}" srcOrd="0" destOrd="0" presId="urn:microsoft.com/office/officeart/2005/8/layout/cycle7"/>
    <dgm:cxn modelId="{FBEF560E-0EDC-4E0F-85F3-A6E8B5E02368}" type="presOf" srcId="{8E6787C5-00CF-4367-A138-5B17D306F609}" destId="{DD7153B0-87BB-494C-8922-53C64D69400A}" srcOrd="0" destOrd="0" presId="urn:microsoft.com/office/officeart/2005/8/layout/cycle7"/>
    <dgm:cxn modelId="{CDA83627-B42F-45B3-ABAF-EE87CDA40742}" type="presOf" srcId="{490B1080-51E5-451B-9C9D-14B8747D068A}" destId="{71428B27-0E2C-4CF5-8F2F-AC535B214C86}" srcOrd="0" destOrd="0" presId="urn:microsoft.com/office/officeart/2005/8/layout/cycle7"/>
    <dgm:cxn modelId="{1FFE9658-9BF7-418A-8703-3871A309F6EA}" type="presOf" srcId="{CF1429F6-490D-4D1B-99E4-988BC634ECA1}" destId="{0596102E-B9D4-4841-B3EB-CC30346935C8}" srcOrd="0" destOrd="0" presId="urn:microsoft.com/office/officeart/2005/8/layout/cycle7"/>
    <dgm:cxn modelId="{C9E0324F-18B6-4413-A117-A8BC4CFAEF03}" type="presOf" srcId="{9A92F2CE-4D4A-444E-8CF7-496136537DEF}" destId="{93AE6771-6669-4503-AE23-9C483A37338F}" srcOrd="1" destOrd="0" presId="urn:microsoft.com/office/officeart/2005/8/layout/cycle7"/>
    <dgm:cxn modelId="{5B8CFA7B-C64D-4001-817B-8A2D99CA2F5B}" type="presParOf" srcId="{AAF2404E-9EEE-401E-B4E1-B5C10A90F03E}" destId="{0596102E-B9D4-4841-B3EB-CC30346935C8}" srcOrd="0" destOrd="0" presId="urn:microsoft.com/office/officeart/2005/8/layout/cycle7"/>
    <dgm:cxn modelId="{36CD201F-566F-40FB-964D-C141FBCA20E3}" type="presParOf" srcId="{AAF2404E-9EEE-401E-B4E1-B5C10A90F03E}" destId="{4CA58A8D-56D7-4ADF-A78C-6A6ACF6549A0}" srcOrd="1" destOrd="0" presId="urn:microsoft.com/office/officeart/2005/8/layout/cycle7"/>
    <dgm:cxn modelId="{CD7134FD-C63A-4C07-823B-3861CC059F26}" type="presParOf" srcId="{4CA58A8D-56D7-4ADF-A78C-6A6ACF6549A0}" destId="{9D1CDCD9-1170-426F-8E41-D7ED8A6B3F8A}" srcOrd="0" destOrd="0" presId="urn:microsoft.com/office/officeart/2005/8/layout/cycle7"/>
    <dgm:cxn modelId="{C990F5B2-A37E-4D86-91EC-EBFAE3CE0341}" type="presParOf" srcId="{AAF2404E-9EEE-401E-B4E1-B5C10A90F03E}" destId="{71428B27-0E2C-4CF5-8F2F-AC535B214C86}" srcOrd="2" destOrd="0" presId="urn:microsoft.com/office/officeart/2005/8/layout/cycle7"/>
    <dgm:cxn modelId="{AF0A9AEF-A01B-4C2C-B567-323186D2FA16}" type="presParOf" srcId="{AAF2404E-9EEE-401E-B4E1-B5C10A90F03E}" destId="{2901DE9A-DB09-4AE0-A2EE-2F57E2C69E1A}" srcOrd="3" destOrd="0" presId="urn:microsoft.com/office/officeart/2005/8/layout/cycle7"/>
    <dgm:cxn modelId="{B8F7C45D-840D-4F88-A308-6491D921273B}" type="presParOf" srcId="{2901DE9A-DB09-4AE0-A2EE-2F57E2C69E1A}" destId="{534F77D5-76A1-4AAB-B73B-DAF4F7FCDA07}" srcOrd="0" destOrd="0" presId="urn:microsoft.com/office/officeart/2005/8/layout/cycle7"/>
    <dgm:cxn modelId="{4950186C-955B-4F17-BFF5-BD36A0DEE9FC}" type="presParOf" srcId="{AAF2404E-9EEE-401E-B4E1-B5C10A90F03E}" destId="{DD7153B0-87BB-494C-8922-53C64D69400A}" srcOrd="4" destOrd="0" presId="urn:microsoft.com/office/officeart/2005/8/layout/cycle7"/>
    <dgm:cxn modelId="{3BA8BD94-7242-4357-9747-2A20A54122E1}" type="presParOf" srcId="{AAF2404E-9EEE-401E-B4E1-B5C10A90F03E}" destId="{6E932280-D836-46AC-A0C8-E36F0B846511}" srcOrd="5" destOrd="0" presId="urn:microsoft.com/office/officeart/2005/8/layout/cycle7"/>
    <dgm:cxn modelId="{1BCCE807-F174-48F1-ADF6-32E7EFBC0B0B}" type="presParOf" srcId="{6E932280-D836-46AC-A0C8-E36F0B846511}" destId="{93AE6771-6669-4503-AE23-9C483A37338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ADE444-CF7F-45A9-BD30-D15E2170FB9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591232-1267-44DF-997F-C08F827442AB}">
      <dgm:prSet phldrT="[Texto]"/>
      <dgm:spPr/>
      <dgm:t>
        <a:bodyPr/>
        <a:lstStyle/>
        <a:p>
          <a:r>
            <a:rPr lang="es-ES_tradnl" dirty="0" smtClean="0"/>
            <a:t>Familia </a:t>
          </a:r>
          <a:endParaRPr lang="es-ES" dirty="0"/>
        </a:p>
      </dgm:t>
    </dgm:pt>
    <dgm:pt modelId="{27F3854F-97F5-4B51-8BF2-DD8032CD985B}" type="parTrans" cxnId="{D3B1B17C-C438-43F0-9866-67C3E5D7C371}">
      <dgm:prSet/>
      <dgm:spPr/>
      <dgm:t>
        <a:bodyPr/>
        <a:lstStyle/>
        <a:p>
          <a:endParaRPr lang="es-ES"/>
        </a:p>
      </dgm:t>
    </dgm:pt>
    <dgm:pt modelId="{0ED136A3-A0D2-40CD-80CE-769D7ADED88A}" type="sibTrans" cxnId="{D3B1B17C-C438-43F0-9866-67C3E5D7C371}">
      <dgm:prSet/>
      <dgm:spPr/>
      <dgm:t>
        <a:bodyPr/>
        <a:lstStyle/>
        <a:p>
          <a:endParaRPr lang="es-ES"/>
        </a:p>
      </dgm:t>
    </dgm:pt>
    <dgm:pt modelId="{A194BEE9-0996-49CE-B5E2-7E190F0A94FC}">
      <dgm:prSet phldrT="[Texto]"/>
      <dgm:spPr/>
      <dgm:t>
        <a:bodyPr/>
        <a:lstStyle/>
        <a:p>
          <a:r>
            <a:rPr lang="es-ES_tradnl" dirty="0" smtClean="0"/>
            <a:t>Interactivo contextual</a:t>
          </a:r>
          <a:endParaRPr lang="es-ES" dirty="0"/>
        </a:p>
      </dgm:t>
    </dgm:pt>
    <dgm:pt modelId="{9DC1B495-375E-4D9E-978D-C1F873A1F015}" type="parTrans" cxnId="{922C4C21-98B1-4E1F-ACCA-6FA5615D9FA8}">
      <dgm:prSet/>
      <dgm:spPr/>
      <dgm:t>
        <a:bodyPr/>
        <a:lstStyle/>
        <a:p>
          <a:endParaRPr lang="es-ES"/>
        </a:p>
      </dgm:t>
    </dgm:pt>
    <dgm:pt modelId="{B8C3CA67-9AF4-4BFF-B005-D9AA0EE199E8}" type="sibTrans" cxnId="{922C4C21-98B1-4E1F-ACCA-6FA5615D9FA8}">
      <dgm:prSet/>
      <dgm:spPr/>
      <dgm:t>
        <a:bodyPr/>
        <a:lstStyle/>
        <a:p>
          <a:endParaRPr lang="es-ES"/>
        </a:p>
      </dgm:t>
    </dgm:pt>
    <dgm:pt modelId="{2C4C0710-9562-4865-A899-0CCFA3ADFB2B}">
      <dgm:prSet phldrT="[Texto]"/>
      <dgm:spPr/>
      <dgm:t>
        <a:bodyPr/>
        <a:lstStyle/>
        <a:p>
          <a:r>
            <a:rPr lang="es-ES_tradnl" dirty="0" smtClean="0"/>
            <a:t>escuela</a:t>
          </a:r>
          <a:endParaRPr lang="es-ES" dirty="0"/>
        </a:p>
      </dgm:t>
    </dgm:pt>
    <dgm:pt modelId="{8A35CDBA-C923-4B18-9FB7-CA84504224B0}" type="parTrans" cxnId="{D9BFCE9D-3555-4495-95BF-96336B7345E2}">
      <dgm:prSet/>
      <dgm:spPr/>
      <dgm:t>
        <a:bodyPr/>
        <a:lstStyle/>
        <a:p>
          <a:endParaRPr lang="es-ES"/>
        </a:p>
      </dgm:t>
    </dgm:pt>
    <dgm:pt modelId="{23FE6644-AD83-4094-88B8-3A6B0F6AA02E}" type="sibTrans" cxnId="{D9BFCE9D-3555-4495-95BF-96336B7345E2}">
      <dgm:prSet/>
      <dgm:spPr/>
      <dgm:t>
        <a:bodyPr/>
        <a:lstStyle/>
        <a:p>
          <a:endParaRPr lang="es-ES"/>
        </a:p>
      </dgm:t>
    </dgm:pt>
    <dgm:pt modelId="{F5DEA1B1-6218-440B-B0F0-5CD000E204F6}">
      <dgm:prSet phldrT="[Texto]"/>
      <dgm:spPr/>
      <dgm:t>
        <a:bodyPr/>
        <a:lstStyle/>
        <a:p>
          <a:r>
            <a:rPr lang="es-ES_tradnl" dirty="0" smtClean="0"/>
            <a:t>Niño </a:t>
          </a:r>
          <a:endParaRPr lang="es-ES" dirty="0"/>
        </a:p>
      </dgm:t>
    </dgm:pt>
    <dgm:pt modelId="{505F1341-E3F0-467A-B51F-125BB9DF32B8}" type="parTrans" cxnId="{4F81414B-BF59-4B43-AB2D-9CCADF5D35ED}">
      <dgm:prSet/>
      <dgm:spPr/>
      <dgm:t>
        <a:bodyPr/>
        <a:lstStyle/>
        <a:p>
          <a:endParaRPr lang="es-ES"/>
        </a:p>
      </dgm:t>
    </dgm:pt>
    <dgm:pt modelId="{44F2FBA7-C837-465C-83E1-FAE1397EE288}" type="sibTrans" cxnId="{4F81414B-BF59-4B43-AB2D-9CCADF5D35ED}">
      <dgm:prSet/>
      <dgm:spPr/>
      <dgm:t>
        <a:bodyPr/>
        <a:lstStyle/>
        <a:p>
          <a:endParaRPr lang="es-ES"/>
        </a:p>
      </dgm:t>
    </dgm:pt>
    <dgm:pt modelId="{A1297E18-B3CC-4086-9A03-CE8F7F8F1905}" type="pres">
      <dgm:prSet presAssocID="{CDADE444-CF7F-45A9-BD30-D15E2170FB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2FA2376A-8A5C-4C73-A477-54C2474BF04C}" type="pres">
      <dgm:prSet presAssocID="{35591232-1267-44DF-997F-C08F827442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7EB3F4F-A9B0-4839-8E30-4058C56D4B75}" type="pres">
      <dgm:prSet presAssocID="{35591232-1267-44DF-997F-C08F827442AB}" presName="spNode" presStyleCnt="0"/>
      <dgm:spPr/>
    </dgm:pt>
    <dgm:pt modelId="{7AB77EE9-CF11-4C38-9DF8-B32205C6FC14}" type="pres">
      <dgm:prSet presAssocID="{0ED136A3-A0D2-40CD-80CE-769D7ADED88A}" presName="sibTrans" presStyleLbl="sibTrans1D1" presStyleIdx="0" presStyleCnt="4"/>
      <dgm:spPr/>
      <dgm:t>
        <a:bodyPr/>
        <a:lstStyle/>
        <a:p>
          <a:endParaRPr lang="es-BO"/>
        </a:p>
      </dgm:t>
    </dgm:pt>
    <dgm:pt modelId="{B5F4D3F7-1BCF-41D7-AE87-04B2478D49FE}" type="pres">
      <dgm:prSet presAssocID="{A194BEE9-0996-49CE-B5E2-7E190F0A94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96C15E-8733-483A-9A6C-884A8689377B}" type="pres">
      <dgm:prSet presAssocID="{A194BEE9-0996-49CE-B5E2-7E190F0A94FC}" presName="spNode" presStyleCnt="0"/>
      <dgm:spPr/>
    </dgm:pt>
    <dgm:pt modelId="{776B7C7A-FB73-4D4A-A741-E22949E35A7B}" type="pres">
      <dgm:prSet presAssocID="{B8C3CA67-9AF4-4BFF-B005-D9AA0EE199E8}" presName="sibTrans" presStyleLbl="sibTrans1D1" presStyleIdx="1" presStyleCnt="4"/>
      <dgm:spPr/>
      <dgm:t>
        <a:bodyPr/>
        <a:lstStyle/>
        <a:p>
          <a:endParaRPr lang="es-BO"/>
        </a:p>
      </dgm:t>
    </dgm:pt>
    <dgm:pt modelId="{47EE0AD6-F940-4031-AF52-0102429C269A}" type="pres">
      <dgm:prSet presAssocID="{2C4C0710-9562-4865-A899-0CCFA3ADFB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1354B9-B9E3-4FA9-BEBE-ED64F67227D9}" type="pres">
      <dgm:prSet presAssocID="{2C4C0710-9562-4865-A899-0CCFA3ADFB2B}" presName="spNode" presStyleCnt="0"/>
      <dgm:spPr/>
    </dgm:pt>
    <dgm:pt modelId="{BE48AB2D-A1E1-4263-90EF-E4CCBE5B48A2}" type="pres">
      <dgm:prSet presAssocID="{23FE6644-AD83-4094-88B8-3A6B0F6AA02E}" presName="sibTrans" presStyleLbl="sibTrans1D1" presStyleIdx="2" presStyleCnt="4"/>
      <dgm:spPr/>
      <dgm:t>
        <a:bodyPr/>
        <a:lstStyle/>
        <a:p>
          <a:endParaRPr lang="es-BO"/>
        </a:p>
      </dgm:t>
    </dgm:pt>
    <dgm:pt modelId="{20F571F2-FF69-4DEF-8B5E-1C7FE7DA9C16}" type="pres">
      <dgm:prSet presAssocID="{F5DEA1B1-6218-440B-B0F0-5CD000E204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0F6E3-05D1-4973-AA20-918CA1FA23B4}" type="pres">
      <dgm:prSet presAssocID="{F5DEA1B1-6218-440B-B0F0-5CD000E204F6}" presName="spNode" presStyleCnt="0"/>
      <dgm:spPr/>
    </dgm:pt>
    <dgm:pt modelId="{F0A97C6D-24F4-4684-BCED-822B953A7B1C}" type="pres">
      <dgm:prSet presAssocID="{44F2FBA7-C837-465C-83E1-FAE1397EE288}" presName="sibTrans" presStyleLbl="sibTrans1D1" presStyleIdx="3" presStyleCnt="4"/>
      <dgm:spPr/>
      <dgm:t>
        <a:bodyPr/>
        <a:lstStyle/>
        <a:p>
          <a:endParaRPr lang="es-BO"/>
        </a:p>
      </dgm:t>
    </dgm:pt>
  </dgm:ptLst>
  <dgm:cxnLst>
    <dgm:cxn modelId="{4F81414B-BF59-4B43-AB2D-9CCADF5D35ED}" srcId="{CDADE444-CF7F-45A9-BD30-D15E2170FB91}" destId="{F5DEA1B1-6218-440B-B0F0-5CD000E204F6}" srcOrd="3" destOrd="0" parTransId="{505F1341-E3F0-467A-B51F-125BB9DF32B8}" sibTransId="{44F2FBA7-C837-465C-83E1-FAE1397EE288}"/>
    <dgm:cxn modelId="{3E3EA20F-24D1-408D-976C-565CA918B8FF}" type="presOf" srcId="{B8C3CA67-9AF4-4BFF-B005-D9AA0EE199E8}" destId="{776B7C7A-FB73-4D4A-A741-E22949E35A7B}" srcOrd="0" destOrd="0" presId="urn:microsoft.com/office/officeart/2005/8/layout/cycle6"/>
    <dgm:cxn modelId="{922C4C21-98B1-4E1F-ACCA-6FA5615D9FA8}" srcId="{CDADE444-CF7F-45A9-BD30-D15E2170FB91}" destId="{A194BEE9-0996-49CE-B5E2-7E190F0A94FC}" srcOrd="1" destOrd="0" parTransId="{9DC1B495-375E-4D9E-978D-C1F873A1F015}" sibTransId="{B8C3CA67-9AF4-4BFF-B005-D9AA0EE199E8}"/>
    <dgm:cxn modelId="{3ED63E21-A22C-4BE0-B0C1-85D51C5E2A1A}" type="presOf" srcId="{F5DEA1B1-6218-440B-B0F0-5CD000E204F6}" destId="{20F571F2-FF69-4DEF-8B5E-1C7FE7DA9C16}" srcOrd="0" destOrd="0" presId="urn:microsoft.com/office/officeart/2005/8/layout/cycle6"/>
    <dgm:cxn modelId="{D9BFCE9D-3555-4495-95BF-96336B7345E2}" srcId="{CDADE444-CF7F-45A9-BD30-D15E2170FB91}" destId="{2C4C0710-9562-4865-A899-0CCFA3ADFB2B}" srcOrd="2" destOrd="0" parTransId="{8A35CDBA-C923-4B18-9FB7-CA84504224B0}" sibTransId="{23FE6644-AD83-4094-88B8-3A6B0F6AA02E}"/>
    <dgm:cxn modelId="{683AA7BA-A8D7-4235-8987-E0CA07E67897}" type="presOf" srcId="{A194BEE9-0996-49CE-B5E2-7E190F0A94FC}" destId="{B5F4D3F7-1BCF-41D7-AE87-04B2478D49FE}" srcOrd="0" destOrd="0" presId="urn:microsoft.com/office/officeart/2005/8/layout/cycle6"/>
    <dgm:cxn modelId="{9EF8D0F3-65FD-45C4-AB0B-7CC541908706}" type="presOf" srcId="{2C4C0710-9562-4865-A899-0CCFA3ADFB2B}" destId="{47EE0AD6-F940-4031-AF52-0102429C269A}" srcOrd="0" destOrd="0" presId="urn:microsoft.com/office/officeart/2005/8/layout/cycle6"/>
    <dgm:cxn modelId="{F9E77FBD-63BC-45CF-BBAC-DC022A154149}" type="presOf" srcId="{44F2FBA7-C837-465C-83E1-FAE1397EE288}" destId="{F0A97C6D-24F4-4684-BCED-822B953A7B1C}" srcOrd="0" destOrd="0" presId="urn:microsoft.com/office/officeart/2005/8/layout/cycle6"/>
    <dgm:cxn modelId="{43B5097B-7954-4392-A046-EBDAA6A34B9B}" type="presOf" srcId="{CDADE444-CF7F-45A9-BD30-D15E2170FB91}" destId="{A1297E18-B3CC-4086-9A03-CE8F7F8F1905}" srcOrd="0" destOrd="0" presId="urn:microsoft.com/office/officeart/2005/8/layout/cycle6"/>
    <dgm:cxn modelId="{C9164089-F68D-40FB-AB75-EEA4DE02235C}" type="presOf" srcId="{35591232-1267-44DF-997F-C08F827442AB}" destId="{2FA2376A-8A5C-4C73-A477-54C2474BF04C}" srcOrd="0" destOrd="0" presId="urn:microsoft.com/office/officeart/2005/8/layout/cycle6"/>
    <dgm:cxn modelId="{D3B1B17C-C438-43F0-9866-67C3E5D7C371}" srcId="{CDADE444-CF7F-45A9-BD30-D15E2170FB91}" destId="{35591232-1267-44DF-997F-C08F827442AB}" srcOrd="0" destOrd="0" parTransId="{27F3854F-97F5-4B51-8BF2-DD8032CD985B}" sibTransId="{0ED136A3-A0D2-40CD-80CE-769D7ADED88A}"/>
    <dgm:cxn modelId="{E8969D11-A8BD-4105-B944-058D02AD9051}" type="presOf" srcId="{0ED136A3-A0D2-40CD-80CE-769D7ADED88A}" destId="{7AB77EE9-CF11-4C38-9DF8-B32205C6FC14}" srcOrd="0" destOrd="0" presId="urn:microsoft.com/office/officeart/2005/8/layout/cycle6"/>
    <dgm:cxn modelId="{5239BD1E-EA96-4337-9E28-61DAB70434FB}" type="presOf" srcId="{23FE6644-AD83-4094-88B8-3A6B0F6AA02E}" destId="{BE48AB2D-A1E1-4263-90EF-E4CCBE5B48A2}" srcOrd="0" destOrd="0" presId="urn:microsoft.com/office/officeart/2005/8/layout/cycle6"/>
    <dgm:cxn modelId="{D4318793-60A4-4226-8CA9-94F83A6A555C}" type="presParOf" srcId="{A1297E18-B3CC-4086-9A03-CE8F7F8F1905}" destId="{2FA2376A-8A5C-4C73-A477-54C2474BF04C}" srcOrd="0" destOrd="0" presId="urn:microsoft.com/office/officeart/2005/8/layout/cycle6"/>
    <dgm:cxn modelId="{0218778C-C1B9-448A-A27B-48A0C1C5718D}" type="presParOf" srcId="{A1297E18-B3CC-4086-9A03-CE8F7F8F1905}" destId="{F7EB3F4F-A9B0-4839-8E30-4058C56D4B75}" srcOrd="1" destOrd="0" presId="urn:microsoft.com/office/officeart/2005/8/layout/cycle6"/>
    <dgm:cxn modelId="{E1D2508B-1C15-431C-8743-68308B3D398B}" type="presParOf" srcId="{A1297E18-B3CC-4086-9A03-CE8F7F8F1905}" destId="{7AB77EE9-CF11-4C38-9DF8-B32205C6FC14}" srcOrd="2" destOrd="0" presId="urn:microsoft.com/office/officeart/2005/8/layout/cycle6"/>
    <dgm:cxn modelId="{89967763-B0FA-489B-9CF7-186ED31A77AF}" type="presParOf" srcId="{A1297E18-B3CC-4086-9A03-CE8F7F8F1905}" destId="{B5F4D3F7-1BCF-41D7-AE87-04B2478D49FE}" srcOrd="3" destOrd="0" presId="urn:microsoft.com/office/officeart/2005/8/layout/cycle6"/>
    <dgm:cxn modelId="{803386FA-C442-4ABE-B7CC-931D21761219}" type="presParOf" srcId="{A1297E18-B3CC-4086-9A03-CE8F7F8F1905}" destId="{4E96C15E-8733-483A-9A6C-884A8689377B}" srcOrd="4" destOrd="0" presId="urn:microsoft.com/office/officeart/2005/8/layout/cycle6"/>
    <dgm:cxn modelId="{4CEAA678-EDD9-4C7A-AE8D-74BED9E0244B}" type="presParOf" srcId="{A1297E18-B3CC-4086-9A03-CE8F7F8F1905}" destId="{776B7C7A-FB73-4D4A-A741-E22949E35A7B}" srcOrd="5" destOrd="0" presId="urn:microsoft.com/office/officeart/2005/8/layout/cycle6"/>
    <dgm:cxn modelId="{46E0C96F-E5CE-480F-9DC0-6B3EDCB890FB}" type="presParOf" srcId="{A1297E18-B3CC-4086-9A03-CE8F7F8F1905}" destId="{47EE0AD6-F940-4031-AF52-0102429C269A}" srcOrd="6" destOrd="0" presId="urn:microsoft.com/office/officeart/2005/8/layout/cycle6"/>
    <dgm:cxn modelId="{0B6B8FA4-C346-4337-ACBD-1DC88D802D18}" type="presParOf" srcId="{A1297E18-B3CC-4086-9A03-CE8F7F8F1905}" destId="{301354B9-B9E3-4FA9-BEBE-ED64F67227D9}" srcOrd="7" destOrd="0" presId="urn:microsoft.com/office/officeart/2005/8/layout/cycle6"/>
    <dgm:cxn modelId="{C4CE5080-8EF2-46E0-9FFA-2979A10ED3DD}" type="presParOf" srcId="{A1297E18-B3CC-4086-9A03-CE8F7F8F1905}" destId="{BE48AB2D-A1E1-4263-90EF-E4CCBE5B48A2}" srcOrd="8" destOrd="0" presId="urn:microsoft.com/office/officeart/2005/8/layout/cycle6"/>
    <dgm:cxn modelId="{E3249E93-B620-4211-8199-BC4B4B50ECDA}" type="presParOf" srcId="{A1297E18-B3CC-4086-9A03-CE8F7F8F1905}" destId="{20F571F2-FF69-4DEF-8B5E-1C7FE7DA9C16}" srcOrd="9" destOrd="0" presId="urn:microsoft.com/office/officeart/2005/8/layout/cycle6"/>
    <dgm:cxn modelId="{2FFF587E-0958-4B1D-8907-AA1BFDBFC5F3}" type="presParOf" srcId="{A1297E18-B3CC-4086-9A03-CE8F7F8F1905}" destId="{59B0F6E3-05D1-4973-AA20-918CA1FA23B4}" srcOrd="10" destOrd="0" presId="urn:microsoft.com/office/officeart/2005/8/layout/cycle6"/>
    <dgm:cxn modelId="{DABA898F-4A32-413F-A6F6-8C2F8B81F414}" type="presParOf" srcId="{A1297E18-B3CC-4086-9A03-CE8F7F8F1905}" destId="{F0A97C6D-24F4-4684-BCED-822B953A7B1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EE259-AC9D-43D0-B3C4-56EE039F7FCE}">
      <dsp:nvSpPr>
        <dsp:cNvPr id="0" name=""/>
        <dsp:cNvSpPr/>
      </dsp:nvSpPr>
      <dsp:spPr>
        <a:xfrm>
          <a:off x="3021827" y="2057414"/>
          <a:ext cx="2514617" cy="251461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Desarrollo de competencias  currículo </a:t>
          </a:r>
          <a:endParaRPr lang="es-ES" sz="1600" kern="1200" dirty="0"/>
        </a:p>
      </dsp:txBody>
      <dsp:txXfrm>
        <a:off x="3527377" y="2646451"/>
        <a:ext cx="1503517" cy="1292565"/>
      </dsp:txXfrm>
    </dsp:sp>
    <dsp:sp modelId="{88CDB095-0D5C-4A2F-8F65-A1FEE0575E03}">
      <dsp:nvSpPr>
        <dsp:cNvPr id="0" name=""/>
        <dsp:cNvSpPr/>
      </dsp:nvSpPr>
      <dsp:spPr>
        <a:xfrm>
          <a:off x="1338981" y="1288800"/>
          <a:ext cx="2008383" cy="196586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Apropiación de la cultura  necesario  futura participación  en la sociedad  </a:t>
          </a:r>
          <a:endParaRPr lang="es-ES" sz="1000" kern="1200" dirty="0"/>
        </a:p>
      </dsp:txBody>
      <dsp:txXfrm>
        <a:off x="1840074" y="1786703"/>
        <a:ext cx="1006197" cy="970058"/>
      </dsp:txXfrm>
    </dsp:sp>
    <dsp:sp modelId="{4FC489A3-DD0C-4C57-85BA-15D63F742E96}">
      <dsp:nvSpPr>
        <dsp:cNvPr id="0" name=""/>
        <dsp:cNvSpPr/>
      </dsp:nvSpPr>
      <dsp:spPr>
        <a:xfrm rot="20700000">
          <a:off x="2583098" y="201356"/>
          <a:ext cx="1791863" cy="17918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  educación escolar </a:t>
          </a:r>
          <a:endParaRPr lang="es-ES" sz="1200" kern="1200" dirty="0"/>
        </a:p>
      </dsp:txBody>
      <dsp:txXfrm rot="-20700000">
        <a:off x="2976107" y="594364"/>
        <a:ext cx="1005847" cy="1005847"/>
      </dsp:txXfrm>
    </dsp:sp>
    <dsp:sp modelId="{1312D5A8-13A4-4C9E-B6F1-318A4E3D6B9D}">
      <dsp:nvSpPr>
        <dsp:cNvPr id="0" name=""/>
        <dsp:cNvSpPr/>
      </dsp:nvSpPr>
      <dsp:spPr>
        <a:xfrm>
          <a:off x="2832635" y="1675590"/>
          <a:ext cx="3218710" cy="3218710"/>
        </a:xfrm>
        <a:prstGeom prst="circularArrow">
          <a:avLst>
            <a:gd name="adj1" fmla="val 4687"/>
            <a:gd name="adj2" fmla="val 299029"/>
            <a:gd name="adj3" fmla="val 2524516"/>
            <a:gd name="adj4" fmla="val 1584340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3903D-C349-4F15-ABF3-8D23374978A5}">
      <dsp:nvSpPr>
        <dsp:cNvPr id="0" name=""/>
        <dsp:cNvSpPr/>
      </dsp:nvSpPr>
      <dsp:spPr>
        <a:xfrm>
          <a:off x="1234897" y="1056782"/>
          <a:ext cx="2338594" cy="23385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DAD0A-13FC-4751-AA73-EDD61EC68D13}">
      <dsp:nvSpPr>
        <dsp:cNvPr id="0" name=""/>
        <dsp:cNvSpPr/>
      </dsp:nvSpPr>
      <dsp:spPr>
        <a:xfrm>
          <a:off x="2168622" y="-192750"/>
          <a:ext cx="2521475" cy="25214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5F50A-CDC7-4387-BEE2-5126C4D37D83}">
      <dsp:nvSpPr>
        <dsp:cNvPr id="0" name=""/>
        <dsp:cNvSpPr/>
      </dsp:nvSpPr>
      <dsp:spPr>
        <a:xfrm rot="16200000">
          <a:off x="70379" y="228722"/>
          <a:ext cx="2727863" cy="254295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-Diferentes  capacidades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-Motivaciones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-Ritmos  de  aprendizaje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-Intereses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-Pautas -culturales</a:t>
          </a:r>
          <a:endParaRPr lang="es-ES" sz="1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162836" y="818231"/>
        <a:ext cx="2097934" cy="1363931"/>
      </dsp:txXfrm>
    </dsp:sp>
    <dsp:sp modelId="{962807A5-8A78-40B9-8DC6-3B2D2BA3C5FB}">
      <dsp:nvSpPr>
        <dsp:cNvPr id="0" name=""/>
        <dsp:cNvSpPr/>
      </dsp:nvSpPr>
      <dsp:spPr>
        <a:xfrm rot="5400000">
          <a:off x="5790445" y="93926"/>
          <a:ext cx="2997455" cy="281254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-Adaptar el currículo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-Metodología de enseñanza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-Organización de l aula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-Evaluación  </a:t>
          </a:r>
          <a:endParaRPr lang="es-ES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6375097" y="750834"/>
        <a:ext cx="2320347" cy="1498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E8408-8403-43D5-A9A8-95CC96BE572D}">
      <dsp:nvSpPr>
        <dsp:cNvPr id="0" name=""/>
        <dsp:cNvSpPr/>
      </dsp:nvSpPr>
      <dsp:spPr>
        <a:xfrm>
          <a:off x="0" y="635782"/>
          <a:ext cx="3514749" cy="35147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420D-B412-477F-8D7B-82F6BF291CCD}">
      <dsp:nvSpPr>
        <dsp:cNvPr id="0" name=""/>
        <dsp:cNvSpPr/>
      </dsp:nvSpPr>
      <dsp:spPr>
        <a:xfrm>
          <a:off x="1757374" y="635782"/>
          <a:ext cx="4100541" cy="3514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se refiere a un grupo heterogéneo de trastornos, manifestados por dificultades significativas en la adquisición y uso de la capacidad para entender, hablar, leer, escribir, razonar o para las matemáticas</a:t>
          </a:r>
          <a:r>
            <a:rPr lang="es-ES" sz="1600" b="1" kern="1200" dirty="0" smtClean="0"/>
            <a:t>. </a:t>
          </a:r>
          <a:endParaRPr lang="es-ES" sz="1600" b="1" kern="1200" dirty="0"/>
        </a:p>
      </dsp:txBody>
      <dsp:txXfrm>
        <a:off x="1757374" y="635782"/>
        <a:ext cx="4100541" cy="1669506"/>
      </dsp:txXfrm>
    </dsp:sp>
    <dsp:sp modelId="{A14A18F1-B526-4581-901A-3EE34564F967}">
      <dsp:nvSpPr>
        <dsp:cNvPr id="0" name=""/>
        <dsp:cNvSpPr/>
      </dsp:nvSpPr>
      <dsp:spPr>
        <a:xfrm>
          <a:off x="922621" y="2305288"/>
          <a:ext cx="1669506" cy="16695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A3238-48C9-4B9A-BF33-C62421EAD9CC}">
      <dsp:nvSpPr>
        <dsp:cNvPr id="0" name=""/>
        <dsp:cNvSpPr/>
      </dsp:nvSpPr>
      <dsp:spPr>
        <a:xfrm>
          <a:off x="1757374" y="2305288"/>
          <a:ext cx="4100541" cy="1669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Aunque las dificultades de aprendizaje se pueden presentar concomitantemente con otras condiciones de discapacidad o con influencias extrínsecas (como diferencias culturales, instrucción insuficiente o inapropiada). </a:t>
          </a:r>
          <a:endParaRPr lang="es-E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57374" y="2305288"/>
        <a:ext cx="4100541" cy="1669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44874-DD00-47DA-8705-27F039649961}">
      <dsp:nvSpPr>
        <dsp:cNvPr id="0" name=""/>
        <dsp:cNvSpPr/>
      </dsp:nvSpPr>
      <dsp:spPr>
        <a:xfrm>
          <a:off x="-142874" y="357198"/>
          <a:ext cx="4277674" cy="42776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0309C-775D-4C7D-A542-6F0A632C63C9}">
      <dsp:nvSpPr>
        <dsp:cNvPr id="0" name=""/>
        <dsp:cNvSpPr/>
      </dsp:nvSpPr>
      <dsp:spPr>
        <a:xfrm>
          <a:off x="2138837" y="428636"/>
          <a:ext cx="4990620" cy="427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“Hace referencia a aquellos alumnos que se encuentran en desventaja respecto al resto de sus compañeros y tienen más dificultades para beneficiarse de la educación escolar”. Ley de Ordenación General del Sistema Educativo (LOGSE),1990</a:t>
          </a:r>
          <a:endParaRPr lang="es-ES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38837" y="428636"/>
        <a:ext cx="4990620" cy="2031895"/>
      </dsp:txXfrm>
    </dsp:sp>
    <dsp:sp modelId="{C90F9582-8EB2-4D7C-9899-69DCC42F3EAC}">
      <dsp:nvSpPr>
        <dsp:cNvPr id="0" name=""/>
        <dsp:cNvSpPr/>
      </dsp:nvSpPr>
      <dsp:spPr>
        <a:xfrm>
          <a:off x="1122889" y="2393372"/>
          <a:ext cx="2031895" cy="20318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2AAFB-CC2C-4A92-8F4C-7D384FDBE282}">
      <dsp:nvSpPr>
        <dsp:cNvPr id="0" name=""/>
        <dsp:cNvSpPr/>
      </dsp:nvSpPr>
      <dsp:spPr>
        <a:xfrm>
          <a:off x="2138837" y="2393372"/>
          <a:ext cx="4990620" cy="2031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Alumnos con alteraciones sensoriales, cognitivas, psíquicas o físicas,  alumnos en desventaja sociocultural o alumnos con sobre-dotación intelectual. </a:t>
          </a:r>
        </a:p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2138837" y="2393372"/>
        <a:ext cx="4990620" cy="2031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00E1-1A78-435C-8534-6038E55E0869}">
      <dsp:nvSpPr>
        <dsp:cNvPr id="0" name=""/>
        <dsp:cNvSpPr/>
      </dsp:nvSpPr>
      <dsp:spPr>
        <a:xfrm rot="5400000">
          <a:off x="-235281" y="236815"/>
          <a:ext cx="1568543" cy="10979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kern="1200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¿tienen todos los alumnos </a:t>
          </a:r>
          <a:r>
            <a:rPr lang="es-ES" sz="1600" b="1" kern="1200" dirty="0" err="1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n.e.e.</a:t>
          </a:r>
          <a:r>
            <a:rPr lang="es-ES" sz="1600" b="1" kern="1200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?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kern="1200" dirty="0"/>
        </a:p>
      </dsp:txBody>
      <dsp:txXfrm rot="-5400000">
        <a:off x="1" y="550523"/>
        <a:ext cx="1097980" cy="470563"/>
      </dsp:txXfrm>
    </dsp:sp>
    <dsp:sp modelId="{FAF064E8-7DF9-4103-9DC0-60FCB72E8A32}">
      <dsp:nvSpPr>
        <dsp:cNvPr id="0" name=""/>
        <dsp:cNvSpPr/>
      </dsp:nvSpPr>
      <dsp:spPr>
        <a:xfrm rot="5400000">
          <a:off x="3896597" y="-2797082"/>
          <a:ext cx="1020089" cy="6617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 decisión de si un niño tiene necesidades educativas especiales o no, es muy delicada y debe tomarse a partir de la evaluación que realiza el equipo interdisciplinar de sector o el servicio de orientación del centro. Respuesta educativa que requiere el alumno.</a:t>
          </a:r>
          <a:endParaRPr lang="es-ES" sz="1400" b="1" kern="1200" dirty="0"/>
        </a:p>
      </dsp:txBody>
      <dsp:txXfrm rot="-5400000">
        <a:off x="1097981" y="51331"/>
        <a:ext cx="6567526" cy="920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A7C939-489C-4DAF-9E52-574F5A6AA83D}" type="datetimeFigureOut">
              <a:rPr lang="es-ES" smtClean="0"/>
              <a:pPr/>
              <a:t>15/07/2011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E8CCBFA-1013-4C9D-851C-65D60CB82A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7915276" cy="2571768"/>
          </a:xfrm>
        </p:spPr>
        <p:txBody>
          <a:bodyPr>
            <a:noAutofit/>
          </a:bodyPr>
          <a:lstStyle/>
          <a:p>
            <a:pPr algn="ctr"/>
            <a:r>
              <a:rPr lang="es-ES_tradnl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stral" pitchFamily="66" charset="0"/>
              </a:rPr>
              <a:t>A D A P T A C I O N E S </a:t>
            </a:r>
          </a:p>
          <a:p>
            <a:pPr algn="ctr"/>
            <a:r>
              <a:rPr lang="es-ES_tradnl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stral" pitchFamily="66" charset="0"/>
              </a:rPr>
              <a:t>C U R R I C U L A R E S </a:t>
            </a:r>
            <a:endParaRPr lang="es-ES" sz="6000" b="1" dirty="0">
              <a:solidFill>
                <a:schemeClr val="accent6">
                  <a:lumMod val="40000"/>
                  <a:lumOff val="60000"/>
                </a:schemeClr>
              </a:solidFill>
              <a:latin typeface="Mistral" pitchFamily="66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5143536" cy="34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 fontScale="32500" lnSpcReduction="20000"/>
          </a:bodyPr>
          <a:lstStyle/>
          <a:p>
            <a:r>
              <a:rPr lang="es-ES" sz="7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Adaptaciones Curriculares Individualizadas: </a:t>
            </a: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 todos aquellos ajustes o modificaciones que se efectúan en los diferentes elementos de la propuesta educativa desarrollada para un alumno con el fin de responder a sus necesidades educativas especiales (</a:t>
            </a:r>
            <a:r>
              <a:rPr lang="es-ES" sz="4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n.e.e.</a:t>
            </a: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y que no pueden ser compartidos por el resto de sus compañeros. </a:t>
            </a:r>
          </a:p>
          <a:p>
            <a:r>
              <a:rPr lang="es-ES" sz="6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Significativas: </a:t>
            </a: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Modifican elementos básicos del currículo. Son adaptaciones en cuanto a los tiempos, las actividades, la metodología, las técnicas e instrumentos de evaluación… ,tienen un carácter preventivo y compensador. </a:t>
            </a:r>
            <a:b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6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Significativas o Muy Significativas: </a:t>
            </a: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Modificaciones que se realizan desde la programación, previa evaluación psicopedagógica, y que afectan a los elementos prescriptivos del currículo oficial por modificar objetivos generales de la etapa, contenidos básicos y nucleares de las diferentes áreas curriculares y criterios de evaluación. Estas adaptaciones pueden consistir en:</a:t>
            </a:r>
          </a:p>
          <a:p>
            <a:pPr>
              <a:buNone/>
            </a:pPr>
            <a:endParaRPr lang="es-ES" sz="4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Adecuar los objetivos, contenidos y criterios de evaluación.</a:t>
            </a:r>
            <a:b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Priorizar determinados objetivos, contenidos y criterios de evaluación.</a:t>
            </a:r>
            <a:b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Cambiar la </a:t>
            </a:r>
            <a:r>
              <a:rPr lang="es-ES" sz="4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temporalización</a:t>
            </a: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los objetivos y criterios de evaluación.</a:t>
            </a:r>
            <a:b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Eliminar objetivos, contenidos y criterios de evaluación del nivel o ciclo correspondiente.</a:t>
            </a:r>
            <a:b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Introducir contenidos, objetivos y criterios de evaluación de niveles o ciclos anteriores.</a:t>
            </a: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285728"/>
            <a:ext cx="6643734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spc="-10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  <a:ea typeface="+mj-ea"/>
                <a:cs typeface="+mj-cs"/>
              </a:rPr>
              <a:t>Adaptaciones  curriculares</a:t>
            </a:r>
            <a:r>
              <a:rPr kumimoji="0" lang="es-ES_tradnl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28728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71736" y="1071546"/>
            <a:ext cx="3714776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CONTEXTO DE DESARROLLO</a:t>
            </a:r>
            <a:endParaRPr lang="es-E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571480"/>
            <a:ext cx="87154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 adaptación curricular individual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DACI es el documento que concreta el currículo para un alumno determinado.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consta: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Una valoración multidisciplinar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del alumno y del contexto.</a:t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Una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propuesta curricular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basada en las necesidades detectadas en referencia al currículo ordinario.</a:t>
            </a:r>
            <a:b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• Criterios y procedimientos para tomar decisiones sobre la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promoción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del alumno.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34" y="4071942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 promoción de un ciclo a otro o de un curso a otro se adoptará siempre que el alumno haya alcanzado los objetivos para él/ella propuestos. Se decidirá la permanencia de un curso o dos en estas etapas cuando se estime que puede alcanzar los objetivos del ciclo o etapa, la titulación o ser positivo para su socialización.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00" y="335846"/>
            <a:ext cx="77867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Documento Individual de Adaptación Curricular (DIAC)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debe constar de: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Datos de identificación del alumno.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Datos de identificación del documento: fecha de elaboración duración, personas implicadas y función que desempeñan,…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Información sobre la historia personal y educativa del alumno.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Nivel de competencia curricular.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Estilo de aprendizaje y motivación para aprender.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Propuesta curricular adaptada.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Concreción de recursos humanos y materiales.</a:t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Seguimiento y evaluación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Fotos de EIFODEC\11-06\P115056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1071546"/>
            <a:ext cx="4929222" cy="369691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868" y="5000636"/>
            <a:ext cx="1511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b="1" dirty="0" smtClean="0">
                <a:latin typeface="Kristen ITC" pitchFamily="66" charset="0"/>
              </a:rPr>
              <a:t>Fin </a:t>
            </a:r>
            <a:endParaRPr lang="es-ES" sz="6000" b="1" dirty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6086492" cy="702358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r>
              <a:rPr lang="es-ES_tradnl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</a:rPr>
              <a:t>Atención a la diversidad </a:t>
            </a:r>
            <a:endParaRPr lang="es-ES" sz="36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5643578"/>
            <a:ext cx="800105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Romper  con la practica en el aula donde todos los niños hacen  la misma actividad, en el mimos  momento  de la misma forma y con los mismos materiales </a:t>
            </a:r>
            <a:endParaRPr lang="es-E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1071538" y="928670"/>
          <a:ext cx="650085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572396" y="571480"/>
            <a:ext cx="500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D</a:t>
            </a:r>
          </a:p>
          <a:p>
            <a:r>
              <a:rPr lang="es-ES_tradnl" b="1" dirty="0" smtClean="0"/>
              <a:t>I</a:t>
            </a:r>
          </a:p>
          <a:p>
            <a:r>
              <a:rPr lang="es-ES_tradnl" b="1" dirty="0" smtClean="0"/>
              <a:t>S</a:t>
            </a:r>
          </a:p>
          <a:p>
            <a:r>
              <a:rPr lang="es-ES_tradnl" b="1" dirty="0" smtClean="0"/>
              <a:t>E</a:t>
            </a:r>
          </a:p>
          <a:p>
            <a:r>
              <a:rPr lang="es-ES_tradnl" b="1" dirty="0" smtClean="0"/>
              <a:t>Ñ</a:t>
            </a:r>
          </a:p>
          <a:p>
            <a:r>
              <a:rPr lang="es-ES_tradnl" b="1" dirty="0" smtClean="0"/>
              <a:t>O</a:t>
            </a:r>
          </a:p>
          <a:p>
            <a:r>
              <a:rPr lang="es-ES_tradnl" b="1" dirty="0" smtClean="0"/>
              <a:t> </a:t>
            </a:r>
          </a:p>
          <a:p>
            <a:r>
              <a:rPr lang="es-ES_tradnl" b="1" dirty="0" smtClean="0"/>
              <a:t>C</a:t>
            </a:r>
          </a:p>
          <a:p>
            <a:r>
              <a:rPr lang="es-ES_tradnl" b="1" dirty="0" smtClean="0"/>
              <a:t>U</a:t>
            </a:r>
          </a:p>
          <a:p>
            <a:r>
              <a:rPr lang="es-ES_tradnl" b="1" dirty="0" smtClean="0"/>
              <a:t>R</a:t>
            </a:r>
          </a:p>
          <a:p>
            <a:r>
              <a:rPr lang="es-ES_tradnl" b="1" dirty="0" smtClean="0"/>
              <a:t>R</a:t>
            </a:r>
          </a:p>
          <a:p>
            <a:r>
              <a:rPr lang="es-ES_tradnl" b="1" dirty="0" smtClean="0"/>
              <a:t>I</a:t>
            </a:r>
          </a:p>
          <a:p>
            <a:r>
              <a:rPr lang="es-ES_tradnl" b="1" dirty="0" smtClean="0"/>
              <a:t>C</a:t>
            </a:r>
          </a:p>
          <a:p>
            <a:r>
              <a:rPr lang="es-ES_tradnl" b="1" dirty="0" smtClean="0"/>
              <a:t>U</a:t>
            </a:r>
          </a:p>
          <a:p>
            <a:r>
              <a:rPr lang="es-ES_tradnl" b="1" dirty="0" smtClean="0"/>
              <a:t>L</a:t>
            </a:r>
          </a:p>
          <a:p>
            <a:r>
              <a:rPr lang="es-ES_tradnl" b="1" dirty="0" smtClean="0"/>
              <a:t>A</a:t>
            </a:r>
            <a:br>
              <a:rPr lang="es-ES_tradnl" b="1" dirty="0" smtClean="0"/>
            </a:br>
            <a:r>
              <a:rPr lang="es-ES_tradnl" b="1" dirty="0" smtClean="0"/>
              <a:t>R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57290" y="5000636"/>
            <a:ext cx="6500858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Todos los alumnos  tienen necesidades educativas individuales propias y especificas.</a:t>
            </a: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6086492" cy="702358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s-ES_tradnl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</a:rPr>
              <a:t>Atención a la diversidad </a:t>
            </a:r>
            <a:endParaRPr lang="es-ES" sz="36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85532"/>
            <a:ext cx="2857520" cy="19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Diagrama"/>
          <p:cNvGraphicFramePr/>
          <p:nvPr/>
        </p:nvGraphicFramePr>
        <p:xfrm>
          <a:off x="285720" y="1785926"/>
          <a:ext cx="885828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5857916" cy="478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28596" y="285728"/>
            <a:ext cx="6086492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Dificultades de aprendizaje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357298"/>
            <a:ext cx="2777982" cy="42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142976" y="5715016"/>
            <a:ext cx="592935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un hecho inherente a la condición humana la existencia de diferencias individuales a la hora de aprender. </a:t>
            </a:r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7129458" cy="500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28596" y="285728"/>
            <a:ext cx="6086492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Educación</a:t>
            </a:r>
            <a:r>
              <a:rPr kumimoji="0" lang="es-ES_tradnl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especial 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071546"/>
            <a:ext cx="2335284" cy="371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642910" y="1500174"/>
            <a:ext cx="164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Respuesta educativa que requiere el alumno</a:t>
            </a:r>
          </a:p>
        </p:txBody>
      </p:sp>
      <p:graphicFrame>
        <p:nvGraphicFramePr>
          <p:cNvPr id="16" name="15 Diagrama"/>
          <p:cNvGraphicFramePr/>
          <p:nvPr/>
        </p:nvGraphicFramePr>
        <p:xfrm>
          <a:off x="1071538" y="5286388"/>
          <a:ext cx="7715304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85728"/>
            <a:ext cx="6643734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spc="-10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  <a:ea typeface="+mj-ea"/>
                <a:cs typeface="+mj-cs"/>
              </a:rPr>
              <a:t>Adaptaciones  curriculares</a:t>
            </a:r>
            <a:r>
              <a:rPr kumimoji="0" lang="es-ES_tradnl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3071810"/>
            <a:ext cx="150019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Estrategias educativas</a:t>
            </a:r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5984" y="1142984"/>
            <a:ext cx="6645321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FBEEC9"/>
              </a:buClr>
              <a:buSzPct val="95000"/>
            </a:pPr>
            <a:r>
              <a:rPr lang="es-E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Para facilitar el proceso de enseñanza-aprendizaje en algunos alumnos con necesidades educativas específicas.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85984" y="2500306"/>
            <a:ext cx="6643734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1"/>
            <a:r>
              <a:rPr lang="es-E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trata de una </a:t>
            </a:r>
            <a:r>
              <a:rPr lang="es-ES" b="1" i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estrategia de planificación y de actuación docent</a:t>
            </a:r>
            <a:r>
              <a:rPr lang="es-ES" b="1" u="sng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s-E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para responder a las necesidades de cada alumno. </a:t>
            </a:r>
            <a:endParaRPr lang="es-E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57422" y="3857628"/>
            <a:ext cx="657155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FBEEC9"/>
              </a:buClr>
              <a:buSzPct val="95000"/>
            </a:pPr>
            <a:r>
              <a:rPr lang="es-ES" dirty="0" smtClean="0">
                <a:solidFill>
                  <a:prstClr val="white"/>
                </a:solidFill>
              </a:rPr>
              <a:t>       </a:t>
            </a:r>
            <a:r>
              <a:rPr lang="es-E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Pero, a la vez, se trata de un producto, ya que es una </a:t>
            </a:r>
            <a:r>
              <a:rPr lang="es-ES" b="1" i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programación que contiene objetivos, contenidos y evaluaciones</a:t>
            </a:r>
            <a:r>
              <a:rPr lang="es-E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diferentes para unos alumnos, e incluso organizaciones escolares específicas, orientaciones metodológicas y materiales adecuados. </a:t>
            </a:r>
            <a:endParaRPr lang="es-E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1928794" y="1142984"/>
            <a:ext cx="369762" cy="45005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142976" y="5929330"/>
            <a:ext cx="700092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Ello es posible gracias al establecimiento de un currículo abierto y flexible </a:t>
            </a: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285728"/>
            <a:ext cx="6643734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spc="-10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  <a:ea typeface="+mj-ea"/>
                <a:cs typeface="+mj-cs"/>
              </a:rPr>
              <a:t>Adaptaciones  curriculares</a:t>
            </a:r>
            <a:r>
              <a:rPr kumimoji="0" lang="es-ES_tradnl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42976" y="1500174"/>
            <a:ext cx="735811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FBEEC9"/>
              </a:buClr>
              <a:buSzPct val="95000"/>
            </a:pPr>
            <a:r>
              <a:rPr lang="es-ES" sz="2000" dirty="0" smtClean="0">
                <a:solidFill>
                  <a:prstClr val="white"/>
                </a:solidFill>
              </a:rPr>
              <a:t>	En </a:t>
            </a:r>
            <a:r>
              <a:rPr lang="es-ES" sz="2000" b="1" i="1" dirty="0" smtClean="0">
                <a:solidFill>
                  <a:prstClr val="white"/>
                </a:solidFill>
              </a:rPr>
              <a:t>sentido amplio</a:t>
            </a:r>
            <a:r>
              <a:rPr lang="es-ES" sz="2000" i="1" dirty="0" smtClean="0">
                <a:solidFill>
                  <a:prstClr val="white"/>
                </a:solidFill>
              </a:rPr>
              <a:t>,</a:t>
            </a:r>
            <a:r>
              <a:rPr lang="es-ES" sz="2000" dirty="0" smtClean="0">
                <a:solidFill>
                  <a:prstClr val="white"/>
                </a:solidFill>
              </a:rPr>
              <a:t> una adaptación curricular se entiende como las </a:t>
            </a:r>
            <a:r>
              <a:rPr lang="es-ES" sz="2000" b="1" u="sng" dirty="0" smtClean="0">
                <a:solidFill>
                  <a:prstClr val="white"/>
                </a:solidFill>
              </a:rPr>
              <a:t>sucesivas adecuaciones </a:t>
            </a:r>
            <a:r>
              <a:rPr lang="es-ES" sz="2000" dirty="0" smtClean="0">
                <a:solidFill>
                  <a:prstClr val="white"/>
                </a:solidFill>
              </a:rPr>
              <a:t>que, a partir de un </a:t>
            </a:r>
            <a:r>
              <a:rPr lang="es-ES" sz="2000" b="1" u="sng" dirty="0" smtClean="0">
                <a:solidFill>
                  <a:prstClr val="white"/>
                </a:solidFill>
              </a:rPr>
              <a:t>currículo abierto</a:t>
            </a:r>
            <a:r>
              <a:rPr lang="es-ES" sz="2000" b="1" dirty="0" smtClean="0">
                <a:solidFill>
                  <a:prstClr val="white"/>
                </a:solidFill>
              </a:rPr>
              <a:t>, realiza un centro o un profesor </a:t>
            </a:r>
            <a:r>
              <a:rPr lang="es-ES" sz="2000" dirty="0" smtClean="0">
                <a:solidFill>
                  <a:prstClr val="white"/>
                </a:solidFill>
              </a:rPr>
              <a:t>para concretar las directrices propuestas por la administración educativa, teniendo presente las características y necesidades de sus alumnos y de su contexto.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42976" y="4000504"/>
            <a:ext cx="756920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FBEEC9"/>
              </a:buClr>
              <a:buSzPct val="95000"/>
            </a:pPr>
            <a:r>
              <a:rPr lang="es-ES" sz="2000" dirty="0" smtClean="0">
                <a:solidFill>
                  <a:prstClr val="white"/>
                </a:solidFill>
              </a:rPr>
              <a:t>	En </a:t>
            </a:r>
            <a:r>
              <a:rPr lang="es-ES" sz="2000" b="1" i="1" dirty="0" smtClean="0">
                <a:solidFill>
                  <a:prstClr val="white"/>
                </a:solidFill>
              </a:rPr>
              <a:t>sentido restringido</a:t>
            </a:r>
            <a:r>
              <a:rPr lang="es-ES" sz="2000" dirty="0" smtClean="0">
                <a:solidFill>
                  <a:prstClr val="white"/>
                </a:solidFill>
              </a:rPr>
              <a:t>, el concepto de adaptación curricular se refiere a aquellas </a:t>
            </a:r>
            <a:r>
              <a:rPr lang="es-ES" sz="2000" u="sng" dirty="0" smtClean="0">
                <a:solidFill>
                  <a:prstClr val="white"/>
                </a:solidFill>
              </a:rPr>
              <a:t>adecuaciones de índole más específica </a:t>
            </a:r>
            <a:r>
              <a:rPr lang="es-ES" sz="2000" dirty="0" smtClean="0">
                <a:solidFill>
                  <a:prstClr val="white"/>
                </a:solidFill>
              </a:rPr>
              <a:t>que se realizan pensando, exclusivamente, en los alumnos con necesidades educativas especiales que no son necesarias para el resto de los alumnos.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143512"/>
            <a:ext cx="6160716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285728"/>
            <a:ext cx="6643734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spc="-10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  <a:ea typeface="+mj-ea"/>
                <a:cs typeface="+mj-cs"/>
              </a:rPr>
              <a:t>Principios fundamentales </a:t>
            </a:r>
            <a:r>
              <a:rPr kumimoji="0" lang="es-ES_tradnl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428868"/>
            <a:ext cx="863774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PCD  deben disfrutar de los mismo desechos  y oportunidades  de los demás, brindándoles</a:t>
            </a:r>
          </a:p>
          <a:p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ayuda necesaria en el marco de los servicios  comunes destinados para toda la población .</a:t>
            </a:r>
            <a:endParaRPr lang="es-E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714488"/>
            <a:ext cx="722037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Favorece que los alumnos se beneficien, siempre que sea posible, del mayor </a:t>
            </a:r>
          </a:p>
          <a:p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número de </a:t>
            </a:r>
            <a:r>
              <a:rPr lang="es-E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servicios educativos ordinarios. </a:t>
            </a:r>
            <a:endParaRPr lang="es-E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3857628"/>
            <a:ext cx="7178375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Intenta proporcionar a cada alumno -a partir  de sus intereses, motivaciones </a:t>
            </a:r>
          </a:p>
          <a:p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 también en relación con sus capacidades,  deficiencias y ritmos de </a:t>
            </a:r>
          </a:p>
          <a:p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aprendizaje- la respuesta educativa que necesite  en cada momento para </a:t>
            </a:r>
          </a:p>
          <a:p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formarse como persona.</a:t>
            </a:r>
            <a:endParaRPr lang="es-E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034" y="1071546"/>
            <a:ext cx="35719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Principio de Normalización:</a:t>
            </a:r>
            <a:r>
              <a:rPr lang="es-ES" sz="16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0034" y="3214686"/>
            <a:ext cx="371477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Principio de Individualización:</a:t>
            </a:r>
            <a:endParaRPr lang="es-E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Adaptaciones Curriculares de Acceso al Currículo</a:t>
            </a:r>
          </a:p>
          <a:p>
            <a:pPr lvl="1"/>
            <a:r>
              <a:rPr lang="es-ES" sz="3500" b="1" dirty="0" smtClean="0"/>
              <a:t>De Acceso Físico:</a:t>
            </a:r>
            <a:r>
              <a:rPr lang="es-ES" sz="3500" dirty="0" smtClean="0"/>
              <a:t> </a:t>
            </a:r>
            <a:r>
              <a:rPr lang="es-ES" dirty="0" smtClean="0"/>
              <a:t>recursos espaciales, materiales y personales. Por ejemplo: eliminación de barreras arquitectónicas, adecuada iluminación y sonoridad, mobiliario adaptado, profesorado de apoyo especializado…</a:t>
            </a:r>
          </a:p>
          <a:p>
            <a:pPr lvl="1"/>
            <a:r>
              <a:rPr lang="es-ES" sz="3500" b="1" dirty="0" smtClean="0"/>
              <a:t>De Acceso a la Comunicación: </a:t>
            </a:r>
            <a:r>
              <a:rPr lang="es-ES" dirty="0" smtClean="0"/>
              <a:t>Materiales específicos de enseñanza - aprendizaje, ayudas técnicas y tecnológicas, sistemas de comunicación complementarios, sistemas alternativos… Por ejemplo: Braille, lupas, telescopios, ordenadores, grabadoras, lenguaje de signos… </a:t>
            </a:r>
          </a:p>
          <a:p>
            <a:pPr lvl="1"/>
            <a:endParaRPr lang="es-E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160855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285728"/>
            <a:ext cx="6643734" cy="70235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spc="-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  <a:ea typeface="+mj-ea"/>
                <a:cs typeface="+mj-cs"/>
              </a:rPr>
              <a:t>Tipo de A.C.</a:t>
            </a:r>
            <a:r>
              <a:rPr lang="es-ES_tradnl" sz="3600" b="1" spc="-10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itchFamily="66" charset="0"/>
                <a:ea typeface="+mj-ea"/>
                <a:cs typeface="+mj-cs"/>
              </a:rPr>
              <a:t> </a:t>
            </a:r>
            <a:r>
              <a:rPr kumimoji="0" lang="es-ES_tradnl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endParaRPr kumimoji="0" lang="es-ES" sz="3600" b="1" i="0" u="none" strike="noStrike" kern="1200" cap="none" spc="-10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792</TotalTime>
  <Words>843</Words>
  <Application>Microsoft Office PowerPoint</Application>
  <PresentationFormat>Presentación en pantalla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Metro</vt:lpstr>
      <vt:lpstr>Presentación de PowerPoint</vt:lpstr>
      <vt:lpstr>Atención a la diversidad </vt:lpstr>
      <vt:lpstr>Atención a la diversidad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Evolution V3</dc:creator>
  <cp:lastModifiedBy>Usuario</cp:lastModifiedBy>
  <cp:revision>76</cp:revision>
  <dcterms:created xsi:type="dcterms:W3CDTF">2011-07-14T02:20:11Z</dcterms:created>
  <dcterms:modified xsi:type="dcterms:W3CDTF">2011-07-15T13:59:38Z</dcterms:modified>
</cp:coreProperties>
</file>