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8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AC426-43E6-4C03-964D-D03A9173B6D7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8B14-1150-42B6-894F-5DB8D61CAC1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8B14-1150-42B6-894F-5DB8D61CAC13}" type="slidenum">
              <a:rPr lang="es-CR" smtClean="0"/>
              <a:pPr/>
              <a:t>3</a:t>
            </a:fld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8B14-1150-42B6-894F-5DB8D61CAC13}" type="slidenum">
              <a:rPr lang="es-CR" smtClean="0"/>
              <a:pPr/>
              <a:t>7</a:t>
            </a:fld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D8B14-1150-42B6-894F-5DB8D61CAC13}" type="slidenum">
              <a:rPr lang="es-CR" smtClean="0"/>
              <a:pPr/>
              <a:t>9</a:t>
            </a:fld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28813B-D533-4FEC-8ED7-3CC748915499}" type="datetimeFigureOut">
              <a:rPr lang="es-CR" smtClean="0"/>
              <a:pPr/>
              <a:t>30/01/2018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3928CF-A0A6-4F25-ACD8-A5DD9808648E}" type="slidenum">
              <a:rPr lang="es-CR" smtClean="0"/>
              <a:pPr/>
              <a:t>‹Nº›</a:t>
            </a:fld>
            <a:endParaRPr lang="es-C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nstore.com/blog/el-deporte-en-las-personas-con-discapacidad-intelectual-parte-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El deporte en las personas con discapacidad intelectual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Responsable: </a:t>
            </a:r>
            <a:r>
              <a:rPr lang="es-ES" dirty="0" smtClean="0"/>
              <a:t> Prof. Roger </a:t>
            </a:r>
            <a:r>
              <a:rPr lang="es-ES" dirty="0" err="1" smtClean="0"/>
              <a:t>Calani</a:t>
            </a:r>
            <a:r>
              <a:rPr lang="es-ES" dirty="0" smtClean="0"/>
              <a:t> </a:t>
            </a:r>
            <a:r>
              <a:rPr lang="es-ES" dirty="0" err="1" smtClean="0"/>
              <a:t>Alanez</a:t>
            </a:r>
            <a:endParaRPr lang="es-ES" dirty="0"/>
          </a:p>
        </p:txBody>
      </p:sp>
      <p:pic>
        <p:nvPicPr>
          <p:cNvPr id="4" name="0 Imagen" descr="Logos-01.jpg"/>
          <p:cNvPicPr/>
          <p:nvPr/>
        </p:nvPicPr>
        <p:blipFill>
          <a:blip r:embed="rId2"/>
          <a:srcRect l="23237" t="23577" r="22623" b="23886"/>
          <a:stretch>
            <a:fillRect/>
          </a:stretch>
        </p:blipFill>
        <p:spPr>
          <a:xfrm>
            <a:off x="571472" y="285728"/>
            <a:ext cx="1714512" cy="1357322"/>
          </a:xfrm>
          <a:prstGeom prst="rect">
            <a:avLst/>
          </a:prstGeom>
        </p:spPr>
      </p:pic>
      <p:pic>
        <p:nvPicPr>
          <p:cNvPr id="5" name="5 Imagen" descr="Logos-LPM(1).jpg"/>
          <p:cNvPicPr/>
          <p:nvPr/>
        </p:nvPicPr>
        <p:blipFill>
          <a:blip r:embed="rId3"/>
          <a:srcRect l="24274" t="38306" r="24445" b="38418"/>
          <a:stretch>
            <a:fillRect/>
          </a:stretch>
        </p:blipFill>
        <p:spPr>
          <a:xfrm>
            <a:off x="5715008" y="428604"/>
            <a:ext cx="2357454" cy="1071570"/>
          </a:xfrm>
          <a:prstGeom prst="rect">
            <a:avLst/>
          </a:prstGeom>
        </p:spPr>
      </p:pic>
      <p:pic>
        <p:nvPicPr>
          <p:cNvPr id="1026" name="Picture 2" descr="J:\VARIOS\deportejh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450055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Propuesta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BO" dirty="0"/>
              <a:t>  </a:t>
            </a:r>
            <a:r>
              <a:rPr lang="es-BO" sz="4400" dirty="0">
                <a:latin typeface="Arial Narrow" pitchFamily="34" charset="0"/>
              </a:rPr>
              <a:t>  La participación conjunta, en un contexto en el que se incluyen a personas con y sin discapacidad, puede reportar resultados beneficiosos como mejora de la autoestima o un incremento de la aceptación </a:t>
            </a:r>
            <a:r>
              <a:rPr lang="es-BO" sz="4400" dirty="0" smtClean="0">
                <a:latin typeface="Arial Narrow" pitchFamily="34" charset="0"/>
              </a:rPr>
              <a:t>social.</a:t>
            </a:r>
          </a:p>
          <a:p>
            <a:endParaRPr lang="es-CR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es-BO" dirty="0">
                <a:latin typeface="Arial Narrow" pitchFamily="34" charset="0"/>
              </a:rPr>
              <a:t>Además, el contacto entre personas con y sin discapacidad, caracterizado por una actividad cooperativa, interacción personal, beneficios mutuos e igual estatus durante la actividad, puede conllevar a una mejora de las actitudes </a:t>
            </a:r>
            <a:endParaRPr lang="es-CR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ENDRIVE NEGRO\fotos unitel ult\JUGANDO AL ATLETISMO CARRERAS `POR EQUI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00438"/>
            <a:ext cx="23050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26130"/>
          </a:xfrm>
        </p:spPr>
        <p:txBody>
          <a:bodyPr>
            <a:normAutofit/>
          </a:bodyPr>
          <a:lstStyle/>
          <a:p>
            <a:pPr lvl="0"/>
            <a:r>
              <a:rPr lang="es-BO" sz="4000" dirty="0" smtClean="0">
                <a:latin typeface="Arial Narrow" pitchFamily="34" charset="0"/>
                <a:hlinkClick r:id="rId3"/>
              </a:rPr>
              <a:t>1 Definición de discapacidad intelectual</a:t>
            </a:r>
            <a:r>
              <a:rPr lang="es-CR" sz="4000" dirty="0" smtClean="0">
                <a:latin typeface="Arial Narrow" pitchFamily="34" charset="0"/>
              </a:rPr>
              <a:t/>
            </a:r>
            <a:br>
              <a:rPr lang="es-CR" sz="4000" dirty="0" smtClean="0">
                <a:latin typeface="Arial Narrow" pitchFamily="34" charset="0"/>
              </a:rPr>
            </a:br>
            <a:r>
              <a:rPr lang="es-BO" sz="4000" dirty="0" smtClean="0">
                <a:latin typeface="Arial Narrow" pitchFamily="34" charset="0"/>
                <a:hlinkClick r:id="rId3"/>
              </a:rPr>
              <a:t>2 Discapacidad intelectual y deporte</a:t>
            </a:r>
            <a:r>
              <a:rPr lang="es-CR" sz="4000" dirty="0" smtClean="0">
                <a:latin typeface="Arial Narrow" pitchFamily="34" charset="0"/>
              </a:rPr>
              <a:t/>
            </a:r>
            <a:br>
              <a:rPr lang="es-CR" sz="4000" dirty="0" smtClean="0">
                <a:latin typeface="Arial Narrow" pitchFamily="34" charset="0"/>
              </a:rPr>
            </a:br>
            <a:r>
              <a:rPr lang="es-BO" sz="4000" dirty="0" smtClean="0">
                <a:latin typeface="Arial Narrow" pitchFamily="34" charset="0"/>
                <a:hlinkClick r:id="rId3"/>
              </a:rPr>
              <a:t>3 Beneficios del deporte en las personas con DI</a:t>
            </a:r>
            <a:r>
              <a:rPr lang="es-CR" sz="4000" dirty="0" smtClean="0">
                <a:latin typeface="Arial Narrow" pitchFamily="34" charset="0"/>
              </a:rPr>
              <a:t/>
            </a:r>
            <a:br>
              <a:rPr lang="es-CR" sz="4000" dirty="0" smtClean="0">
                <a:latin typeface="Arial Narrow" pitchFamily="34" charset="0"/>
              </a:rPr>
            </a:br>
            <a:r>
              <a:rPr lang="es-BO" sz="4000" dirty="0" smtClean="0">
                <a:latin typeface="Arial Narrow" pitchFamily="34" charset="0"/>
                <a:hlinkClick r:id="rId3"/>
              </a:rPr>
              <a:t>4 Barreras en la practica deportiva en las personas con</a:t>
            </a:r>
            <a:br>
              <a:rPr lang="es-BO" sz="4000" dirty="0" smtClean="0">
                <a:latin typeface="Arial Narrow" pitchFamily="34" charset="0"/>
                <a:hlinkClick r:id="rId3"/>
              </a:rPr>
            </a:br>
            <a:r>
              <a:rPr lang="es-BO" sz="4000" dirty="0" smtClean="0">
                <a:latin typeface="Arial Narrow" pitchFamily="34" charset="0"/>
                <a:hlinkClick r:id="rId3"/>
              </a:rPr>
              <a:t> DI</a:t>
            </a:r>
            <a:r>
              <a:rPr lang="es-BO" sz="4000" dirty="0" smtClean="0">
                <a:latin typeface="Arial Narrow" pitchFamily="34" charset="0"/>
              </a:rPr>
              <a:t> </a:t>
            </a:r>
            <a:br>
              <a:rPr lang="es-BO" sz="4000" dirty="0" smtClean="0">
                <a:latin typeface="Arial Narrow" pitchFamily="34" charset="0"/>
              </a:rPr>
            </a:br>
            <a:endParaRPr lang="es-CR" sz="4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b="1" dirty="0"/>
              <a:t>Definición de discapacidad intelectual</a:t>
            </a:r>
            <a:r>
              <a:rPr lang="es-CR" dirty="0"/>
              <a:t/>
            </a:r>
            <a:br>
              <a:rPr lang="es-CR" dirty="0"/>
            </a:br>
            <a:r>
              <a:rPr lang="es-BO" sz="2700" dirty="0">
                <a:latin typeface="Arial Narrow" pitchFamily="34" charset="0"/>
              </a:rPr>
              <a:t>Según la Asociación Americana de Discapacidad Intelectual </a:t>
            </a:r>
            <a:endParaRPr lang="es-CR" sz="2700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i="1" dirty="0">
                <a:latin typeface="Arial Narrow" pitchFamily="34" charset="0"/>
              </a:rPr>
              <a:t>La DI se caracteriza por l</a:t>
            </a:r>
            <a:r>
              <a:rPr lang="es-BO" i="1" u="sng" dirty="0">
                <a:latin typeface="Arial Narrow" pitchFamily="34" charset="0"/>
              </a:rPr>
              <a:t>imitaciones significativas tanto en funcionamiento intelectual como en conducta adaptativa,</a:t>
            </a:r>
            <a:r>
              <a:rPr lang="es-BO" i="1" dirty="0">
                <a:latin typeface="Arial Narrow" pitchFamily="34" charset="0"/>
              </a:rPr>
              <a:t> expresada en las</a:t>
            </a:r>
            <a:r>
              <a:rPr lang="es-BO" b="1" i="1" dirty="0">
                <a:latin typeface="Arial Narrow" pitchFamily="34" charset="0"/>
              </a:rPr>
              <a:t> habilidades adaptativas conceptuales</a:t>
            </a:r>
            <a:r>
              <a:rPr lang="es-BO" i="1" dirty="0">
                <a:latin typeface="Arial Narrow" pitchFamily="34" charset="0"/>
              </a:rPr>
              <a:t> (incluye lenguaje, lectura, escritura…), </a:t>
            </a:r>
            <a:r>
              <a:rPr lang="es-BO" b="1" i="1" dirty="0">
                <a:latin typeface="Arial Narrow" pitchFamily="34" charset="0"/>
              </a:rPr>
              <a:t>sociales</a:t>
            </a:r>
            <a:r>
              <a:rPr lang="es-BO" i="1" dirty="0">
                <a:latin typeface="Arial Narrow" pitchFamily="34" charset="0"/>
              </a:rPr>
              <a:t> (habilidades interpersonales, seguimiento de reglas y normas…) y </a:t>
            </a:r>
            <a:r>
              <a:rPr lang="es-BO" b="1" i="1" dirty="0">
                <a:latin typeface="Arial Narrow" pitchFamily="34" charset="0"/>
              </a:rPr>
              <a:t>prácticas </a:t>
            </a:r>
            <a:r>
              <a:rPr lang="es-BO" i="1" dirty="0">
                <a:latin typeface="Arial Narrow" pitchFamily="34" charset="0"/>
              </a:rPr>
              <a:t>(cuidado personal, manejo del dinero…).  Esta discapacidad se origina </a:t>
            </a:r>
            <a:r>
              <a:rPr lang="es-BO" i="1" u="sng" dirty="0">
                <a:latin typeface="Arial Narrow" pitchFamily="34" charset="0"/>
              </a:rPr>
              <a:t>antes de los 18 años.</a:t>
            </a:r>
            <a:endParaRPr lang="es-CR" dirty="0">
              <a:latin typeface="Arial Narrow" pitchFamily="34" charset="0"/>
            </a:endParaRPr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es-BO" dirty="0">
                <a:latin typeface="Arial Narrow" pitchFamily="34" charset="0"/>
              </a:rPr>
              <a:t>A ello se añade que prestando los apoyos necesarios a cada una de estas personas se les ayudaría a promover el desarrollo, educación, intereses, y el bienestar personal, y a incrementar el funcionamiento individual.</a:t>
            </a:r>
            <a:r>
              <a:rPr lang="es-CR" dirty="0">
                <a:latin typeface="Arial Narrow" pitchFamily="34" charset="0"/>
              </a:rPr>
              <a:t/>
            </a:r>
            <a:br>
              <a:rPr lang="es-CR" dirty="0">
                <a:latin typeface="Arial Narrow" pitchFamily="34" charset="0"/>
              </a:rPr>
            </a:br>
            <a:endParaRPr lang="es-CR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b="1" dirty="0"/>
              <a:t>Discapacidad intelectual y deporte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sz="4000" dirty="0">
                <a:latin typeface="Arial Narrow" pitchFamily="34" charset="0"/>
              </a:rPr>
              <a:t>En términos generales, los niveles de alteración de las conductas motrices son directamente proporcionales a los niveles cognitivos de cada individuo. Por lo tanto, a mayor dificultad intelectual mayores trastornos motrices.</a:t>
            </a:r>
            <a:endParaRPr lang="es-CR" sz="4000" dirty="0">
              <a:latin typeface="Arial Narrow" pitchFamily="34" charset="0"/>
            </a:endParaRPr>
          </a:p>
          <a:p>
            <a:endParaRPr lang="es-CR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071942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es-BO" i="1" dirty="0"/>
              <a:t>Por ello, el </a:t>
            </a:r>
            <a:r>
              <a:rPr lang="es-BO" i="1" dirty="0" smtClean="0"/>
              <a:t>deporte </a:t>
            </a:r>
            <a:r>
              <a:rPr lang="es-BO" i="1" dirty="0"/>
              <a:t>juega un papel muy importante en niños, jóvenes y personas de la tercera edad.</a:t>
            </a:r>
            <a:endParaRPr lang="es-CR" dirty="0"/>
          </a:p>
        </p:txBody>
      </p:sp>
      <p:pic>
        <p:nvPicPr>
          <p:cNvPr id="3074" name="Picture 2" descr="E:\PENDRIVE NEGRO\fotos unitel ult\EQUIPO CAMPEÓN SINDROME DE DOWN EN FUTSALA Y BALONCE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64360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s-BO" b="1" dirty="0"/>
              <a:t>Beneficios del deporte en las personas con DI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BO" sz="3200" dirty="0">
                <a:latin typeface="Arial Narrow" pitchFamily="34" charset="0"/>
              </a:rPr>
              <a:t>Beneficios </a:t>
            </a:r>
            <a:r>
              <a:rPr lang="es-BO" sz="3200" dirty="0" err="1">
                <a:latin typeface="Arial Narrow" pitchFamily="34" charset="0"/>
              </a:rPr>
              <a:t>Fisicos</a:t>
            </a:r>
            <a:r>
              <a:rPr lang="es-BO" sz="3200" dirty="0">
                <a:latin typeface="Arial Narrow" pitchFamily="34" charset="0"/>
              </a:rPr>
              <a:t>: mejora la orientación espacial, postura corporal, equilibrio estático, coordinación motora, previene la aparición de enfermedades </a:t>
            </a:r>
            <a:r>
              <a:rPr lang="es-BO" sz="3200" dirty="0" smtClean="0">
                <a:latin typeface="Arial Narrow" pitchFamily="34" charset="0"/>
              </a:rPr>
              <a:t>.</a:t>
            </a:r>
            <a:endParaRPr lang="es-CR" sz="3200" dirty="0">
              <a:latin typeface="Arial Narrow" pitchFamily="34" charset="0"/>
            </a:endParaRPr>
          </a:p>
          <a:p>
            <a:pPr lvl="0"/>
            <a:r>
              <a:rPr lang="es-BO" sz="3200" dirty="0">
                <a:latin typeface="Arial Narrow" pitchFamily="34" charset="0"/>
              </a:rPr>
              <a:t>Beneficios Psíquicos: disminuye el grado de ansiedad, estrés o depresión, mejora el sueño y </a:t>
            </a:r>
            <a:r>
              <a:rPr lang="es-BO" sz="3200" dirty="0" smtClean="0">
                <a:latin typeface="Arial Narrow" pitchFamily="34" charset="0"/>
              </a:rPr>
              <a:t>autoestima.</a:t>
            </a:r>
            <a:endParaRPr lang="es-CR" sz="3200" dirty="0">
              <a:latin typeface="Arial Narrow" pitchFamily="34" charset="0"/>
            </a:endParaRPr>
          </a:p>
          <a:p>
            <a:pPr lvl="0"/>
            <a:r>
              <a:rPr lang="es-BO" sz="3200" dirty="0">
                <a:latin typeface="Arial Narrow" pitchFamily="34" charset="0"/>
              </a:rPr>
              <a:t>Beneficios Sociales: favorece la integración social, las relaciones </a:t>
            </a:r>
            <a:r>
              <a:rPr lang="es-BO" sz="3200" dirty="0" smtClean="0">
                <a:latin typeface="Arial Narrow" pitchFamily="34" charset="0"/>
              </a:rPr>
              <a:t>interpersonales.</a:t>
            </a:r>
            <a:endParaRPr lang="es-CR" sz="3200" dirty="0"/>
          </a:p>
          <a:p>
            <a:endParaRPr lang="es-C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es-BO" b="1" dirty="0"/>
              <a:t>Barreras en la practica deportiva en las personas con DI</a:t>
            </a:r>
            <a:r>
              <a:rPr lang="es-CR" dirty="0"/>
              <a:t/>
            </a:r>
            <a:br>
              <a:rPr lang="es-CR" dirty="0"/>
            </a:b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sz="4000" dirty="0">
                <a:latin typeface="Arial Narrow" pitchFamily="34" charset="0"/>
              </a:rPr>
              <a:t>Las barreras provienen de las limitaciones propias de las personas con DI y de manera muy significativa de su propio entorno. </a:t>
            </a:r>
            <a:endParaRPr lang="es-CR" sz="4000" dirty="0">
              <a:latin typeface="Arial Narrow" pitchFamily="34" charset="0"/>
            </a:endParaRPr>
          </a:p>
        </p:txBody>
      </p:sp>
      <p:pic>
        <p:nvPicPr>
          <p:cNvPr id="4098" name="Picture 2" descr="E:\PENDRIVE NEGRO\fotos unitel ult\LANZAMIENTO DE PESO DISCAPACIDAD INTELECT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857628"/>
            <a:ext cx="3929798" cy="282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pPr lvl="0" algn="l"/>
            <a:r>
              <a:rPr lang="es-BO" sz="3600" dirty="0">
                <a:latin typeface="Arial Narrow" pitchFamily="34" charset="0"/>
              </a:rPr>
              <a:t>Presencia de barreras arquitectónicas.</a:t>
            </a:r>
            <a:r>
              <a:rPr lang="es-CR" sz="3600" dirty="0">
                <a:latin typeface="Arial Narrow" pitchFamily="34" charset="0"/>
              </a:rPr>
              <a:t/>
            </a:r>
            <a:br>
              <a:rPr lang="es-CR" sz="3600" dirty="0">
                <a:latin typeface="Arial Narrow" pitchFamily="34" charset="0"/>
              </a:rPr>
            </a:br>
            <a:r>
              <a:rPr lang="es-BO" sz="3600" dirty="0">
                <a:latin typeface="Arial Narrow" pitchFamily="34" charset="0"/>
              </a:rPr>
              <a:t>Ausencia de conocimientos relacionados con el deporte y la DI.</a:t>
            </a:r>
            <a:r>
              <a:rPr lang="es-CR" sz="3600" dirty="0">
                <a:latin typeface="Arial Narrow" pitchFamily="34" charset="0"/>
              </a:rPr>
              <a:t/>
            </a:r>
            <a:br>
              <a:rPr lang="es-CR" sz="3600" dirty="0">
                <a:latin typeface="Arial Narrow" pitchFamily="34" charset="0"/>
              </a:rPr>
            </a:br>
            <a:r>
              <a:rPr lang="es-BO" sz="3600" dirty="0">
                <a:latin typeface="Arial Narrow" pitchFamily="34" charset="0"/>
              </a:rPr>
              <a:t>Actitudes negativas y de conducta del resto de la población.</a:t>
            </a:r>
            <a:r>
              <a:rPr lang="es-CR" sz="3600" dirty="0">
                <a:latin typeface="Arial Narrow" pitchFamily="34" charset="0"/>
              </a:rPr>
              <a:t/>
            </a:r>
            <a:br>
              <a:rPr lang="es-CR" sz="3600" dirty="0">
                <a:latin typeface="Arial Narrow" pitchFamily="34" charset="0"/>
              </a:rPr>
            </a:br>
            <a:r>
              <a:rPr lang="es-BO" sz="3600" dirty="0">
                <a:latin typeface="Arial Narrow" pitchFamily="34" charset="0"/>
              </a:rPr>
              <a:t>Menos variedad de actividades deportivas.</a:t>
            </a:r>
            <a:r>
              <a:rPr lang="es-CR" sz="3600" dirty="0">
                <a:latin typeface="Arial Narrow" pitchFamily="34" charset="0"/>
              </a:rPr>
              <a:t/>
            </a:r>
            <a:br>
              <a:rPr lang="es-CR" sz="3600" dirty="0">
                <a:latin typeface="Arial Narrow" pitchFamily="34" charset="0"/>
              </a:rPr>
            </a:br>
            <a:r>
              <a:rPr lang="es-BO" sz="3600" dirty="0">
                <a:latin typeface="Arial Narrow" pitchFamily="34" charset="0"/>
              </a:rPr>
              <a:t>Gravedad de la discapacidad.</a:t>
            </a:r>
            <a:r>
              <a:rPr lang="es-CR" sz="3600" dirty="0">
                <a:latin typeface="Arial Narrow" pitchFamily="34" charset="0"/>
              </a:rPr>
              <a:t/>
            </a:r>
            <a:br>
              <a:rPr lang="es-CR" sz="3600" dirty="0">
                <a:latin typeface="Arial Narrow" pitchFamily="34" charset="0"/>
              </a:rPr>
            </a:br>
            <a:r>
              <a:rPr lang="es-BO" sz="3600" dirty="0">
                <a:latin typeface="Arial Narrow" pitchFamily="34" charset="0"/>
              </a:rPr>
              <a:t>Sobreprotección de los adultos.</a:t>
            </a:r>
            <a:r>
              <a:rPr lang="es-CR" sz="3600" dirty="0">
                <a:latin typeface="Arial Narrow" pitchFamily="34" charset="0"/>
              </a:rPr>
              <a:t/>
            </a:r>
            <a:br>
              <a:rPr lang="es-CR" sz="3600" dirty="0">
                <a:latin typeface="Arial Narrow" pitchFamily="34" charset="0"/>
              </a:rPr>
            </a:br>
            <a:r>
              <a:rPr lang="es-BO" sz="3600" dirty="0">
                <a:latin typeface="Arial Narrow" pitchFamily="34" charset="0"/>
              </a:rPr>
              <a:t>Edad, pues a mayor edad más reducida es la oferta deportiva</a:t>
            </a:r>
            <a:r>
              <a:rPr lang="es-CR" sz="3600" dirty="0"/>
              <a:t/>
            </a:r>
            <a:br>
              <a:rPr lang="es-CR" sz="3600" dirty="0"/>
            </a:br>
            <a:endParaRPr lang="es-CR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275</Words>
  <Application>Microsoft Office PowerPoint</Application>
  <PresentationFormat>Presentación en pantalla (4:3)</PresentationFormat>
  <Paragraphs>22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El deporte en las personas con discapacidad intelectual</vt:lpstr>
      <vt:lpstr>1 Definición de discapacidad intelectual 2 Discapacidad intelectual y deporte 3 Beneficios del deporte en las personas con DI 4 Barreras en la practica deportiva en las personas con  DI  </vt:lpstr>
      <vt:lpstr>Definición de discapacidad intelectual Según la Asociación Americana de Discapacidad Intelectual </vt:lpstr>
      <vt:lpstr>A ello se añade que prestando los apoyos necesarios a cada una de estas personas se les ayudaría a promover el desarrollo, educación, intereses, y el bienestar personal, y a incrementar el funcionamiento individual. </vt:lpstr>
      <vt:lpstr>Discapacidad intelectual y deporte </vt:lpstr>
      <vt:lpstr>Por ello, el deporte juega un papel muy importante en niños, jóvenes y personas de la tercera edad.</vt:lpstr>
      <vt:lpstr>Beneficios del deporte en las personas con DI </vt:lpstr>
      <vt:lpstr>Barreras en la practica deportiva en las personas con DI </vt:lpstr>
      <vt:lpstr>Presencia de barreras arquitectónicas. Ausencia de conocimientos relacionados con el deporte y la DI. Actitudes negativas y de conducta del resto de la población. Menos variedad de actividades deportivas. Gravedad de la discapacidad. Sobreprotección de los adultos. Edad, pues a mayor edad más reducida es la oferta deportiva </vt:lpstr>
      <vt:lpstr>Propuesta</vt:lpstr>
      <vt:lpstr>Además, el contacto entre personas con y sin discapacidad, caracterizado por una actividad cooperativa, interacción personal, beneficios mutuos e igual estatus durante la actividad, puede conllevar a una mejora de las actitudes </vt:lpstr>
    </vt:vector>
  </TitlesOfParts>
  <Company>SoftPack©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deporte en las personas con discapacidad intelectual</dc:title>
  <dc:creator>Administrador</dc:creator>
  <cp:lastModifiedBy>WW</cp:lastModifiedBy>
  <cp:revision>19</cp:revision>
  <dcterms:created xsi:type="dcterms:W3CDTF">2018-01-30T03:24:55Z</dcterms:created>
  <dcterms:modified xsi:type="dcterms:W3CDTF">2018-01-30T15:22:49Z</dcterms:modified>
</cp:coreProperties>
</file>