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71" r:id="rId5"/>
    <p:sldId id="272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7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0618" y="667511"/>
            <a:ext cx="7988450" cy="54733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54927" y="156755"/>
            <a:ext cx="9488146" cy="1685108"/>
          </a:xfrm>
        </p:spPr>
        <p:txBody>
          <a:bodyPr>
            <a:normAutofit/>
          </a:bodyPr>
          <a:lstStyle/>
          <a:p>
            <a:r>
              <a:rPr lang="es-BO" dirty="0" smtClean="0">
                <a:latin typeface="Algerian" panose="04020705040A02060702" pitchFamily="82" charset="0"/>
              </a:rPr>
              <a:t>DANZA INTEGRADORA</a:t>
            </a:r>
            <a:endParaRPr lang="es-BO" dirty="0">
              <a:latin typeface="Algerian" panose="04020705040A020607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30843" y="5643154"/>
            <a:ext cx="8637072" cy="2032579"/>
          </a:xfrm>
        </p:spPr>
        <p:txBody>
          <a:bodyPr/>
          <a:lstStyle/>
          <a:p>
            <a:r>
              <a:rPr lang="es-BO" dirty="0" smtClean="0"/>
              <a:t> </a:t>
            </a:r>
            <a:r>
              <a:rPr lang="es-BO" dirty="0"/>
              <a:t>Lic. Ma. Renée Zapata                                          </a:t>
            </a:r>
            <a:r>
              <a:rPr lang="es-BO" dirty="0" smtClean="0"/>
              <a:t>Lic. Andrea </a:t>
            </a:r>
            <a:r>
              <a:rPr lang="es-BO" dirty="0" err="1" smtClean="0"/>
              <a:t>Jaimes</a:t>
            </a:r>
            <a:endParaRPr lang="es-BO" dirty="0"/>
          </a:p>
        </p:txBody>
      </p:sp>
      <p:sp>
        <p:nvSpPr>
          <p:cNvPr id="4" name="object 12"/>
          <p:cNvSpPr/>
          <p:nvPr/>
        </p:nvSpPr>
        <p:spPr>
          <a:xfrm>
            <a:off x="490727" y="309372"/>
            <a:ext cx="1071372" cy="972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3"/>
          <p:cNvSpPr/>
          <p:nvPr/>
        </p:nvSpPr>
        <p:spPr>
          <a:xfrm>
            <a:off x="10885873" y="156755"/>
            <a:ext cx="1245326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990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2. CALENTAMIENTO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Necesidad de acondicionarse</a:t>
            </a:r>
          </a:p>
          <a:p>
            <a:r>
              <a:rPr lang="es-BO" dirty="0"/>
              <a:t>Tener en cuenta las necesidades de cada quien</a:t>
            </a:r>
          </a:p>
          <a:p>
            <a:r>
              <a:rPr lang="es-BO" dirty="0"/>
              <a:t>Respiración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6377" y="2168434"/>
            <a:ext cx="4118475" cy="3095897"/>
          </a:xfrm>
        </p:spPr>
      </p:pic>
    </p:spTree>
    <p:extLst>
      <p:ext uri="{BB962C8B-B14F-4D97-AF65-F5344CB8AC3E}">
        <p14:creationId xmlns:p14="http://schemas.microsoft.com/office/powerpoint/2010/main" xmlns="" val="30386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3. EJERCICIOS DE EXPLORACIÓN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Explicación</a:t>
            </a:r>
          </a:p>
          <a:p>
            <a:r>
              <a:rPr lang="es-BO" dirty="0"/>
              <a:t>Ejemplificación real del ejercicio</a:t>
            </a:r>
          </a:p>
          <a:p>
            <a:r>
              <a:rPr lang="es-BO" dirty="0"/>
              <a:t>Dudas , preguntas o sugerencias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2686" y="2017713"/>
            <a:ext cx="3709851" cy="3782196"/>
          </a:xfrm>
        </p:spPr>
      </p:pic>
    </p:spTree>
    <p:extLst>
      <p:ext uri="{BB962C8B-B14F-4D97-AF65-F5344CB8AC3E}">
        <p14:creationId xmlns:p14="http://schemas.microsoft.com/office/powerpoint/2010/main" xmlns="" val="28038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4. SOCIALIZACIÓN DE LA EXPLORACIÓN DEL EJERCICIO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Mostrar</a:t>
            </a:r>
          </a:p>
          <a:p>
            <a:r>
              <a:rPr lang="es-BO" dirty="0"/>
              <a:t>Observar</a:t>
            </a:r>
          </a:p>
          <a:p>
            <a:r>
              <a:rPr lang="es-BO" dirty="0"/>
              <a:t>Comentarios constructivos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</p:spTree>
    <p:extLst>
      <p:ext uri="{BB962C8B-B14F-4D97-AF65-F5344CB8AC3E}">
        <p14:creationId xmlns:p14="http://schemas.microsoft.com/office/powerpoint/2010/main" xmlns="" val="26992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5. RELAJACIÓN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Momento de calma</a:t>
            </a:r>
          </a:p>
          <a:p>
            <a:r>
              <a:rPr lang="es-BO" dirty="0"/>
              <a:t>Soltar</a:t>
            </a:r>
          </a:p>
          <a:p>
            <a:r>
              <a:rPr lang="es-BO" dirty="0"/>
              <a:t>Auto-observación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960" y="2010877"/>
            <a:ext cx="5663565" cy="3595280"/>
          </a:xfrm>
        </p:spPr>
      </p:pic>
    </p:spTree>
    <p:extLst>
      <p:ext uri="{BB962C8B-B14F-4D97-AF65-F5344CB8AC3E}">
        <p14:creationId xmlns:p14="http://schemas.microsoft.com/office/powerpoint/2010/main" xmlns="" val="6197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6. ACTIVIDAD DE REGISTRO Y CONSTRUCCIÓN DE MEMORIA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Reflexión</a:t>
            </a:r>
          </a:p>
          <a:p>
            <a:r>
              <a:rPr lang="es-BO" dirty="0"/>
              <a:t>Registro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</p:spTree>
    <p:extLst>
      <p:ext uri="{BB962C8B-B14F-4D97-AF65-F5344CB8AC3E}">
        <p14:creationId xmlns:p14="http://schemas.microsoft.com/office/powerpoint/2010/main" xmlns="" val="319633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7. CÍRCULO DE CIERRE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Invitación a discutir y reflexionar</a:t>
            </a:r>
          </a:p>
          <a:p>
            <a:r>
              <a:rPr lang="es-BO" dirty="0"/>
              <a:t>Compartir imágenes</a:t>
            </a:r>
          </a:p>
          <a:p>
            <a:r>
              <a:rPr lang="es-BO" dirty="0"/>
              <a:t>Agradecimiento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BO" sz="2400" b="1" i="1" dirty="0" smtClean="0"/>
              <a:t>“SE BAILA CON LO QUE SE ÉS”</a:t>
            </a:r>
            <a:endParaRPr lang="es-BO" sz="2400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1378" y="2478677"/>
            <a:ext cx="4393474" cy="32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699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8</a:t>
            </a:r>
            <a:r>
              <a:rPr lang="es-BO" dirty="0" smtClean="0"/>
              <a:t>. Bibliografía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BO" dirty="0" err="1" smtClean="0"/>
              <a:t>CHiliutti</a:t>
            </a:r>
            <a:r>
              <a:rPr lang="es-BO" dirty="0" smtClean="0"/>
              <a:t> Mariana. Ponencia: Que es la danza contemporánea Integrada. Compañía Danza sin fronteras. Diplomado “FORMACIÓN PEDAGÓGICA Y DIDÁCTICA DE DOCENTES DE DANZA Y DE LAS ARTES DEL MOVIMIENTO”. Instituto Internacional de Integración del Convenio Andrés Bello Y Colectivo de las Artes del Movimiento.</a:t>
            </a:r>
          </a:p>
          <a:p>
            <a:r>
              <a:rPr lang="es-BO" dirty="0" smtClean="0"/>
              <a:t>Romero Martin Mª Rosario.  Ponencia: los contenidos de la expresión corporal. Recuperado de http://www.fortunecity.es/imaginapoder/cyberia/344/los.htm [consultado el 15 de noviembre de 2013].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xmlns="" val="3836999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dirty="0" smtClean="0"/>
              <a:t>GRACIAS POR SU ATENCIÓN!</a:t>
            </a:r>
            <a:endParaRPr lang="es-B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577" y="1853754"/>
            <a:ext cx="6727372" cy="40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341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ALGUNAS CONSIDERACIONES.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U</a:t>
            </a:r>
            <a:r>
              <a:rPr lang="es-ES" dirty="0" smtClean="0"/>
              <a:t>na </a:t>
            </a:r>
            <a:r>
              <a:rPr lang="es-ES" dirty="0"/>
              <a:t>modalidad de la danza al alcance de todos, que hace realidad el concepto de inclusión, integración y </a:t>
            </a:r>
            <a:r>
              <a:rPr lang="es-ES" dirty="0" smtClean="0"/>
              <a:t>diversidad.</a:t>
            </a:r>
          </a:p>
          <a:p>
            <a:r>
              <a:rPr lang="es-ES" dirty="0"/>
              <a:t>Reúne e integra desde un aprendizaje conjunto de las </a:t>
            </a:r>
            <a:r>
              <a:rPr lang="es-ES" dirty="0" smtClean="0"/>
              <a:t>diferencias.</a:t>
            </a:r>
          </a:p>
          <a:p>
            <a:r>
              <a:rPr lang="es-ES" dirty="0" smtClean="0"/>
              <a:t>Individual/social</a:t>
            </a:r>
            <a:r>
              <a:rPr lang="es-ES" dirty="0"/>
              <a:t>;</a:t>
            </a:r>
            <a:r>
              <a:rPr lang="es-ES" dirty="0" smtClean="0"/>
              <a:t> </a:t>
            </a:r>
            <a:r>
              <a:rPr lang="es-ES" dirty="0"/>
              <a:t>integra el plano físico, mental y espiritual apostando a la diversidad cultural, desde un concepto amplio de salud, una educación liberadora y un arte sin barreras. </a:t>
            </a:r>
            <a:endParaRPr lang="es-ES" dirty="0" smtClean="0"/>
          </a:p>
          <a:p>
            <a:r>
              <a:rPr lang="es-ES" dirty="0"/>
              <a:t>Resignifica y da sentido al cuerpo, como un universo dentro del </a:t>
            </a:r>
            <a:r>
              <a:rPr lang="es-ES" dirty="0" smtClean="0"/>
              <a:t>universo</a:t>
            </a:r>
          </a:p>
          <a:p>
            <a:endParaRPr lang="es-BO" dirty="0"/>
          </a:p>
          <a:p>
            <a:endParaRPr lang="es-B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I</a:t>
            </a:r>
            <a:r>
              <a:rPr lang="es-ES" dirty="0" smtClean="0"/>
              <a:t>ncluye </a:t>
            </a:r>
            <a:r>
              <a:rPr lang="es-ES" dirty="0"/>
              <a:t>a otros cuerpos, no reconocidos desde la estética convencional</a:t>
            </a:r>
            <a:r>
              <a:rPr lang="es-ES" dirty="0" smtClean="0"/>
              <a:t>.</a:t>
            </a:r>
          </a:p>
          <a:p>
            <a:r>
              <a:rPr lang="es-ES" dirty="0" smtClean="0"/>
              <a:t>AMOROSIDAD</a:t>
            </a:r>
          </a:p>
          <a:p>
            <a:r>
              <a:rPr lang="es-ES" dirty="0"/>
              <a:t>Cambia las representaciones sociales con respecto a la </a:t>
            </a:r>
            <a:r>
              <a:rPr lang="es-ES" dirty="0" smtClean="0"/>
              <a:t>discapacidad</a:t>
            </a:r>
          </a:p>
          <a:p>
            <a:r>
              <a:rPr lang="es-ES" dirty="0"/>
              <a:t>C</a:t>
            </a:r>
            <a:r>
              <a:rPr lang="es-ES" dirty="0" smtClean="0"/>
              <a:t>onscientes </a:t>
            </a:r>
            <a:r>
              <a:rPr lang="es-ES" dirty="0"/>
              <a:t>del valor del cuerpo en la experiencia vital de la comunicación </a:t>
            </a:r>
            <a:r>
              <a:rPr lang="es-ES" dirty="0" smtClean="0"/>
              <a:t>humana.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xmlns="" val="38336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Qué es la danza contemporánea integrada?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BO" dirty="0"/>
              <a:t>La DCI/ Política/ </a:t>
            </a:r>
            <a:r>
              <a:rPr lang="es-BO" dirty="0" smtClean="0"/>
              <a:t>Arte</a:t>
            </a:r>
          </a:p>
          <a:p>
            <a:r>
              <a:rPr lang="es-BO" dirty="0"/>
              <a:t>Es una herramienta de transformación social</a:t>
            </a:r>
            <a:r>
              <a:rPr lang="es-BO" dirty="0" smtClean="0"/>
              <a:t>? </a:t>
            </a:r>
            <a:r>
              <a:rPr lang="es-ES" dirty="0"/>
              <a:t>F</a:t>
            </a:r>
            <a:r>
              <a:rPr lang="es-ES" dirty="0" smtClean="0"/>
              <a:t>ortalece </a:t>
            </a:r>
            <a:r>
              <a:rPr lang="es-ES" dirty="0"/>
              <a:t>y reivindica los derechos humanos desde la toma de conciencia de la igualdad de oportunidades para todos, apostando a la diversidad </a:t>
            </a:r>
            <a:r>
              <a:rPr lang="es-ES" dirty="0" smtClean="0"/>
              <a:t>cultural. </a:t>
            </a:r>
            <a:endParaRPr lang="es-B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8367" y="2010879"/>
            <a:ext cx="4536486" cy="3619212"/>
          </a:xfrm>
        </p:spPr>
      </p:pic>
    </p:spTree>
    <p:extLst>
      <p:ext uri="{BB962C8B-B14F-4D97-AF65-F5344CB8AC3E}">
        <p14:creationId xmlns:p14="http://schemas.microsoft.com/office/powerpoint/2010/main" xmlns="" val="38716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OBJETIVOS: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BO" dirty="0"/>
              <a:t>Promover una danza sin exclusiones, como un camino a la libertad corporal y creativa, desde una dimensión ética y una nueva estética, fomentando el concepto de arte comunitario y transformación social.</a:t>
            </a:r>
          </a:p>
          <a:p>
            <a:r>
              <a:rPr lang="es-BO" dirty="0"/>
              <a:t>Sensibilizar, concientizar y propiciar un cambio de mirada, para que la sociedad, trascendiendo el ideal de perfección, completud y belleza incluya a otros cuerpos en la danza y se enriquezca con ello.</a:t>
            </a:r>
          </a:p>
          <a:p>
            <a:r>
              <a:rPr lang="es-BO" dirty="0"/>
              <a:t>Contribuir a erradicar los prejuicios y las concepciones erróneas que todas las personas tienen con respecto a la discapacidad, inhibiendo la diversidad cultural y artística en el campo de la Danza.</a:t>
            </a:r>
          </a:p>
          <a:p>
            <a:endParaRPr lang="es-B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9623" y="2010879"/>
            <a:ext cx="4049486" cy="3448594"/>
          </a:xfrm>
        </p:spPr>
      </p:pic>
    </p:spTree>
    <p:extLst>
      <p:ext uri="{BB962C8B-B14F-4D97-AF65-F5344CB8AC3E}">
        <p14:creationId xmlns:p14="http://schemas.microsoft.com/office/powerpoint/2010/main" xmlns="" val="29559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ALGUNAS CARACTERÍSTICAS…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/>
              <a:t>Se pone el acento en lo existente, no en la falta. Los límites físicos, mentales, sensoriales o emocionales, no son vistos como techo, sino como piso, para empezar a construir a través de un trabajo integrador.</a:t>
            </a:r>
            <a:endParaRPr lang="es-BO" dirty="0"/>
          </a:p>
          <a:p>
            <a:r>
              <a:rPr lang="es-ES" dirty="0"/>
              <a:t>Se incentiva hacia el movimiento auténtico, cargado de significado, como verdad de quien lo expresa, valorizando tanto el proceso creativo como el producto de la vivencia personal y todas las características que hacen a lo humano.</a:t>
            </a:r>
            <a:endParaRPr lang="es-BO" dirty="0"/>
          </a:p>
          <a:p>
            <a:r>
              <a:rPr lang="es-ES" dirty="0"/>
              <a:t>Se baila con todo lo que se es desde lo mucho o poco que se tenga, respetando la organicidad de cada cuerpo, las leyes naturales del movimiento y el mundo afectivo que conecta con el placer y la alegría de estar vivo.</a:t>
            </a:r>
            <a:endParaRPr lang="es-BO" dirty="0"/>
          </a:p>
          <a:p>
            <a:endParaRPr lang="es-B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/>
              <a:t>Se trata de que cada uno encuentre su propia forma de danzar, siguiendo consignas amplias y concretas, para transformar limitaciones en posibilidades.</a:t>
            </a:r>
            <a:endParaRPr lang="es-BO" dirty="0"/>
          </a:p>
          <a:p>
            <a:r>
              <a:rPr lang="es-ES" dirty="0"/>
              <a:t>Se tiende a la promoción de la salud, ampliando el rango de los movimientos y a mejorar todos los niveles de la comunicación, hacia una mejor calidad de vida.</a:t>
            </a:r>
            <a:endParaRPr lang="es-BO" dirty="0"/>
          </a:p>
          <a:p>
            <a:r>
              <a:rPr lang="es-ES" dirty="0"/>
              <a:t>Se pretende ampliar la mirada sobre la danza y la discapacidad, para cambiar la percepción de lo que es un bailarín, dejando de lado prejuicios y abriéndose a otra estética, que incluya otros cuerpos en escena y otros valores.</a:t>
            </a:r>
            <a:endParaRPr lang="es-BO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xmlns="" val="25009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PRINCIPIOS: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BO" dirty="0"/>
              <a:t>Equipo de orientadores</a:t>
            </a:r>
          </a:p>
          <a:p>
            <a:r>
              <a:rPr lang="es-BO" dirty="0" smtClean="0"/>
              <a:t>Prevención</a:t>
            </a:r>
            <a:endParaRPr lang="es-BO" dirty="0"/>
          </a:p>
          <a:p>
            <a:r>
              <a:rPr lang="es-BO" dirty="0" smtClean="0"/>
              <a:t>Respetar </a:t>
            </a:r>
            <a:r>
              <a:rPr lang="es-BO" dirty="0"/>
              <a:t>las </a:t>
            </a:r>
            <a:r>
              <a:rPr lang="es-BO" dirty="0" smtClean="0"/>
              <a:t>situaciones especificas </a:t>
            </a:r>
            <a:r>
              <a:rPr lang="es-BO" dirty="0"/>
              <a:t>de </a:t>
            </a:r>
            <a:r>
              <a:rPr lang="es-BO" dirty="0" smtClean="0"/>
              <a:t>cada quien</a:t>
            </a:r>
            <a:endParaRPr lang="es-BO" dirty="0"/>
          </a:p>
          <a:p>
            <a:r>
              <a:rPr lang="es-BO" dirty="0"/>
              <a:t>Principios</a:t>
            </a:r>
          </a:p>
          <a:p>
            <a:r>
              <a:rPr lang="es-BO" dirty="0" smtClean="0"/>
              <a:t>Compartir</a:t>
            </a:r>
            <a:endParaRPr lang="es-BO" dirty="0"/>
          </a:p>
          <a:p>
            <a:r>
              <a:rPr lang="es-BO" dirty="0" smtClean="0"/>
              <a:t>Confianza</a:t>
            </a:r>
            <a:endParaRPr lang="es-BO" dirty="0"/>
          </a:p>
          <a:p>
            <a:r>
              <a:rPr lang="es-BO" dirty="0" smtClean="0"/>
              <a:t>Atención</a:t>
            </a:r>
            <a:endParaRPr lang="es-BO" dirty="0"/>
          </a:p>
          <a:p>
            <a:r>
              <a:rPr lang="es-BO" dirty="0"/>
              <a:t>C</a:t>
            </a:r>
            <a:r>
              <a:rPr lang="es-BO" dirty="0" smtClean="0"/>
              <a:t>oncentración</a:t>
            </a:r>
            <a:endParaRPr lang="es-BO" dirty="0"/>
          </a:p>
          <a:p>
            <a:r>
              <a:rPr lang="es-BO" dirty="0"/>
              <a:t>M</a:t>
            </a:r>
            <a:r>
              <a:rPr lang="es-BO" dirty="0" smtClean="0"/>
              <a:t>otivación</a:t>
            </a:r>
            <a:endParaRPr lang="es-B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500" y="2010877"/>
            <a:ext cx="4768306" cy="3710653"/>
          </a:xfrm>
        </p:spPr>
      </p:pic>
    </p:spTree>
    <p:extLst>
      <p:ext uri="{BB962C8B-B14F-4D97-AF65-F5344CB8AC3E}">
        <p14:creationId xmlns:p14="http://schemas.microsoft.com/office/powerpoint/2010/main" xmlns="" val="13552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SOBRE LAS CLASES.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BO" dirty="0" smtClean="0"/>
              <a:t>El </a:t>
            </a:r>
            <a:r>
              <a:rPr lang="es-BO" dirty="0"/>
              <a:t>espacio</a:t>
            </a:r>
          </a:p>
          <a:p>
            <a:r>
              <a:rPr lang="es-BO" dirty="0" smtClean="0"/>
              <a:t>Sobre </a:t>
            </a:r>
            <a:r>
              <a:rPr lang="es-BO" dirty="0"/>
              <a:t>la Anatomía</a:t>
            </a:r>
          </a:p>
          <a:p>
            <a:r>
              <a:rPr lang="es-BO" dirty="0" smtClean="0"/>
              <a:t>Cuerpos </a:t>
            </a:r>
            <a:r>
              <a:rPr lang="es-BO" dirty="0"/>
              <a:t>diversos en movimiento</a:t>
            </a:r>
          </a:p>
          <a:p>
            <a:r>
              <a:rPr lang="es-BO" dirty="0" smtClean="0"/>
              <a:t>Como </a:t>
            </a:r>
            <a:r>
              <a:rPr lang="es-BO" dirty="0"/>
              <a:t>planear un taller</a:t>
            </a:r>
            <a:r>
              <a:rPr lang="es-BO" dirty="0" smtClean="0"/>
              <a:t>?( </a:t>
            </a:r>
            <a:r>
              <a:rPr lang="es-BO" dirty="0"/>
              <a:t>edad, nivel socio-cultural. </a:t>
            </a:r>
            <a:r>
              <a:rPr lang="es-BO" dirty="0" smtClean="0"/>
              <a:t>Contexto ambiental</a:t>
            </a:r>
            <a:r>
              <a:rPr lang="es-BO" dirty="0"/>
              <a:t>, tipo de discapacidad, </a:t>
            </a:r>
            <a:r>
              <a:rPr lang="es-BO" dirty="0" smtClean="0"/>
              <a:t>impactos en </a:t>
            </a:r>
            <a:r>
              <a:rPr lang="es-BO" dirty="0"/>
              <a:t>la historia de vida, gustos interese </a:t>
            </a:r>
            <a:r>
              <a:rPr lang="es-BO" dirty="0" smtClean="0"/>
              <a:t>y necesidades).</a:t>
            </a:r>
            <a:endParaRPr lang="es-B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5121" y="2010877"/>
            <a:ext cx="3944982" cy="3448595"/>
          </a:xfrm>
        </p:spPr>
      </p:pic>
    </p:spTree>
    <p:extLst>
      <p:ext uri="{BB962C8B-B14F-4D97-AF65-F5344CB8AC3E}">
        <p14:creationId xmlns:p14="http://schemas.microsoft.com/office/powerpoint/2010/main" xmlns="" val="19158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MÁS SOBRE LAS CLASES..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47331" y="1685110"/>
            <a:ext cx="4645152" cy="37743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BO" dirty="0"/>
          </a:p>
          <a:p>
            <a:r>
              <a:rPr lang="es-BO" dirty="0"/>
              <a:t>Copiar</a:t>
            </a:r>
          </a:p>
          <a:p>
            <a:r>
              <a:rPr lang="es-BO" dirty="0"/>
              <a:t>Interpretar e imitar</a:t>
            </a:r>
          </a:p>
          <a:p>
            <a:r>
              <a:rPr lang="es-BO" dirty="0"/>
              <a:t>Caminar</a:t>
            </a:r>
          </a:p>
          <a:p>
            <a:r>
              <a:rPr lang="es-BO" dirty="0"/>
              <a:t>Desplazamientos</a:t>
            </a:r>
          </a:p>
          <a:p>
            <a:r>
              <a:rPr lang="es-BO" dirty="0"/>
              <a:t>Permitir que cada quien este a su manera</a:t>
            </a:r>
          </a:p>
          <a:p>
            <a:r>
              <a:rPr lang="es-BO" dirty="0"/>
              <a:t>Cuidado cariño y las relaciones respetuosas</a:t>
            </a:r>
          </a:p>
          <a:p>
            <a:r>
              <a:rPr lang="es-BO" dirty="0"/>
              <a:t>Autonomía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500" y="2168434"/>
            <a:ext cx="4645025" cy="3291039"/>
          </a:xfrm>
        </p:spPr>
      </p:pic>
    </p:spTree>
    <p:extLst>
      <p:ext uri="{BB962C8B-B14F-4D97-AF65-F5344CB8AC3E}">
        <p14:creationId xmlns:p14="http://schemas.microsoft.com/office/powerpoint/2010/main" xmlns="" val="15522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1. INICIO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BO" dirty="0"/>
              <a:t>Formando un circulo</a:t>
            </a:r>
          </a:p>
          <a:p>
            <a:r>
              <a:rPr lang="es-BO" dirty="0"/>
              <a:t>Modos de comunicación</a:t>
            </a:r>
          </a:p>
          <a:p>
            <a:r>
              <a:rPr lang="es-BO" dirty="0"/>
              <a:t>Tiempos personales y tiempos grupales</a:t>
            </a:r>
          </a:p>
          <a:p>
            <a:r>
              <a:rPr lang="es-BO" dirty="0"/>
              <a:t>Acuerdos</a:t>
            </a:r>
          </a:p>
          <a:p>
            <a:r>
              <a:rPr lang="es-BO" dirty="0"/>
              <a:t>Responsabilidad</a:t>
            </a:r>
          </a:p>
          <a:p>
            <a:r>
              <a:rPr lang="es-BO" dirty="0" smtClean="0"/>
              <a:t>Autocuidado</a:t>
            </a:r>
            <a:endParaRPr lang="es-B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BO" b="1" i="1" dirty="0"/>
              <a:t>“ Eres responsable de tu cuerpo y de tu cuidado pues eres tu quien mas lo conoce”</a:t>
            </a:r>
          </a:p>
          <a:p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572" y="3376748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60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108</TotalTime>
  <Words>805</Words>
  <Application>Microsoft Office PowerPoint</Application>
  <PresentationFormat>Personalizado</PresentationFormat>
  <Paragraphs>85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Gallery</vt:lpstr>
      <vt:lpstr>DANZA INTEGRADORA</vt:lpstr>
      <vt:lpstr>ALGUNAS CONSIDERACIONES.</vt:lpstr>
      <vt:lpstr>Qué es la danza contemporánea integrada?</vt:lpstr>
      <vt:lpstr>OBJETIVOS:</vt:lpstr>
      <vt:lpstr>ALGUNAS CARACTERÍSTICAS…</vt:lpstr>
      <vt:lpstr>PRINCIPIOS:</vt:lpstr>
      <vt:lpstr>SOBRE LAS CLASES.</vt:lpstr>
      <vt:lpstr>MÁS SOBRE LAS CLASES..</vt:lpstr>
      <vt:lpstr>1. INICIO</vt:lpstr>
      <vt:lpstr>2. CALENTAMIENTO</vt:lpstr>
      <vt:lpstr>3. EJERCICIOS DE EXPLORACIÓN</vt:lpstr>
      <vt:lpstr>4. SOCIALIZACIÓN DE LA EXPLORACIÓN DEL EJERCICIO</vt:lpstr>
      <vt:lpstr>5. RELAJACIÓN</vt:lpstr>
      <vt:lpstr>6. ACTIVIDAD DE REGISTRO Y CONSTRUCCIÓN DE MEMORIA</vt:lpstr>
      <vt:lpstr>7. CÍRCULO DE CIERRE</vt:lpstr>
      <vt:lpstr>8. Bibliografía</vt:lpstr>
      <vt:lpstr>GRACIAS POR SU ATENCIÓN!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DANZA INTEGRADORA</dc:title>
  <dc:creator>HP</dc:creator>
  <cp:lastModifiedBy>user</cp:lastModifiedBy>
  <cp:revision>12</cp:revision>
  <dcterms:created xsi:type="dcterms:W3CDTF">2020-01-30T10:46:21Z</dcterms:created>
  <dcterms:modified xsi:type="dcterms:W3CDTF">2020-02-18T20:25:59Z</dcterms:modified>
</cp:coreProperties>
</file>