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72" r:id="rId3"/>
    <p:sldId id="281" r:id="rId4"/>
    <p:sldId id="279" r:id="rId5"/>
    <p:sldId id="280" r:id="rId6"/>
    <p:sldId id="273" r:id="rId7"/>
    <p:sldId id="274" r:id="rId8"/>
    <p:sldId id="275" r:id="rId9"/>
    <p:sldId id="276" r:id="rId10"/>
    <p:sldId id="259" r:id="rId11"/>
    <p:sldId id="260" r:id="rId12"/>
    <p:sldId id="261" r:id="rId13"/>
    <p:sldId id="262" r:id="rId14"/>
    <p:sldId id="263" r:id="rId15"/>
    <p:sldId id="264" r:id="rId16"/>
    <p:sldId id="271" r:id="rId17"/>
    <p:sldId id="278" r:id="rId18"/>
    <p:sldId id="266" r:id="rId19"/>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31463-E0AC-465F-88AD-6C7511DC27EF}" type="doc">
      <dgm:prSet loTypeId="urn:microsoft.com/office/officeart/2005/8/layout/cycle4" loCatId="cycle" qsTypeId="urn:microsoft.com/office/officeart/2005/8/quickstyle/simple5" qsCatId="simple" csTypeId="urn:microsoft.com/office/officeart/2005/8/colors/colorful4" csCatId="colorful" phldr="1"/>
      <dgm:spPr/>
      <dgm:t>
        <a:bodyPr/>
        <a:lstStyle/>
        <a:p>
          <a:endParaRPr lang="es-ES"/>
        </a:p>
      </dgm:t>
    </dgm:pt>
    <dgm:pt modelId="{5534B291-DF90-4228-9631-30D979683024}">
      <dgm:prSet phldrT="[Texto]" custT="1"/>
      <dgm:spPr>
        <a:solidFill>
          <a:srgbClr val="00B050"/>
        </a:solidFill>
      </dgm:spPr>
      <dgm:t>
        <a:bodyPr/>
        <a:lstStyle/>
        <a:p>
          <a:r>
            <a:rPr lang="es-BO" sz="2000" b="1" dirty="0" smtClean="0">
              <a:solidFill>
                <a:schemeClr val="tx1"/>
              </a:solidFill>
              <a:latin typeface="Arial Narrow" pitchFamily="34" charset="0"/>
            </a:rPr>
            <a:t>VIDA TIERRA TERRITORIO </a:t>
          </a:r>
          <a:endParaRPr lang="es-ES" sz="2000" b="1" dirty="0">
            <a:solidFill>
              <a:schemeClr val="tx1"/>
            </a:solidFill>
            <a:latin typeface="Arial Narrow" pitchFamily="34" charset="0"/>
          </a:endParaRPr>
        </a:p>
      </dgm:t>
    </dgm:pt>
    <dgm:pt modelId="{7E71FD55-690A-470B-95B7-8AD13C2EF52F}" type="parTrans" cxnId="{54FE563F-064B-4AA3-A29E-C2760709FF23}">
      <dgm:prSet/>
      <dgm:spPr/>
      <dgm:t>
        <a:bodyPr/>
        <a:lstStyle/>
        <a:p>
          <a:endParaRPr lang="es-ES" sz="1800" b="1">
            <a:solidFill>
              <a:schemeClr val="bg2"/>
            </a:solidFill>
            <a:latin typeface="Arial Narrow" pitchFamily="34" charset="0"/>
          </a:endParaRPr>
        </a:p>
      </dgm:t>
    </dgm:pt>
    <dgm:pt modelId="{EDC70691-E2B9-4ACB-99A7-5D1CDA525C4C}" type="sibTrans" cxnId="{54FE563F-064B-4AA3-A29E-C2760709FF23}">
      <dgm:prSet/>
      <dgm:spPr/>
      <dgm:t>
        <a:bodyPr/>
        <a:lstStyle/>
        <a:p>
          <a:endParaRPr lang="es-ES" sz="1800" b="1">
            <a:solidFill>
              <a:schemeClr val="bg2"/>
            </a:solidFill>
            <a:latin typeface="Arial Narrow" pitchFamily="34" charset="0"/>
          </a:endParaRPr>
        </a:p>
      </dgm:t>
    </dgm:pt>
    <dgm:pt modelId="{4BB2CF85-F262-4133-9A75-CADC8DF1557F}">
      <dgm:prSet phldrT="[Texto]" custT="1"/>
      <dgm:spPr>
        <a:solidFill>
          <a:srgbClr val="FFFF00"/>
        </a:solidFill>
      </dgm:spPr>
      <dgm:t>
        <a:bodyPr/>
        <a:lstStyle/>
        <a:p>
          <a:r>
            <a:rPr lang="es-BO" sz="2000" b="1" dirty="0" smtClean="0">
              <a:solidFill>
                <a:schemeClr val="tx1"/>
              </a:solidFill>
              <a:latin typeface="Arial Narrow" pitchFamily="34" charset="0"/>
            </a:rPr>
            <a:t>CIENCIAS TEGNOLOGÍA PRODUCCIÓN</a:t>
          </a:r>
          <a:endParaRPr lang="es-ES" sz="2000" b="1" dirty="0">
            <a:solidFill>
              <a:schemeClr val="tx1"/>
            </a:solidFill>
            <a:latin typeface="Arial Narrow" pitchFamily="34" charset="0"/>
          </a:endParaRPr>
        </a:p>
      </dgm:t>
    </dgm:pt>
    <dgm:pt modelId="{F594D00B-44CF-480A-A493-B6DC10F51A4A}" type="parTrans" cxnId="{F93DFBBF-BF19-4F77-9154-2D45507A1B32}">
      <dgm:prSet/>
      <dgm:spPr/>
      <dgm:t>
        <a:bodyPr/>
        <a:lstStyle/>
        <a:p>
          <a:endParaRPr lang="es-ES" sz="1800" b="1">
            <a:solidFill>
              <a:schemeClr val="bg2"/>
            </a:solidFill>
            <a:latin typeface="Arial Narrow" pitchFamily="34" charset="0"/>
          </a:endParaRPr>
        </a:p>
      </dgm:t>
    </dgm:pt>
    <dgm:pt modelId="{D6E6D432-DD1C-4582-92E6-DB7062D02578}" type="sibTrans" cxnId="{F93DFBBF-BF19-4F77-9154-2D45507A1B32}">
      <dgm:prSet/>
      <dgm:spPr/>
      <dgm:t>
        <a:bodyPr/>
        <a:lstStyle/>
        <a:p>
          <a:endParaRPr lang="es-ES" sz="1800" b="1">
            <a:solidFill>
              <a:schemeClr val="bg2"/>
            </a:solidFill>
            <a:latin typeface="Arial Narrow" pitchFamily="34" charset="0"/>
          </a:endParaRPr>
        </a:p>
      </dgm:t>
    </dgm:pt>
    <dgm:pt modelId="{3163D162-E5CC-4402-89D6-556F8288141A}">
      <dgm:prSet phldrT="[Texto]" custT="1"/>
      <dgm:spPr>
        <a:solidFill>
          <a:srgbClr val="FFFF99"/>
        </a:solidFill>
      </dgm:spPr>
      <dgm:t>
        <a:bodyPr/>
        <a:lstStyle/>
        <a:p>
          <a:r>
            <a:rPr lang="es-ES" sz="1600" b="1" dirty="0" smtClean="0">
              <a:solidFill>
                <a:schemeClr val="tx1"/>
              </a:solidFill>
              <a:latin typeface="Tahoma" pitchFamily="34" charset="0"/>
              <a:ea typeface="Tahoma" pitchFamily="34" charset="0"/>
              <a:cs typeface="Tahoma" pitchFamily="34" charset="0"/>
            </a:rPr>
            <a:t>MATEMÁTICA</a:t>
          </a:r>
          <a:endParaRPr lang="es-ES" sz="1600" b="1" dirty="0">
            <a:solidFill>
              <a:schemeClr val="tx1"/>
            </a:solidFill>
            <a:latin typeface="Tahoma" pitchFamily="34" charset="0"/>
            <a:ea typeface="Tahoma" pitchFamily="34" charset="0"/>
            <a:cs typeface="Tahoma" pitchFamily="34" charset="0"/>
          </a:endParaRPr>
        </a:p>
      </dgm:t>
    </dgm:pt>
    <dgm:pt modelId="{E29F4BD3-1FD7-4D5F-A97A-519C42BB9970}" type="parTrans" cxnId="{31B7FB9C-6C9C-4BBC-9D4B-EEFFF27D57E7}">
      <dgm:prSet/>
      <dgm:spPr/>
      <dgm:t>
        <a:bodyPr/>
        <a:lstStyle/>
        <a:p>
          <a:endParaRPr lang="es-ES" sz="1800" b="1">
            <a:solidFill>
              <a:schemeClr val="bg2"/>
            </a:solidFill>
            <a:latin typeface="Arial Narrow" pitchFamily="34" charset="0"/>
          </a:endParaRPr>
        </a:p>
      </dgm:t>
    </dgm:pt>
    <dgm:pt modelId="{14C6AB26-96FE-4304-8963-BF6A172616DD}" type="sibTrans" cxnId="{31B7FB9C-6C9C-4BBC-9D4B-EEFFF27D57E7}">
      <dgm:prSet/>
      <dgm:spPr/>
      <dgm:t>
        <a:bodyPr/>
        <a:lstStyle/>
        <a:p>
          <a:endParaRPr lang="es-ES" sz="1800" b="1">
            <a:solidFill>
              <a:schemeClr val="bg2"/>
            </a:solidFill>
            <a:latin typeface="Arial Narrow" pitchFamily="34" charset="0"/>
          </a:endParaRPr>
        </a:p>
      </dgm:t>
    </dgm:pt>
    <dgm:pt modelId="{3352A575-A0BE-412C-AC01-21BDBCA4C2D8}">
      <dgm:prSet phldrT="[Texto]" custT="1"/>
      <dgm:spPr>
        <a:solidFill>
          <a:srgbClr val="FF0000"/>
        </a:solidFill>
      </dgm:spPr>
      <dgm:t>
        <a:bodyPr/>
        <a:lstStyle/>
        <a:p>
          <a:r>
            <a:rPr lang="es-BO" sz="2000" b="1" dirty="0" smtClean="0">
              <a:solidFill>
                <a:schemeClr val="tx1"/>
              </a:solidFill>
              <a:latin typeface="Arial Narrow" pitchFamily="34" charset="0"/>
            </a:rPr>
            <a:t>COMUNIDAD Y SOCIEDAD</a:t>
          </a:r>
          <a:endParaRPr lang="es-ES" sz="2000" b="1" dirty="0">
            <a:solidFill>
              <a:schemeClr val="tx1"/>
            </a:solidFill>
            <a:latin typeface="Arial Narrow" pitchFamily="34" charset="0"/>
          </a:endParaRPr>
        </a:p>
      </dgm:t>
    </dgm:pt>
    <dgm:pt modelId="{1F2886CF-8C90-45AC-8E68-B2F4B109781E}" type="parTrans" cxnId="{989301F4-E8B1-4343-8983-25DDCD960948}">
      <dgm:prSet/>
      <dgm:spPr/>
      <dgm:t>
        <a:bodyPr/>
        <a:lstStyle/>
        <a:p>
          <a:endParaRPr lang="es-ES" sz="1800" b="1">
            <a:solidFill>
              <a:schemeClr val="bg2"/>
            </a:solidFill>
            <a:latin typeface="Arial Narrow" pitchFamily="34" charset="0"/>
          </a:endParaRPr>
        </a:p>
      </dgm:t>
    </dgm:pt>
    <dgm:pt modelId="{112AE8DD-F2C6-431F-B9CE-C0DB031B3A01}" type="sibTrans" cxnId="{989301F4-E8B1-4343-8983-25DDCD960948}">
      <dgm:prSet/>
      <dgm:spPr/>
      <dgm:t>
        <a:bodyPr/>
        <a:lstStyle/>
        <a:p>
          <a:endParaRPr lang="es-ES" sz="1800" b="1">
            <a:solidFill>
              <a:schemeClr val="bg2"/>
            </a:solidFill>
            <a:latin typeface="Arial Narrow" pitchFamily="34" charset="0"/>
          </a:endParaRPr>
        </a:p>
      </dgm:t>
    </dgm:pt>
    <dgm:pt modelId="{074FBC8D-D6A7-44EB-A3EA-9043BD048F2B}">
      <dgm:prSet phldrT="[Texto]" custT="1"/>
      <dgm:spPr>
        <a:solidFill>
          <a:srgbClr val="FF6600"/>
        </a:solidFill>
      </dgm:spPr>
      <dgm:t>
        <a:bodyPr/>
        <a:lstStyle/>
        <a:p>
          <a:r>
            <a:rPr lang="es-BO" sz="1400" b="1" dirty="0" smtClean="0">
              <a:solidFill>
                <a:schemeClr val="tx1"/>
              </a:solidFill>
              <a:latin typeface="Arial Narrow" pitchFamily="34" charset="0"/>
            </a:rPr>
            <a:t>COMUNICACIÓN Y LENGUAJES</a:t>
          </a:r>
          <a:endParaRPr lang="es-ES" sz="1400" b="1" dirty="0">
            <a:solidFill>
              <a:schemeClr val="tx1"/>
            </a:solidFill>
            <a:latin typeface="Arial Narrow" pitchFamily="34" charset="0"/>
          </a:endParaRPr>
        </a:p>
      </dgm:t>
    </dgm:pt>
    <dgm:pt modelId="{2EBE09D3-A300-4E45-83F2-7986FF049ADE}" type="parTrans" cxnId="{EC8E2DE1-CE71-419A-8DC3-71A2488998DD}">
      <dgm:prSet/>
      <dgm:spPr/>
      <dgm:t>
        <a:bodyPr/>
        <a:lstStyle/>
        <a:p>
          <a:endParaRPr lang="es-ES" sz="1800" b="1">
            <a:solidFill>
              <a:schemeClr val="bg2"/>
            </a:solidFill>
            <a:latin typeface="Arial Narrow" pitchFamily="34" charset="0"/>
          </a:endParaRPr>
        </a:p>
      </dgm:t>
    </dgm:pt>
    <dgm:pt modelId="{8B22C641-0BFF-4BEE-BDB3-57760BCC9371}" type="sibTrans" cxnId="{EC8E2DE1-CE71-419A-8DC3-71A2488998DD}">
      <dgm:prSet/>
      <dgm:spPr/>
      <dgm:t>
        <a:bodyPr/>
        <a:lstStyle/>
        <a:p>
          <a:endParaRPr lang="es-ES" sz="1800" b="1">
            <a:solidFill>
              <a:schemeClr val="bg2"/>
            </a:solidFill>
            <a:latin typeface="Arial Narrow" pitchFamily="34" charset="0"/>
          </a:endParaRPr>
        </a:p>
      </dgm:t>
    </dgm:pt>
    <dgm:pt modelId="{E944B381-2335-454A-BF32-2B7FAC9FED25}">
      <dgm:prSet phldrT="[Texto]" custT="1"/>
      <dgm:spPr>
        <a:solidFill>
          <a:srgbClr val="CC00CC"/>
        </a:solidFill>
      </dgm:spPr>
      <dgm:t>
        <a:bodyPr/>
        <a:lstStyle/>
        <a:p>
          <a:r>
            <a:rPr lang="es-BO" sz="2000" b="1" dirty="0" smtClean="0">
              <a:solidFill>
                <a:schemeClr val="tx1"/>
              </a:solidFill>
              <a:latin typeface="Arial Narrow" pitchFamily="34" charset="0"/>
            </a:rPr>
            <a:t>COSMOS Y PENSAMIENTO</a:t>
          </a:r>
          <a:endParaRPr lang="es-ES" sz="2000" b="1" dirty="0">
            <a:solidFill>
              <a:schemeClr val="tx1"/>
            </a:solidFill>
            <a:latin typeface="Arial Narrow" pitchFamily="34" charset="0"/>
          </a:endParaRPr>
        </a:p>
      </dgm:t>
    </dgm:pt>
    <dgm:pt modelId="{B789E485-C563-4DCA-BBF4-2550D905BD6C}" type="parTrans" cxnId="{2D3137E3-5E73-4F71-A0D0-E2E9BE816FF2}">
      <dgm:prSet/>
      <dgm:spPr/>
      <dgm:t>
        <a:bodyPr/>
        <a:lstStyle/>
        <a:p>
          <a:endParaRPr lang="es-ES" sz="1800" b="1">
            <a:solidFill>
              <a:schemeClr val="bg2"/>
            </a:solidFill>
            <a:latin typeface="Arial Narrow" pitchFamily="34" charset="0"/>
          </a:endParaRPr>
        </a:p>
      </dgm:t>
    </dgm:pt>
    <dgm:pt modelId="{A0B523D4-2322-4F04-9A81-B8DE6B499F5F}" type="sibTrans" cxnId="{2D3137E3-5E73-4F71-A0D0-E2E9BE816FF2}">
      <dgm:prSet/>
      <dgm:spPr/>
      <dgm:t>
        <a:bodyPr/>
        <a:lstStyle/>
        <a:p>
          <a:endParaRPr lang="es-ES" sz="1800" b="1">
            <a:solidFill>
              <a:schemeClr val="bg2"/>
            </a:solidFill>
            <a:latin typeface="Arial Narrow" pitchFamily="34" charset="0"/>
          </a:endParaRPr>
        </a:p>
      </dgm:t>
    </dgm:pt>
    <dgm:pt modelId="{CE342594-919A-469B-A821-E320A38AE195}">
      <dgm:prSet phldrT="[Texto]" custT="1"/>
      <dgm:spPr>
        <a:solidFill>
          <a:srgbClr val="FF66FF">
            <a:alpha val="89804"/>
          </a:srgbClr>
        </a:solidFill>
      </dgm:spPr>
      <dgm:t>
        <a:bodyPr/>
        <a:lstStyle/>
        <a:p>
          <a:pPr algn="r"/>
          <a:r>
            <a:rPr lang="es-ES" sz="1800" b="1" dirty="0" smtClean="0">
              <a:solidFill>
                <a:schemeClr val="tx1"/>
              </a:solidFill>
              <a:latin typeface="Arial Narrow" pitchFamily="34" charset="0"/>
            </a:rPr>
            <a:t> </a:t>
          </a:r>
          <a:r>
            <a:rPr lang="es-BO" sz="1800" b="1" dirty="0" smtClean="0">
              <a:solidFill>
                <a:schemeClr val="tx1"/>
              </a:solidFill>
              <a:latin typeface="Arial Narrow" pitchFamily="34" charset="0"/>
            </a:rPr>
            <a:t>COSMOVISIONES Y FILOSOFIA</a:t>
          </a:r>
          <a:endParaRPr lang="es-ES" sz="1800" b="1" dirty="0">
            <a:solidFill>
              <a:schemeClr val="tx1"/>
            </a:solidFill>
            <a:latin typeface="Arial Narrow" pitchFamily="34" charset="0"/>
          </a:endParaRPr>
        </a:p>
      </dgm:t>
    </dgm:pt>
    <dgm:pt modelId="{DFCD5759-4B34-411E-8234-D91D1851C70F}" type="parTrans" cxnId="{7E2BCC84-831A-4C8C-9853-C0925EBE4DAB}">
      <dgm:prSet/>
      <dgm:spPr/>
      <dgm:t>
        <a:bodyPr/>
        <a:lstStyle/>
        <a:p>
          <a:endParaRPr lang="es-ES" sz="1800" b="1">
            <a:solidFill>
              <a:schemeClr val="bg2"/>
            </a:solidFill>
            <a:latin typeface="Arial Narrow" pitchFamily="34" charset="0"/>
          </a:endParaRPr>
        </a:p>
      </dgm:t>
    </dgm:pt>
    <dgm:pt modelId="{6C2D0C30-B5D6-4540-96AC-60D6C0D8510C}" type="sibTrans" cxnId="{7E2BCC84-831A-4C8C-9853-C0925EBE4DAB}">
      <dgm:prSet/>
      <dgm:spPr/>
      <dgm:t>
        <a:bodyPr/>
        <a:lstStyle/>
        <a:p>
          <a:endParaRPr lang="es-ES" sz="1800" b="1">
            <a:solidFill>
              <a:schemeClr val="bg2"/>
            </a:solidFill>
            <a:latin typeface="Arial Narrow" pitchFamily="34" charset="0"/>
          </a:endParaRPr>
        </a:p>
      </dgm:t>
    </dgm:pt>
    <dgm:pt modelId="{493D2765-7D53-4F39-B1CD-2D729E7D36AF}">
      <dgm:prSet phldrT="[Texto]" custT="1"/>
      <dgm:spPr>
        <a:solidFill>
          <a:srgbClr val="FF6600"/>
        </a:solidFill>
      </dgm:spPr>
      <dgm:t>
        <a:bodyPr/>
        <a:lstStyle/>
        <a:p>
          <a:r>
            <a:rPr lang="es-BO" sz="1400" b="1" dirty="0" smtClean="0">
              <a:solidFill>
                <a:schemeClr val="tx1"/>
              </a:solidFill>
              <a:latin typeface="Arial Narrow" pitchFamily="34" charset="0"/>
            </a:rPr>
            <a:t>CIENCIAS SOCIALES</a:t>
          </a:r>
          <a:endParaRPr lang="es-ES" sz="1400" b="1" dirty="0">
            <a:solidFill>
              <a:schemeClr val="tx1"/>
            </a:solidFill>
            <a:latin typeface="Arial Narrow" pitchFamily="34" charset="0"/>
          </a:endParaRPr>
        </a:p>
      </dgm:t>
    </dgm:pt>
    <dgm:pt modelId="{3D7EBD6C-E721-42E8-B208-78608694B5B2}" type="parTrans" cxnId="{1DC9817B-700B-4EB7-BB06-F64EF0B1FC68}">
      <dgm:prSet/>
      <dgm:spPr/>
      <dgm:t>
        <a:bodyPr/>
        <a:lstStyle/>
        <a:p>
          <a:endParaRPr lang="es-ES"/>
        </a:p>
      </dgm:t>
    </dgm:pt>
    <dgm:pt modelId="{8CDE7B18-7107-480C-879C-767F8D6E4333}" type="sibTrans" cxnId="{1DC9817B-700B-4EB7-BB06-F64EF0B1FC68}">
      <dgm:prSet/>
      <dgm:spPr/>
      <dgm:t>
        <a:bodyPr/>
        <a:lstStyle/>
        <a:p>
          <a:endParaRPr lang="es-ES"/>
        </a:p>
      </dgm:t>
    </dgm:pt>
    <dgm:pt modelId="{04B65D72-01FA-490B-86F4-B42B2D08CEA6}">
      <dgm:prSet phldrT="[Texto]" custT="1"/>
      <dgm:spPr>
        <a:solidFill>
          <a:srgbClr val="FF6600"/>
        </a:solidFill>
      </dgm:spPr>
      <dgm:t>
        <a:bodyPr/>
        <a:lstStyle/>
        <a:p>
          <a:r>
            <a:rPr lang="es-BO" sz="1400" b="1" dirty="0" smtClean="0">
              <a:solidFill>
                <a:schemeClr val="tx1"/>
              </a:solidFill>
              <a:latin typeface="Arial Narrow" pitchFamily="34" charset="0"/>
            </a:rPr>
            <a:t>ARTESPLASTICAS</a:t>
          </a:r>
          <a:endParaRPr lang="es-ES" sz="1400" b="1" dirty="0">
            <a:solidFill>
              <a:schemeClr val="tx1"/>
            </a:solidFill>
            <a:latin typeface="Arial Narrow" pitchFamily="34" charset="0"/>
          </a:endParaRPr>
        </a:p>
      </dgm:t>
    </dgm:pt>
    <dgm:pt modelId="{8CB9D736-FB92-4CB8-AC35-FD1814D6170F}" type="parTrans" cxnId="{27EE72B7-EAE1-47F9-8F0E-00F4A2A54574}">
      <dgm:prSet/>
      <dgm:spPr/>
      <dgm:t>
        <a:bodyPr/>
        <a:lstStyle/>
        <a:p>
          <a:endParaRPr lang="es-ES"/>
        </a:p>
      </dgm:t>
    </dgm:pt>
    <dgm:pt modelId="{7A624564-EAD3-488E-BD01-116FDA42AB99}" type="sibTrans" cxnId="{27EE72B7-EAE1-47F9-8F0E-00F4A2A54574}">
      <dgm:prSet/>
      <dgm:spPr/>
      <dgm:t>
        <a:bodyPr/>
        <a:lstStyle/>
        <a:p>
          <a:endParaRPr lang="es-ES"/>
        </a:p>
      </dgm:t>
    </dgm:pt>
    <dgm:pt modelId="{0DF92BF0-B2C7-4CDD-A9B0-59B329BDE47C}">
      <dgm:prSet phldrT="[Texto]" custT="1"/>
      <dgm:spPr>
        <a:solidFill>
          <a:srgbClr val="FF6600"/>
        </a:solidFill>
      </dgm:spPr>
      <dgm:t>
        <a:bodyPr/>
        <a:lstStyle/>
        <a:p>
          <a:r>
            <a:rPr lang="es-BO" sz="1400" b="1" dirty="0" smtClean="0">
              <a:solidFill>
                <a:schemeClr val="tx1"/>
              </a:solidFill>
              <a:latin typeface="Arial Narrow" pitchFamily="34" charset="0"/>
            </a:rPr>
            <a:t>MUSICA</a:t>
          </a:r>
          <a:endParaRPr lang="es-ES" sz="1400" b="1" dirty="0">
            <a:solidFill>
              <a:schemeClr val="tx1"/>
            </a:solidFill>
            <a:latin typeface="Arial Narrow" pitchFamily="34" charset="0"/>
          </a:endParaRPr>
        </a:p>
      </dgm:t>
    </dgm:pt>
    <dgm:pt modelId="{717300E7-30FD-4F3C-9566-F6E1FD0212FA}" type="parTrans" cxnId="{80957E14-12F7-479F-87EF-E41C56EB4B77}">
      <dgm:prSet/>
      <dgm:spPr/>
      <dgm:t>
        <a:bodyPr/>
        <a:lstStyle/>
        <a:p>
          <a:endParaRPr lang="es-ES"/>
        </a:p>
      </dgm:t>
    </dgm:pt>
    <dgm:pt modelId="{0238F0EE-50FA-4DC0-ABAC-FB4670C01DBA}" type="sibTrans" cxnId="{80957E14-12F7-479F-87EF-E41C56EB4B77}">
      <dgm:prSet/>
      <dgm:spPr/>
      <dgm:t>
        <a:bodyPr/>
        <a:lstStyle/>
        <a:p>
          <a:endParaRPr lang="es-ES"/>
        </a:p>
      </dgm:t>
    </dgm:pt>
    <dgm:pt modelId="{3F8487CF-6000-480C-A726-39D9D2A1ED39}">
      <dgm:prSet phldrT="[Texto]" custT="1"/>
      <dgm:spPr>
        <a:solidFill>
          <a:srgbClr val="FF6600"/>
        </a:solidFill>
      </dgm:spPr>
      <dgm:t>
        <a:bodyPr/>
        <a:lstStyle/>
        <a:p>
          <a:r>
            <a:rPr lang="es-BO" sz="1400" b="1" dirty="0" smtClean="0">
              <a:solidFill>
                <a:schemeClr val="tx1"/>
              </a:solidFill>
              <a:latin typeface="Arial Narrow" pitchFamily="34" charset="0"/>
            </a:rPr>
            <a:t>EDUCACION FISICA D</a:t>
          </a:r>
          <a:endParaRPr lang="es-ES" sz="1400" b="1" dirty="0">
            <a:solidFill>
              <a:schemeClr val="tx1"/>
            </a:solidFill>
            <a:latin typeface="Arial Narrow" pitchFamily="34" charset="0"/>
          </a:endParaRPr>
        </a:p>
      </dgm:t>
    </dgm:pt>
    <dgm:pt modelId="{23E1D115-3B93-49C3-BC32-F26D00A0F51D}" type="parTrans" cxnId="{2D89A358-DC7A-4241-8D1B-25B103CC99C9}">
      <dgm:prSet/>
      <dgm:spPr/>
      <dgm:t>
        <a:bodyPr/>
        <a:lstStyle/>
        <a:p>
          <a:endParaRPr lang="es-ES"/>
        </a:p>
      </dgm:t>
    </dgm:pt>
    <dgm:pt modelId="{3E62FBF5-97B8-4F3F-98CD-F0442D164C30}" type="sibTrans" cxnId="{2D89A358-DC7A-4241-8D1B-25B103CC99C9}">
      <dgm:prSet/>
      <dgm:spPr/>
      <dgm:t>
        <a:bodyPr/>
        <a:lstStyle/>
        <a:p>
          <a:endParaRPr lang="es-ES"/>
        </a:p>
      </dgm:t>
    </dgm:pt>
    <dgm:pt modelId="{D8D75683-B8A3-4C2D-AA41-2A2B5DA0E691}">
      <dgm:prSet phldrT="[Texto]" custT="1"/>
      <dgm:spPr>
        <a:solidFill>
          <a:srgbClr val="66FF99"/>
        </a:solidFill>
      </dgm:spPr>
      <dgm:t>
        <a:bodyPr/>
        <a:lstStyle/>
        <a:p>
          <a:pPr algn="r"/>
          <a:r>
            <a:rPr lang="es-ES" sz="1800" b="1" dirty="0" smtClean="0">
              <a:solidFill>
                <a:schemeClr val="tx1"/>
              </a:solidFill>
              <a:latin typeface="Arial Narrow" pitchFamily="34" charset="0"/>
            </a:rPr>
            <a:t>CIENCIAS NATURALES:</a:t>
          </a:r>
          <a:endParaRPr lang="es-ES" sz="1800" b="1" dirty="0">
            <a:solidFill>
              <a:schemeClr val="tx1"/>
            </a:solidFill>
            <a:latin typeface="Arial Narrow" pitchFamily="34" charset="0"/>
          </a:endParaRPr>
        </a:p>
      </dgm:t>
    </dgm:pt>
    <dgm:pt modelId="{385504C3-B715-4A9F-8B7C-C71B1A385445}" type="parTrans" cxnId="{503ACDDA-2256-40A4-8CBB-2DE4ECAD14EE}">
      <dgm:prSet/>
      <dgm:spPr/>
      <dgm:t>
        <a:bodyPr/>
        <a:lstStyle/>
        <a:p>
          <a:endParaRPr lang="es-BO"/>
        </a:p>
      </dgm:t>
    </dgm:pt>
    <dgm:pt modelId="{90BD180C-10A8-4C6E-A6F6-5DE533AB5263}" type="sibTrans" cxnId="{503ACDDA-2256-40A4-8CBB-2DE4ECAD14EE}">
      <dgm:prSet/>
      <dgm:spPr/>
      <dgm:t>
        <a:bodyPr/>
        <a:lstStyle/>
        <a:p>
          <a:endParaRPr lang="es-BO"/>
        </a:p>
      </dgm:t>
    </dgm:pt>
    <dgm:pt modelId="{A24C4B28-CCD3-4C85-B91B-23BCCEB0A3A8}">
      <dgm:prSet phldrT="[Texto]" custT="1"/>
      <dgm:spPr>
        <a:solidFill>
          <a:srgbClr val="66FF99"/>
        </a:solidFill>
      </dgm:spPr>
      <dgm:t>
        <a:bodyPr/>
        <a:lstStyle/>
        <a:p>
          <a:r>
            <a:rPr lang="es-BO" sz="1800" b="1" dirty="0" smtClean="0">
              <a:solidFill>
                <a:schemeClr val="tx1"/>
              </a:solidFill>
              <a:latin typeface="Arial Narrow" pitchFamily="34" charset="0"/>
            </a:rPr>
            <a:t>BIOLOGIA, GEOGRAFÍA</a:t>
          </a:r>
          <a:endParaRPr lang="es-ES" sz="1800" b="1" dirty="0">
            <a:solidFill>
              <a:schemeClr val="tx1"/>
            </a:solidFill>
            <a:latin typeface="Arial Narrow" pitchFamily="34" charset="0"/>
          </a:endParaRPr>
        </a:p>
      </dgm:t>
    </dgm:pt>
    <dgm:pt modelId="{9E87BB59-3F18-4300-B30E-FF99118A4B01}" type="parTrans" cxnId="{7B9F63E1-FB88-45AC-AD9B-2BB1CD81FA77}">
      <dgm:prSet/>
      <dgm:spPr/>
      <dgm:t>
        <a:bodyPr/>
        <a:lstStyle/>
        <a:p>
          <a:endParaRPr lang="es-BO"/>
        </a:p>
      </dgm:t>
    </dgm:pt>
    <dgm:pt modelId="{CBB2B555-67D0-415B-8950-9FF56470C00A}" type="sibTrans" cxnId="{7B9F63E1-FB88-45AC-AD9B-2BB1CD81FA77}">
      <dgm:prSet/>
      <dgm:spPr/>
      <dgm:t>
        <a:bodyPr/>
        <a:lstStyle/>
        <a:p>
          <a:endParaRPr lang="es-BO"/>
        </a:p>
      </dgm:t>
    </dgm:pt>
    <dgm:pt modelId="{0D5F6999-9621-437C-95EE-E8E0B9BEF00B}">
      <dgm:prSet phldrT="[Texto]" custT="1"/>
      <dgm:spPr>
        <a:solidFill>
          <a:srgbClr val="66FF99"/>
        </a:solidFill>
      </dgm:spPr>
      <dgm:t>
        <a:bodyPr/>
        <a:lstStyle/>
        <a:p>
          <a:r>
            <a:rPr lang="es-BO" sz="1800" b="1" dirty="0" smtClean="0">
              <a:solidFill>
                <a:schemeClr val="tx1"/>
              </a:solidFill>
              <a:latin typeface="Arial Narrow" pitchFamily="34" charset="0"/>
            </a:rPr>
            <a:t>FÍSICA Y QUIMICA</a:t>
          </a:r>
          <a:endParaRPr lang="es-BO" sz="1800" b="1" dirty="0">
            <a:solidFill>
              <a:schemeClr val="tx1"/>
            </a:solidFill>
          </a:endParaRPr>
        </a:p>
      </dgm:t>
    </dgm:pt>
    <dgm:pt modelId="{20F4E181-EB47-4251-AD40-1108F477F432}" type="parTrans" cxnId="{1E7E0A88-7A47-46A2-98B9-2E2EDFD65DDA}">
      <dgm:prSet/>
      <dgm:spPr/>
      <dgm:t>
        <a:bodyPr/>
        <a:lstStyle/>
        <a:p>
          <a:endParaRPr lang="es-BO"/>
        </a:p>
      </dgm:t>
    </dgm:pt>
    <dgm:pt modelId="{3CEBE0CD-B977-42F8-B0E1-532650F7D2AD}" type="sibTrans" cxnId="{1E7E0A88-7A47-46A2-98B9-2E2EDFD65DDA}">
      <dgm:prSet/>
      <dgm:spPr/>
      <dgm:t>
        <a:bodyPr/>
        <a:lstStyle/>
        <a:p>
          <a:endParaRPr lang="es-BO"/>
        </a:p>
      </dgm:t>
    </dgm:pt>
    <dgm:pt modelId="{BFF01216-6F47-410B-BFAC-5CE4C451514C}">
      <dgm:prSet phldrT="[Texto]" custT="1"/>
      <dgm:spPr>
        <a:solidFill>
          <a:srgbClr val="FF66FF">
            <a:alpha val="89804"/>
          </a:srgbClr>
        </a:solidFill>
      </dgm:spPr>
      <dgm:t>
        <a:bodyPr/>
        <a:lstStyle/>
        <a:p>
          <a:r>
            <a:rPr lang="es-BO" sz="1800" b="1" dirty="0" smtClean="0">
              <a:solidFill>
                <a:schemeClr val="tx1"/>
              </a:solidFill>
              <a:latin typeface="Arial Narrow" pitchFamily="34" charset="0"/>
            </a:rPr>
            <a:t>VALORES, ESPIRITUALIDAD Y RELIGIONES</a:t>
          </a:r>
          <a:endParaRPr lang="es-ES" sz="1800" b="1" dirty="0">
            <a:solidFill>
              <a:schemeClr val="tx1"/>
            </a:solidFill>
            <a:latin typeface="Arial Narrow" pitchFamily="34" charset="0"/>
          </a:endParaRPr>
        </a:p>
      </dgm:t>
    </dgm:pt>
    <dgm:pt modelId="{5EF0C047-30CF-4E31-B3A6-05EEE4C26011}" type="sibTrans" cxnId="{ABB8907C-DF31-430D-BB20-D6A39B9317D3}">
      <dgm:prSet/>
      <dgm:spPr/>
      <dgm:t>
        <a:bodyPr/>
        <a:lstStyle/>
        <a:p>
          <a:endParaRPr lang="es-BO"/>
        </a:p>
      </dgm:t>
    </dgm:pt>
    <dgm:pt modelId="{04DD925F-2151-4CB4-B293-E7E95ACF9F21}" type="parTrans" cxnId="{ABB8907C-DF31-430D-BB20-D6A39B9317D3}">
      <dgm:prSet/>
      <dgm:spPr/>
      <dgm:t>
        <a:bodyPr/>
        <a:lstStyle/>
        <a:p>
          <a:endParaRPr lang="es-BO"/>
        </a:p>
      </dgm:t>
    </dgm:pt>
    <dgm:pt modelId="{BC86EBD7-7CC6-442A-A359-9CA2291AC6C0}" type="pres">
      <dgm:prSet presAssocID="{9E731463-E0AC-465F-88AD-6C7511DC27EF}" presName="cycleMatrixDiagram" presStyleCnt="0">
        <dgm:presLayoutVars>
          <dgm:chMax val="1"/>
          <dgm:dir val="rev"/>
          <dgm:animLvl val="lvl"/>
          <dgm:resizeHandles val="exact"/>
        </dgm:presLayoutVars>
      </dgm:prSet>
      <dgm:spPr/>
      <dgm:t>
        <a:bodyPr/>
        <a:lstStyle/>
        <a:p>
          <a:endParaRPr lang="es-ES"/>
        </a:p>
      </dgm:t>
    </dgm:pt>
    <dgm:pt modelId="{56E84E80-84C1-4861-9674-BAB4CA849D4D}" type="pres">
      <dgm:prSet presAssocID="{9E731463-E0AC-465F-88AD-6C7511DC27EF}" presName="children" presStyleCnt="0"/>
      <dgm:spPr/>
    </dgm:pt>
    <dgm:pt modelId="{D103E099-7DB7-4D3F-B152-6F9DFB53580D}" type="pres">
      <dgm:prSet presAssocID="{9E731463-E0AC-465F-88AD-6C7511DC27EF}" presName="child1group" presStyleCnt="0"/>
      <dgm:spPr/>
    </dgm:pt>
    <dgm:pt modelId="{F6AE1CF6-393B-427B-9822-C38755967135}" type="pres">
      <dgm:prSet presAssocID="{9E731463-E0AC-465F-88AD-6C7511DC27EF}" presName="child1" presStyleLbl="bgAcc1" presStyleIdx="0" presStyleCnt="4" custLinFactNeighborX="16403"/>
      <dgm:spPr/>
      <dgm:t>
        <a:bodyPr/>
        <a:lstStyle/>
        <a:p>
          <a:endParaRPr lang="es-ES"/>
        </a:p>
      </dgm:t>
    </dgm:pt>
    <dgm:pt modelId="{8EB89EF4-50D9-4A07-B97D-EA58651C59A7}" type="pres">
      <dgm:prSet presAssocID="{9E731463-E0AC-465F-88AD-6C7511DC27EF}" presName="child1Text" presStyleLbl="bgAcc1" presStyleIdx="0" presStyleCnt="4">
        <dgm:presLayoutVars>
          <dgm:bulletEnabled val="1"/>
        </dgm:presLayoutVars>
      </dgm:prSet>
      <dgm:spPr/>
      <dgm:t>
        <a:bodyPr/>
        <a:lstStyle/>
        <a:p>
          <a:endParaRPr lang="es-ES"/>
        </a:p>
      </dgm:t>
    </dgm:pt>
    <dgm:pt modelId="{883FC079-3F65-4E75-8B9D-91F062830FD8}" type="pres">
      <dgm:prSet presAssocID="{9E731463-E0AC-465F-88AD-6C7511DC27EF}" presName="child2group" presStyleCnt="0"/>
      <dgm:spPr/>
    </dgm:pt>
    <dgm:pt modelId="{027B43CF-C545-431F-8512-7BEBABD78C7D}" type="pres">
      <dgm:prSet presAssocID="{9E731463-E0AC-465F-88AD-6C7511DC27EF}" presName="child2" presStyleLbl="bgAcc1" presStyleIdx="1" presStyleCnt="4" custLinFactNeighborX="-16403"/>
      <dgm:spPr/>
      <dgm:t>
        <a:bodyPr/>
        <a:lstStyle/>
        <a:p>
          <a:endParaRPr lang="es-ES"/>
        </a:p>
      </dgm:t>
    </dgm:pt>
    <dgm:pt modelId="{761C6EF0-332F-4F37-AC9C-9118869B35AB}" type="pres">
      <dgm:prSet presAssocID="{9E731463-E0AC-465F-88AD-6C7511DC27EF}" presName="child2Text" presStyleLbl="bgAcc1" presStyleIdx="1" presStyleCnt="4">
        <dgm:presLayoutVars>
          <dgm:bulletEnabled val="1"/>
        </dgm:presLayoutVars>
      </dgm:prSet>
      <dgm:spPr/>
      <dgm:t>
        <a:bodyPr/>
        <a:lstStyle/>
        <a:p>
          <a:endParaRPr lang="es-ES"/>
        </a:p>
      </dgm:t>
    </dgm:pt>
    <dgm:pt modelId="{C97AFAD2-1050-4BD6-B15A-AD5310B10902}" type="pres">
      <dgm:prSet presAssocID="{9E731463-E0AC-465F-88AD-6C7511DC27EF}" presName="child3group" presStyleCnt="0"/>
      <dgm:spPr/>
    </dgm:pt>
    <dgm:pt modelId="{9C77C94C-1727-45E7-8C43-BF10D87594DD}" type="pres">
      <dgm:prSet presAssocID="{9E731463-E0AC-465F-88AD-6C7511DC27EF}" presName="child3" presStyleLbl="bgAcc1" presStyleIdx="2" presStyleCnt="4" custLinFactNeighborX="-18829" custLinFactNeighborY="-27878"/>
      <dgm:spPr/>
      <dgm:t>
        <a:bodyPr/>
        <a:lstStyle/>
        <a:p>
          <a:endParaRPr lang="es-ES"/>
        </a:p>
      </dgm:t>
    </dgm:pt>
    <dgm:pt modelId="{87F71C1E-2B9A-4E27-9042-7663627FFD94}" type="pres">
      <dgm:prSet presAssocID="{9E731463-E0AC-465F-88AD-6C7511DC27EF}" presName="child3Text" presStyleLbl="bgAcc1" presStyleIdx="2" presStyleCnt="4">
        <dgm:presLayoutVars>
          <dgm:bulletEnabled val="1"/>
        </dgm:presLayoutVars>
      </dgm:prSet>
      <dgm:spPr/>
      <dgm:t>
        <a:bodyPr/>
        <a:lstStyle/>
        <a:p>
          <a:endParaRPr lang="es-ES"/>
        </a:p>
      </dgm:t>
    </dgm:pt>
    <dgm:pt modelId="{13087BBC-5C0F-4641-ABE2-C76BBD906C06}" type="pres">
      <dgm:prSet presAssocID="{9E731463-E0AC-465F-88AD-6C7511DC27EF}" presName="child4group" presStyleCnt="0"/>
      <dgm:spPr/>
    </dgm:pt>
    <dgm:pt modelId="{F0140AF8-4061-4EA4-93C9-D43AF26C72B1}" type="pres">
      <dgm:prSet presAssocID="{9E731463-E0AC-465F-88AD-6C7511DC27EF}" presName="child4" presStyleLbl="bgAcc1" presStyleIdx="3" presStyleCnt="4" custLinFactNeighborX="16403" custLinFactNeighborY="-28993"/>
      <dgm:spPr/>
      <dgm:t>
        <a:bodyPr/>
        <a:lstStyle/>
        <a:p>
          <a:endParaRPr lang="es-ES"/>
        </a:p>
      </dgm:t>
    </dgm:pt>
    <dgm:pt modelId="{A5816813-1419-432E-9FA8-85EFBA33D252}" type="pres">
      <dgm:prSet presAssocID="{9E731463-E0AC-465F-88AD-6C7511DC27EF}" presName="child4Text" presStyleLbl="bgAcc1" presStyleIdx="3" presStyleCnt="4">
        <dgm:presLayoutVars>
          <dgm:bulletEnabled val="1"/>
        </dgm:presLayoutVars>
      </dgm:prSet>
      <dgm:spPr/>
      <dgm:t>
        <a:bodyPr/>
        <a:lstStyle/>
        <a:p>
          <a:endParaRPr lang="es-ES"/>
        </a:p>
      </dgm:t>
    </dgm:pt>
    <dgm:pt modelId="{08336B93-90F6-4E4F-AFAB-027C764E91EB}" type="pres">
      <dgm:prSet presAssocID="{9E731463-E0AC-465F-88AD-6C7511DC27EF}" presName="childPlaceholder" presStyleCnt="0"/>
      <dgm:spPr/>
    </dgm:pt>
    <dgm:pt modelId="{D345AAE7-AF22-49AA-9F0B-79F1F119189F}" type="pres">
      <dgm:prSet presAssocID="{9E731463-E0AC-465F-88AD-6C7511DC27EF}" presName="circle" presStyleCnt="0"/>
      <dgm:spPr/>
    </dgm:pt>
    <dgm:pt modelId="{2C5F8C4F-2A98-43C2-B120-B684EDC3D69A}" type="pres">
      <dgm:prSet presAssocID="{9E731463-E0AC-465F-88AD-6C7511DC27EF}" presName="quadrant1" presStyleLbl="node1" presStyleIdx="0" presStyleCnt="4" custLinFactNeighborX="-2309">
        <dgm:presLayoutVars>
          <dgm:chMax val="1"/>
          <dgm:bulletEnabled val="1"/>
        </dgm:presLayoutVars>
      </dgm:prSet>
      <dgm:spPr/>
      <dgm:t>
        <a:bodyPr/>
        <a:lstStyle/>
        <a:p>
          <a:endParaRPr lang="es-ES"/>
        </a:p>
      </dgm:t>
    </dgm:pt>
    <dgm:pt modelId="{6E9941BD-0C6A-45DA-A9E9-218AAC7AE4C5}" type="pres">
      <dgm:prSet presAssocID="{9E731463-E0AC-465F-88AD-6C7511DC27EF}" presName="quadrant2" presStyleLbl="node1" presStyleIdx="1" presStyleCnt="4" custLinFactNeighborX="-95">
        <dgm:presLayoutVars>
          <dgm:chMax val="1"/>
          <dgm:bulletEnabled val="1"/>
        </dgm:presLayoutVars>
      </dgm:prSet>
      <dgm:spPr/>
      <dgm:t>
        <a:bodyPr/>
        <a:lstStyle/>
        <a:p>
          <a:endParaRPr lang="es-ES"/>
        </a:p>
      </dgm:t>
    </dgm:pt>
    <dgm:pt modelId="{FB31209A-FB73-4645-8F9E-E17F85F2CC9D}" type="pres">
      <dgm:prSet presAssocID="{9E731463-E0AC-465F-88AD-6C7511DC27EF}" presName="quadrant3" presStyleLbl="node1" presStyleIdx="2" presStyleCnt="4" custLinFactNeighborX="-95" custLinFactNeighborY="-4308">
        <dgm:presLayoutVars>
          <dgm:chMax val="1"/>
          <dgm:bulletEnabled val="1"/>
        </dgm:presLayoutVars>
      </dgm:prSet>
      <dgm:spPr/>
      <dgm:t>
        <a:bodyPr/>
        <a:lstStyle/>
        <a:p>
          <a:endParaRPr lang="es-ES"/>
        </a:p>
      </dgm:t>
    </dgm:pt>
    <dgm:pt modelId="{51C01F26-B9B1-469C-B841-7442104DF871}" type="pres">
      <dgm:prSet presAssocID="{9E731463-E0AC-465F-88AD-6C7511DC27EF}" presName="quadrant4" presStyleLbl="node1" presStyleIdx="3" presStyleCnt="4" custLinFactNeighborX="-2309" custLinFactNeighborY="-4308">
        <dgm:presLayoutVars>
          <dgm:chMax val="1"/>
          <dgm:bulletEnabled val="1"/>
        </dgm:presLayoutVars>
      </dgm:prSet>
      <dgm:spPr/>
      <dgm:t>
        <a:bodyPr/>
        <a:lstStyle/>
        <a:p>
          <a:endParaRPr lang="es-ES"/>
        </a:p>
      </dgm:t>
    </dgm:pt>
    <dgm:pt modelId="{A69270C1-D987-4378-B055-0FDDFE4941D9}" type="pres">
      <dgm:prSet presAssocID="{9E731463-E0AC-465F-88AD-6C7511DC27EF}" presName="quadrantPlaceholder" presStyleCnt="0"/>
      <dgm:spPr/>
    </dgm:pt>
    <dgm:pt modelId="{F419D86C-E766-49AF-B08A-6F2F57622215}" type="pres">
      <dgm:prSet presAssocID="{9E731463-E0AC-465F-88AD-6C7511DC27EF}" presName="center1" presStyleLbl="fgShp" presStyleIdx="0" presStyleCnt="2"/>
      <dgm:spPr>
        <a:solidFill>
          <a:srgbClr val="FFFF00"/>
        </a:solidFill>
      </dgm:spPr>
      <dgm:t>
        <a:bodyPr/>
        <a:lstStyle/>
        <a:p>
          <a:endParaRPr lang="es-BO"/>
        </a:p>
      </dgm:t>
    </dgm:pt>
    <dgm:pt modelId="{99FE6561-1AA9-4799-9DD9-96CEE824B539}" type="pres">
      <dgm:prSet presAssocID="{9E731463-E0AC-465F-88AD-6C7511DC27EF}" presName="center2" presStyleLbl="fgShp" presStyleIdx="1" presStyleCnt="2"/>
      <dgm:spPr>
        <a:solidFill>
          <a:srgbClr val="FFFF00"/>
        </a:solidFill>
      </dgm:spPr>
      <dgm:t>
        <a:bodyPr/>
        <a:lstStyle/>
        <a:p>
          <a:endParaRPr lang="es-BO"/>
        </a:p>
      </dgm:t>
    </dgm:pt>
  </dgm:ptLst>
  <dgm:cxnLst>
    <dgm:cxn modelId="{3E1A53A6-8217-4B6E-916D-04454A4F5090}" type="presOf" srcId="{9E731463-E0AC-465F-88AD-6C7511DC27EF}" destId="{BC86EBD7-7CC6-442A-A359-9CA2291AC6C0}" srcOrd="0" destOrd="0" presId="urn:microsoft.com/office/officeart/2005/8/layout/cycle4"/>
    <dgm:cxn modelId="{86257C9C-79BE-4C81-BC56-676E42750764}" type="presOf" srcId="{3163D162-E5CC-4402-89D6-556F8288141A}" destId="{761C6EF0-332F-4F37-AC9C-9118869B35AB}" srcOrd="1" destOrd="0" presId="urn:microsoft.com/office/officeart/2005/8/layout/cycle4"/>
    <dgm:cxn modelId="{64595C44-5765-4022-AC9A-9E3E0C3CCC96}" type="presOf" srcId="{BFF01216-6F47-410B-BFAC-5CE4C451514C}" destId="{F0140AF8-4061-4EA4-93C9-D43AF26C72B1}" srcOrd="0" destOrd="1" presId="urn:microsoft.com/office/officeart/2005/8/layout/cycle4"/>
    <dgm:cxn modelId="{84FE86C4-5700-404A-A892-5B3C6E6EF191}" type="presOf" srcId="{3352A575-A0BE-412C-AC01-21BDBCA4C2D8}" destId="{FB31209A-FB73-4645-8F9E-E17F85F2CC9D}" srcOrd="0" destOrd="0" presId="urn:microsoft.com/office/officeart/2005/8/layout/cycle4"/>
    <dgm:cxn modelId="{54FE563F-064B-4AA3-A29E-C2760709FF23}" srcId="{9E731463-E0AC-465F-88AD-6C7511DC27EF}" destId="{5534B291-DF90-4228-9631-30D979683024}" srcOrd="0" destOrd="0" parTransId="{7E71FD55-690A-470B-95B7-8AD13C2EF52F}" sibTransId="{EDC70691-E2B9-4ACB-99A7-5D1CDA525C4C}"/>
    <dgm:cxn modelId="{7FB691DB-D828-474C-9B16-4F8C0664248E}" type="presOf" srcId="{074FBC8D-D6A7-44EB-A3EA-9043BD048F2B}" destId="{87F71C1E-2B9A-4E27-9042-7663627FFD94}" srcOrd="1" destOrd="0" presId="urn:microsoft.com/office/officeart/2005/8/layout/cycle4"/>
    <dgm:cxn modelId="{00A7EB0F-8EAB-4B20-88F1-1B303E8B9B4C}" type="presOf" srcId="{BFF01216-6F47-410B-BFAC-5CE4C451514C}" destId="{A5816813-1419-432E-9FA8-85EFBA33D252}" srcOrd="1" destOrd="1" presId="urn:microsoft.com/office/officeart/2005/8/layout/cycle4"/>
    <dgm:cxn modelId="{77245014-D853-414F-BC6A-51CEF2D2481A}" type="presOf" srcId="{5534B291-DF90-4228-9631-30D979683024}" destId="{2C5F8C4F-2A98-43C2-B120-B684EDC3D69A}" srcOrd="0" destOrd="0" presId="urn:microsoft.com/office/officeart/2005/8/layout/cycle4"/>
    <dgm:cxn modelId="{80957E14-12F7-479F-87EF-E41C56EB4B77}" srcId="{3352A575-A0BE-412C-AC01-21BDBCA4C2D8}" destId="{0DF92BF0-B2C7-4CDD-A9B0-59B329BDE47C}" srcOrd="3" destOrd="0" parTransId="{717300E7-30FD-4F3C-9566-F6E1FD0212FA}" sibTransId="{0238F0EE-50FA-4DC0-ABAC-FB4670C01DBA}"/>
    <dgm:cxn modelId="{A072B714-AC34-4F8C-9737-DAE19E1A32DC}" type="presOf" srcId="{A24C4B28-CCD3-4C85-B91B-23BCCEB0A3A8}" destId="{8EB89EF4-50D9-4A07-B97D-EA58651C59A7}" srcOrd="1" destOrd="1" presId="urn:microsoft.com/office/officeart/2005/8/layout/cycle4"/>
    <dgm:cxn modelId="{5D4440FE-0669-4477-BCA2-867842F47C40}" type="presOf" srcId="{D8D75683-B8A3-4C2D-AA41-2A2B5DA0E691}" destId="{F6AE1CF6-393B-427B-9822-C38755967135}" srcOrd="0" destOrd="0" presId="urn:microsoft.com/office/officeart/2005/8/layout/cycle4"/>
    <dgm:cxn modelId="{1E6FA4FE-6298-4808-A7AD-0B613B334CBF}" type="presOf" srcId="{0DF92BF0-B2C7-4CDD-A9B0-59B329BDE47C}" destId="{9C77C94C-1727-45E7-8C43-BF10D87594DD}" srcOrd="0" destOrd="3" presId="urn:microsoft.com/office/officeart/2005/8/layout/cycle4"/>
    <dgm:cxn modelId="{989301F4-E8B1-4343-8983-25DDCD960948}" srcId="{9E731463-E0AC-465F-88AD-6C7511DC27EF}" destId="{3352A575-A0BE-412C-AC01-21BDBCA4C2D8}" srcOrd="2" destOrd="0" parTransId="{1F2886CF-8C90-45AC-8E68-B2F4B109781E}" sibTransId="{112AE8DD-F2C6-431F-B9CE-C0DB031B3A01}"/>
    <dgm:cxn modelId="{2D89A358-DC7A-4241-8D1B-25B103CC99C9}" srcId="{3352A575-A0BE-412C-AC01-21BDBCA4C2D8}" destId="{3F8487CF-6000-480C-A726-39D9D2A1ED39}" srcOrd="4" destOrd="0" parTransId="{23E1D115-3B93-49C3-BC32-F26D00A0F51D}" sibTransId="{3E62FBF5-97B8-4F3F-98CD-F0442D164C30}"/>
    <dgm:cxn modelId="{7B9F63E1-FB88-45AC-AD9B-2BB1CD81FA77}" srcId="{5534B291-DF90-4228-9631-30D979683024}" destId="{A24C4B28-CCD3-4C85-B91B-23BCCEB0A3A8}" srcOrd="1" destOrd="0" parTransId="{9E87BB59-3F18-4300-B30E-FF99118A4B01}" sibTransId="{CBB2B555-67D0-415B-8950-9FF56470C00A}"/>
    <dgm:cxn modelId="{A222D76C-0642-4C29-9514-0C2A415FACB6}" type="presOf" srcId="{3F8487CF-6000-480C-A726-39D9D2A1ED39}" destId="{87F71C1E-2B9A-4E27-9042-7663627FFD94}" srcOrd="1" destOrd="4" presId="urn:microsoft.com/office/officeart/2005/8/layout/cycle4"/>
    <dgm:cxn modelId="{6AA9F474-AD2A-4386-8F90-A73E4FDFEFEA}" type="presOf" srcId="{0D5F6999-9621-437C-95EE-E8E0B9BEF00B}" destId="{8EB89EF4-50D9-4A07-B97D-EA58651C59A7}" srcOrd="1" destOrd="2" presId="urn:microsoft.com/office/officeart/2005/8/layout/cycle4"/>
    <dgm:cxn modelId="{664A9F0E-0C50-4100-AA39-15DF06331A07}" type="presOf" srcId="{CE342594-919A-469B-A821-E320A38AE195}" destId="{F0140AF8-4061-4EA4-93C9-D43AF26C72B1}" srcOrd="0" destOrd="0" presId="urn:microsoft.com/office/officeart/2005/8/layout/cycle4"/>
    <dgm:cxn modelId="{575E5E98-6516-4E0B-A130-A55888EE6A01}" type="presOf" srcId="{3163D162-E5CC-4402-89D6-556F8288141A}" destId="{027B43CF-C545-431F-8512-7BEBABD78C7D}" srcOrd="0" destOrd="0" presId="urn:microsoft.com/office/officeart/2005/8/layout/cycle4"/>
    <dgm:cxn modelId="{2D3137E3-5E73-4F71-A0D0-E2E9BE816FF2}" srcId="{9E731463-E0AC-465F-88AD-6C7511DC27EF}" destId="{E944B381-2335-454A-BF32-2B7FAC9FED25}" srcOrd="3" destOrd="0" parTransId="{B789E485-C563-4DCA-BBF4-2550D905BD6C}" sibTransId="{A0B523D4-2322-4F04-9A81-B8DE6B499F5F}"/>
    <dgm:cxn modelId="{D7D105C0-1BF5-4C54-BD41-C74C06256E60}" type="presOf" srcId="{0D5F6999-9621-437C-95EE-E8E0B9BEF00B}" destId="{F6AE1CF6-393B-427B-9822-C38755967135}" srcOrd="0" destOrd="2" presId="urn:microsoft.com/office/officeart/2005/8/layout/cycle4"/>
    <dgm:cxn modelId="{27EE72B7-EAE1-47F9-8F0E-00F4A2A54574}" srcId="{3352A575-A0BE-412C-AC01-21BDBCA4C2D8}" destId="{04B65D72-01FA-490B-86F4-B42B2D08CEA6}" srcOrd="2" destOrd="0" parTransId="{8CB9D736-FB92-4CB8-AC35-FD1814D6170F}" sibTransId="{7A624564-EAD3-488E-BD01-116FDA42AB99}"/>
    <dgm:cxn modelId="{31B7FB9C-6C9C-4BBC-9D4B-EEFFF27D57E7}" srcId="{4BB2CF85-F262-4133-9A75-CADC8DF1557F}" destId="{3163D162-E5CC-4402-89D6-556F8288141A}" srcOrd="0" destOrd="0" parTransId="{E29F4BD3-1FD7-4D5F-A97A-519C42BB9970}" sibTransId="{14C6AB26-96FE-4304-8963-BF6A172616DD}"/>
    <dgm:cxn modelId="{42E9160E-FF29-491A-8863-018FA4DC5468}" type="presOf" srcId="{3F8487CF-6000-480C-A726-39D9D2A1ED39}" destId="{9C77C94C-1727-45E7-8C43-BF10D87594DD}" srcOrd="0" destOrd="4" presId="urn:microsoft.com/office/officeart/2005/8/layout/cycle4"/>
    <dgm:cxn modelId="{CC5D1448-AE75-4991-8D9D-03D31753A0B4}" type="presOf" srcId="{04B65D72-01FA-490B-86F4-B42B2D08CEA6}" destId="{9C77C94C-1727-45E7-8C43-BF10D87594DD}" srcOrd="0" destOrd="2" presId="urn:microsoft.com/office/officeart/2005/8/layout/cycle4"/>
    <dgm:cxn modelId="{D6ED87B4-DDE3-41F3-9DCB-ABE962327D59}" type="presOf" srcId="{D8D75683-B8A3-4C2D-AA41-2A2B5DA0E691}" destId="{8EB89EF4-50D9-4A07-B97D-EA58651C59A7}" srcOrd="1" destOrd="0" presId="urn:microsoft.com/office/officeart/2005/8/layout/cycle4"/>
    <dgm:cxn modelId="{BDEB1191-486B-45B3-9EBF-5514C9B5FEB7}" type="presOf" srcId="{04B65D72-01FA-490B-86F4-B42B2D08CEA6}" destId="{87F71C1E-2B9A-4E27-9042-7663627FFD94}" srcOrd="1" destOrd="2" presId="urn:microsoft.com/office/officeart/2005/8/layout/cycle4"/>
    <dgm:cxn modelId="{F93DFBBF-BF19-4F77-9154-2D45507A1B32}" srcId="{9E731463-E0AC-465F-88AD-6C7511DC27EF}" destId="{4BB2CF85-F262-4133-9A75-CADC8DF1557F}" srcOrd="1" destOrd="0" parTransId="{F594D00B-44CF-480A-A493-B6DC10F51A4A}" sibTransId="{D6E6D432-DD1C-4582-92E6-DB7062D02578}"/>
    <dgm:cxn modelId="{A8688868-4E91-404B-9FCD-B9A933A948B3}" type="presOf" srcId="{4BB2CF85-F262-4133-9A75-CADC8DF1557F}" destId="{6E9941BD-0C6A-45DA-A9E9-218AAC7AE4C5}" srcOrd="0" destOrd="0" presId="urn:microsoft.com/office/officeart/2005/8/layout/cycle4"/>
    <dgm:cxn modelId="{49D0D574-D269-4EE9-9B9C-EF53074D1E34}" type="presOf" srcId="{CE342594-919A-469B-A821-E320A38AE195}" destId="{A5816813-1419-432E-9FA8-85EFBA33D252}" srcOrd="1" destOrd="0" presId="urn:microsoft.com/office/officeart/2005/8/layout/cycle4"/>
    <dgm:cxn modelId="{7E2BCC84-831A-4C8C-9853-C0925EBE4DAB}" srcId="{E944B381-2335-454A-BF32-2B7FAC9FED25}" destId="{CE342594-919A-469B-A821-E320A38AE195}" srcOrd="0" destOrd="0" parTransId="{DFCD5759-4B34-411E-8234-D91D1851C70F}" sibTransId="{6C2D0C30-B5D6-4540-96AC-60D6C0D8510C}"/>
    <dgm:cxn modelId="{1DC9817B-700B-4EB7-BB06-F64EF0B1FC68}" srcId="{3352A575-A0BE-412C-AC01-21BDBCA4C2D8}" destId="{493D2765-7D53-4F39-B1CD-2D729E7D36AF}" srcOrd="1" destOrd="0" parTransId="{3D7EBD6C-E721-42E8-B208-78608694B5B2}" sibTransId="{8CDE7B18-7107-480C-879C-767F8D6E4333}"/>
    <dgm:cxn modelId="{1E7E0A88-7A47-46A2-98B9-2E2EDFD65DDA}" srcId="{5534B291-DF90-4228-9631-30D979683024}" destId="{0D5F6999-9621-437C-95EE-E8E0B9BEF00B}" srcOrd="2" destOrd="0" parTransId="{20F4E181-EB47-4251-AD40-1108F477F432}" sibTransId="{3CEBE0CD-B977-42F8-B0E1-532650F7D2AD}"/>
    <dgm:cxn modelId="{FB828B52-900B-4A1E-B7E8-F67635202717}" type="presOf" srcId="{074FBC8D-D6A7-44EB-A3EA-9043BD048F2B}" destId="{9C77C94C-1727-45E7-8C43-BF10D87594DD}" srcOrd="0" destOrd="0" presId="urn:microsoft.com/office/officeart/2005/8/layout/cycle4"/>
    <dgm:cxn modelId="{FEE70FE7-1418-459C-B4D5-E0E107CE52C1}" type="presOf" srcId="{0DF92BF0-B2C7-4CDD-A9B0-59B329BDE47C}" destId="{87F71C1E-2B9A-4E27-9042-7663627FFD94}" srcOrd="1" destOrd="3" presId="urn:microsoft.com/office/officeart/2005/8/layout/cycle4"/>
    <dgm:cxn modelId="{EC8E2DE1-CE71-419A-8DC3-71A2488998DD}" srcId="{3352A575-A0BE-412C-AC01-21BDBCA4C2D8}" destId="{074FBC8D-D6A7-44EB-A3EA-9043BD048F2B}" srcOrd="0" destOrd="0" parTransId="{2EBE09D3-A300-4E45-83F2-7986FF049ADE}" sibTransId="{8B22C641-0BFF-4BEE-BDB3-57760BCC9371}"/>
    <dgm:cxn modelId="{40301F34-101D-45CA-B4C9-A2FC0992A3F4}" type="presOf" srcId="{E944B381-2335-454A-BF32-2B7FAC9FED25}" destId="{51C01F26-B9B1-469C-B841-7442104DF871}" srcOrd="0" destOrd="0" presId="urn:microsoft.com/office/officeart/2005/8/layout/cycle4"/>
    <dgm:cxn modelId="{ABB8907C-DF31-430D-BB20-D6A39B9317D3}" srcId="{E944B381-2335-454A-BF32-2B7FAC9FED25}" destId="{BFF01216-6F47-410B-BFAC-5CE4C451514C}" srcOrd="1" destOrd="0" parTransId="{04DD925F-2151-4CB4-B293-E7E95ACF9F21}" sibTransId="{5EF0C047-30CF-4E31-B3A6-05EEE4C26011}"/>
    <dgm:cxn modelId="{F26C6D08-4B4E-4D10-B267-BA2D0C1B8FC3}" type="presOf" srcId="{493D2765-7D53-4F39-B1CD-2D729E7D36AF}" destId="{87F71C1E-2B9A-4E27-9042-7663627FFD94}" srcOrd="1" destOrd="1" presId="urn:microsoft.com/office/officeart/2005/8/layout/cycle4"/>
    <dgm:cxn modelId="{503ACDDA-2256-40A4-8CBB-2DE4ECAD14EE}" srcId="{5534B291-DF90-4228-9631-30D979683024}" destId="{D8D75683-B8A3-4C2D-AA41-2A2B5DA0E691}" srcOrd="0" destOrd="0" parTransId="{385504C3-B715-4A9F-8B7C-C71B1A385445}" sibTransId="{90BD180C-10A8-4C6E-A6F6-5DE533AB5263}"/>
    <dgm:cxn modelId="{AAE6E1CF-6D74-41D8-A960-179F2ED24AE2}" type="presOf" srcId="{493D2765-7D53-4F39-B1CD-2D729E7D36AF}" destId="{9C77C94C-1727-45E7-8C43-BF10D87594DD}" srcOrd="0" destOrd="1" presId="urn:microsoft.com/office/officeart/2005/8/layout/cycle4"/>
    <dgm:cxn modelId="{3ED811B1-6DBA-41C9-980E-E7611E9E3C9B}" type="presOf" srcId="{A24C4B28-CCD3-4C85-B91B-23BCCEB0A3A8}" destId="{F6AE1CF6-393B-427B-9822-C38755967135}" srcOrd="0" destOrd="1" presId="urn:microsoft.com/office/officeart/2005/8/layout/cycle4"/>
    <dgm:cxn modelId="{D22A3D30-EABB-45E2-BFCE-ACCFE399D030}" type="presParOf" srcId="{BC86EBD7-7CC6-442A-A359-9CA2291AC6C0}" destId="{56E84E80-84C1-4861-9674-BAB4CA849D4D}" srcOrd="0" destOrd="0" presId="urn:microsoft.com/office/officeart/2005/8/layout/cycle4"/>
    <dgm:cxn modelId="{E04BE4AA-2BAC-49BB-86A8-AC41895F8DB5}" type="presParOf" srcId="{56E84E80-84C1-4861-9674-BAB4CA849D4D}" destId="{D103E099-7DB7-4D3F-B152-6F9DFB53580D}" srcOrd="0" destOrd="0" presId="urn:microsoft.com/office/officeart/2005/8/layout/cycle4"/>
    <dgm:cxn modelId="{EA577BB5-77FD-43E0-AE81-91F15BA4DDC6}" type="presParOf" srcId="{D103E099-7DB7-4D3F-B152-6F9DFB53580D}" destId="{F6AE1CF6-393B-427B-9822-C38755967135}" srcOrd="0" destOrd="0" presId="urn:microsoft.com/office/officeart/2005/8/layout/cycle4"/>
    <dgm:cxn modelId="{71B5C370-77B8-4852-BD6F-A1F47F700952}" type="presParOf" srcId="{D103E099-7DB7-4D3F-B152-6F9DFB53580D}" destId="{8EB89EF4-50D9-4A07-B97D-EA58651C59A7}" srcOrd="1" destOrd="0" presId="urn:microsoft.com/office/officeart/2005/8/layout/cycle4"/>
    <dgm:cxn modelId="{09865FA8-340E-43D5-B821-CDAB3B1B6B09}" type="presParOf" srcId="{56E84E80-84C1-4861-9674-BAB4CA849D4D}" destId="{883FC079-3F65-4E75-8B9D-91F062830FD8}" srcOrd="1" destOrd="0" presId="urn:microsoft.com/office/officeart/2005/8/layout/cycle4"/>
    <dgm:cxn modelId="{3C1EA579-631E-414E-9F3E-89DF72F428E4}" type="presParOf" srcId="{883FC079-3F65-4E75-8B9D-91F062830FD8}" destId="{027B43CF-C545-431F-8512-7BEBABD78C7D}" srcOrd="0" destOrd="0" presId="urn:microsoft.com/office/officeart/2005/8/layout/cycle4"/>
    <dgm:cxn modelId="{FA2FE64A-0B32-483F-8086-3ED8A67BD1FB}" type="presParOf" srcId="{883FC079-3F65-4E75-8B9D-91F062830FD8}" destId="{761C6EF0-332F-4F37-AC9C-9118869B35AB}" srcOrd="1" destOrd="0" presId="urn:microsoft.com/office/officeart/2005/8/layout/cycle4"/>
    <dgm:cxn modelId="{1E0B01C6-6131-4B02-841B-F3EA9BD018BF}" type="presParOf" srcId="{56E84E80-84C1-4861-9674-BAB4CA849D4D}" destId="{C97AFAD2-1050-4BD6-B15A-AD5310B10902}" srcOrd="2" destOrd="0" presId="urn:microsoft.com/office/officeart/2005/8/layout/cycle4"/>
    <dgm:cxn modelId="{FA2FDD97-AF3B-4C6F-B7C9-9E5CCE8423B8}" type="presParOf" srcId="{C97AFAD2-1050-4BD6-B15A-AD5310B10902}" destId="{9C77C94C-1727-45E7-8C43-BF10D87594DD}" srcOrd="0" destOrd="0" presId="urn:microsoft.com/office/officeart/2005/8/layout/cycle4"/>
    <dgm:cxn modelId="{FBD36683-5637-4541-AD82-2BC62F387A43}" type="presParOf" srcId="{C97AFAD2-1050-4BD6-B15A-AD5310B10902}" destId="{87F71C1E-2B9A-4E27-9042-7663627FFD94}" srcOrd="1" destOrd="0" presId="urn:microsoft.com/office/officeart/2005/8/layout/cycle4"/>
    <dgm:cxn modelId="{C274C57C-51D2-49E5-BBEB-87864633EDCB}" type="presParOf" srcId="{56E84E80-84C1-4861-9674-BAB4CA849D4D}" destId="{13087BBC-5C0F-4641-ABE2-C76BBD906C06}" srcOrd="3" destOrd="0" presId="urn:microsoft.com/office/officeart/2005/8/layout/cycle4"/>
    <dgm:cxn modelId="{009CC594-734F-4251-A78C-1095D9E60F2C}" type="presParOf" srcId="{13087BBC-5C0F-4641-ABE2-C76BBD906C06}" destId="{F0140AF8-4061-4EA4-93C9-D43AF26C72B1}" srcOrd="0" destOrd="0" presId="urn:microsoft.com/office/officeart/2005/8/layout/cycle4"/>
    <dgm:cxn modelId="{823A1D23-EFAF-4036-9A88-E53882C7890E}" type="presParOf" srcId="{13087BBC-5C0F-4641-ABE2-C76BBD906C06}" destId="{A5816813-1419-432E-9FA8-85EFBA33D252}" srcOrd="1" destOrd="0" presId="urn:microsoft.com/office/officeart/2005/8/layout/cycle4"/>
    <dgm:cxn modelId="{8DAB780D-395D-41D3-8880-144CD5F5C589}" type="presParOf" srcId="{56E84E80-84C1-4861-9674-BAB4CA849D4D}" destId="{08336B93-90F6-4E4F-AFAB-027C764E91EB}" srcOrd="4" destOrd="0" presId="urn:microsoft.com/office/officeart/2005/8/layout/cycle4"/>
    <dgm:cxn modelId="{B7BA7CA3-E2F0-4A64-87E3-3723D53DCD78}" type="presParOf" srcId="{BC86EBD7-7CC6-442A-A359-9CA2291AC6C0}" destId="{D345AAE7-AF22-49AA-9F0B-79F1F119189F}" srcOrd="1" destOrd="0" presId="urn:microsoft.com/office/officeart/2005/8/layout/cycle4"/>
    <dgm:cxn modelId="{62EF48A9-2ECE-4794-9DA3-EC18DA24E136}" type="presParOf" srcId="{D345AAE7-AF22-49AA-9F0B-79F1F119189F}" destId="{2C5F8C4F-2A98-43C2-B120-B684EDC3D69A}" srcOrd="0" destOrd="0" presId="urn:microsoft.com/office/officeart/2005/8/layout/cycle4"/>
    <dgm:cxn modelId="{56B5ADB6-2B09-40F6-B2A7-42F55849D240}" type="presParOf" srcId="{D345AAE7-AF22-49AA-9F0B-79F1F119189F}" destId="{6E9941BD-0C6A-45DA-A9E9-218AAC7AE4C5}" srcOrd="1" destOrd="0" presId="urn:microsoft.com/office/officeart/2005/8/layout/cycle4"/>
    <dgm:cxn modelId="{B6894DFD-1B32-45D5-81D1-57A66A807EBA}" type="presParOf" srcId="{D345AAE7-AF22-49AA-9F0B-79F1F119189F}" destId="{FB31209A-FB73-4645-8F9E-E17F85F2CC9D}" srcOrd="2" destOrd="0" presId="urn:microsoft.com/office/officeart/2005/8/layout/cycle4"/>
    <dgm:cxn modelId="{E5010DE8-D921-4109-8798-E3CB9602890D}" type="presParOf" srcId="{D345AAE7-AF22-49AA-9F0B-79F1F119189F}" destId="{51C01F26-B9B1-469C-B841-7442104DF871}" srcOrd="3" destOrd="0" presId="urn:microsoft.com/office/officeart/2005/8/layout/cycle4"/>
    <dgm:cxn modelId="{33DC9E4D-D085-4846-A855-2C0F0B5226AD}" type="presParOf" srcId="{D345AAE7-AF22-49AA-9F0B-79F1F119189F}" destId="{A69270C1-D987-4378-B055-0FDDFE4941D9}" srcOrd="4" destOrd="0" presId="urn:microsoft.com/office/officeart/2005/8/layout/cycle4"/>
    <dgm:cxn modelId="{796C2FDC-F556-44AF-BA3B-73EBA39853F4}" type="presParOf" srcId="{BC86EBD7-7CC6-442A-A359-9CA2291AC6C0}" destId="{F419D86C-E766-49AF-B08A-6F2F57622215}" srcOrd="2" destOrd="0" presId="urn:microsoft.com/office/officeart/2005/8/layout/cycle4"/>
    <dgm:cxn modelId="{A62C1411-66C7-417E-9772-F1FFD6B6E0F7}" type="presParOf" srcId="{BC86EBD7-7CC6-442A-A359-9CA2291AC6C0}" destId="{99FE6561-1AA9-4799-9DD9-96CEE824B539}"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B64D9-FFE0-4DA5-B36D-4FF6E0F8394E}" type="doc">
      <dgm:prSet loTypeId="urn:microsoft.com/office/officeart/2005/8/layout/radial5" loCatId="cycle" qsTypeId="urn:microsoft.com/office/officeart/2005/8/quickstyle/3d5" qsCatId="3D" csTypeId="urn:microsoft.com/office/officeart/2005/8/colors/colorful4" csCatId="colorful" phldr="1"/>
      <dgm:spPr/>
      <dgm:t>
        <a:bodyPr/>
        <a:lstStyle/>
        <a:p>
          <a:endParaRPr lang="es-ES"/>
        </a:p>
      </dgm:t>
    </dgm:pt>
    <dgm:pt modelId="{8F37B7F1-2280-4FE6-B16D-5AA7C5B5F2B8}">
      <dgm:prSet phldrT="[Texto]" custT="1"/>
      <dgm:spPr/>
      <dgm:t>
        <a:bodyPr/>
        <a:lstStyle/>
        <a:p>
          <a:r>
            <a:rPr lang="es-BO" sz="1800" dirty="0" smtClean="0">
              <a:solidFill>
                <a:schemeClr val="accent4">
                  <a:lumMod val="10000"/>
                </a:schemeClr>
              </a:solidFill>
              <a:latin typeface="Arial Black" pitchFamily="34" charset="0"/>
            </a:rPr>
            <a:t>VIVIR BIEN  EN COMUNIDAD</a:t>
          </a:r>
          <a:endParaRPr lang="es-ES" sz="1800" dirty="0">
            <a:solidFill>
              <a:schemeClr val="accent4">
                <a:lumMod val="10000"/>
              </a:schemeClr>
            </a:solidFill>
            <a:latin typeface="Arial Black" pitchFamily="34" charset="0"/>
          </a:endParaRPr>
        </a:p>
      </dgm:t>
    </dgm:pt>
    <dgm:pt modelId="{8307FA6D-C202-445F-A215-38B9E483D134}" type="parTrans" cxnId="{41139E0A-9CED-4611-B3ED-BD8511819C20}">
      <dgm:prSet/>
      <dgm:spPr/>
      <dgm:t>
        <a:bodyPr/>
        <a:lstStyle/>
        <a:p>
          <a:endParaRPr lang="es-ES" sz="2000">
            <a:solidFill>
              <a:schemeClr val="accent4">
                <a:lumMod val="10000"/>
              </a:schemeClr>
            </a:solidFill>
            <a:latin typeface="Arial Narrow" pitchFamily="34" charset="0"/>
          </a:endParaRPr>
        </a:p>
      </dgm:t>
    </dgm:pt>
    <dgm:pt modelId="{9C8EC888-7D22-4D01-9EEF-96B32CE58693}" type="sibTrans" cxnId="{41139E0A-9CED-4611-B3ED-BD8511819C20}">
      <dgm:prSet/>
      <dgm:spPr/>
      <dgm:t>
        <a:bodyPr/>
        <a:lstStyle/>
        <a:p>
          <a:endParaRPr lang="es-ES" sz="2000">
            <a:solidFill>
              <a:schemeClr val="accent4">
                <a:lumMod val="10000"/>
              </a:schemeClr>
            </a:solidFill>
            <a:latin typeface="Arial Narrow" pitchFamily="34" charset="0"/>
          </a:endParaRPr>
        </a:p>
      </dgm:t>
    </dgm:pt>
    <dgm:pt modelId="{6F66CA71-5727-42B8-A141-575979259EB2}">
      <dgm:prSet phldrT="[Texto]" custT="1"/>
      <dgm:spPr/>
      <dgm:t>
        <a:bodyPr/>
        <a:lstStyle/>
        <a:p>
          <a:r>
            <a:rPr lang="es-BO" sz="1800" b="1" dirty="0" smtClean="0">
              <a:solidFill>
                <a:schemeClr val="accent4">
                  <a:lumMod val="10000"/>
                </a:schemeClr>
              </a:solidFill>
              <a:latin typeface="Arial Black" pitchFamily="34" charset="0"/>
            </a:rPr>
            <a:t>SER </a:t>
          </a:r>
          <a:r>
            <a:rPr lang="es-BO" sz="1800" dirty="0" smtClean="0">
              <a:solidFill>
                <a:schemeClr val="accent4">
                  <a:lumMod val="10000"/>
                </a:schemeClr>
              </a:solidFill>
              <a:latin typeface="Arial Narrow" pitchFamily="34" charset="0"/>
            </a:rPr>
            <a:t>valores principios</a:t>
          </a:r>
        </a:p>
        <a:p>
          <a:r>
            <a:rPr lang="es-BO" sz="1200" b="1" dirty="0" smtClean="0">
              <a:solidFill>
                <a:schemeClr val="accent4">
                  <a:lumMod val="10000"/>
                </a:schemeClr>
              </a:solidFill>
              <a:latin typeface="Arial Narrow" pitchFamily="34" charset="0"/>
            </a:rPr>
            <a:t>ESPIRITUALIDAD</a:t>
          </a:r>
          <a:endParaRPr lang="es-ES" sz="1800" b="1" dirty="0">
            <a:solidFill>
              <a:schemeClr val="accent4">
                <a:lumMod val="10000"/>
              </a:schemeClr>
            </a:solidFill>
            <a:latin typeface="Arial Narrow" pitchFamily="34" charset="0"/>
          </a:endParaRPr>
        </a:p>
      </dgm:t>
    </dgm:pt>
    <dgm:pt modelId="{CB8E7F6B-E25A-4627-93B6-16410ACC8F68}" type="parTrans" cxnId="{A3A2C16E-6613-497E-8420-8F23200F9D08}">
      <dgm:prSet custT="1"/>
      <dgm:spPr/>
      <dgm:t>
        <a:bodyPr/>
        <a:lstStyle/>
        <a:p>
          <a:endParaRPr lang="es-ES" sz="1400">
            <a:solidFill>
              <a:schemeClr val="accent4">
                <a:lumMod val="10000"/>
              </a:schemeClr>
            </a:solidFill>
            <a:latin typeface="Arial Narrow" pitchFamily="34" charset="0"/>
          </a:endParaRPr>
        </a:p>
      </dgm:t>
    </dgm:pt>
    <dgm:pt modelId="{9C96B1BE-A22C-466C-A43F-6ADFA07B094E}" type="sibTrans" cxnId="{A3A2C16E-6613-497E-8420-8F23200F9D08}">
      <dgm:prSet/>
      <dgm:spPr/>
      <dgm:t>
        <a:bodyPr/>
        <a:lstStyle/>
        <a:p>
          <a:endParaRPr lang="es-ES" sz="2000">
            <a:solidFill>
              <a:schemeClr val="accent4">
                <a:lumMod val="10000"/>
              </a:schemeClr>
            </a:solidFill>
            <a:latin typeface="Arial Narrow" pitchFamily="34" charset="0"/>
          </a:endParaRPr>
        </a:p>
      </dgm:t>
    </dgm:pt>
    <dgm:pt modelId="{635B1142-D8FE-4818-933C-874F3FF127FF}">
      <dgm:prSet phldrT="[Texto]" custT="1"/>
      <dgm:spPr/>
      <dgm:t>
        <a:bodyPr/>
        <a:lstStyle/>
        <a:p>
          <a:r>
            <a:rPr lang="es-BO" sz="1600" dirty="0" smtClean="0">
              <a:solidFill>
                <a:schemeClr val="accent4">
                  <a:lumMod val="10000"/>
                </a:schemeClr>
              </a:solidFill>
              <a:latin typeface="Arial Black" pitchFamily="34" charset="0"/>
            </a:rPr>
            <a:t>DECIDIR</a:t>
          </a:r>
          <a:r>
            <a:rPr lang="es-BO" sz="1800" dirty="0" smtClean="0">
              <a:solidFill>
                <a:schemeClr val="accent4">
                  <a:lumMod val="10000"/>
                </a:schemeClr>
              </a:solidFill>
              <a:latin typeface="Arial Black" pitchFamily="34" charset="0"/>
            </a:rPr>
            <a:t>    </a:t>
          </a:r>
          <a:r>
            <a:rPr lang="es-BO" sz="1800" dirty="0" smtClean="0">
              <a:solidFill>
                <a:schemeClr val="accent4">
                  <a:lumMod val="10000"/>
                </a:schemeClr>
              </a:solidFill>
              <a:latin typeface="Arial Narrow" pitchFamily="34" charset="0"/>
            </a:rPr>
            <a:t>poder política</a:t>
          </a:r>
        </a:p>
        <a:p>
          <a:r>
            <a:rPr lang="es-BO" sz="1200" b="1" dirty="0" smtClean="0">
              <a:solidFill>
                <a:schemeClr val="accent4">
                  <a:lumMod val="10000"/>
                </a:schemeClr>
              </a:solidFill>
              <a:latin typeface="Arial Narrow" pitchFamily="34" charset="0"/>
            </a:rPr>
            <a:t>ORGANIZACIÓN</a:t>
          </a:r>
          <a:endParaRPr lang="es-ES" sz="1800" b="1" dirty="0">
            <a:solidFill>
              <a:schemeClr val="accent4">
                <a:lumMod val="10000"/>
              </a:schemeClr>
            </a:solidFill>
            <a:latin typeface="Arial Narrow" pitchFamily="34" charset="0"/>
          </a:endParaRPr>
        </a:p>
      </dgm:t>
    </dgm:pt>
    <dgm:pt modelId="{08737CB2-6C01-42B9-B1B7-9B490BAE1329}" type="parTrans" cxnId="{19FB3425-4D43-4B90-958D-278527EF66C0}">
      <dgm:prSet custT="1"/>
      <dgm:spPr/>
      <dgm:t>
        <a:bodyPr/>
        <a:lstStyle/>
        <a:p>
          <a:endParaRPr lang="es-ES" sz="1400">
            <a:solidFill>
              <a:schemeClr val="accent4">
                <a:lumMod val="10000"/>
              </a:schemeClr>
            </a:solidFill>
            <a:latin typeface="Arial Narrow" pitchFamily="34" charset="0"/>
          </a:endParaRPr>
        </a:p>
      </dgm:t>
    </dgm:pt>
    <dgm:pt modelId="{452713D5-DA22-46B4-BA4C-639D9708697A}" type="sibTrans" cxnId="{19FB3425-4D43-4B90-958D-278527EF66C0}">
      <dgm:prSet/>
      <dgm:spPr/>
      <dgm:t>
        <a:bodyPr/>
        <a:lstStyle/>
        <a:p>
          <a:endParaRPr lang="es-ES" sz="2000">
            <a:solidFill>
              <a:schemeClr val="accent4">
                <a:lumMod val="10000"/>
              </a:schemeClr>
            </a:solidFill>
            <a:latin typeface="Arial Narrow" pitchFamily="34" charset="0"/>
          </a:endParaRPr>
        </a:p>
      </dgm:t>
    </dgm:pt>
    <dgm:pt modelId="{A33A731A-8CDD-42D6-BA3F-1433846C824E}">
      <dgm:prSet phldrT="[Texto]" custT="1"/>
      <dgm:spPr/>
      <dgm:t>
        <a:bodyPr/>
        <a:lstStyle/>
        <a:p>
          <a:r>
            <a:rPr lang="es-BO" sz="1800" dirty="0" smtClean="0">
              <a:solidFill>
                <a:schemeClr val="accent4">
                  <a:lumMod val="10000"/>
                </a:schemeClr>
              </a:solidFill>
              <a:latin typeface="Arial Black" pitchFamily="34" charset="0"/>
            </a:rPr>
            <a:t>HACER </a:t>
          </a:r>
          <a:r>
            <a:rPr lang="es-BO" sz="1800" dirty="0" smtClean="0">
              <a:solidFill>
                <a:schemeClr val="accent4">
                  <a:lumMod val="10000"/>
                </a:schemeClr>
              </a:solidFill>
              <a:latin typeface="Arial Narrow" pitchFamily="34" charset="0"/>
            </a:rPr>
            <a:t>práctica </a:t>
          </a:r>
          <a:r>
            <a:rPr lang="es-BO" sz="1400" b="1" dirty="0" smtClean="0">
              <a:solidFill>
                <a:schemeClr val="accent4">
                  <a:lumMod val="10000"/>
                </a:schemeClr>
              </a:solidFill>
              <a:latin typeface="Arial Narrow" pitchFamily="34" charset="0"/>
            </a:rPr>
            <a:t>PRODUCCIÓN</a:t>
          </a:r>
          <a:endParaRPr lang="es-ES" sz="1800" b="1" dirty="0">
            <a:solidFill>
              <a:schemeClr val="accent4">
                <a:lumMod val="10000"/>
              </a:schemeClr>
            </a:solidFill>
            <a:latin typeface="Arial Narrow" pitchFamily="34" charset="0"/>
          </a:endParaRPr>
        </a:p>
      </dgm:t>
    </dgm:pt>
    <dgm:pt modelId="{6DCD40ED-3C0B-45D5-B6D6-A4B62E828669}" type="parTrans" cxnId="{1F380725-EEBC-4E3A-9005-EFBD9848FE16}">
      <dgm:prSet custT="1"/>
      <dgm:spPr/>
      <dgm:t>
        <a:bodyPr/>
        <a:lstStyle/>
        <a:p>
          <a:endParaRPr lang="es-ES" sz="1400">
            <a:solidFill>
              <a:schemeClr val="accent4">
                <a:lumMod val="10000"/>
              </a:schemeClr>
            </a:solidFill>
            <a:latin typeface="Arial Narrow" pitchFamily="34" charset="0"/>
          </a:endParaRPr>
        </a:p>
      </dgm:t>
    </dgm:pt>
    <dgm:pt modelId="{5D9A3BCF-FE49-4230-8CFB-F6D7F37A6F22}" type="sibTrans" cxnId="{1F380725-EEBC-4E3A-9005-EFBD9848FE16}">
      <dgm:prSet/>
      <dgm:spPr/>
      <dgm:t>
        <a:bodyPr/>
        <a:lstStyle/>
        <a:p>
          <a:endParaRPr lang="es-ES" sz="2000">
            <a:solidFill>
              <a:schemeClr val="accent4">
                <a:lumMod val="10000"/>
              </a:schemeClr>
            </a:solidFill>
            <a:latin typeface="Arial Narrow" pitchFamily="34" charset="0"/>
          </a:endParaRPr>
        </a:p>
      </dgm:t>
    </dgm:pt>
    <dgm:pt modelId="{33F2E850-4764-4302-AD3B-C3357AE161EC}">
      <dgm:prSet phldrT="[Texto]" custT="1"/>
      <dgm:spPr/>
      <dgm:t>
        <a:bodyPr/>
        <a:lstStyle/>
        <a:p>
          <a:r>
            <a:rPr lang="es-BO" sz="1800" b="1" dirty="0" smtClean="0">
              <a:solidFill>
                <a:schemeClr val="accent4">
                  <a:lumMod val="10000"/>
                </a:schemeClr>
              </a:solidFill>
              <a:latin typeface="Arial Black" pitchFamily="34" charset="0"/>
            </a:rPr>
            <a:t>SABER </a:t>
          </a:r>
          <a:r>
            <a:rPr lang="es-BO" sz="1800" dirty="0" smtClean="0">
              <a:solidFill>
                <a:schemeClr val="accent4">
                  <a:lumMod val="10000"/>
                </a:schemeClr>
              </a:solidFill>
              <a:latin typeface="Arial Narrow" pitchFamily="34" charset="0"/>
            </a:rPr>
            <a:t>teoría </a:t>
          </a:r>
          <a:r>
            <a:rPr lang="es-BO" sz="1200" b="1" dirty="0" smtClean="0">
              <a:solidFill>
                <a:schemeClr val="accent4">
                  <a:lumMod val="10000"/>
                </a:schemeClr>
              </a:solidFill>
              <a:latin typeface="Arial Narrow" pitchFamily="34" charset="0"/>
            </a:rPr>
            <a:t>CONOCIMIENTO</a:t>
          </a:r>
          <a:endParaRPr lang="es-ES" sz="1800" b="1" dirty="0">
            <a:solidFill>
              <a:schemeClr val="accent4">
                <a:lumMod val="10000"/>
              </a:schemeClr>
            </a:solidFill>
            <a:latin typeface="Arial Narrow" pitchFamily="34" charset="0"/>
          </a:endParaRPr>
        </a:p>
      </dgm:t>
    </dgm:pt>
    <dgm:pt modelId="{96AF1CCA-3018-4AC8-8D64-8C27B3A31F3B}" type="parTrans" cxnId="{64F94065-A9AE-49F1-BF84-578E291C5E2C}">
      <dgm:prSet custT="1"/>
      <dgm:spPr/>
      <dgm:t>
        <a:bodyPr/>
        <a:lstStyle/>
        <a:p>
          <a:endParaRPr lang="es-ES" sz="1400">
            <a:solidFill>
              <a:schemeClr val="accent4">
                <a:lumMod val="10000"/>
              </a:schemeClr>
            </a:solidFill>
            <a:latin typeface="Arial Narrow" pitchFamily="34" charset="0"/>
          </a:endParaRPr>
        </a:p>
      </dgm:t>
    </dgm:pt>
    <dgm:pt modelId="{F76B41D0-707F-44BB-8F98-F106348A5C4A}" type="sibTrans" cxnId="{64F94065-A9AE-49F1-BF84-578E291C5E2C}">
      <dgm:prSet/>
      <dgm:spPr/>
      <dgm:t>
        <a:bodyPr/>
        <a:lstStyle/>
        <a:p>
          <a:endParaRPr lang="es-ES" sz="2000">
            <a:solidFill>
              <a:schemeClr val="accent4">
                <a:lumMod val="10000"/>
              </a:schemeClr>
            </a:solidFill>
            <a:latin typeface="Arial Narrow" pitchFamily="34" charset="0"/>
          </a:endParaRPr>
        </a:p>
      </dgm:t>
    </dgm:pt>
    <dgm:pt modelId="{D02C2AA7-55A5-4882-BCE1-7769AEBFEF93}" type="pres">
      <dgm:prSet presAssocID="{2DEB64D9-FFE0-4DA5-B36D-4FF6E0F8394E}" presName="Name0" presStyleCnt="0">
        <dgm:presLayoutVars>
          <dgm:chMax val="1"/>
          <dgm:dir/>
          <dgm:animLvl val="ctr"/>
          <dgm:resizeHandles val="exact"/>
        </dgm:presLayoutVars>
      </dgm:prSet>
      <dgm:spPr/>
      <dgm:t>
        <a:bodyPr/>
        <a:lstStyle/>
        <a:p>
          <a:endParaRPr lang="es-BO"/>
        </a:p>
      </dgm:t>
    </dgm:pt>
    <dgm:pt modelId="{DE4D5517-9090-4142-BBBA-E49629071596}" type="pres">
      <dgm:prSet presAssocID="{8F37B7F1-2280-4FE6-B16D-5AA7C5B5F2B8}" presName="centerShape" presStyleLbl="node0" presStyleIdx="0" presStyleCnt="1"/>
      <dgm:spPr/>
      <dgm:t>
        <a:bodyPr/>
        <a:lstStyle/>
        <a:p>
          <a:endParaRPr lang="es-ES"/>
        </a:p>
      </dgm:t>
    </dgm:pt>
    <dgm:pt modelId="{82F258B1-B504-4910-96E0-55AA2BBC54E2}" type="pres">
      <dgm:prSet presAssocID="{CB8E7F6B-E25A-4627-93B6-16410ACC8F68}" presName="parTrans" presStyleLbl="sibTrans2D1" presStyleIdx="0" presStyleCnt="4"/>
      <dgm:spPr/>
      <dgm:t>
        <a:bodyPr/>
        <a:lstStyle/>
        <a:p>
          <a:endParaRPr lang="es-BO"/>
        </a:p>
      </dgm:t>
    </dgm:pt>
    <dgm:pt modelId="{FFD54B53-2D15-42F8-8C2F-12C91C222A6A}" type="pres">
      <dgm:prSet presAssocID="{CB8E7F6B-E25A-4627-93B6-16410ACC8F68}" presName="connectorText" presStyleLbl="sibTrans2D1" presStyleIdx="0" presStyleCnt="4"/>
      <dgm:spPr/>
      <dgm:t>
        <a:bodyPr/>
        <a:lstStyle/>
        <a:p>
          <a:endParaRPr lang="es-BO"/>
        </a:p>
      </dgm:t>
    </dgm:pt>
    <dgm:pt modelId="{98C3E0AF-0D00-4084-A382-4168F9363971}" type="pres">
      <dgm:prSet presAssocID="{6F66CA71-5727-42B8-A141-575979259EB2}" presName="node" presStyleLbl="node1" presStyleIdx="0" presStyleCnt="4">
        <dgm:presLayoutVars>
          <dgm:bulletEnabled val="1"/>
        </dgm:presLayoutVars>
      </dgm:prSet>
      <dgm:spPr/>
      <dgm:t>
        <a:bodyPr/>
        <a:lstStyle/>
        <a:p>
          <a:endParaRPr lang="es-BO"/>
        </a:p>
      </dgm:t>
    </dgm:pt>
    <dgm:pt modelId="{35B2BB40-3EE0-4CDD-98A5-093B4396593F}" type="pres">
      <dgm:prSet presAssocID="{08737CB2-6C01-42B9-B1B7-9B490BAE1329}" presName="parTrans" presStyleLbl="sibTrans2D1" presStyleIdx="1" presStyleCnt="4"/>
      <dgm:spPr/>
      <dgm:t>
        <a:bodyPr/>
        <a:lstStyle/>
        <a:p>
          <a:endParaRPr lang="es-BO"/>
        </a:p>
      </dgm:t>
    </dgm:pt>
    <dgm:pt modelId="{A3E30FFC-1045-4182-8508-7186FC3371E0}" type="pres">
      <dgm:prSet presAssocID="{08737CB2-6C01-42B9-B1B7-9B490BAE1329}" presName="connectorText" presStyleLbl="sibTrans2D1" presStyleIdx="1" presStyleCnt="4"/>
      <dgm:spPr/>
      <dgm:t>
        <a:bodyPr/>
        <a:lstStyle/>
        <a:p>
          <a:endParaRPr lang="es-BO"/>
        </a:p>
      </dgm:t>
    </dgm:pt>
    <dgm:pt modelId="{F34B62D4-41B9-42FA-B399-6CC7811C1D6F}" type="pres">
      <dgm:prSet presAssocID="{635B1142-D8FE-4818-933C-874F3FF127FF}" presName="node" presStyleLbl="node1" presStyleIdx="1" presStyleCnt="4">
        <dgm:presLayoutVars>
          <dgm:bulletEnabled val="1"/>
        </dgm:presLayoutVars>
      </dgm:prSet>
      <dgm:spPr/>
      <dgm:t>
        <a:bodyPr/>
        <a:lstStyle/>
        <a:p>
          <a:endParaRPr lang="es-BO"/>
        </a:p>
      </dgm:t>
    </dgm:pt>
    <dgm:pt modelId="{76471E3A-865C-40D8-869C-274A2CF27FE7}" type="pres">
      <dgm:prSet presAssocID="{6DCD40ED-3C0B-45D5-B6D6-A4B62E828669}" presName="parTrans" presStyleLbl="sibTrans2D1" presStyleIdx="2" presStyleCnt="4"/>
      <dgm:spPr/>
      <dgm:t>
        <a:bodyPr/>
        <a:lstStyle/>
        <a:p>
          <a:endParaRPr lang="es-BO"/>
        </a:p>
      </dgm:t>
    </dgm:pt>
    <dgm:pt modelId="{67DA3CE3-629C-4B16-928D-C33A7DEDD9F1}" type="pres">
      <dgm:prSet presAssocID="{6DCD40ED-3C0B-45D5-B6D6-A4B62E828669}" presName="connectorText" presStyleLbl="sibTrans2D1" presStyleIdx="2" presStyleCnt="4"/>
      <dgm:spPr/>
      <dgm:t>
        <a:bodyPr/>
        <a:lstStyle/>
        <a:p>
          <a:endParaRPr lang="es-BO"/>
        </a:p>
      </dgm:t>
    </dgm:pt>
    <dgm:pt modelId="{8D2233B9-5CB8-400B-84E5-753924F1BC1A}" type="pres">
      <dgm:prSet presAssocID="{A33A731A-8CDD-42D6-BA3F-1433846C824E}" presName="node" presStyleLbl="node1" presStyleIdx="2" presStyleCnt="4">
        <dgm:presLayoutVars>
          <dgm:bulletEnabled val="1"/>
        </dgm:presLayoutVars>
      </dgm:prSet>
      <dgm:spPr/>
      <dgm:t>
        <a:bodyPr/>
        <a:lstStyle/>
        <a:p>
          <a:endParaRPr lang="es-ES"/>
        </a:p>
      </dgm:t>
    </dgm:pt>
    <dgm:pt modelId="{7E3C0EDF-CCE8-46BE-839B-DD86813A6845}" type="pres">
      <dgm:prSet presAssocID="{96AF1CCA-3018-4AC8-8D64-8C27B3A31F3B}" presName="parTrans" presStyleLbl="sibTrans2D1" presStyleIdx="3" presStyleCnt="4"/>
      <dgm:spPr/>
      <dgm:t>
        <a:bodyPr/>
        <a:lstStyle/>
        <a:p>
          <a:endParaRPr lang="es-BO"/>
        </a:p>
      </dgm:t>
    </dgm:pt>
    <dgm:pt modelId="{22370C02-7B99-4A28-AFD5-41B8FE454E7B}" type="pres">
      <dgm:prSet presAssocID="{96AF1CCA-3018-4AC8-8D64-8C27B3A31F3B}" presName="connectorText" presStyleLbl="sibTrans2D1" presStyleIdx="3" presStyleCnt="4"/>
      <dgm:spPr/>
      <dgm:t>
        <a:bodyPr/>
        <a:lstStyle/>
        <a:p>
          <a:endParaRPr lang="es-BO"/>
        </a:p>
      </dgm:t>
    </dgm:pt>
    <dgm:pt modelId="{D84AC7D1-2AB1-41B8-B6E4-6F724A573317}" type="pres">
      <dgm:prSet presAssocID="{33F2E850-4764-4302-AD3B-C3357AE161EC}" presName="node" presStyleLbl="node1" presStyleIdx="3" presStyleCnt="4">
        <dgm:presLayoutVars>
          <dgm:bulletEnabled val="1"/>
        </dgm:presLayoutVars>
      </dgm:prSet>
      <dgm:spPr/>
      <dgm:t>
        <a:bodyPr/>
        <a:lstStyle/>
        <a:p>
          <a:endParaRPr lang="es-BO"/>
        </a:p>
      </dgm:t>
    </dgm:pt>
  </dgm:ptLst>
  <dgm:cxnLst>
    <dgm:cxn modelId="{66EEE6EB-F4A6-45FF-929C-B0451364513E}" type="presOf" srcId="{96AF1CCA-3018-4AC8-8D64-8C27B3A31F3B}" destId="{7E3C0EDF-CCE8-46BE-839B-DD86813A6845}" srcOrd="0" destOrd="0" presId="urn:microsoft.com/office/officeart/2005/8/layout/radial5"/>
    <dgm:cxn modelId="{DAD6ED35-8D20-46B8-916B-96579AA0193B}" type="presOf" srcId="{CB8E7F6B-E25A-4627-93B6-16410ACC8F68}" destId="{82F258B1-B504-4910-96E0-55AA2BBC54E2}" srcOrd="0" destOrd="0" presId="urn:microsoft.com/office/officeart/2005/8/layout/radial5"/>
    <dgm:cxn modelId="{3AD97BAD-5DC5-4520-BB5F-B5B5E87721CA}" type="presOf" srcId="{635B1142-D8FE-4818-933C-874F3FF127FF}" destId="{F34B62D4-41B9-42FA-B399-6CC7811C1D6F}" srcOrd="0" destOrd="0" presId="urn:microsoft.com/office/officeart/2005/8/layout/radial5"/>
    <dgm:cxn modelId="{8D834D23-8E9E-4CEB-B351-DBF40A18AFD2}" type="presOf" srcId="{2DEB64D9-FFE0-4DA5-B36D-4FF6E0F8394E}" destId="{D02C2AA7-55A5-4882-BCE1-7769AEBFEF93}" srcOrd="0" destOrd="0" presId="urn:microsoft.com/office/officeart/2005/8/layout/radial5"/>
    <dgm:cxn modelId="{07E5FE01-67EA-4E7D-97A2-748D3454A2EE}" type="presOf" srcId="{96AF1CCA-3018-4AC8-8D64-8C27B3A31F3B}" destId="{22370C02-7B99-4A28-AFD5-41B8FE454E7B}" srcOrd="1" destOrd="0" presId="urn:microsoft.com/office/officeart/2005/8/layout/radial5"/>
    <dgm:cxn modelId="{AE9E9F33-DE38-402D-8E7B-C845D03B61EA}" type="presOf" srcId="{33F2E850-4764-4302-AD3B-C3357AE161EC}" destId="{D84AC7D1-2AB1-41B8-B6E4-6F724A573317}" srcOrd="0" destOrd="0" presId="urn:microsoft.com/office/officeart/2005/8/layout/radial5"/>
    <dgm:cxn modelId="{1F380725-EEBC-4E3A-9005-EFBD9848FE16}" srcId="{8F37B7F1-2280-4FE6-B16D-5AA7C5B5F2B8}" destId="{A33A731A-8CDD-42D6-BA3F-1433846C824E}" srcOrd="2" destOrd="0" parTransId="{6DCD40ED-3C0B-45D5-B6D6-A4B62E828669}" sibTransId="{5D9A3BCF-FE49-4230-8CFB-F6D7F37A6F22}"/>
    <dgm:cxn modelId="{77E7E72D-27EA-401B-9B64-C86F3401F071}" type="presOf" srcId="{8F37B7F1-2280-4FE6-B16D-5AA7C5B5F2B8}" destId="{DE4D5517-9090-4142-BBBA-E49629071596}" srcOrd="0" destOrd="0" presId="urn:microsoft.com/office/officeart/2005/8/layout/radial5"/>
    <dgm:cxn modelId="{64F94065-A9AE-49F1-BF84-578E291C5E2C}" srcId="{8F37B7F1-2280-4FE6-B16D-5AA7C5B5F2B8}" destId="{33F2E850-4764-4302-AD3B-C3357AE161EC}" srcOrd="3" destOrd="0" parTransId="{96AF1CCA-3018-4AC8-8D64-8C27B3A31F3B}" sibTransId="{F76B41D0-707F-44BB-8F98-F106348A5C4A}"/>
    <dgm:cxn modelId="{C763210C-BC68-4A77-8C92-F80B30F22A8C}" type="presOf" srcId="{A33A731A-8CDD-42D6-BA3F-1433846C824E}" destId="{8D2233B9-5CB8-400B-84E5-753924F1BC1A}" srcOrd="0" destOrd="0" presId="urn:microsoft.com/office/officeart/2005/8/layout/radial5"/>
    <dgm:cxn modelId="{41139E0A-9CED-4611-B3ED-BD8511819C20}" srcId="{2DEB64D9-FFE0-4DA5-B36D-4FF6E0F8394E}" destId="{8F37B7F1-2280-4FE6-B16D-5AA7C5B5F2B8}" srcOrd="0" destOrd="0" parTransId="{8307FA6D-C202-445F-A215-38B9E483D134}" sibTransId="{9C8EC888-7D22-4D01-9EEF-96B32CE58693}"/>
    <dgm:cxn modelId="{A3A2C16E-6613-497E-8420-8F23200F9D08}" srcId="{8F37B7F1-2280-4FE6-B16D-5AA7C5B5F2B8}" destId="{6F66CA71-5727-42B8-A141-575979259EB2}" srcOrd="0" destOrd="0" parTransId="{CB8E7F6B-E25A-4627-93B6-16410ACC8F68}" sibTransId="{9C96B1BE-A22C-466C-A43F-6ADFA07B094E}"/>
    <dgm:cxn modelId="{19FB3425-4D43-4B90-958D-278527EF66C0}" srcId="{8F37B7F1-2280-4FE6-B16D-5AA7C5B5F2B8}" destId="{635B1142-D8FE-4818-933C-874F3FF127FF}" srcOrd="1" destOrd="0" parTransId="{08737CB2-6C01-42B9-B1B7-9B490BAE1329}" sibTransId="{452713D5-DA22-46B4-BA4C-639D9708697A}"/>
    <dgm:cxn modelId="{1CCFF529-7E94-4F0E-A281-2A1EFE2D9ECB}" type="presOf" srcId="{6F66CA71-5727-42B8-A141-575979259EB2}" destId="{98C3E0AF-0D00-4084-A382-4168F9363971}" srcOrd="0" destOrd="0" presId="urn:microsoft.com/office/officeart/2005/8/layout/radial5"/>
    <dgm:cxn modelId="{1F1B1301-4EFB-4207-9D1C-BB20E3FD0B82}" type="presOf" srcId="{08737CB2-6C01-42B9-B1B7-9B490BAE1329}" destId="{A3E30FFC-1045-4182-8508-7186FC3371E0}" srcOrd="1" destOrd="0" presId="urn:microsoft.com/office/officeart/2005/8/layout/radial5"/>
    <dgm:cxn modelId="{E61DF77A-5911-49D1-81BD-CDDB7CBF9FF2}" type="presOf" srcId="{CB8E7F6B-E25A-4627-93B6-16410ACC8F68}" destId="{FFD54B53-2D15-42F8-8C2F-12C91C222A6A}" srcOrd="1" destOrd="0" presId="urn:microsoft.com/office/officeart/2005/8/layout/radial5"/>
    <dgm:cxn modelId="{2B015DF0-A838-4F81-8E4C-36EB6727A16E}" type="presOf" srcId="{6DCD40ED-3C0B-45D5-B6D6-A4B62E828669}" destId="{76471E3A-865C-40D8-869C-274A2CF27FE7}" srcOrd="0" destOrd="0" presId="urn:microsoft.com/office/officeart/2005/8/layout/radial5"/>
    <dgm:cxn modelId="{0BBFE526-8A3A-4666-A835-AF937EDA1DFA}" type="presOf" srcId="{08737CB2-6C01-42B9-B1B7-9B490BAE1329}" destId="{35B2BB40-3EE0-4CDD-98A5-093B4396593F}" srcOrd="0" destOrd="0" presId="urn:microsoft.com/office/officeart/2005/8/layout/radial5"/>
    <dgm:cxn modelId="{962B7A49-71BC-405E-94B2-CE96230FF7CD}" type="presOf" srcId="{6DCD40ED-3C0B-45D5-B6D6-A4B62E828669}" destId="{67DA3CE3-629C-4B16-928D-C33A7DEDD9F1}" srcOrd="1" destOrd="0" presId="urn:microsoft.com/office/officeart/2005/8/layout/radial5"/>
    <dgm:cxn modelId="{5C8C3801-D4A7-4F2F-8729-69D19BC3C505}" type="presParOf" srcId="{D02C2AA7-55A5-4882-BCE1-7769AEBFEF93}" destId="{DE4D5517-9090-4142-BBBA-E49629071596}" srcOrd="0" destOrd="0" presId="urn:microsoft.com/office/officeart/2005/8/layout/radial5"/>
    <dgm:cxn modelId="{339D34CD-F210-4F8C-BDFE-5F36177C7DF1}" type="presParOf" srcId="{D02C2AA7-55A5-4882-BCE1-7769AEBFEF93}" destId="{82F258B1-B504-4910-96E0-55AA2BBC54E2}" srcOrd="1" destOrd="0" presId="urn:microsoft.com/office/officeart/2005/8/layout/radial5"/>
    <dgm:cxn modelId="{58CB94C3-F6CF-40E6-B3A9-17DC635A50CB}" type="presParOf" srcId="{82F258B1-B504-4910-96E0-55AA2BBC54E2}" destId="{FFD54B53-2D15-42F8-8C2F-12C91C222A6A}" srcOrd="0" destOrd="0" presId="urn:microsoft.com/office/officeart/2005/8/layout/radial5"/>
    <dgm:cxn modelId="{C78466F6-A911-4AC8-952C-FEB26694BB0C}" type="presParOf" srcId="{D02C2AA7-55A5-4882-BCE1-7769AEBFEF93}" destId="{98C3E0AF-0D00-4084-A382-4168F9363971}" srcOrd="2" destOrd="0" presId="urn:microsoft.com/office/officeart/2005/8/layout/radial5"/>
    <dgm:cxn modelId="{FE4FD5F8-AEEF-4E27-9873-CE6EF1D0602C}" type="presParOf" srcId="{D02C2AA7-55A5-4882-BCE1-7769AEBFEF93}" destId="{35B2BB40-3EE0-4CDD-98A5-093B4396593F}" srcOrd="3" destOrd="0" presId="urn:microsoft.com/office/officeart/2005/8/layout/radial5"/>
    <dgm:cxn modelId="{0AB2BA75-7EC6-4BFA-AC53-B5C5DB424F26}" type="presParOf" srcId="{35B2BB40-3EE0-4CDD-98A5-093B4396593F}" destId="{A3E30FFC-1045-4182-8508-7186FC3371E0}" srcOrd="0" destOrd="0" presId="urn:microsoft.com/office/officeart/2005/8/layout/radial5"/>
    <dgm:cxn modelId="{D2816022-88F4-43B6-AE65-D737EC52D224}" type="presParOf" srcId="{D02C2AA7-55A5-4882-BCE1-7769AEBFEF93}" destId="{F34B62D4-41B9-42FA-B399-6CC7811C1D6F}" srcOrd="4" destOrd="0" presId="urn:microsoft.com/office/officeart/2005/8/layout/radial5"/>
    <dgm:cxn modelId="{88F555FC-C179-404D-8C10-008272B86085}" type="presParOf" srcId="{D02C2AA7-55A5-4882-BCE1-7769AEBFEF93}" destId="{76471E3A-865C-40D8-869C-274A2CF27FE7}" srcOrd="5" destOrd="0" presId="urn:microsoft.com/office/officeart/2005/8/layout/radial5"/>
    <dgm:cxn modelId="{94A19058-91CA-4264-847C-C2F6E92BB8E2}" type="presParOf" srcId="{76471E3A-865C-40D8-869C-274A2CF27FE7}" destId="{67DA3CE3-629C-4B16-928D-C33A7DEDD9F1}" srcOrd="0" destOrd="0" presId="urn:microsoft.com/office/officeart/2005/8/layout/radial5"/>
    <dgm:cxn modelId="{BAD70121-B737-470D-B321-C9F9BDEC27CC}" type="presParOf" srcId="{D02C2AA7-55A5-4882-BCE1-7769AEBFEF93}" destId="{8D2233B9-5CB8-400B-84E5-753924F1BC1A}" srcOrd="6" destOrd="0" presId="urn:microsoft.com/office/officeart/2005/8/layout/radial5"/>
    <dgm:cxn modelId="{9BA28072-2477-4B95-9EC2-1AF04857D32E}" type="presParOf" srcId="{D02C2AA7-55A5-4882-BCE1-7769AEBFEF93}" destId="{7E3C0EDF-CCE8-46BE-839B-DD86813A6845}" srcOrd="7" destOrd="0" presId="urn:microsoft.com/office/officeart/2005/8/layout/radial5"/>
    <dgm:cxn modelId="{913D8697-7A5F-47C6-AA9F-3D3ED2885810}" type="presParOf" srcId="{7E3C0EDF-CCE8-46BE-839B-DD86813A6845}" destId="{22370C02-7B99-4A28-AFD5-41B8FE454E7B}" srcOrd="0" destOrd="0" presId="urn:microsoft.com/office/officeart/2005/8/layout/radial5"/>
    <dgm:cxn modelId="{84959796-9025-493D-97E5-CE7046ECCA6B}" type="presParOf" srcId="{D02C2AA7-55A5-4882-BCE1-7769AEBFEF93}" destId="{D84AC7D1-2AB1-41B8-B6E4-6F724A573317}" srcOrd="8" destOrd="0" presId="urn:microsoft.com/office/officeart/2005/8/layout/radial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77C94C-1727-45E7-8C43-BF10D87594DD}">
      <dsp:nvSpPr>
        <dsp:cNvPr id="0" name=""/>
        <dsp:cNvSpPr/>
      </dsp:nvSpPr>
      <dsp:spPr>
        <a:xfrm>
          <a:off x="0" y="3521740"/>
          <a:ext cx="2944766" cy="1907541"/>
        </a:xfrm>
        <a:prstGeom prst="roundRect">
          <a:avLst>
            <a:gd name="adj" fmla="val 10000"/>
          </a:avLst>
        </a:prstGeom>
        <a:solidFill>
          <a:srgbClr val="FF6600"/>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BO" sz="1400" b="1" kern="1200" dirty="0" smtClean="0">
              <a:solidFill>
                <a:schemeClr val="tx1"/>
              </a:solidFill>
              <a:latin typeface="Arial Narrow" pitchFamily="34" charset="0"/>
            </a:rPr>
            <a:t>COMUNICACIÓN Y LENGUAJES</a:t>
          </a:r>
          <a:endParaRPr lang="es-ES" sz="1400" b="1" kern="1200" dirty="0">
            <a:solidFill>
              <a:schemeClr val="tx1"/>
            </a:solidFill>
            <a:latin typeface="Arial Narrow" pitchFamily="34" charset="0"/>
          </a:endParaRPr>
        </a:p>
        <a:p>
          <a:pPr marL="114300" lvl="1" indent="-114300" algn="l" defTabSz="622300">
            <a:lnSpc>
              <a:spcPct val="90000"/>
            </a:lnSpc>
            <a:spcBef>
              <a:spcPct val="0"/>
            </a:spcBef>
            <a:spcAft>
              <a:spcPct val="15000"/>
            </a:spcAft>
            <a:buChar char="••"/>
          </a:pPr>
          <a:r>
            <a:rPr lang="es-BO" sz="1400" b="1" kern="1200" dirty="0" smtClean="0">
              <a:solidFill>
                <a:schemeClr val="tx1"/>
              </a:solidFill>
              <a:latin typeface="Arial Narrow" pitchFamily="34" charset="0"/>
            </a:rPr>
            <a:t>CIENCIAS SOCIALES</a:t>
          </a:r>
          <a:endParaRPr lang="es-ES" sz="1400" b="1" kern="1200" dirty="0">
            <a:solidFill>
              <a:schemeClr val="tx1"/>
            </a:solidFill>
            <a:latin typeface="Arial Narrow" pitchFamily="34" charset="0"/>
          </a:endParaRPr>
        </a:p>
        <a:p>
          <a:pPr marL="114300" lvl="1" indent="-114300" algn="l" defTabSz="622300">
            <a:lnSpc>
              <a:spcPct val="90000"/>
            </a:lnSpc>
            <a:spcBef>
              <a:spcPct val="0"/>
            </a:spcBef>
            <a:spcAft>
              <a:spcPct val="15000"/>
            </a:spcAft>
            <a:buChar char="••"/>
          </a:pPr>
          <a:r>
            <a:rPr lang="es-BO" sz="1400" b="1" kern="1200" dirty="0" smtClean="0">
              <a:solidFill>
                <a:schemeClr val="tx1"/>
              </a:solidFill>
              <a:latin typeface="Arial Narrow" pitchFamily="34" charset="0"/>
            </a:rPr>
            <a:t>ARTESPLASTICAS</a:t>
          </a:r>
          <a:endParaRPr lang="es-ES" sz="1400" b="1" kern="1200" dirty="0">
            <a:solidFill>
              <a:schemeClr val="tx1"/>
            </a:solidFill>
            <a:latin typeface="Arial Narrow" pitchFamily="34" charset="0"/>
          </a:endParaRPr>
        </a:p>
        <a:p>
          <a:pPr marL="114300" lvl="1" indent="-114300" algn="l" defTabSz="622300">
            <a:lnSpc>
              <a:spcPct val="90000"/>
            </a:lnSpc>
            <a:spcBef>
              <a:spcPct val="0"/>
            </a:spcBef>
            <a:spcAft>
              <a:spcPct val="15000"/>
            </a:spcAft>
            <a:buChar char="••"/>
          </a:pPr>
          <a:r>
            <a:rPr lang="es-BO" sz="1400" b="1" kern="1200" dirty="0" smtClean="0">
              <a:solidFill>
                <a:schemeClr val="tx1"/>
              </a:solidFill>
              <a:latin typeface="Arial Narrow" pitchFamily="34" charset="0"/>
            </a:rPr>
            <a:t>MUSICA</a:t>
          </a:r>
          <a:endParaRPr lang="es-ES" sz="1400" b="1" kern="1200" dirty="0">
            <a:solidFill>
              <a:schemeClr val="tx1"/>
            </a:solidFill>
            <a:latin typeface="Arial Narrow" pitchFamily="34" charset="0"/>
          </a:endParaRPr>
        </a:p>
        <a:p>
          <a:pPr marL="114300" lvl="1" indent="-114300" algn="l" defTabSz="622300">
            <a:lnSpc>
              <a:spcPct val="90000"/>
            </a:lnSpc>
            <a:spcBef>
              <a:spcPct val="0"/>
            </a:spcBef>
            <a:spcAft>
              <a:spcPct val="15000"/>
            </a:spcAft>
            <a:buChar char="••"/>
          </a:pPr>
          <a:r>
            <a:rPr lang="es-BO" sz="1400" b="1" kern="1200" dirty="0" smtClean="0">
              <a:solidFill>
                <a:schemeClr val="tx1"/>
              </a:solidFill>
              <a:latin typeface="Arial Narrow" pitchFamily="34" charset="0"/>
            </a:rPr>
            <a:t>EDUCACION FISICA D</a:t>
          </a:r>
          <a:endParaRPr lang="es-ES" sz="1400" b="1" kern="1200" dirty="0">
            <a:solidFill>
              <a:schemeClr val="tx1"/>
            </a:solidFill>
            <a:latin typeface="Arial Narrow" pitchFamily="34" charset="0"/>
          </a:endParaRPr>
        </a:p>
      </dsp:txBody>
      <dsp:txXfrm>
        <a:off x="0" y="3998625"/>
        <a:ext cx="2061336" cy="1430655"/>
      </dsp:txXfrm>
    </dsp:sp>
    <dsp:sp modelId="{F0140AF8-4061-4EA4-93C9-D43AF26C72B1}">
      <dsp:nvSpPr>
        <dsp:cNvPr id="0" name=""/>
        <dsp:cNvSpPr/>
      </dsp:nvSpPr>
      <dsp:spPr>
        <a:xfrm>
          <a:off x="5842112" y="3500471"/>
          <a:ext cx="2944766" cy="1907541"/>
        </a:xfrm>
        <a:prstGeom prst="roundRect">
          <a:avLst>
            <a:gd name="adj" fmla="val 10000"/>
          </a:avLst>
        </a:prstGeom>
        <a:solidFill>
          <a:srgbClr val="FF66FF">
            <a:alpha val="89804"/>
          </a:srgb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r" defTabSz="800100">
            <a:lnSpc>
              <a:spcPct val="90000"/>
            </a:lnSpc>
            <a:spcBef>
              <a:spcPct val="0"/>
            </a:spcBef>
            <a:spcAft>
              <a:spcPct val="15000"/>
            </a:spcAft>
            <a:buChar char="••"/>
          </a:pPr>
          <a:r>
            <a:rPr lang="es-ES" sz="1800" b="1" kern="1200" dirty="0" smtClean="0">
              <a:solidFill>
                <a:schemeClr val="tx1"/>
              </a:solidFill>
              <a:latin typeface="Arial Narrow" pitchFamily="34" charset="0"/>
            </a:rPr>
            <a:t> </a:t>
          </a:r>
          <a:r>
            <a:rPr lang="es-BO" sz="1800" b="1" kern="1200" dirty="0" smtClean="0">
              <a:solidFill>
                <a:schemeClr val="tx1"/>
              </a:solidFill>
              <a:latin typeface="Arial Narrow" pitchFamily="34" charset="0"/>
            </a:rPr>
            <a:t>COSMOVISIONES Y FILOSOFIA</a:t>
          </a:r>
          <a:endParaRPr lang="es-ES" sz="1800" b="1" kern="1200" dirty="0">
            <a:solidFill>
              <a:schemeClr val="tx1"/>
            </a:solidFill>
            <a:latin typeface="Arial Narrow" pitchFamily="34" charset="0"/>
          </a:endParaRPr>
        </a:p>
        <a:p>
          <a:pPr marL="171450" lvl="1" indent="-171450" algn="l" defTabSz="800100">
            <a:lnSpc>
              <a:spcPct val="90000"/>
            </a:lnSpc>
            <a:spcBef>
              <a:spcPct val="0"/>
            </a:spcBef>
            <a:spcAft>
              <a:spcPct val="15000"/>
            </a:spcAft>
            <a:buChar char="••"/>
          </a:pPr>
          <a:r>
            <a:rPr lang="es-BO" sz="1800" b="1" kern="1200" dirty="0" smtClean="0">
              <a:solidFill>
                <a:schemeClr val="tx1"/>
              </a:solidFill>
              <a:latin typeface="Arial Narrow" pitchFamily="34" charset="0"/>
            </a:rPr>
            <a:t>VALORES, ESPIRITUALIDAD Y RELIGIONES</a:t>
          </a:r>
          <a:endParaRPr lang="es-ES" sz="1800" b="1" kern="1200" dirty="0">
            <a:solidFill>
              <a:schemeClr val="tx1"/>
            </a:solidFill>
            <a:latin typeface="Arial Narrow" pitchFamily="34" charset="0"/>
          </a:endParaRPr>
        </a:p>
      </dsp:txBody>
      <dsp:txXfrm>
        <a:off x="6725542" y="3977356"/>
        <a:ext cx="2061336" cy="1430655"/>
      </dsp:txXfrm>
    </dsp:sp>
    <dsp:sp modelId="{027B43CF-C545-431F-8512-7BEBABD78C7D}">
      <dsp:nvSpPr>
        <dsp:cNvPr id="0" name=""/>
        <dsp:cNvSpPr/>
      </dsp:nvSpPr>
      <dsp:spPr>
        <a:xfrm>
          <a:off x="71433" y="0"/>
          <a:ext cx="2944766" cy="1907541"/>
        </a:xfrm>
        <a:prstGeom prst="roundRect">
          <a:avLst>
            <a:gd name="adj" fmla="val 10000"/>
          </a:avLst>
        </a:prstGeom>
        <a:solidFill>
          <a:srgbClr val="FFFF99"/>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solidFill>
                <a:schemeClr val="tx1"/>
              </a:solidFill>
              <a:latin typeface="Tahoma" pitchFamily="34" charset="0"/>
              <a:ea typeface="Tahoma" pitchFamily="34" charset="0"/>
              <a:cs typeface="Tahoma" pitchFamily="34" charset="0"/>
            </a:rPr>
            <a:t>MATEMÁTICA</a:t>
          </a:r>
          <a:endParaRPr lang="es-ES" sz="1600" b="1" kern="1200" dirty="0">
            <a:solidFill>
              <a:schemeClr val="tx1"/>
            </a:solidFill>
            <a:latin typeface="Tahoma" pitchFamily="34" charset="0"/>
            <a:ea typeface="Tahoma" pitchFamily="34" charset="0"/>
            <a:cs typeface="Tahoma" pitchFamily="34" charset="0"/>
          </a:endParaRPr>
        </a:p>
      </dsp:txBody>
      <dsp:txXfrm>
        <a:off x="71433" y="0"/>
        <a:ext cx="2061336" cy="1430655"/>
      </dsp:txXfrm>
    </dsp:sp>
    <dsp:sp modelId="{F6AE1CF6-393B-427B-9822-C38755967135}">
      <dsp:nvSpPr>
        <dsp:cNvPr id="0" name=""/>
        <dsp:cNvSpPr/>
      </dsp:nvSpPr>
      <dsp:spPr>
        <a:xfrm>
          <a:off x="5842112" y="0"/>
          <a:ext cx="2944766" cy="1907541"/>
        </a:xfrm>
        <a:prstGeom prst="roundRect">
          <a:avLst>
            <a:gd name="adj" fmla="val 10000"/>
          </a:avLst>
        </a:prstGeom>
        <a:solidFill>
          <a:srgbClr val="66FF99"/>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r" defTabSz="800100">
            <a:lnSpc>
              <a:spcPct val="90000"/>
            </a:lnSpc>
            <a:spcBef>
              <a:spcPct val="0"/>
            </a:spcBef>
            <a:spcAft>
              <a:spcPct val="15000"/>
            </a:spcAft>
            <a:buChar char="••"/>
          </a:pPr>
          <a:r>
            <a:rPr lang="es-ES" sz="1800" b="1" kern="1200" dirty="0" smtClean="0">
              <a:solidFill>
                <a:schemeClr val="tx1"/>
              </a:solidFill>
              <a:latin typeface="Arial Narrow" pitchFamily="34" charset="0"/>
            </a:rPr>
            <a:t>CIENCIAS NATURALES:</a:t>
          </a:r>
          <a:endParaRPr lang="es-ES" sz="1800" b="1" kern="1200" dirty="0">
            <a:solidFill>
              <a:schemeClr val="tx1"/>
            </a:solidFill>
            <a:latin typeface="Arial Narrow" pitchFamily="34" charset="0"/>
          </a:endParaRPr>
        </a:p>
        <a:p>
          <a:pPr marL="171450" lvl="1" indent="-171450" algn="l" defTabSz="800100">
            <a:lnSpc>
              <a:spcPct val="90000"/>
            </a:lnSpc>
            <a:spcBef>
              <a:spcPct val="0"/>
            </a:spcBef>
            <a:spcAft>
              <a:spcPct val="15000"/>
            </a:spcAft>
            <a:buChar char="••"/>
          </a:pPr>
          <a:r>
            <a:rPr lang="es-BO" sz="1800" b="1" kern="1200" dirty="0" smtClean="0">
              <a:solidFill>
                <a:schemeClr val="tx1"/>
              </a:solidFill>
              <a:latin typeface="Arial Narrow" pitchFamily="34" charset="0"/>
            </a:rPr>
            <a:t>BIOLOGIA, GEOGRAFÍA</a:t>
          </a:r>
          <a:endParaRPr lang="es-ES" sz="1800" b="1" kern="1200" dirty="0">
            <a:solidFill>
              <a:schemeClr val="tx1"/>
            </a:solidFill>
            <a:latin typeface="Arial Narrow" pitchFamily="34" charset="0"/>
          </a:endParaRPr>
        </a:p>
        <a:p>
          <a:pPr marL="171450" lvl="1" indent="-171450" algn="l" defTabSz="800100">
            <a:lnSpc>
              <a:spcPct val="90000"/>
            </a:lnSpc>
            <a:spcBef>
              <a:spcPct val="0"/>
            </a:spcBef>
            <a:spcAft>
              <a:spcPct val="15000"/>
            </a:spcAft>
            <a:buChar char="••"/>
          </a:pPr>
          <a:r>
            <a:rPr lang="es-BO" sz="1800" b="1" kern="1200" dirty="0" smtClean="0">
              <a:solidFill>
                <a:schemeClr val="tx1"/>
              </a:solidFill>
              <a:latin typeface="Arial Narrow" pitchFamily="34" charset="0"/>
            </a:rPr>
            <a:t>FÍSICA Y QUIMICA</a:t>
          </a:r>
          <a:endParaRPr lang="es-BO" sz="1800" b="1" kern="1200" dirty="0">
            <a:solidFill>
              <a:schemeClr val="tx1"/>
            </a:solidFill>
          </a:endParaRPr>
        </a:p>
      </dsp:txBody>
      <dsp:txXfrm>
        <a:off x="6725542" y="0"/>
        <a:ext cx="2061336" cy="1430655"/>
      </dsp:txXfrm>
    </dsp:sp>
    <dsp:sp modelId="{2C5F8C4F-2A98-43C2-B120-B684EDC3D69A}">
      <dsp:nvSpPr>
        <dsp:cNvPr id="0" name=""/>
        <dsp:cNvSpPr/>
      </dsp:nvSpPr>
      <dsp:spPr>
        <a:xfrm rot="5400000">
          <a:off x="4429168" y="339780"/>
          <a:ext cx="2581141" cy="2581141"/>
        </a:xfrm>
        <a:prstGeom prst="pieWedg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BO" sz="2000" b="1" kern="1200" dirty="0" smtClean="0">
              <a:solidFill>
                <a:schemeClr val="tx1"/>
              </a:solidFill>
              <a:latin typeface="Arial Narrow" pitchFamily="34" charset="0"/>
            </a:rPr>
            <a:t>VIDA TIERRA TERRITORIO </a:t>
          </a:r>
          <a:endParaRPr lang="es-ES" sz="2000" b="1" kern="1200" dirty="0">
            <a:solidFill>
              <a:schemeClr val="tx1"/>
            </a:solidFill>
            <a:latin typeface="Arial Narrow" pitchFamily="34" charset="0"/>
          </a:endParaRPr>
        </a:p>
      </dsp:txBody>
      <dsp:txXfrm rot="5400000">
        <a:off x="4429168" y="339780"/>
        <a:ext cx="2581141" cy="2581141"/>
      </dsp:txXfrm>
    </dsp:sp>
    <dsp:sp modelId="{6E9941BD-0C6A-45DA-A9E9-218AAC7AE4C5}">
      <dsp:nvSpPr>
        <dsp:cNvPr id="0" name=""/>
        <dsp:cNvSpPr/>
      </dsp:nvSpPr>
      <dsp:spPr>
        <a:xfrm>
          <a:off x="1785951" y="339780"/>
          <a:ext cx="2581141" cy="2581141"/>
        </a:xfrm>
        <a:prstGeom prst="pieWedg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BO" sz="2000" b="1" kern="1200" dirty="0" smtClean="0">
              <a:solidFill>
                <a:schemeClr val="tx1"/>
              </a:solidFill>
              <a:latin typeface="Arial Narrow" pitchFamily="34" charset="0"/>
            </a:rPr>
            <a:t>CIENCIAS TEGNOLOGÍA PRODUCCIÓN</a:t>
          </a:r>
          <a:endParaRPr lang="es-ES" sz="2000" b="1" kern="1200" dirty="0">
            <a:solidFill>
              <a:schemeClr val="tx1"/>
            </a:solidFill>
            <a:latin typeface="Arial Narrow" pitchFamily="34" charset="0"/>
          </a:endParaRPr>
        </a:p>
      </dsp:txBody>
      <dsp:txXfrm>
        <a:off x="1785951" y="339780"/>
        <a:ext cx="2581141" cy="2581141"/>
      </dsp:txXfrm>
    </dsp:sp>
    <dsp:sp modelId="{FB31209A-FB73-4645-8F9E-E17F85F2CC9D}">
      <dsp:nvSpPr>
        <dsp:cNvPr id="0" name=""/>
        <dsp:cNvSpPr/>
      </dsp:nvSpPr>
      <dsp:spPr>
        <a:xfrm rot="16200000">
          <a:off x="1785951" y="2928948"/>
          <a:ext cx="2581141" cy="2581141"/>
        </a:xfrm>
        <a:prstGeom prst="pieWedg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BO" sz="2000" b="1" kern="1200" dirty="0" smtClean="0">
              <a:solidFill>
                <a:schemeClr val="tx1"/>
              </a:solidFill>
              <a:latin typeface="Arial Narrow" pitchFamily="34" charset="0"/>
            </a:rPr>
            <a:t>COMUNIDAD Y SOCIEDAD</a:t>
          </a:r>
          <a:endParaRPr lang="es-ES" sz="2000" b="1" kern="1200" dirty="0">
            <a:solidFill>
              <a:schemeClr val="tx1"/>
            </a:solidFill>
            <a:latin typeface="Arial Narrow" pitchFamily="34" charset="0"/>
          </a:endParaRPr>
        </a:p>
      </dsp:txBody>
      <dsp:txXfrm rot="16200000">
        <a:off x="1785951" y="2928948"/>
        <a:ext cx="2581141" cy="2581141"/>
      </dsp:txXfrm>
    </dsp:sp>
    <dsp:sp modelId="{51C01F26-B9B1-469C-B841-7442104DF871}">
      <dsp:nvSpPr>
        <dsp:cNvPr id="0" name=""/>
        <dsp:cNvSpPr/>
      </dsp:nvSpPr>
      <dsp:spPr>
        <a:xfrm rot="10800000">
          <a:off x="4429168" y="2928948"/>
          <a:ext cx="2581141" cy="2581141"/>
        </a:xfrm>
        <a:prstGeom prst="pieWedge">
          <a:avLst/>
        </a:prstGeom>
        <a:solidFill>
          <a:srgbClr val="CC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BO" sz="2000" b="1" kern="1200" dirty="0" smtClean="0">
              <a:solidFill>
                <a:schemeClr val="tx1"/>
              </a:solidFill>
              <a:latin typeface="Arial Narrow" pitchFamily="34" charset="0"/>
            </a:rPr>
            <a:t>COSMOS Y PENSAMIENTO</a:t>
          </a:r>
          <a:endParaRPr lang="es-ES" sz="2000" b="1" kern="1200" dirty="0">
            <a:solidFill>
              <a:schemeClr val="tx1"/>
            </a:solidFill>
            <a:latin typeface="Arial Narrow" pitchFamily="34" charset="0"/>
          </a:endParaRPr>
        </a:p>
      </dsp:txBody>
      <dsp:txXfrm rot="10800000">
        <a:off x="4429168" y="2928948"/>
        <a:ext cx="2581141" cy="2581141"/>
      </dsp:txXfrm>
    </dsp:sp>
    <dsp:sp modelId="{F419D86C-E766-49AF-B08A-6F2F57622215}">
      <dsp:nvSpPr>
        <dsp:cNvPr id="0" name=""/>
        <dsp:cNvSpPr/>
      </dsp:nvSpPr>
      <dsp:spPr>
        <a:xfrm rot="10800000">
          <a:off x="3983566" y="2444037"/>
          <a:ext cx="891179" cy="774938"/>
        </a:xfrm>
        <a:prstGeom prst="leftCircularArrow">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9FE6561-1AA9-4799-9DD9-96CEE824B539}">
      <dsp:nvSpPr>
        <dsp:cNvPr id="0" name=""/>
        <dsp:cNvSpPr/>
      </dsp:nvSpPr>
      <dsp:spPr>
        <a:xfrm>
          <a:off x="3983566" y="2742090"/>
          <a:ext cx="891179" cy="774938"/>
        </a:xfrm>
        <a:prstGeom prst="leftCircularArrow">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D5517-9090-4142-BBBA-E49629071596}">
      <dsp:nvSpPr>
        <dsp:cNvPr id="0" name=""/>
        <dsp:cNvSpPr/>
      </dsp:nvSpPr>
      <dsp:spPr>
        <a:xfrm>
          <a:off x="2782467" y="2449099"/>
          <a:ext cx="1745511" cy="174551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BO" sz="1800" kern="1200" dirty="0" smtClean="0">
              <a:solidFill>
                <a:schemeClr val="accent4">
                  <a:lumMod val="10000"/>
                </a:schemeClr>
              </a:solidFill>
              <a:latin typeface="Arial Black" pitchFamily="34" charset="0"/>
            </a:rPr>
            <a:t>VIVIR BIEN  EN COMUNIDAD</a:t>
          </a:r>
          <a:endParaRPr lang="es-ES" sz="1800" kern="1200" dirty="0">
            <a:solidFill>
              <a:schemeClr val="accent4">
                <a:lumMod val="10000"/>
              </a:schemeClr>
            </a:solidFill>
            <a:latin typeface="Arial Black" pitchFamily="34" charset="0"/>
          </a:endParaRPr>
        </a:p>
      </dsp:txBody>
      <dsp:txXfrm>
        <a:off x="2782467" y="2449099"/>
        <a:ext cx="1745511" cy="1745511"/>
      </dsp:txXfrm>
    </dsp:sp>
    <dsp:sp modelId="{82F258B1-B504-4910-96E0-55AA2BBC54E2}">
      <dsp:nvSpPr>
        <dsp:cNvPr id="0" name=""/>
        <dsp:cNvSpPr/>
      </dsp:nvSpPr>
      <dsp:spPr>
        <a:xfrm rot="16200000">
          <a:off x="3469612" y="1812659"/>
          <a:ext cx="371221" cy="593473"/>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accent4">
                <a:lumMod val="10000"/>
              </a:schemeClr>
            </a:solidFill>
            <a:latin typeface="Arial Narrow" pitchFamily="34" charset="0"/>
          </a:endParaRPr>
        </a:p>
      </dsp:txBody>
      <dsp:txXfrm rot="16200000">
        <a:off x="3469612" y="1812659"/>
        <a:ext cx="371221" cy="593473"/>
      </dsp:txXfrm>
    </dsp:sp>
    <dsp:sp modelId="{98C3E0AF-0D00-4084-A382-4168F9363971}">
      <dsp:nvSpPr>
        <dsp:cNvPr id="0" name=""/>
        <dsp:cNvSpPr/>
      </dsp:nvSpPr>
      <dsp:spPr>
        <a:xfrm>
          <a:off x="2782467" y="3168"/>
          <a:ext cx="1745511" cy="1745511"/>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BO" sz="1800" b="1" kern="1200" dirty="0" smtClean="0">
              <a:solidFill>
                <a:schemeClr val="accent4">
                  <a:lumMod val="10000"/>
                </a:schemeClr>
              </a:solidFill>
              <a:latin typeface="Arial Black" pitchFamily="34" charset="0"/>
            </a:rPr>
            <a:t>SER </a:t>
          </a:r>
          <a:r>
            <a:rPr lang="es-BO" sz="1800" kern="1200" dirty="0" smtClean="0">
              <a:solidFill>
                <a:schemeClr val="accent4">
                  <a:lumMod val="10000"/>
                </a:schemeClr>
              </a:solidFill>
              <a:latin typeface="Arial Narrow" pitchFamily="34" charset="0"/>
            </a:rPr>
            <a:t>valores principios</a:t>
          </a:r>
        </a:p>
        <a:p>
          <a:pPr lvl="0" algn="ctr" defTabSz="800100">
            <a:lnSpc>
              <a:spcPct val="90000"/>
            </a:lnSpc>
            <a:spcBef>
              <a:spcPct val="0"/>
            </a:spcBef>
            <a:spcAft>
              <a:spcPct val="35000"/>
            </a:spcAft>
          </a:pPr>
          <a:r>
            <a:rPr lang="es-BO" sz="1200" b="1" kern="1200" dirty="0" smtClean="0">
              <a:solidFill>
                <a:schemeClr val="accent4">
                  <a:lumMod val="10000"/>
                </a:schemeClr>
              </a:solidFill>
              <a:latin typeface="Arial Narrow" pitchFamily="34" charset="0"/>
            </a:rPr>
            <a:t>ESPIRITUALIDAD</a:t>
          </a:r>
          <a:endParaRPr lang="es-ES" sz="1800" b="1" kern="1200" dirty="0">
            <a:solidFill>
              <a:schemeClr val="accent4">
                <a:lumMod val="10000"/>
              </a:schemeClr>
            </a:solidFill>
            <a:latin typeface="Arial Narrow" pitchFamily="34" charset="0"/>
          </a:endParaRPr>
        </a:p>
      </dsp:txBody>
      <dsp:txXfrm>
        <a:off x="2782467" y="3168"/>
        <a:ext cx="1745511" cy="1745511"/>
      </dsp:txXfrm>
    </dsp:sp>
    <dsp:sp modelId="{35B2BB40-3EE0-4CDD-98A5-093B4396593F}">
      <dsp:nvSpPr>
        <dsp:cNvPr id="0" name=""/>
        <dsp:cNvSpPr/>
      </dsp:nvSpPr>
      <dsp:spPr>
        <a:xfrm>
          <a:off x="4682070" y="3025118"/>
          <a:ext cx="371221" cy="593473"/>
        </a:xfrm>
        <a:prstGeom prst="rightArrow">
          <a:avLst>
            <a:gd name="adj1" fmla="val 60000"/>
            <a:gd name="adj2" fmla="val 50000"/>
          </a:avLst>
        </a:prstGeom>
        <a:solidFill>
          <a:schemeClr val="accent4">
            <a:hueOff val="-1488257"/>
            <a:satOff val="8966"/>
            <a:lumOff val="71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accent4">
                <a:lumMod val="10000"/>
              </a:schemeClr>
            </a:solidFill>
            <a:latin typeface="Arial Narrow" pitchFamily="34" charset="0"/>
          </a:endParaRPr>
        </a:p>
      </dsp:txBody>
      <dsp:txXfrm>
        <a:off x="4682070" y="3025118"/>
        <a:ext cx="371221" cy="593473"/>
      </dsp:txXfrm>
    </dsp:sp>
    <dsp:sp modelId="{F34B62D4-41B9-42FA-B399-6CC7811C1D6F}">
      <dsp:nvSpPr>
        <dsp:cNvPr id="0" name=""/>
        <dsp:cNvSpPr/>
      </dsp:nvSpPr>
      <dsp:spPr>
        <a:xfrm>
          <a:off x="5228397" y="2449099"/>
          <a:ext cx="1745511" cy="1745511"/>
        </a:xfrm>
        <a:prstGeom prst="ellipse">
          <a:avLst/>
        </a:prstGeom>
        <a:solidFill>
          <a:schemeClr val="accent4">
            <a:hueOff val="-1488257"/>
            <a:satOff val="8966"/>
            <a:lumOff val="71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BO" sz="1600" kern="1200" dirty="0" smtClean="0">
              <a:solidFill>
                <a:schemeClr val="accent4">
                  <a:lumMod val="10000"/>
                </a:schemeClr>
              </a:solidFill>
              <a:latin typeface="Arial Black" pitchFamily="34" charset="0"/>
            </a:rPr>
            <a:t>DECIDIR</a:t>
          </a:r>
          <a:r>
            <a:rPr lang="es-BO" sz="1800" kern="1200" dirty="0" smtClean="0">
              <a:solidFill>
                <a:schemeClr val="accent4">
                  <a:lumMod val="10000"/>
                </a:schemeClr>
              </a:solidFill>
              <a:latin typeface="Arial Black" pitchFamily="34" charset="0"/>
            </a:rPr>
            <a:t>    </a:t>
          </a:r>
          <a:r>
            <a:rPr lang="es-BO" sz="1800" kern="1200" dirty="0" smtClean="0">
              <a:solidFill>
                <a:schemeClr val="accent4">
                  <a:lumMod val="10000"/>
                </a:schemeClr>
              </a:solidFill>
              <a:latin typeface="Arial Narrow" pitchFamily="34" charset="0"/>
            </a:rPr>
            <a:t>poder política</a:t>
          </a:r>
        </a:p>
        <a:p>
          <a:pPr lvl="0" algn="ctr" defTabSz="711200">
            <a:lnSpc>
              <a:spcPct val="90000"/>
            </a:lnSpc>
            <a:spcBef>
              <a:spcPct val="0"/>
            </a:spcBef>
            <a:spcAft>
              <a:spcPct val="35000"/>
            </a:spcAft>
          </a:pPr>
          <a:r>
            <a:rPr lang="es-BO" sz="1200" b="1" kern="1200" dirty="0" smtClean="0">
              <a:solidFill>
                <a:schemeClr val="accent4">
                  <a:lumMod val="10000"/>
                </a:schemeClr>
              </a:solidFill>
              <a:latin typeface="Arial Narrow" pitchFamily="34" charset="0"/>
            </a:rPr>
            <a:t>ORGANIZACIÓN</a:t>
          </a:r>
          <a:endParaRPr lang="es-ES" sz="1800" b="1" kern="1200" dirty="0">
            <a:solidFill>
              <a:schemeClr val="accent4">
                <a:lumMod val="10000"/>
              </a:schemeClr>
            </a:solidFill>
            <a:latin typeface="Arial Narrow" pitchFamily="34" charset="0"/>
          </a:endParaRPr>
        </a:p>
      </dsp:txBody>
      <dsp:txXfrm>
        <a:off x="5228397" y="2449099"/>
        <a:ext cx="1745511" cy="1745511"/>
      </dsp:txXfrm>
    </dsp:sp>
    <dsp:sp modelId="{76471E3A-865C-40D8-869C-274A2CF27FE7}">
      <dsp:nvSpPr>
        <dsp:cNvPr id="0" name=""/>
        <dsp:cNvSpPr/>
      </dsp:nvSpPr>
      <dsp:spPr>
        <a:xfrm rot="5400000">
          <a:off x="3469612" y="4237576"/>
          <a:ext cx="371221" cy="593473"/>
        </a:xfrm>
        <a:prstGeom prst="rightArrow">
          <a:avLst>
            <a:gd name="adj1" fmla="val 60000"/>
            <a:gd name="adj2" fmla="val 50000"/>
          </a:avLst>
        </a:prstGeom>
        <a:solidFill>
          <a:schemeClr val="accent4">
            <a:hueOff val="-2976513"/>
            <a:satOff val="17933"/>
            <a:lumOff val="1437"/>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accent4">
                <a:lumMod val="10000"/>
              </a:schemeClr>
            </a:solidFill>
            <a:latin typeface="Arial Narrow" pitchFamily="34" charset="0"/>
          </a:endParaRPr>
        </a:p>
      </dsp:txBody>
      <dsp:txXfrm rot="5400000">
        <a:off x="3469612" y="4237576"/>
        <a:ext cx="371221" cy="593473"/>
      </dsp:txXfrm>
    </dsp:sp>
    <dsp:sp modelId="{8D2233B9-5CB8-400B-84E5-753924F1BC1A}">
      <dsp:nvSpPr>
        <dsp:cNvPr id="0" name=""/>
        <dsp:cNvSpPr/>
      </dsp:nvSpPr>
      <dsp:spPr>
        <a:xfrm>
          <a:off x="2782467" y="4895029"/>
          <a:ext cx="1745511" cy="1745511"/>
        </a:xfrm>
        <a:prstGeom prst="ellipse">
          <a:avLst/>
        </a:prstGeom>
        <a:solidFill>
          <a:schemeClr val="accent4">
            <a:hueOff val="-2976513"/>
            <a:satOff val="17933"/>
            <a:lumOff val="143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BO" sz="1800" kern="1200" dirty="0" smtClean="0">
              <a:solidFill>
                <a:schemeClr val="accent4">
                  <a:lumMod val="10000"/>
                </a:schemeClr>
              </a:solidFill>
              <a:latin typeface="Arial Black" pitchFamily="34" charset="0"/>
            </a:rPr>
            <a:t>HACER </a:t>
          </a:r>
          <a:r>
            <a:rPr lang="es-BO" sz="1800" kern="1200" dirty="0" smtClean="0">
              <a:solidFill>
                <a:schemeClr val="accent4">
                  <a:lumMod val="10000"/>
                </a:schemeClr>
              </a:solidFill>
              <a:latin typeface="Arial Narrow" pitchFamily="34" charset="0"/>
            </a:rPr>
            <a:t>práctica </a:t>
          </a:r>
          <a:r>
            <a:rPr lang="es-BO" sz="1400" b="1" kern="1200" dirty="0" smtClean="0">
              <a:solidFill>
                <a:schemeClr val="accent4">
                  <a:lumMod val="10000"/>
                </a:schemeClr>
              </a:solidFill>
              <a:latin typeface="Arial Narrow" pitchFamily="34" charset="0"/>
            </a:rPr>
            <a:t>PRODUCCIÓN</a:t>
          </a:r>
          <a:endParaRPr lang="es-ES" sz="1800" b="1" kern="1200" dirty="0">
            <a:solidFill>
              <a:schemeClr val="accent4">
                <a:lumMod val="10000"/>
              </a:schemeClr>
            </a:solidFill>
            <a:latin typeface="Arial Narrow" pitchFamily="34" charset="0"/>
          </a:endParaRPr>
        </a:p>
      </dsp:txBody>
      <dsp:txXfrm>
        <a:off x="2782467" y="4895029"/>
        <a:ext cx="1745511" cy="1745511"/>
      </dsp:txXfrm>
    </dsp:sp>
    <dsp:sp modelId="{7E3C0EDF-CCE8-46BE-839B-DD86813A6845}">
      <dsp:nvSpPr>
        <dsp:cNvPr id="0" name=""/>
        <dsp:cNvSpPr/>
      </dsp:nvSpPr>
      <dsp:spPr>
        <a:xfrm rot="10800000">
          <a:off x="2257153" y="3025118"/>
          <a:ext cx="371221" cy="593473"/>
        </a:xfrm>
        <a:prstGeom prst="rightArrow">
          <a:avLst>
            <a:gd name="adj1" fmla="val 60000"/>
            <a:gd name="adj2" fmla="val 50000"/>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accent4">
                <a:lumMod val="10000"/>
              </a:schemeClr>
            </a:solidFill>
            <a:latin typeface="Arial Narrow" pitchFamily="34" charset="0"/>
          </a:endParaRPr>
        </a:p>
      </dsp:txBody>
      <dsp:txXfrm rot="10800000">
        <a:off x="2257153" y="3025118"/>
        <a:ext cx="371221" cy="593473"/>
      </dsp:txXfrm>
    </dsp:sp>
    <dsp:sp modelId="{D84AC7D1-2AB1-41B8-B6E4-6F724A573317}">
      <dsp:nvSpPr>
        <dsp:cNvPr id="0" name=""/>
        <dsp:cNvSpPr/>
      </dsp:nvSpPr>
      <dsp:spPr>
        <a:xfrm>
          <a:off x="336536" y="2449099"/>
          <a:ext cx="1745511" cy="1745511"/>
        </a:xfrm>
        <a:prstGeom prst="ellipse">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BO" sz="1800" b="1" kern="1200" dirty="0" smtClean="0">
              <a:solidFill>
                <a:schemeClr val="accent4">
                  <a:lumMod val="10000"/>
                </a:schemeClr>
              </a:solidFill>
              <a:latin typeface="Arial Black" pitchFamily="34" charset="0"/>
            </a:rPr>
            <a:t>SABER </a:t>
          </a:r>
          <a:r>
            <a:rPr lang="es-BO" sz="1800" kern="1200" dirty="0" smtClean="0">
              <a:solidFill>
                <a:schemeClr val="accent4">
                  <a:lumMod val="10000"/>
                </a:schemeClr>
              </a:solidFill>
              <a:latin typeface="Arial Narrow" pitchFamily="34" charset="0"/>
            </a:rPr>
            <a:t>teoría </a:t>
          </a:r>
          <a:r>
            <a:rPr lang="es-BO" sz="1200" b="1" kern="1200" dirty="0" smtClean="0">
              <a:solidFill>
                <a:schemeClr val="accent4">
                  <a:lumMod val="10000"/>
                </a:schemeClr>
              </a:solidFill>
              <a:latin typeface="Arial Narrow" pitchFamily="34" charset="0"/>
            </a:rPr>
            <a:t>CONOCIMIENTO</a:t>
          </a:r>
          <a:endParaRPr lang="es-ES" sz="1800" b="1" kern="1200" dirty="0">
            <a:solidFill>
              <a:schemeClr val="accent4">
                <a:lumMod val="10000"/>
              </a:schemeClr>
            </a:solidFill>
            <a:latin typeface="Arial Narrow" pitchFamily="34" charset="0"/>
          </a:endParaRPr>
        </a:p>
      </dsp:txBody>
      <dsp:txXfrm>
        <a:off x="336536" y="2449099"/>
        <a:ext cx="1745511" cy="174551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01065E6-490E-4766-84E4-452C31AB1BF4}" type="datetimeFigureOut">
              <a:rPr lang="es-ES" smtClean="0"/>
              <a:pPr/>
              <a:t>05/02/2015</a:t>
            </a:fld>
            <a:endParaRPr lang="es-ES"/>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C8BDA27-69EC-473B-B34B-D2390AE7DB3F}" type="slidenum">
              <a:rPr lang="es-ES" smtClean="0"/>
              <a:pPr/>
              <a:t>‹Nº›</a:t>
            </a:fld>
            <a:endParaRPr lang="es-ES"/>
          </a:p>
        </p:txBody>
      </p:sp>
    </p:spTree>
    <p:extLst>
      <p:ext uri="{BB962C8B-B14F-4D97-AF65-F5344CB8AC3E}">
        <p14:creationId xmlns:p14="http://schemas.microsoft.com/office/powerpoint/2010/main" xmlns="" val="40481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BO"/>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8224988-3306-4EB2-A193-2BB9BE4A1B59}" type="datetimeFigureOut">
              <a:rPr lang="es-BO" smtClean="0"/>
              <a:pPr/>
              <a:t>05/02/2015</a:t>
            </a:fld>
            <a:endParaRPr lang="es-BO"/>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BO"/>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BO"/>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007DF53-B803-4AB6-966D-D565761586AF}" type="slidenum">
              <a:rPr lang="es-BO" smtClean="0"/>
              <a:pPr/>
              <a:t>‹Nº›</a:t>
            </a:fld>
            <a:endParaRPr lang="es-B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a:ln/>
        </p:spPr>
        <p:txBody>
          <a:bodyPr/>
          <a:lstStyle/>
          <a:p>
            <a:endParaRPr lang="es-BO" dirty="0" smtClean="0"/>
          </a:p>
        </p:txBody>
      </p:sp>
      <p:sp>
        <p:nvSpPr>
          <p:cNvPr id="41988" name="3 Marcador de número de diapositiva"/>
          <p:cNvSpPr>
            <a:spLocks noGrp="1"/>
          </p:cNvSpPr>
          <p:nvPr>
            <p:ph type="sldNum" sz="quarter" idx="5"/>
          </p:nvPr>
        </p:nvSpPr>
        <p:spPr>
          <a:noFill/>
        </p:spPr>
        <p:txBody>
          <a:bodyPr/>
          <a:lstStyle/>
          <a:p>
            <a:fld id="{08F199B2-DFA9-4AD1-B43A-148F9ED11531}" type="slidenum">
              <a:rPr lang="es-ES_tradnl" smtClean="0">
                <a:solidFill>
                  <a:srgbClr val="000000"/>
                </a:solidFill>
              </a:rPr>
              <a:pPr/>
              <a:t>1</a:t>
            </a:fld>
            <a:endParaRPr lang="es-ES_tradnl"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C02D81D7-D227-4F31-8311-D8926E8DBE15}" type="slidenum">
              <a:rPr lang="es-ES" sz="1200" kern="1200">
                <a:solidFill>
                  <a:prstClr val="black"/>
                </a:solidFill>
                <a:latin typeface="Arial" pitchFamily="34" charset="0"/>
                <a:ea typeface="+mn-ea"/>
                <a:cs typeface="+mn-cs"/>
              </a:rPr>
              <a:pPr algn="r" rtl="0" fontAlgn="base">
                <a:spcBef>
                  <a:spcPct val="0"/>
                </a:spcBef>
                <a:spcAft>
                  <a:spcPct val="0"/>
                </a:spcAft>
              </a:pPr>
              <a:t>2</a:t>
            </a:fld>
            <a:endParaRPr lang="es-ES" sz="1200" kern="1200">
              <a:solidFill>
                <a:prstClr val="black"/>
              </a:solidFill>
              <a:latin typeface="Arial"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D007DF53-B803-4AB6-966D-D565761586AF}" type="slidenum">
              <a:rPr lang="es-BO" smtClean="0"/>
              <a:pPr/>
              <a:t>11</a:t>
            </a:fld>
            <a:endParaRPr lang="es-B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lgn="l" rtl="0">
              <a:defRPr/>
            </a:pPr>
            <a:fld id="{57393C16-A88D-4D93-AA80-D82770E637AC}"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a:defRPr/>
            </a:pPr>
            <a:fld id="{552B9C2D-8181-455E-BFEA-2887A41C0B01}"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lgn="l" rtl="0">
              <a:defRPr/>
            </a:pPr>
            <a:fld id="{A51C9937-6E6B-4958-A18E-8FF0D83EC489}"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a:defRPr/>
            </a:pPr>
            <a:fld id="{141B57B7-9CAB-4C26-A23A-503EF99C840B}"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lgn="l" rtl="0">
              <a:defRPr/>
            </a:pPr>
            <a:fld id="{B7A6843F-08E5-4DC4-9C35-2D509BA5C73A}"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a:defRPr/>
            </a:pPr>
            <a:fld id="{B01E96B0-FE99-47C9-A05B-04E0AB18E598}"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lgn="l" rtl="0">
              <a:defRPr/>
            </a:pPr>
            <a:fld id="{F1A960F6-1E30-4F3A-A6EF-BA99464C8377}"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algn="r" rtl="0">
              <a:defRPr/>
            </a:pPr>
            <a:fld id="{C1CB3F94-63CD-48DF-9D04-3FD4BF58CD67}"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lgn="l" rtl="0">
              <a:defRPr/>
            </a:pPr>
            <a:fld id="{3D633AF2-D0C1-4D5A-96A5-83759F91D54B}"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algn="r" rtl="0">
              <a:defRPr/>
            </a:pPr>
            <a:fld id="{C1F80F6C-F6E4-4D10-8415-7A9524910EE3}"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lgn="l" rtl="0">
              <a:defRPr/>
            </a:pPr>
            <a:fld id="{8684194E-85EE-4431-9BB5-E37B6FCB8D78}"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algn="r" rtl="0">
              <a:defRPr/>
            </a:pPr>
            <a:fld id="{4D6E9B15-FBD3-4F93-A833-33663CFC58A2}"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lgn="l" rtl="0">
              <a:defRPr/>
            </a:pPr>
            <a:fld id="{7A10AB80-4A07-4D2E-B67A-C3F6D9575E21}"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algn="r" rtl="0">
              <a:defRPr/>
            </a:pPr>
            <a:fld id="{610820B2-4FA6-4EDA-8FA8-27B62B9B67E1}"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lgn="l" rtl="0">
              <a:defRPr/>
            </a:pPr>
            <a:fld id="{3A1A5B9D-47BB-423A-A760-D105F8C515BF}"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algn="r" rtl="0">
              <a:defRPr/>
            </a:pPr>
            <a:fld id="{2A7E9919-56DD-4973-8CBF-E89A67D95250}"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lgn="l" rtl="0">
              <a:defRPr/>
            </a:pPr>
            <a:fld id="{381C62C2-52A0-41AC-801A-80F4DDE1374C}"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algn="r" rtl="0">
              <a:defRPr/>
            </a:pPr>
            <a:fld id="{4416A8FD-4310-4948-A731-757E02FD572A}"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lgn="l" rtl="0">
              <a:defRPr/>
            </a:pPr>
            <a:fld id="{863CCB56-00A0-49D5-A059-2FBF596A3FA2}"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a:defRPr/>
            </a:pPr>
            <a:fld id="{52C6E4EF-88BF-4967-A16B-A47E8668B91C}"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lgn="l" rtl="0">
              <a:defRPr/>
            </a:pPr>
            <a:fld id="{0BA414DC-0A60-4D90-9C2E-479BFD473B18}" type="datetimeFigureOut">
              <a:rPr lang="es-ES" sz="1200" kern="1200">
                <a:solidFill>
                  <a:prstClr val="black">
                    <a:tint val="75000"/>
                  </a:prstClr>
                </a:solidFill>
                <a:latin typeface="Calibri"/>
                <a:ea typeface="+mn-ea"/>
                <a:cs typeface="+mn-cs"/>
              </a:rPr>
              <a:pPr algn="l" rtl="0">
                <a:defRPr/>
              </a:pPr>
              <a:t>05/02/2015</a:t>
            </a:fld>
            <a:endParaRPr lang="es-ES" sz="1200" kern="1200">
              <a:solidFill>
                <a:prstClr val="black">
                  <a:tint val="75000"/>
                </a:prstClr>
              </a:solidFill>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algn="ctr" rtl="0">
              <a:defRPr/>
            </a:pPr>
            <a:endParaRPr lang="es-ES" sz="1200"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algn="r" rtl="0">
              <a:defRPr/>
            </a:pPr>
            <a:fld id="{9DB43233-112F-4324-BB4A-CAF603EB77FD}" type="slidenum">
              <a:rPr lang="es-ES" sz="1200" kern="1200">
                <a:solidFill>
                  <a:prstClr val="black">
                    <a:tint val="75000"/>
                  </a:prstClr>
                </a:solidFill>
                <a:latin typeface="Calibri"/>
                <a:ea typeface="+mn-ea"/>
                <a:cs typeface="+mn-cs"/>
              </a:rPr>
              <a:pPr algn="r" rtl="0">
                <a:defRPr/>
              </a:pPr>
              <a:t>‹Nº›</a:t>
            </a:fld>
            <a:endParaRPr lang="es-E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468F1B-D8C7-4D36-9B5C-44B3E065D10C}" type="datetimeFigureOut">
              <a:rPr lang="es-ES" smtClean="0"/>
              <a:pPr/>
              <a:t>05/02/2015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75EA14-3E6A-49A6-AFB8-5B8FBBF2FE5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68F1B-D8C7-4D36-9B5C-44B3E065D10C}" type="datetimeFigureOut">
              <a:rPr lang="es-ES" smtClean="0"/>
              <a:pPr/>
              <a:t>05/02/2015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5EA14-3E6A-49A6-AFB8-5B8FBBF2FE5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953D5615-BBCE-46AF-ABEA-913AB545D5A8}" type="datetimeFigureOut">
              <a:rPr lang="es-ES" kern="1200">
                <a:solidFill>
                  <a:prstClr val="black">
                    <a:tint val="75000"/>
                  </a:prstClr>
                </a:solidFill>
                <a:latin typeface="Calibri"/>
                <a:ea typeface="+mn-ea"/>
                <a:cs typeface="+mn-cs"/>
              </a:rPr>
              <a:pPr rtl="0">
                <a:defRPr/>
              </a:pPr>
              <a:t>05/02/2015</a:t>
            </a:fld>
            <a:endParaRPr lang="es-ES" kern="1200">
              <a:solidFill>
                <a:prstClr val="black">
                  <a:tint val="75000"/>
                </a:prstClr>
              </a:solidFill>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s-ES" kern="1200">
              <a:solidFill>
                <a:prstClr val="black">
                  <a:tint val="75000"/>
                </a:prstClr>
              </a:solidFill>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148342EB-4C54-474C-AD98-CC449E3DB4DE}" type="slidenum">
              <a:rPr lang="es-ES" kern="1200">
                <a:solidFill>
                  <a:prstClr val="black">
                    <a:tint val="75000"/>
                  </a:prstClr>
                </a:solidFill>
                <a:latin typeface="Calibri"/>
                <a:ea typeface="+mn-ea"/>
                <a:cs typeface="+mn-cs"/>
              </a:rPr>
              <a:pPr rtl="0">
                <a:defRPr/>
              </a:pPr>
              <a:t>‹Nº›</a:t>
            </a:fld>
            <a:endParaRPr lang="es-E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hyperlink" Target="http://frasesparamsn.blogspo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857232"/>
            <a:ext cx="8229600" cy="3248043"/>
          </a:xfrm>
        </p:spPr>
        <p:txBody>
          <a:bodyPr>
            <a:normAutofit fontScale="85000" lnSpcReduction="20000"/>
          </a:bodyPr>
          <a:lstStyle/>
          <a:p>
            <a:pPr algn="just" eaLnBrk="1" hangingPunct="1">
              <a:buFontTx/>
              <a:buNone/>
              <a:defRPr/>
            </a:pPr>
            <a:endParaRPr lang="es-ES_tradnl" sz="2000" dirty="0" smtClean="0">
              <a:solidFill>
                <a:srgbClr val="000099"/>
              </a:solidFill>
              <a:latin typeface="Britannic Bold" pitchFamily="34" charset="0"/>
            </a:endParaRPr>
          </a:p>
          <a:p>
            <a:pPr algn="just" eaLnBrk="1" hangingPunct="1">
              <a:defRPr/>
            </a:pPr>
            <a:endParaRPr lang="es-ES_tradnl" sz="2000" dirty="0" smtClean="0">
              <a:solidFill>
                <a:srgbClr val="000099"/>
              </a:solidFill>
              <a:latin typeface="Britannic Bold" pitchFamily="34" charset="0"/>
            </a:endParaRPr>
          </a:p>
          <a:p>
            <a:pPr algn="ctr" eaLnBrk="1" hangingPunct="1">
              <a:buFontTx/>
              <a:buNone/>
              <a:defRPr/>
            </a:pPr>
            <a:r>
              <a:rPr lang="es-ES_tradnl" sz="6000" spc="300" dirty="0" smtClean="0">
                <a:solidFill>
                  <a:srgbClr val="000066"/>
                </a:solidFill>
                <a:latin typeface="Impact" pitchFamily="34" charset="0"/>
              </a:rPr>
              <a:t>“MATERIALES EDUCATIVOS EN EL MARCO DEL MODELO SOCIOCOMUNITARIO PRODUCTIVO”.</a:t>
            </a:r>
          </a:p>
        </p:txBody>
      </p:sp>
      <p:sp>
        <p:nvSpPr>
          <p:cNvPr id="15365" name="WordArt 7" descr="Ima_uni"/>
          <p:cNvSpPr>
            <a:spLocks noChangeArrowheads="1" noChangeShapeType="1" noTextEdit="1"/>
          </p:cNvSpPr>
          <p:nvPr/>
        </p:nvSpPr>
        <p:spPr bwMode="auto">
          <a:xfrm>
            <a:off x="500063" y="1428750"/>
            <a:ext cx="8064500" cy="642938"/>
          </a:xfrm>
          <a:prstGeom prst="rect">
            <a:avLst/>
          </a:prstGeom>
        </p:spPr>
        <p:txBody>
          <a:bodyPr wrap="none" fromWordArt="1">
            <a:prstTxWarp prst="textPlain">
              <a:avLst>
                <a:gd name="adj" fmla="val 50000"/>
              </a:avLst>
            </a:prstTxWarp>
          </a:bodyPr>
          <a:lstStyle/>
          <a:p>
            <a:r>
              <a:rPr lang="es-BO" sz="3600" b="1" kern="10" spc="300" dirty="0" smtClean="0">
                <a:ln w="19050">
                  <a:solidFill>
                    <a:srgbClr val="99CCFF"/>
                  </a:solidFill>
                  <a:round/>
                  <a:headEnd/>
                  <a:tailEnd/>
                </a:ln>
                <a:solidFill>
                  <a:srgbClr val="FF0000"/>
                </a:solidFill>
                <a:effectLst>
                  <a:outerShdw dist="35921" dir="2700000" algn="ctr" rotWithShape="0">
                    <a:srgbClr val="990000"/>
                  </a:outerShdw>
                </a:effectLst>
                <a:latin typeface="Impact"/>
              </a:rPr>
              <a:t> </a:t>
            </a:r>
            <a:endParaRPr lang="es-BO" sz="3600" b="1" kern="10" spc="30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pic>
        <p:nvPicPr>
          <p:cNvPr id="5" name="Picture 2" descr="http://www.100pies.net/Gifs/Nombres-Animados/H/Hernan/Hernan-03.gif"/>
          <p:cNvPicPr>
            <a:picLocks noChangeAspect="1" noChangeArrowheads="1" noCrop="1"/>
          </p:cNvPicPr>
          <p:nvPr/>
        </p:nvPicPr>
        <p:blipFill>
          <a:blip r:embed="rId3" cstate="print"/>
          <a:srcRect/>
          <a:stretch>
            <a:fillRect/>
          </a:stretch>
        </p:blipFill>
        <p:spPr bwMode="auto">
          <a:xfrm>
            <a:off x="6215095" y="5919813"/>
            <a:ext cx="3071813" cy="115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anim calcmode="lin" valueType="num">
                                      <p:cBhvr>
                                        <p:cTn id="7" dur="1000" fill="hold"/>
                                        <p:tgtEl>
                                          <p:spTgt spid="5734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734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73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47">
                                            <p:txEl>
                                              <p:pRg st="2" end="2"/>
                                            </p:txEl>
                                          </p:spTgt>
                                        </p:tgtEl>
                                        <p:attrNameLst>
                                          <p:attrName>ppt_y</p:attrName>
                                        </p:attrNameLst>
                                      </p:cBhvr>
                                      <p:tavLst>
                                        <p:tav tm="0" fmla="#ppt_y+(sin(-2*pi*(1-$))*-#ppt_x+cos(-2*pi*(1-$))*(1-#ppt_y))*(1-$)">
                                          <p:val>
                                            <p:fltVal val="0"/>
                                          </p:val>
                                        </p:tav>
                                        <p:tav tm="100000">
                                          <p:val>
                                            <p:fltVal val="1"/>
                                          </p:val>
                                        </p:tav>
                                      </p:tavLst>
                                    </p:anim>
                                  </p:childTnLst>
                                </p:cTn>
                              </p:par>
                              <p:par>
                                <p:cTn id="11" presetID="3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71414"/>
            <a:ext cx="8643998" cy="830997"/>
          </a:xfrm>
          <a:prstGeom prst="rect">
            <a:avLst/>
          </a:prstGeom>
          <a:noFill/>
        </p:spPr>
        <p:txBody>
          <a:bodyPr wrap="square" rtlCol="0">
            <a:spAutoFit/>
          </a:bodyPr>
          <a:lstStyle/>
          <a:p>
            <a:r>
              <a:rPr lang="es-BO" sz="2400" b="1" dirty="0" smtClean="0"/>
              <a:t>Visión </a:t>
            </a:r>
            <a:r>
              <a:rPr lang="es-BO" sz="2400" b="1" dirty="0"/>
              <a:t>de los materiales educativos en el Modelo educativo </a:t>
            </a:r>
            <a:r>
              <a:rPr lang="es-BO" sz="2400" b="1" dirty="0" err="1"/>
              <a:t>sociocomunitario</a:t>
            </a:r>
            <a:r>
              <a:rPr lang="es-BO" sz="2400" b="1" dirty="0"/>
              <a:t> </a:t>
            </a:r>
            <a:endParaRPr lang="es-ES" sz="2400" dirty="0"/>
          </a:p>
        </p:txBody>
      </p:sp>
      <p:graphicFrame>
        <p:nvGraphicFramePr>
          <p:cNvPr id="6" name="5 Tabla"/>
          <p:cNvGraphicFramePr>
            <a:graphicFrameLocks noGrp="1"/>
          </p:cNvGraphicFramePr>
          <p:nvPr/>
        </p:nvGraphicFramePr>
        <p:xfrm>
          <a:off x="285720" y="911072"/>
          <a:ext cx="8643999" cy="5875514"/>
        </p:xfrm>
        <a:graphic>
          <a:graphicData uri="http://schemas.openxmlformats.org/drawingml/2006/table">
            <a:tbl>
              <a:tblPr firstRow="1" bandRow="1">
                <a:tableStyleId>{5940675A-B579-460E-94D1-54222C63F5DA}</a:tableStyleId>
              </a:tblPr>
              <a:tblGrid>
                <a:gridCol w="2881333"/>
                <a:gridCol w="2881333"/>
                <a:gridCol w="2881333"/>
              </a:tblGrid>
              <a:tr h="583411">
                <a:tc>
                  <a:txBody>
                    <a:bodyPr/>
                    <a:lstStyle/>
                    <a:p>
                      <a:pPr algn="ctr"/>
                      <a:r>
                        <a:rPr lang="es-ES" sz="2000" b="1" dirty="0" smtClean="0"/>
                        <a:t>APRENDIZAJE TRADICIONAL </a:t>
                      </a:r>
                      <a:endParaRPr lang="es-ES" sz="2000" b="1" dirty="0"/>
                    </a:p>
                  </a:txBody>
                  <a:tcPr>
                    <a:solidFill>
                      <a:srgbClr val="66FFFF"/>
                    </a:solidFill>
                  </a:tcPr>
                </a:tc>
                <a:tc>
                  <a:txBody>
                    <a:bodyPr/>
                    <a:lstStyle/>
                    <a:p>
                      <a:pPr algn="ctr"/>
                      <a:r>
                        <a:rPr lang="es-ES" sz="2000" b="1" dirty="0" smtClean="0"/>
                        <a:t>APRENDIZAJE CONSTRUCTIVISTA</a:t>
                      </a:r>
                      <a:r>
                        <a:rPr lang="es-ES" sz="2000" b="1" baseline="0" dirty="0" smtClean="0"/>
                        <a:t> </a:t>
                      </a:r>
                      <a:endParaRPr lang="es-ES" sz="2000" b="1" dirty="0"/>
                    </a:p>
                  </a:txBody>
                  <a:tcPr>
                    <a:solidFill>
                      <a:schemeClr val="accent2">
                        <a:lumMod val="40000"/>
                        <a:lumOff val="60000"/>
                      </a:schemeClr>
                    </a:solidFill>
                  </a:tcPr>
                </a:tc>
                <a:tc>
                  <a:txBody>
                    <a:bodyPr/>
                    <a:lstStyle/>
                    <a:p>
                      <a:pPr algn="ctr"/>
                      <a:r>
                        <a:rPr lang="es-ES" sz="2000" b="1" dirty="0" smtClean="0"/>
                        <a:t> MODELO SOCIOCOMUNITARIO PRODUCTIVO</a:t>
                      </a:r>
                      <a:endParaRPr lang="es-ES" sz="2000" b="1" dirty="0"/>
                    </a:p>
                  </a:txBody>
                  <a:tcPr/>
                </a:tc>
              </a:tr>
              <a:tr h="2583674">
                <a:tc>
                  <a:txBody>
                    <a:bodyPr/>
                    <a:lstStyle/>
                    <a:p>
                      <a:r>
                        <a:rPr lang="es-BO" b="1" dirty="0" smtClean="0"/>
                        <a:t>El material educativo ha estado altamente vinculado sólo al desarrollo de los contenidos presentados por el docente. </a:t>
                      </a:r>
                      <a:endParaRPr lang="es-ES" b="1" dirty="0"/>
                    </a:p>
                  </a:txBody>
                  <a:tcPr>
                    <a:solidFill>
                      <a:srgbClr val="66FFFF"/>
                    </a:solidFill>
                  </a:tcPr>
                </a:tc>
                <a:tc>
                  <a:txBody>
                    <a:bodyPr/>
                    <a:lstStyle/>
                    <a:p>
                      <a:r>
                        <a:rPr lang="es-BO" b="1" dirty="0" smtClean="0"/>
                        <a:t>En la escuela constructivista los materiales educativos han estado vinculados a la competencia educativa, donde el interés central giraba en torno suscitar en los estudiantes cierto tipo de conocimiento. </a:t>
                      </a:r>
                      <a:endParaRPr lang="es-ES" b="1" dirty="0"/>
                    </a:p>
                  </a:txBody>
                  <a:tcPr>
                    <a:solidFill>
                      <a:schemeClr val="accent2">
                        <a:lumMod val="40000"/>
                        <a:lumOff val="60000"/>
                      </a:schemeClr>
                    </a:solidFill>
                  </a:tcPr>
                </a:tc>
                <a:tc rowSpan="2">
                  <a:txBody>
                    <a:bodyPr/>
                    <a:lstStyle/>
                    <a:p>
                      <a:r>
                        <a:rPr lang="es-BO" sz="1800" b="1" kern="1200" dirty="0" smtClean="0"/>
                        <a:t>El</a:t>
                      </a:r>
                      <a:r>
                        <a:rPr lang="es-BO" sz="1800" b="1" kern="1200" baseline="0" dirty="0" smtClean="0"/>
                        <a:t> </a:t>
                      </a:r>
                      <a:r>
                        <a:rPr lang="es-BO" sz="1800" b="1" kern="1200" dirty="0" smtClean="0"/>
                        <a:t>modelo pretende abrir un continuo con los procesos de vida de las comunidades.  Hay uso crítico, reflexivo, re significador de los materiales educativos según exigencias del modelo. Los mismos, ya no se pueden circunscribir sólo al aula, a partir de una virtualidad o simulación de un proceso real, sino que deben ser capaces de elaborar procesos reales para generar procesos educativos</a:t>
                      </a:r>
                      <a:r>
                        <a:rPr lang="es-BO" sz="1800" kern="1200" dirty="0" smtClean="0"/>
                        <a:t>. </a:t>
                      </a:r>
                      <a:endParaRPr lang="es-ES" dirty="0"/>
                    </a:p>
                  </a:txBody>
                  <a:tcPr/>
                </a:tc>
              </a:tr>
              <a:tr h="18335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b="1" dirty="0" smtClean="0"/>
                        <a:t>En ambos casos los materiales eran preparados por los docentes (para transmitir o para suscitar conocimiento) pero sobre todo estaban restringidos a la referencia de la escuela. </a:t>
                      </a:r>
                    </a:p>
                    <a:p>
                      <a:pPr marL="0" marR="0" indent="0" algn="l" defTabSz="914400" rtl="0" eaLnBrk="1" fontAlgn="auto" latinLnBrk="0" hangingPunct="1">
                        <a:lnSpc>
                          <a:spcPct val="100000"/>
                        </a:lnSpc>
                        <a:spcBef>
                          <a:spcPts val="0"/>
                        </a:spcBef>
                        <a:spcAft>
                          <a:spcPts val="0"/>
                        </a:spcAft>
                        <a:buClrTx/>
                        <a:buSzTx/>
                        <a:buFontTx/>
                        <a:buNone/>
                        <a:tabLst/>
                        <a:defRPr/>
                      </a:pPr>
                      <a:r>
                        <a:rPr lang="es-BO" b="1" dirty="0" smtClean="0"/>
                        <a:t>El material educativo era una</a:t>
                      </a:r>
                      <a:r>
                        <a:rPr lang="es-BO" b="1" baseline="0" dirty="0" smtClean="0"/>
                        <a:t> herramienta pedagógica </a:t>
                      </a:r>
                      <a:r>
                        <a:rPr lang="es-BO" b="1" dirty="0" smtClean="0"/>
                        <a:t>que permitía conocimientos que se validaban solo en la escuela.</a:t>
                      </a:r>
                      <a:endParaRPr lang="es-ES" b="1" dirty="0" smtClean="0"/>
                    </a:p>
                    <a:p>
                      <a:endParaRPr lang="es-ES" b="1" dirty="0"/>
                    </a:p>
                  </a:txBody>
                  <a:tcPr>
                    <a:solidFill>
                      <a:srgbClr val="66FFFF"/>
                    </a:solidFill>
                  </a:tcPr>
                </a:tc>
                <a:tc hMerge="1">
                  <a:txBody>
                    <a:bodyPr/>
                    <a:lstStyle/>
                    <a:p>
                      <a:endParaRPr lang="es-ES" dirty="0"/>
                    </a:p>
                  </a:txBody>
                  <a:tcPr/>
                </a:tc>
                <a:tc vMerge="1">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2844" y="571480"/>
          <a:ext cx="8858311" cy="6126959"/>
        </p:xfrm>
        <a:graphic>
          <a:graphicData uri="http://schemas.openxmlformats.org/drawingml/2006/table">
            <a:tbl>
              <a:tblPr>
                <a:tableStyleId>{5940675A-B579-460E-94D1-54222C63F5DA}</a:tableStyleId>
              </a:tblPr>
              <a:tblGrid>
                <a:gridCol w="1928826"/>
                <a:gridCol w="1571636"/>
                <a:gridCol w="1643074"/>
                <a:gridCol w="1785950"/>
                <a:gridCol w="1928825"/>
              </a:tblGrid>
              <a:tr h="1678381">
                <a:tc>
                  <a:txBody>
                    <a:bodyPr/>
                    <a:lstStyle/>
                    <a:p>
                      <a:pPr algn="ctr">
                        <a:lnSpc>
                          <a:spcPct val="115000"/>
                        </a:lnSpc>
                        <a:spcAft>
                          <a:spcPts val="0"/>
                        </a:spcAft>
                      </a:pPr>
                      <a:r>
                        <a:rPr lang="es-BO" sz="1800" b="1" dirty="0" smtClean="0"/>
                        <a:t>TIPO DE PROFESOR</a:t>
                      </a:r>
                      <a:endParaRPr lang="es-ES" sz="1800" b="1" dirty="0">
                        <a:latin typeface="Impact" pitchFamily="34" charset="0"/>
                        <a:ea typeface="Calibri"/>
                        <a:cs typeface="Times New Roman"/>
                      </a:endParaRPr>
                    </a:p>
                  </a:txBody>
                  <a:tcPr marL="67235" marR="67235" marT="0" marB="0">
                    <a:solidFill>
                      <a:srgbClr val="66FFFF"/>
                    </a:solidFill>
                  </a:tcPr>
                </a:tc>
                <a:tc>
                  <a:txBody>
                    <a:bodyPr/>
                    <a:lstStyle/>
                    <a:p>
                      <a:pPr algn="ctr">
                        <a:lnSpc>
                          <a:spcPct val="115000"/>
                        </a:lnSpc>
                        <a:spcAft>
                          <a:spcPts val="0"/>
                        </a:spcAft>
                      </a:pPr>
                      <a:r>
                        <a:rPr lang="es-BO" sz="1800" b="1" dirty="0" smtClean="0"/>
                        <a:t>ROL DEL PROFESOR</a:t>
                      </a:r>
                      <a:endParaRPr lang="es-ES" sz="1800" b="1" dirty="0">
                        <a:latin typeface="Impact" pitchFamily="34" charset="0"/>
                        <a:ea typeface="Calibri"/>
                        <a:cs typeface="Times New Roman"/>
                      </a:endParaRPr>
                    </a:p>
                  </a:txBody>
                  <a:tcPr marL="67235" marR="67235" marT="0" marB="0"/>
                </a:tc>
                <a:tc>
                  <a:txBody>
                    <a:bodyPr/>
                    <a:lstStyle/>
                    <a:p>
                      <a:pPr algn="ctr">
                        <a:lnSpc>
                          <a:spcPct val="115000"/>
                        </a:lnSpc>
                        <a:spcAft>
                          <a:spcPts val="0"/>
                        </a:spcAft>
                      </a:pPr>
                      <a:r>
                        <a:rPr lang="es-BO" sz="1800" b="1" dirty="0" smtClean="0"/>
                        <a:t>PLANIFICACIÓN</a:t>
                      </a:r>
                      <a:endParaRPr lang="es-ES" sz="1800" b="1" dirty="0">
                        <a:latin typeface="Impact" pitchFamily="34" charset="0"/>
                        <a:ea typeface="Calibri"/>
                        <a:cs typeface="Times New Roman"/>
                      </a:endParaRPr>
                    </a:p>
                  </a:txBody>
                  <a:tcPr marL="67235" marR="67235" marT="0" marB="0">
                    <a:solidFill>
                      <a:srgbClr val="66FFFF"/>
                    </a:solidFill>
                  </a:tcPr>
                </a:tc>
                <a:tc>
                  <a:txBody>
                    <a:bodyPr/>
                    <a:lstStyle/>
                    <a:p>
                      <a:pPr algn="ctr">
                        <a:lnSpc>
                          <a:spcPct val="115000"/>
                        </a:lnSpc>
                        <a:spcAft>
                          <a:spcPts val="0"/>
                        </a:spcAft>
                      </a:pPr>
                      <a:r>
                        <a:rPr lang="es-BO" sz="1800" b="1" dirty="0" smtClean="0"/>
                        <a:t>SENTIDO DEL MATERIAL EDUCATIVO</a:t>
                      </a:r>
                      <a:endParaRPr lang="es-ES" sz="1800" b="1" dirty="0">
                        <a:latin typeface="Impact" pitchFamily="34" charset="0"/>
                        <a:ea typeface="Calibri"/>
                        <a:cs typeface="Times New Roman"/>
                      </a:endParaRPr>
                    </a:p>
                  </a:txBody>
                  <a:tcPr marL="67235" marR="67235" marT="0" marB="0"/>
                </a:tc>
                <a:tc>
                  <a:txBody>
                    <a:bodyPr/>
                    <a:lstStyle/>
                    <a:p>
                      <a:pPr>
                        <a:lnSpc>
                          <a:spcPct val="115000"/>
                        </a:lnSpc>
                        <a:spcAft>
                          <a:spcPts val="0"/>
                        </a:spcAft>
                      </a:pPr>
                      <a:r>
                        <a:rPr lang="es-BO" sz="1800" b="1" dirty="0" smtClean="0"/>
                        <a:t>INTENCIONALIDAD DEL USO DE LOS MATERIALES</a:t>
                      </a:r>
                      <a:endParaRPr lang="es-ES" sz="1800" b="1" dirty="0">
                        <a:latin typeface="Impact" pitchFamily="34" charset="0"/>
                        <a:ea typeface="Calibri"/>
                        <a:cs typeface="Times New Roman"/>
                      </a:endParaRPr>
                    </a:p>
                  </a:txBody>
                  <a:tcPr marL="67235" marR="67235" marT="0" marB="0">
                    <a:solidFill>
                      <a:srgbClr val="66FFFF"/>
                    </a:solidFill>
                  </a:tcPr>
                </a:tc>
              </a:tr>
              <a:tr h="1061412">
                <a:tc>
                  <a:txBody>
                    <a:bodyPr/>
                    <a:lstStyle/>
                    <a:p>
                      <a:pPr algn="just">
                        <a:lnSpc>
                          <a:spcPct val="115000"/>
                        </a:lnSpc>
                        <a:spcAft>
                          <a:spcPts val="0"/>
                        </a:spcAft>
                      </a:pPr>
                      <a:r>
                        <a:rPr lang="es-BO" sz="1800" b="1" dirty="0" smtClean="0"/>
                        <a:t>PROFESOR TRADICIONAL</a:t>
                      </a:r>
                      <a:endParaRPr lang="es-ES" sz="1800" b="1" dirty="0">
                        <a:latin typeface="Impact" pitchFamily="34" charset="0"/>
                        <a:ea typeface="Calibri"/>
                        <a:cs typeface="Times New Roman"/>
                      </a:endParaRPr>
                    </a:p>
                  </a:txBody>
                  <a:tcPr marL="67235" marR="67235" marT="0" marB="0">
                    <a:solidFill>
                      <a:srgbClr val="66FFFF"/>
                    </a:solidFill>
                  </a:tcPr>
                </a:tc>
                <a:tc>
                  <a:txBody>
                    <a:bodyPr/>
                    <a:lstStyle/>
                    <a:p>
                      <a:pPr algn="just">
                        <a:lnSpc>
                          <a:spcPct val="115000"/>
                        </a:lnSpc>
                        <a:spcAft>
                          <a:spcPts val="0"/>
                        </a:spcAft>
                      </a:pPr>
                      <a:r>
                        <a:rPr lang="es-BO" sz="1800" b="1" dirty="0"/>
                        <a:t>Centro</a:t>
                      </a:r>
                      <a:endParaRPr lang="es-ES" sz="1800" b="1" dirty="0">
                        <a:latin typeface="Calibri"/>
                        <a:ea typeface="Calibri"/>
                        <a:cs typeface="Times New Roman"/>
                      </a:endParaRPr>
                    </a:p>
                  </a:txBody>
                  <a:tcPr marL="67235" marR="67235" marT="0" marB="0"/>
                </a:tc>
                <a:tc>
                  <a:txBody>
                    <a:bodyPr/>
                    <a:lstStyle/>
                    <a:p>
                      <a:pPr algn="l">
                        <a:lnSpc>
                          <a:spcPct val="115000"/>
                        </a:lnSpc>
                        <a:spcAft>
                          <a:spcPts val="0"/>
                        </a:spcAft>
                      </a:pPr>
                      <a:r>
                        <a:rPr lang="es-BO" sz="1800" b="1" dirty="0"/>
                        <a:t>En función del objetivo</a:t>
                      </a:r>
                      <a:endParaRPr lang="es-ES" sz="1800" b="1" dirty="0">
                        <a:latin typeface="Calibri"/>
                        <a:ea typeface="Calibri"/>
                        <a:cs typeface="Times New Roman"/>
                      </a:endParaRPr>
                    </a:p>
                  </a:txBody>
                  <a:tcPr marL="67235" marR="67235" marT="0" marB="0">
                    <a:solidFill>
                      <a:srgbClr val="66FFFF"/>
                    </a:solidFill>
                  </a:tcPr>
                </a:tc>
                <a:tc>
                  <a:txBody>
                    <a:bodyPr/>
                    <a:lstStyle/>
                    <a:p>
                      <a:pPr algn="l">
                        <a:lnSpc>
                          <a:spcPct val="115000"/>
                        </a:lnSpc>
                        <a:spcAft>
                          <a:spcPts val="0"/>
                        </a:spcAft>
                      </a:pPr>
                      <a:r>
                        <a:rPr lang="es-BO" sz="1800" b="1" dirty="0"/>
                        <a:t>Aprendizaje de contenidos escolares</a:t>
                      </a:r>
                      <a:endParaRPr lang="es-ES" sz="1800" b="1" dirty="0">
                        <a:latin typeface="Calibri"/>
                        <a:ea typeface="Calibri"/>
                        <a:cs typeface="Times New Roman"/>
                      </a:endParaRPr>
                    </a:p>
                  </a:txBody>
                  <a:tcPr marL="67235" marR="67235" marT="0" marB="0"/>
                </a:tc>
                <a:tc>
                  <a:txBody>
                    <a:bodyPr/>
                    <a:lstStyle/>
                    <a:p>
                      <a:pPr algn="l">
                        <a:lnSpc>
                          <a:spcPct val="115000"/>
                        </a:lnSpc>
                        <a:spcAft>
                          <a:spcPts val="0"/>
                        </a:spcAft>
                      </a:pPr>
                      <a:r>
                        <a:rPr lang="es-BO" sz="1800" b="1" dirty="0" smtClean="0"/>
                        <a:t>Cognitivista</a:t>
                      </a:r>
                      <a:endParaRPr lang="es-ES" sz="1800" b="1" dirty="0">
                        <a:latin typeface="Calibri"/>
                        <a:ea typeface="Calibri"/>
                        <a:cs typeface="Times New Roman"/>
                      </a:endParaRPr>
                    </a:p>
                  </a:txBody>
                  <a:tcPr marL="67235" marR="67235" marT="0" marB="0">
                    <a:solidFill>
                      <a:srgbClr val="66FFFF"/>
                    </a:solidFill>
                  </a:tcPr>
                </a:tc>
              </a:tr>
              <a:tr h="1422287">
                <a:tc>
                  <a:txBody>
                    <a:bodyPr/>
                    <a:lstStyle/>
                    <a:p>
                      <a:pPr algn="just">
                        <a:lnSpc>
                          <a:spcPct val="115000"/>
                        </a:lnSpc>
                        <a:spcAft>
                          <a:spcPts val="0"/>
                        </a:spcAft>
                      </a:pPr>
                      <a:r>
                        <a:rPr lang="es-BO" sz="1800" b="1" dirty="0" smtClean="0"/>
                        <a:t>PROFESOR CONSTRUCTIVISTA</a:t>
                      </a:r>
                      <a:endParaRPr lang="es-ES" sz="1800" b="1" dirty="0">
                        <a:latin typeface="Impact" pitchFamily="34" charset="0"/>
                        <a:ea typeface="Calibri"/>
                        <a:cs typeface="Times New Roman"/>
                      </a:endParaRPr>
                    </a:p>
                  </a:txBody>
                  <a:tcPr marL="67235" marR="67235" marT="0" marB="0">
                    <a:solidFill>
                      <a:srgbClr val="66FFFF"/>
                    </a:solidFill>
                  </a:tcPr>
                </a:tc>
                <a:tc>
                  <a:txBody>
                    <a:bodyPr/>
                    <a:lstStyle/>
                    <a:p>
                      <a:pPr algn="just">
                        <a:lnSpc>
                          <a:spcPct val="115000"/>
                        </a:lnSpc>
                        <a:spcAft>
                          <a:spcPts val="0"/>
                        </a:spcAft>
                      </a:pPr>
                      <a:r>
                        <a:rPr lang="es-BO" sz="1800" b="1" dirty="0"/>
                        <a:t>Mediador</a:t>
                      </a:r>
                      <a:endParaRPr lang="es-ES" sz="1800" b="1" dirty="0">
                        <a:latin typeface="Calibri"/>
                        <a:ea typeface="Calibri"/>
                        <a:cs typeface="Times New Roman"/>
                      </a:endParaRPr>
                    </a:p>
                  </a:txBody>
                  <a:tcPr marL="67235" marR="67235" marT="0" marB="0"/>
                </a:tc>
                <a:tc>
                  <a:txBody>
                    <a:bodyPr/>
                    <a:lstStyle/>
                    <a:p>
                      <a:pPr algn="l">
                        <a:lnSpc>
                          <a:spcPct val="115000"/>
                        </a:lnSpc>
                        <a:spcAft>
                          <a:spcPts val="0"/>
                        </a:spcAft>
                      </a:pPr>
                      <a:r>
                        <a:rPr lang="es-BO" sz="1800" b="1" dirty="0"/>
                        <a:t>En función </a:t>
                      </a:r>
                      <a:r>
                        <a:rPr lang="es-BO" sz="1800" b="1" dirty="0" smtClean="0"/>
                        <a:t>a</a:t>
                      </a:r>
                      <a:r>
                        <a:rPr lang="es-BO" sz="1800" b="1" baseline="0" dirty="0" smtClean="0"/>
                        <a:t> </a:t>
                      </a:r>
                      <a:r>
                        <a:rPr lang="es-BO" sz="1800" b="1" dirty="0" smtClean="0"/>
                        <a:t>la competencia</a:t>
                      </a:r>
                      <a:endParaRPr lang="es-ES" sz="1800" b="1" dirty="0">
                        <a:latin typeface="Calibri"/>
                        <a:ea typeface="Calibri"/>
                        <a:cs typeface="Times New Roman"/>
                      </a:endParaRPr>
                    </a:p>
                  </a:txBody>
                  <a:tcPr marL="67235" marR="67235" marT="0" marB="0">
                    <a:solidFill>
                      <a:srgbClr val="66FFFF"/>
                    </a:solidFill>
                  </a:tcPr>
                </a:tc>
                <a:tc>
                  <a:txBody>
                    <a:bodyPr/>
                    <a:lstStyle/>
                    <a:p>
                      <a:pPr algn="just">
                        <a:lnSpc>
                          <a:spcPct val="115000"/>
                        </a:lnSpc>
                        <a:spcAft>
                          <a:spcPts val="0"/>
                        </a:spcAft>
                      </a:pPr>
                      <a:r>
                        <a:rPr lang="es-BO" sz="1800" b="1" dirty="0"/>
                        <a:t>Aprendizaje de contenidos interrelacionados escolares</a:t>
                      </a:r>
                      <a:endParaRPr lang="es-ES" sz="1800" b="1" dirty="0">
                        <a:latin typeface="Calibri"/>
                        <a:ea typeface="Calibri"/>
                        <a:cs typeface="Times New Roman"/>
                      </a:endParaRPr>
                    </a:p>
                  </a:txBody>
                  <a:tcPr marL="67235" marR="67235" marT="0" marB="0"/>
                </a:tc>
                <a:tc>
                  <a:txBody>
                    <a:bodyPr/>
                    <a:lstStyle/>
                    <a:p>
                      <a:pPr>
                        <a:lnSpc>
                          <a:spcPct val="115000"/>
                        </a:lnSpc>
                        <a:spcAft>
                          <a:spcPts val="0"/>
                        </a:spcAft>
                      </a:pPr>
                      <a:r>
                        <a:rPr lang="es-BO" sz="1800" b="1" dirty="0"/>
                        <a:t>Uso eficiente y centrado en los materiales</a:t>
                      </a:r>
                      <a:endParaRPr lang="es-ES" sz="1800" b="1" dirty="0">
                        <a:latin typeface="Calibri"/>
                        <a:ea typeface="Calibri"/>
                        <a:cs typeface="Times New Roman"/>
                      </a:endParaRPr>
                    </a:p>
                  </a:txBody>
                  <a:tcPr marL="67235" marR="67235" marT="0" marB="0">
                    <a:solidFill>
                      <a:srgbClr val="66FFFF"/>
                    </a:solidFill>
                  </a:tcPr>
                </a:tc>
              </a:tr>
              <a:tr h="1964879">
                <a:tc>
                  <a:txBody>
                    <a:bodyPr/>
                    <a:lstStyle/>
                    <a:p>
                      <a:pPr algn="just">
                        <a:lnSpc>
                          <a:spcPct val="115000"/>
                        </a:lnSpc>
                        <a:spcAft>
                          <a:spcPts val="0"/>
                        </a:spcAft>
                      </a:pPr>
                      <a:r>
                        <a:rPr lang="es-BO" sz="1800" b="1" dirty="0" smtClean="0"/>
                        <a:t>PROFESOR SOCIO  COMUNITARIO</a:t>
                      </a:r>
                      <a:endParaRPr lang="es-ES" sz="1800" b="1" dirty="0">
                        <a:latin typeface="Impact" pitchFamily="34" charset="0"/>
                        <a:ea typeface="Calibri"/>
                        <a:cs typeface="Times New Roman"/>
                      </a:endParaRPr>
                    </a:p>
                  </a:txBody>
                  <a:tcPr marL="67235" marR="67235" marT="0" marB="0">
                    <a:solidFill>
                      <a:srgbClr val="66FFFF"/>
                    </a:solidFill>
                  </a:tcPr>
                </a:tc>
                <a:tc>
                  <a:txBody>
                    <a:bodyPr/>
                    <a:lstStyle/>
                    <a:p>
                      <a:pPr algn="just">
                        <a:lnSpc>
                          <a:spcPct val="115000"/>
                        </a:lnSpc>
                        <a:spcAft>
                          <a:spcPts val="0"/>
                        </a:spcAft>
                      </a:pPr>
                      <a:r>
                        <a:rPr lang="es-BO" sz="1800" b="1" dirty="0" smtClean="0"/>
                        <a:t>Transformador</a:t>
                      </a:r>
                      <a:r>
                        <a:rPr lang="es-BO" sz="1800" b="1" baseline="0" dirty="0" smtClean="0"/>
                        <a:t> </a:t>
                      </a:r>
                      <a:r>
                        <a:rPr lang="es-BO" sz="1800" b="1" dirty="0" smtClean="0"/>
                        <a:t>en</a:t>
                      </a:r>
                      <a:r>
                        <a:rPr lang="es-BO" sz="1800" b="1" baseline="0" dirty="0" smtClean="0"/>
                        <a:t> </a:t>
                      </a:r>
                      <a:r>
                        <a:rPr lang="es-BO" sz="1800" b="1" dirty="0" smtClean="0"/>
                        <a:t>comunidad</a:t>
                      </a:r>
                      <a:endParaRPr lang="es-ES" sz="1800" b="1" dirty="0">
                        <a:latin typeface="Calibri"/>
                        <a:ea typeface="Calibri"/>
                        <a:cs typeface="Times New Roman"/>
                      </a:endParaRPr>
                    </a:p>
                  </a:txBody>
                  <a:tcPr marL="67235" marR="67235" marT="0" marB="0"/>
                </a:tc>
                <a:tc>
                  <a:txBody>
                    <a:bodyPr/>
                    <a:lstStyle/>
                    <a:p>
                      <a:pPr algn="just">
                        <a:lnSpc>
                          <a:spcPct val="115000"/>
                        </a:lnSpc>
                        <a:spcAft>
                          <a:spcPts val="0"/>
                        </a:spcAft>
                      </a:pPr>
                      <a:r>
                        <a:rPr lang="es-BO" sz="1800" b="1" dirty="0"/>
                        <a:t>En función del Objetivo Holístico.</a:t>
                      </a:r>
                      <a:endParaRPr lang="es-ES" sz="1800" b="1" dirty="0">
                        <a:latin typeface="Calibri"/>
                        <a:ea typeface="Calibri"/>
                        <a:cs typeface="Times New Roman"/>
                      </a:endParaRPr>
                    </a:p>
                  </a:txBody>
                  <a:tcPr marL="67235" marR="67235" marT="0" marB="0">
                    <a:solidFill>
                      <a:srgbClr val="66FFFF"/>
                    </a:solidFill>
                  </a:tcPr>
                </a:tc>
                <a:tc>
                  <a:txBody>
                    <a:bodyPr/>
                    <a:lstStyle/>
                    <a:p>
                      <a:pPr algn="just">
                        <a:lnSpc>
                          <a:spcPct val="115000"/>
                        </a:lnSpc>
                        <a:spcAft>
                          <a:spcPts val="0"/>
                        </a:spcAft>
                      </a:pPr>
                      <a:r>
                        <a:rPr lang="es-BO" sz="1800" b="1" dirty="0"/>
                        <a:t>Aprendizaje integral para la vida.</a:t>
                      </a:r>
                      <a:endParaRPr lang="es-ES" sz="1800" b="1" dirty="0">
                        <a:latin typeface="Calibri"/>
                        <a:ea typeface="Calibri"/>
                        <a:cs typeface="Times New Roman"/>
                      </a:endParaRPr>
                    </a:p>
                  </a:txBody>
                  <a:tcPr marL="67235" marR="67235" marT="0" marB="0"/>
                </a:tc>
                <a:tc>
                  <a:txBody>
                    <a:bodyPr/>
                    <a:lstStyle/>
                    <a:p>
                      <a:pPr>
                        <a:lnSpc>
                          <a:spcPct val="115000"/>
                        </a:lnSpc>
                        <a:spcAft>
                          <a:spcPts val="0"/>
                        </a:spcAft>
                      </a:pPr>
                      <a:r>
                        <a:rPr lang="es-BO" sz="1800" b="1" dirty="0"/>
                        <a:t>Uso transformador en función de los valores del modelo</a:t>
                      </a:r>
                      <a:endParaRPr lang="es-ES" sz="1800" b="1" dirty="0">
                        <a:latin typeface="Calibri"/>
                        <a:ea typeface="Calibri"/>
                        <a:cs typeface="Times New Roman"/>
                      </a:endParaRPr>
                    </a:p>
                  </a:txBody>
                  <a:tcPr marL="67235" marR="67235" marT="0" marB="0">
                    <a:solidFill>
                      <a:srgbClr val="66FFFF"/>
                    </a:solidFill>
                  </a:tcPr>
                </a:tc>
              </a:tr>
            </a:tbl>
          </a:graphicData>
        </a:graphic>
      </p:graphicFrame>
      <p:sp>
        <p:nvSpPr>
          <p:cNvPr id="5" name="4 CuadroTexto"/>
          <p:cNvSpPr txBox="1"/>
          <p:nvPr/>
        </p:nvSpPr>
        <p:spPr>
          <a:xfrm>
            <a:off x="357158" y="142852"/>
            <a:ext cx="5857916" cy="369332"/>
          </a:xfrm>
          <a:prstGeom prst="rect">
            <a:avLst/>
          </a:prstGeom>
          <a:noFill/>
        </p:spPr>
        <p:txBody>
          <a:bodyPr wrap="square" rtlCol="0">
            <a:spAutoFit/>
          </a:bodyPr>
          <a:lstStyle/>
          <a:p>
            <a:r>
              <a:rPr lang="es-BO" dirty="0"/>
              <a:t>Podemos resumir lo mencionado en el siguiente cuadro:</a:t>
            </a:r>
            <a:endParaRPr lang="es-ES" dirty="0"/>
          </a:p>
        </p:txBody>
      </p:sp>
      <p:pic>
        <p:nvPicPr>
          <p:cNvPr id="6" name="Picture 34" descr="Gifs animados de Profesiones - Imagenes animadas de de Profesiones"/>
          <p:cNvPicPr>
            <a:picLocks noChangeAspect="1" noChangeArrowheads="1" noCrop="1"/>
          </p:cNvPicPr>
          <p:nvPr/>
        </p:nvPicPr>
        <p:blipFill>
          <a:blip r:embed="rId3" cstate="print"/>
          <a:srcRect/>
          <a:stretch>
            <a:fillRect/>
          </a:stretch>
        </p:blipFill>
        <p:spPr bwMode="auto">
          <a:xfrm>
            <a:off x="2285984" y="3643314"/>
            <a:ext cx="1143019" cy="1071569"/>
          </a:xfrm>
          <a:prstGeom prst="rect">
            <a:avLst/>
          </a:prstGeom>
          <a:noFill/>
          <a:ln w="9525">
            <a:noFill/>
            <a:miter lim="800000"/>
            <a:headEnd/>
            <a:tailEnd/>
          </a:ln>
        </p:spPr>
      </p:pic>
      <p:pic>
        <p:nvPicPr>
          <p:cNvPr id="8" name="Picture 2" descr="Gifs animados de Profesiones - Imagenes animadas de de Profesiones">
            <a:hlinkClick r:id="rId4"/>
          </p:cNvPr>
          <p:cNvPicPr>
            <a:picLocks noChangeAspect="1" noChangeArrowheads="1" noCrop="1"/>
          </p:cNvPicPr>
          <p:nvPr/>
        </p:nvPicPr>
        <p:blipFill>
          <a:blip r:embed="rId5" cstate="print"/>
          <a:srcRect/>
          <a:stretch>
            <a:fillRect/>
          </a:stretch>
        </p:blipFill>
        <p:spPr bwMode="auto">
          <a:xfrm>
            <a:off x="2071670" y="2428868"/>
            <a:ext cx="1500198" cy="928685"/>
          </a:xfrm>
          <a:prstGeom prst="rect">
            <a:avLst/>
          </a:prstGeom>
          <a:noFill/>
          <a:ln w="9525">
            <a:noFill/>
            <a:miter lim="800000"/>
            <a:headEnd/>
            <a:tailEnd/>
          </a:ln>
        </p:spPr>
      </p:pic>
      <p:pic>
        <p:nvPicPr>
          <p:cNvPr id="9" name="Picture 1"/>
          <p:cNvPicPr>
            <a:picLocks noChangeAspect="1" noChangeArrowheads="1"/>
          </p:cNvPicPr>
          <p:nvPr/>
        </p:nvPicPr>
        <p:blipFill>
          <a:blip r:embed="rId6" cstate="print"/>
          <a:srcRect/>
          <a:stretch>
            <a:fillRect/>
          </a:stretch>
        </p:blipFill>
        <p:spPr bwMode="auto">
          <a:xfrm>
            <a:off x="2071670" y="5357826"/>
            <a:ext cx="1571636" cy="12532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24"/>
            <a:ext cx="8501122" cy="830997"/>
          </a:xfrm>
          <a:prstGeom prst="rect">
            <a:avLst/>
          </a:prstGeom>
          <a:noFill/>
        </p:spPr>
        <p:txBody>
          <a:bodyPr wrap="square" rtlCol="0">
            <a:spAutoFit/>
          </a:bodyPr>
          <a:lstStyle/>
          <a:p>
            <a:r>
              <a:rPr lang="es-BO" sz="2400" b="1" dirty="0" smtClean="0"/>
              <a:t>FUNCIONES DE LOS MATERIALES EDUCATIVOS</a:t>
            </a:r>
            <a:r>
              <a:rPr lang="es-ES" sz="2000" dirty="0" smtClean="0"/>
              <a:t>                                                           </a:t>
            </a:r>
            <a:r>
              <a:rPr lang="es-BO" sz="2400" b="1" dirty="0" smtClean="0"/>
              <a:t> 1.- FUNCIÓN DE ANALOGÍA</a:t>
            </a:r>
            <a:endParaRPr lang="es-ES" sz="2400" dirty="0"/>
          </a:p>
        </p:txBody>
      </p:sp>
      <p:sp>
        <p:nvSpPr>
          <p:cNvPr id="5" name="4 CuadroTexto"/>
          <p:cNvSpPr txBox="1"/>
          <p:nvPr/>
        </p:nvSpPr>
        <p:spPr>
          <a:xfrm>
            <a:off x="4000496" y="428604"/>
            <a:ext cx="5000660"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BO" sz="2000" b="1" i="1" dirty="0" smtClean="0"/>
              <a:t>Característica:</a:t>
            </a:r>
            <a:endParaRPr lang="es-BO" sz="2000" b="1" dirty="0" smtClean="0"/>
          </a:p>
          <a:p>
            <a:pPr>
              <a:buFont typeface="Arial" pitchFamily="34" charset="0"/>
              <a:buChar char="•"/>
            </a:pPr>
            <a:r>
              <a:rPr lang="es-BO" sz="2000" b="1" dirty="0" smtClean="0"/>
              <a:t> Materiales </a:t>
            </a:r>
            <a:r>
              <a:rPr lang="es-BO" sz="2000" b="1" dirty="0"/>
              <a:t>educativos para “ayudar” a </a:t>
            </a:r>
            <a:r>
              <a:rPr lang="es-BO" sz="2000" b="1" dirty="0" smtClean="0"/>
              <a:t>los</a:t>
            </a:r>
          </a:p>
          <a:p>
            <a:r>
              <a:rPr lang="es-BO" sz="2000" b="1" dirty="0" smtClean="0"/>
              <a:t>    procesos cognitivos</a:t>
            </a:r>
          </a:p>
          <a:p>
            <a:pPr>
              <a:buFont typeface="Arial" pitchFamily="34" charset="0"/>
              <a:buChar char="•"/>
            </a:pPr>
            <a:r>
              <a:rPr lang="es-BO" sz="2000" b="1" dirty="0" smtClean="0"/>
              <a:t>   Comprender </a:t>
            </a:r>
            <a:r>
              <a:rPr lang="es-BO" sz="2000" b="1" dirty="0"/>
              <a:t>o asimilar un conocimiento </a:t>
            </a:r>
            <a:endParaRPr lang="es-BO" sz="2000" b="1" dirty="0" smtClean="0"/>
          </a:p>
          <a:p>
            <a:pPr>
              <a:buFont typeface="Arial" pitchFamily="34" charset="0"/>
              <a:buChar char="•"/>
            </a:pPr>
            <a:r>
              <a:rPr lang="es-BO" sz="2000" b="1" dirty="0" smtClean="0"/>
              <a:t>   Generar una </a:t>
            </a:r>
            <a:r>
              <a:rPr lang="es-BO" sz="2000" b="1" dirty="0"/>
              <a:t>ejemplificación o simulación concreta (visual y auditiva) de conocimientos </a:t>
            </a:r>
            <a:r>
              <a:rPr lang="es-BO" sz="2000" b="1" dirty="0" smtClean="0"/>
              <a:t>complejos o de la realidad.</a:t>
            </a:r>
          </a:p>
        </p:txBody>
      </p:sp>
      <p:sp>
        <p:nvSpPr>
          <p:cNvPr id="6" name="5 CuadroTexto"/>
          <p:cNvSpPr txBox="1"/>
          <p:nvPr/>
        </p:nvSpPr>
        <p:spPr>
          <a:xfrm>
            <a:off x="4000496" y="2643182"/>
            <a:ext cx="4929222" cy="3754874"/>
          </a:xfrm>
          <a:prstGeom prst="rect">
            <a:avLst/>
          </a:prstGeom>
          <a:noFill/>
        </p:spPr>
        <p:txBody>
          <a:bodyPr wrap="square" rtlCol="0">
            <a:spAutoFit/>
          </a:bodyPr>
          <a:lstStyle/>
          <a:p>
            <a:r>
              <a:rPr lang="es-BO" sz="2000" b="1" i="1" dirty="0" smtClean="0"/>
              <a:t>Ejemplo:</a:t>
            </a:r>
            <a:r>
              <a:rPr lang="es-BO" sz="2000" dirty="0" smtClean="0"/>
              <a:t> </a:t>
            </a:r>
            <a:r>
              <a:rPr lang="es-BO" sz="2000" b="1" dirty="0" smtClean="0"/>
              <a:t>Los alimentos, cada estudiante elabora  sus fichas móviles de alimentos  que más le gusta  Con la elaboración de este material realizado por los niños y pensado por el maestro se desea que los niños reflexionen sobre los alimentos nutritivos propios  De hecho, su objetivo es hacer más asequible el contenido cognitivo, presentándolo a partir de algún soporte visual, sonoro o auditivo, en este caso las </a:t>
            </a:r>
            <a:r>
              <a:rPr lang="es-BO" sz="2000" b="1" smtClean="0"/>
              <a:t>fichas.</a:t>
            </a:r>
            <a:endParaRPr lang="es-ES" sz="2000" b="1" dirty="0" smtClean="0"/>
          </a:p>
          <a:p>
            <a:endParaRPr lang="es-ES" dirty="0"/>
          </a:p>
        </p:txBody>
      </p:sp>
      <p:pic>
        <p:nvPicPr>
          <p:cNvPr id="1026" name="Picture 2"/>
          <p:cNvPicPr>
            <a:picLocks noChangeAspect="1" noChangeArrowheads="1"/>
          </p:cNvPicPr>
          <p:nvPr/>
        </p:nvPicPr>
        <p:blipFill>
          <a:blip r:embed="rId2" cstate="print"/>
          <a:srcRect b="3896"/>
          <a:stretch>
            <a:fillRect/>
          </a:stretch>
        </p:blipFill>
        <p:spPr bwMode="auto">
          <a:xfrm>
            <a:off x="214282" y="1071546"/>
            <a:ext cx="3643338" cy="5286412"/>
          </a:xfrm>
          <a:prstGeom prst="rect">
            <a:avLst/>
          </a:prstGeom>
          <a:noFill/>
          <a:ln w="9525">
            <a:noFill/>
            <a:miter lim="800000"/>
            <a:headEnd/>
            <a:tailEnd/>
          </a:ln>
          <a:effectLst/>
        </p:spPr>
      </p:pic>
      <p:pic>
        <p:nvPicPr>
          <p:cNvPr id="10" name="Picture 6" descr="C:\Documents and Settings\Personal\mis documentos\mis imágenes\fotos descargadas\DSC05686.JPG"/>
          <p:cNvPicPr>
            <a:picLocks noChangeAspect="1" noChangeArrowheads="1"/>
          </p:cNvPicPr>
          <p:nvPr/>
        </p:nvPicPr>
        <p:blipFill>
          <a:blip r:embed="rId3" cstate="print"/>
          <a:srcRect/>
          <a:stretch>
            <a:fillRect/>
          </a:stretch>
        </p:blipFill>
        <p:spPr bwMode="auto">
          <a:xfrm>
            <a:off x="214282" y="1071546"/>
            <a:ext cx="3643338" cy="5286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71414"/>
            <a:ext cx="8501122" cy="800219"/>
          </a:xfrm>
          <a:prstGeom prst="rect">
            <a:avLst/>
          </a:prstGeom>
          <a:noFill/>
        </p:spPr>
        <p:txBody>
          <a:bodyPr wrap="square" rtlCol="0">
            <a:spAutoFit/>
          </a:bodyPr>
          <a:lstStyle/>
          <a:p>
            <a:pPr marL="0" lvl="2"/>
            <a:r>
              <a:rPr lang="es-BO" sz="2800" b="1" i="1" dirty="0" smtClean="0"/>
              <a:t> 2.- Función </a:t>
            </a:r>
            <a:r>
              <a:rPr lang="es-BO" sz="2800" b="1" i="1" dirty="0"/>
              <a:t>de producción de conocimientos</a:t>
            </a:r>
            <a:endParaRPr lang="es-ES" sz="2400" dirty="0"/>
          </a:p>
          <a:p>
            <a:endParaRPr lang="es-ES" dirty="0"/>
          </a:p>
        </p:txBody>
      </p:sp>
      <p:sp>
        <p:nvSpPr>
          <p:cNvPr id="5" name="4 CuadroTexto"/>
          <p:cNvSpPr txBox="1"/>
          <p:nvPr/>
        </p:nvSpPr>
        <p:spPr>
          <a:xfrm>
            <a:off x="3714744" y="500042"/>
            <a:ext cx="5286412"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BO" sz="2400" b="1" i="1" dirty="0" smtClean="0"/>
              <a:t>Características:</a:t>
            </a:r>
            <a:r>
              <a:rPr lang="es-BO" sz="2400" b="1" dirty="0" smtClean="0"/>
              <a:t> </a:t>
            </a:r>
          </a:p>
          <a:p>
            <a:pPr>
              <a:buFont typeface="Arial" pitchFamily="34" charset="0"/>
              <a:buChar char="•"/>
            </a:pPr>
            <a:r>
              <a:rPr lang="es-BO" sz="2400" b="1" dirty="0" smtClean="0"/>
              <a:t>   Permiten producir conocimientos. </a:t>
            </a:r>
          </a:p>
          <a:p>
            <a:pPr>
              <a:buFont typeface="Arial" pitchFamily="34" charset="0"/>
              <a:buChar char="•"/>
            </a:pPr>
            <a:r>
              <a:rPr lang="es-BO" sz="2400" b="1" dirty="0" smtClean="0"/>
              <a:t>   Plantea </a:t>
            </a:r>
            <a:r>
              <a:rPr lang="es-BO" sz="2400" b="1" dirty="0"/>
              <a:t>un grado más complejo, </a:t>
            </a:r>
            <a:r>
              <a:rPr lang="es-BO" sz="2400" b="1" dirty="0" smtClean="0"/>
              <a:t>por que se produce y usa algo </a:t>
            </a:r>
            <a:r>
              <a:rPr lang="es-BO" sz="2400" b="1" dirty="0"/>
              <a:t>que </a:t>
            </a:r>
            <a:r>
              <a:rPr lang="es-BO" sz="2400" b="1" dirty="0" smtClean="0"/>
              <a:t>permite </a:t>
            </a:r>
            <a:r>
              <a:rPr lang="es-BO" sz="2400" b="1" dirty="0"/>
              <a:t>desarrollar conocimiento al producirlo. </a:t>
            </a:r>
            <a:endParaRPr lang="es-BO" sz="2400" b="1" dirty="0" smtClean="0"/>
          </a:p>
        </p:txBody>
      </p:sp>
      <p:sp>
        <p:nvSpPr>
          <p:cNvPr id="6" name="5 CuadroTexto"/>
          <p:cNvSpPr txBox="1"/>
          <p:nvPr/>
        </p:nvSpPr>
        <p:spPr>
          <a:xfrm>
            <a:off x="3714744" y="2500306"/>
            <a:ext cx="5286412" cy="3477875"/>
          </a:xfrm>
          <a:prstGeom prst="rect">
            <a:avLst/>
          </a:prstGeom>
          <a:noFill/>
        </p:spPr>
        <p:txBody>
          <a:bodyPr wrap="square" rtlCol="0">
            <a:spAutoFit/>
          </a:bodyPr>
          <a:lstStyle/>
          <a:p>
            <a:r>
              <a:rPr lang="es-BO" sz="2000" b="1" i="1" dirty="0" smtClean="0"/>
              <a:t>Ejemplo:</a:t>
            </a:r>
            <a:r>
              <a:rPr lang="es-BO" sz="2000" dirty="0" smtClean="0"/>
              <a:t> </a:t>
            </a:r>
            <a:r>
              <a:rPr lang="es-BO" sz="2000" b="1" dirty="0" smtClean="0"/>
              <a:t>A través del desarrollo de materiales o herramientas tecnológicos que nos permitan hacer descubrimientos. Estos materiales o herramientas son en sí mismos un proceso de aprendizaje que sirve tanto para comprender los contenidos educativos como para su uso en la resolución de problemas de la vida cotidiana. cumple una función estrictamente didáctica y no tiene otra utilidad, sino de elaborar un material para resolver con los estudiantes algún problema.</a:t>
            </a:r>
            <a:endParaRPr lang="es-ES" sz="2000" b="1" dirty="0"/>
          </a:p>
        </p:txBody>
      </p:sp>
      <p:pic>
        <p:nvPicPr>
          <p:cNvPr id="3" name="Picture 2" descr="C:\Users\Hernan\Documents\FOTOS J, MARÍA 2012\fotos juegos educativos 14\ALCIRA_FOTOS\P1000928.JPG"/>
          <p:cNvPicPr>
            <a:picLocks noChangeAspect="1" noChangeArrowheads="1"/>
          </p:cNvPicPr>
          <p:nvPr/>
        </p:nvPicPr>
        <p:blipFill>
          <a:blip r:embed="rId2" cstate="print"/>
          <a:srcRect/>
          <a:stretch>
            <a:fillRect/>
          </a:stretch>
        </p:blipFill>
        <p:spPr bwMode="auto">
          <a:xfrm>
            <a:off x="142844" y="928670"/>
            <a:ext cx="3500430" cy="4929222"/>
          </a:xfrm>
          <a:prstGeom prst="rect">
            <a:avLst/>
          </a:prstGeom>
          <a:noFill/>
        </p:spPr>
      </p:pic>
      <p:pic>
        <p:nvPicPr>
          <p:cNvPr id="1027" name="Picture 3" descr="C:\Users\Hernan\Pictures\DSC08454.JPG"/>
          <p:cNvPicPr>
            <a:picLocks noChangeAspect="1" noChangeArrowheads="1"/>
          </p:cNvPicPr>
          <p:nvPr/>
        </p:nvPicPr>
        <p:blipFill>
          <a:blip r:embed="rId3" cstate="print"/>
          <a:srcRect l="55469" t="1389"/>
          <a:stretch>
            <a:fillRect/>
          </a:stretch>
        </p:blipFill>
        <p:spPr bwMode="auto">
          <a:xfrm>
            <a:off x="142844" y="857232"/>
            <a:ext cx="3500462" cy="5000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out)">
                                      <p:cBhvr>
                                        <p:cTn id="1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142852"/>
            <a:ext cx="8358246" cy="523220"/>
          </a:xfrm>
          <a:prstGeom prst="rect">
            <a:avLst/>
          </a:prstGeom>
          <a:noFill/>
        </p:spPr>
        <p:txBody>
          <a:bodyPr wrap="square" rtlCol="0">
            <a:spAutoFit/>
          </a:bodyPr>
          <a:lstStyle/>
          <a:p>
            <a:r>
              <a:rPr lang="es-BO" sz="2800" b="1" i="1" dirty="0" smtClean="0"/>
              <a:t>3.- Función </a:t>
            </a:r>
            <a:r>
              <a:rPr lang="es-BO" sz="2800" b="1" i="1" dirty="0"/>
              <a:t>de uso para la vida cotidiana</a:t>
            </a:r>
            <a:endParaRPr lang="es-ES" sz="2800" dirty="0"/>
          </a:p>
        </p:txBody>
      </p:sp>
      <p:sp>
        <p:nvSpPr>
          <p:cNvPr id="5" name="4 CuadroTexto"/>
          <p:cNvSpPr txBox="1"/>
          <p:nvPr/>
        </p:nvSpPr>
        <p:spPr>
          <a:xfrm>
            <a:off x="357158" y="571480"/>
            <a:ext cx="4929222" cy="1015663"/>
          </a:xfrm>
          <a:prstGeom prst="rect">
            <a:avLst/>
          </a:prstGeom>
          <a:noFill/>
        </p:spPr>
        <p:txBody>
          <a:bodyPr wrap="square" rtlCol="0">
            <a:spAutoFit/>
          </a:bodyPr>
          <a:lstStyle/>
          <a:p>
            <a:r>
              <a:rPr lang="es-BO" sz="2000" b="1" i="1" dirty="0" smtClean="0"/>
              <a:t>Característica: </a:t>
            </a:r>
          </a:p>
          <a:p>
            <a:pPr>
              <a:buFont typeface="Arial" pitchFamily="34" charset="0"/>
              <a:buChar char="•"/>
            </a:pPr>
            <a:r>
              <a:rPr lang="es-BO" sz="2000" b="1" i="1" dirty="0" smtClean="0"/>
              <a:t>   </a:t>
            </a:r>
            <a:r>
              <a:rPr lang="es-BO" sz="2000" b="1" dirty="0" smtClean="0"/>
              <a:t>Materiales </a:t>
            </a:r>
            <a:r>
              <a:rPr lang="es-BO" sz="2000" b="1" dirty="0"/>
              <a:t>de la vida </a:t>
            </a:r>
            <a:r>
              <a:rPr lang="es-BO" sz="2000" b="1" dirty="0" smtClean="0"/>
              <a:t>cotidiana</a:t>
            </a:r>
          </a:p>
          <a:p>
            <a:pPr>
              <a:buFont typeface="Arial" pitchFamily="34" charset="0"/>
              <a:buChar char="•"/>
            </a:pPr>
            <a:r>
              <a:rPr lang="es-BO" sz="2000" b="1" dirty="0" smtClean="0"/>
              <a:t>   Cumplen </a:t>
            </a:r>
            <a:r>
              <a:rPr lang="es-BO" sz="2000" b="1" dirty="0"/>
              <a:t>una función </a:t>
            </a:r>
            <a:r>
              <a:rPr lang="es-BO" sz="2000" b="1" dirty="0" smtClean="0"/>
              <a:t>pedagógica</a:t>
            </a:r>
          </a:p>
        </p:txBody>
      </p:sp>
      <p:sp>
        <p:nvSpPr>
          <p:cNvPr id="6" name="5 CuadroTexto"/>
          <p:cNvSpPr txBox="1"/>
          <p:nvPr/>
        </p:nvSpPr>
        <p:spPr>
          <a:xfrm>
            <a:off x="4000496" y="596888"/>
            <a:ext cx="5143536" cy="6217087"/>
          </a:xfrm>
          <a:prstGeom prst="rect">
            <a:avLst/>
          </a:prstGeom>
          <a:noFill/>
        </p:spPr>
        <p:txBody>
          <a:bodyPr wrap="square" rtlCol="0">
            <a:spAutoFit/>
          </a:bodyPr>
          <a:lstStyle/>
          <a:p>
            <a:r>
              <a:rPr lang="es-BO" sz="2000" b="1" dirty="0" smtClean="0"/>
              <a:t>En la escuela ayllu de </a:t>
            </a:r>
            <a:r>
              <a:rPr lang="es-BO" sz="2000" b="1" dirty="0" err="1" smtClean="0"/>
              <a:t>Warisata</a:t>
            </a:r>
            <a:r>
              <a:rPr lang="es-BO" sz="2000" b="1" dirty="0" smtClean="0"/>
              <a:t> los materiales educativos que se empleaban en realidad eran instrumentos creados para satisfacer las necesidades de reproducción de la vida, así la plomada, la picota, la escuadra, que eran herramientas en manos de profesores y alumnos para construir las aulas de la escuela ayllu.</a:t>
            </a:r>
          </a:p>
          <a:p>
            <a:r>
              <a:rPr lang="es-BO" sz="2000" b="1" i="1" dirty="0" smtClean="0"/>
              <a:t>Ejemplo:</a:t>
            </a:r>
            <a:r>
              <a:rPr lang="es-BO" sz="2000" dirty="0" smtClean="0"/>
              <a:t> Cuando se siembra, cosecha y empaqueta plantas medicinales que se va a consumir, las herramientas utilizadas, la tierra, gajos, plantas, sobres, se constituyen en materiales educativos que adquieren un sentido útil y no están separados de la vida. </a:t>
            </a:r>
          </a:p>
          <a:p>
            <a:r>
              <a:rPr lang="es-BO" sz="2000" dirty="0" smtClean="0"/>
              <a:t>Esto será una manera de articular la vida misma a la escuela. nos podrán servir para establecer un continuo entre la vida cotidiana y la escuela intentando  ROMPER la separación que hasta ahora las caracteriza.</a:t>
            </a:r>
          </a:p>
          <a:p>
            <a:endParaRPr lang="es-ES" dirty="0"/>
          </a:p>
        </p:txBody>
      </p:sp>
      <p:pic>
        <p:nvPicPr>
          <p:cNvPr id="7" name="6 Imagen"/>
          <p:cNvPicPr/>
          <p:nvPr/>
        </p:nvPicPr>
        <p:blipFill>
          <a:blip r:embed="rId2" cstate="print"/>
          <a:srcRect/>
          <a:stretch>
            <a:fillRect/>
          </a:stretch>
        </p:blipFill>
        <p:spPr bwMode="auto">
          <a:xfrm rot="5400000">
            <a:off x="-357222" y="2357432"/>
            <a:ext cx="4857784" cy="3714776"/>
          </a:xfrm>
          <a:prstGeom prst="rect">
            <a:avLst/>
          </a:prstGeom>
          <a:noFill/>
          <a:ln w="9525">
            <a:noFill/>
            <a:miter lim="800000"/>
            <a:headEnd/>
            <a:tailEnd/>
          </a:ln>
        </p:spPr>
      </p:pic>
      <p:pic>
        <p:nvPicPr>
          <p:cNvPr id="2050" name="Picture 2" descr="C:\Users\Hernan\Documents\FOTOS J, MARÍA 2012\fotos juegos educativos 14\ALCIRA_FOTOS\P1000931.JPG"/>
          <p:cNvPicPr>
            <a:picLocks noChangeAspect="1" noChangeArrowheads="1"/>
          </p:cNvPicPr>
          <p:nvPr/>
        </p:nvPicPr>
        <p:blipFill>
          <a:blip r:embed="rId3" cstate="print"/>
          <a:srcRect r="32031" b="4166"/>
          <a:stretch>
            <a:fillRect/>
          </a:stretch>
        </p:blipFill>
        <p:spPr bwMode="auto">
          <a:xfrm>
            <a:off x="214282" y="1785926"/>
            <a:ext cx="3714776" cy="4857784"/>
          </a:xfrm>
          <a:prstGeom prst="rect">
            <a:avLst/>
          </a:prstGeom>
          <a:noFill/>
        </p:spPr>
      </p:pic>
      <p:pic>
        <p:nvPicPr>
          <p:cNvPr id="9" name="Picture 9" descr="C:\Users\Hernan\Documents\FOTOS EIFODEC\EIFODEC 2007\hernan efodec 003.jpg"/>
          <p:cNvPicPr>
            <a:picLocks noChangeAspect="1" noChangeArrowheads="1"/>
          </p:cNvPicPr>
          <p:nvPr/>
        </p:nvPicPr>
        <p:blipFill>
          <a:blip r:embed="rId4" cstate="print"/>
          <a:srcRect t="11905" r="44101" b="1190"/>
          <a:stretch>
            <a:fillRect/>
          </a:stretch>
        </p:blipFill>
        <p:spPr bwMode="auto">
          <a:xfrm>
            <a:off x="214283" y="1785926"/>
            <a:ext cx="3714775" cy="4857784"/>
          </a:xfrm>
          <a:prstGeom prst="rect">
            <a:avLst/>
          </a:prstGeom>
          <a:noFill/>
          <a:ln w="9525">
            <a:solidFill>
              <a:srgbClr val="FFFF00"/>
            </a:solidFill>
            <a:miter lim="800000"/>
            <a:headEnd/>
            <a:tailEnd/>
          </a:ln>
        </p:spPr>
      </p:pic>
      <p:pic>
        <p:nvPicPr>
          <p:cNvPr id="10" name="9 Imagen" descr="DSC07735"/>
          <p:cNvPicPr>
            <a:picLocks noChangeAspect="1" noChangeArrowheads="1"/>
          </p:cNvPicPr>
          <p:nvPr/>
        </p:nvPicPr>
        <p:blipFill>
          <a:blip r:embed="rId5" cstate="print"/>
          <a:srcRect/>
          <a:stretch>
            <a:fillRect/>
          </a:stretch>
        </p:blipFill>
        <p:spPr bwMode="auto">
          <a:xfrm>
            <a:off x="214282" y="1785926"/>
            <a:ext cx="3714775" cy="4929222"/>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plus(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ou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71414"/>
            <a:ext cx="8429684" cy="584775"/>
          </a:xfrm>
          <a:prstGeom prst="rect">
            <a:avLst/>
          </a:prstGeom>
          <a:noFill/>
        </p:spPr>
        <p:txBody>
          <a:bodyPr wrap="square" rtlCol="0">
            <a:spAutoFit/>
          </a:bodyPr>
          <a:lstStyle/>
          <a:p>
            <a:pPr marL="0" lvl="1"/>
            <a:r>
              <a:rPr lang="es-BO" sz="3200" b="1" dirty="0" smtClean="0"/>
              <a:t> </a:t>
            </a:r>
            <a:r>
              <a:rPr lang="es-BO" sz="2800" b="1" dirty="0" smtClean="0"/>
              <a:t>USO Y LA ELABORACIÓN DE MATERIALES EDUCATIVOS</a:t>
            </a:r>
            <a:endParaRPr lang="es-ES" sz="2800" dirty="0" smtClean="0"/>
          </a:p>
        </p:txBody>
      </p:sp>
      <p:sp>
        <p:nvSpPr>
          <p:cNvPr id="5" name="4 CuadroTexto"/>
          <p:cNvSpPr txBox="1"/>
          <p:nvPr/>
        </p:nvSpPr>
        <p:spPr>
          <a:xfrm>
            <a:off x="214282" y="582771"/>
            <a:ext cx="8643998" cy="7294305"/>
          </a:xfrm>
          <a:prstGeom prst="rect">
            <a:avLst/>
          </a:prstGeom>
          <a:noFill/>
        </p:spPr>
        <p:txBody>
          <a:bodyPr wrap="square" rtlCol="0">
            <a:spAutoFit/>
          </a:bodyPr>
          <a:lstStyle/>
          <a:p>
            <a:pPr>
              <a:buFont typeface="Arial" pitchFamily="34" charset="0"/>
              <a:buChar char="•"/>
            </a:pPr>
            <a:r>
              <a:rPr lang="es-BO" dirty="0" smtClean="0"/>
              <a:t>   </a:t>
            </a:r>
            <a:r>
              <a:rPr lang="es-BO" sz="2800" b="1" dirty="0" smtClean="0"/>
              <a:t>Hay que diferenciar tres niveles en la elaboración y uso de materiales educativos: </a:t>
            </a:r>
          </a:p>
          <a:p>
            <a:pPr>
              <a:buFont typeface="Arial" pitchFamily="34" charset="0"/>
              <a:buChar char="•"/>
            </a:pPr>
            <a:endParaRPr lang="es-BO" sz="2800" b="1" dirty="0" smtClean="0"/>
          </a:p>
          <a:p>
            <a:pPr lvl="2">
              <a:buFont typeface="Arial" pitchFamily="34" charset="0"/>
              <a:buChar char="•"/>
            </a:pPr>
            <a:r>
              <a:rPr lang="es-BO" sz="2800" b="1" dirty="0" smtClean="0"/>
              <a:t>   POR PARTE DE LOS MAESTROS</a:t>
            </a:r>
          </a:p>
          <a:p>
            <a:pPr lvl="2"/>
            <a:endParaRPr lang="es-BO" sz="2000" b="1" dirty="0" smtClean="0"/>
          </a:p>
          <a:p>
            <a:pPr lvl="2"/>
            <a:endParaRPr lang="es-BO" sz="2000" b="1" dirty="0" smtClean="0"/>
          </a:p>
          <a:p>
            <a:pPr lvl="2"/>
            <a:endParaRPr lang="es-BO" sz="2000" b="1" dirty="0" smtClean="0"/>
          </a:p>
          <a:p>
            <a:pPr lvl="2">
              <a:buFont typeface="Arial" pitchFamily="34" charset="0"/>
              <a:buChar char="•"/>
            </a:pPr>
            <a:endParaRPr lang="es-BO" sz="2000" b="1" dirty="0" smtClean="0"/>
          </a:p>
          <a:p>
            <a:pPr lvl="2">
              <a:buFont typeface="Arial" pitchFamily="34" charset="0"/>
              <a:buChar char="•"/>
            </a:pPr>
            <a:endParaRPr lang="es-BO" sz="2000" b="1" dirty="0" smtClean="0"/>
          </a:p>
          <a:p>
            <a:pPr lvl="2">
              <a:buFont typeface="Arial" pitchFamily="34" charset="0"/>
              <a:buChar char="•"/>
            </a:pPr>
            <a:endParaRPr lang="es-BO" sz="2800" b="1" dirty="0" smtClean="0"/>
          </a:p>
          <a:p>
            <a:pPr lvl="2">
              <a:buFont typeface="Arial" pitchFamily="34" charset="0"/>
              <a:buChar char="•"/>
            </a:pPr>
            <a:r>
              <a:rPr lang="es-BO" sz="2800" b="1" dirty="0" smtClean="0"/>
              <a:t>CON LOS ESTUDIANTES  CON  GUÍA DEL MAESTRO</a:t>
            </a:r>
          </a:p>
          <a:p>
            <a:pPr lvl="2"/>
            <a:endParaRPr lang="es-BO" sz="2000" b="1" dirty="0" smtClean="0"/>
          </a:p>
          <a:p>
            <a:pPr lvl="2">
              <a:buFont typeface="Arial" pitchFamily="34" charset="0"/>
              <a:buChar char="•"/>
            </a:pPr>
            <a:endParaRPr lang="es-BO" sz="2000" b="1" dirty="0" smtClean="0"/>
          </a:p>
          <a:p>
            <a:pPr lvl="2">
              <a:buFont typeface="Arial" pitchFamily="34" charset="0"/>
              <a:buChar char="•"/>
            </a:pPr>
            <a:endParaRPr lang="es-BO" sz="2000" b="1" dirty="0" smtClean="0"/>
          </a:p>
          <a:p>
            <a:pPr lvl="2">
              <a:buFont typeface="Arial" pitchFamily="34" charset="0"/>
              <a:buChar char="•"/>
            </a:pPr>
            <a:endParaRPr lang="es-BO" sz="2000" b="1" dirty="0" smtClean="0"/>
          </a:p>
          <a:p>
            <a:pPr lvl="2">
              <a:buFont typeface="Arial" pitchFamily="34" charset="0"/>
              <a:buChar char="•"/>
            </a:pPr>
            <a:endParaRPr lang="es-BO" sz="2000" b="1" dirty="0" smtClean="0"/>
          </a:p>
          <a:p>
            <a:pPr lvl="2"/>
            <a:endParaRPr lang="es-BO" sz="2000" b="1" dirty="0" smtClean="0"/>
          </a:p>
          <a:p>
            <a:pPr lvl="2">
              <a:buFont typeface="Arial" pitchFamily="34" charset="0"/>
              <a:buChar char="•"/>
            </a:pPr>
            <a:endParaRPr lang="es-BO" sz="2000" b="1" dirty="0" smtClean="0"/>
          </a:p>
          <a:p>
            <a:pPr lvl="2">
              <a:buFont typeface="Arial" pitchFamily="34" charset="0"/>
              <a:buChar char="•"/>
            </a:pPr>
            <a:endParaRPr lang="es-BO" sz="2000" b="1" dirty="0" smtClean="0"/>
          </a:p>
          <a:p>
            <a:pPr lvl="2"/>
            <a:endParaRPr lang="es-BO" sz="2000" b="1" dirty="0" smtClean="0"/>
          </a:p>
          <a:p>
            <a:pPr lvl="2"/>
            <a:endParaRPr lang="es-ES" sz="2000" b="1" dirty="0"/>
          </a:p>
        </p:txBody>
      </p:sp>
      <p:sp>
        <p:nvSpPr>
          <p:cNvPr id="7" name="6 CuadroTexto"/>
          <p:cNvSpPr txBox="1"/>
          <p:nvPr/>
        </p:nvSpPr>
        <p:spPr>
          <a:xfrm>
            <a:off x="285720" y="2357430"/>
            <a:ext cx="8643998" cy="1815882"/>
          </a:xfrm>
          <a:prstGeom prst="rect">
            <a:avLst/>
          </a:prstGeom>
          <a:solidFill>
            <a:schemeClr val="accent4">
              <a:lumMod val="40000"/>
              <a:lumOff val="60000"/>
            </a:schemeClr>
          </a:solidFill>
        </p:spPr>
        <p:txBody>
          <a:bodyPr wrap="square" rtlCol="0">
            <a:spAutoFit/>
          </a:bodyPr>
          <a:lstStyle/>
          <a:p>
            <a:r>
              <a:rPr lang="es-BO" sz="2800" b="1" dirty="0" smtClean="0"/>
              <a:t>En este caso, sobre la base de problemas, hay que pensar la mejor manera para desarrollar la actividad dando lugar al trabajo cooperativo u otras formas que trabajen valores</a:t>
            </a:r>
            <a:r>
              <a:rPr lang="es-BO" sz="2800" dirty="0" smtClean="0"/>
              <a:t>.</a:t>
            </a:r>
            <a:endParaRPr lang="es-ES" sz="2800" dirty="0"/>
          </a:p>
        </p:txBody>
      </p:sp>
      <p:sp>
        <p:nvSpPr>
          <p:cNvPr id="8" name="7 CuadroTexto"/>
          <p:cNvSpPr txBox="1"/>
          <p:nvPr/>
        </p:nvSpPr>
        <p:spPr>
          <a:xfrm>
            <a:off x="285720" y="4830087"/>
            <a:ext cx="8643998" cy="1384995"/>
          </a:xfrm>
          <a:prstGeom prst="rect">
            <a:avLst/>
          </a:prstGeom>
          <a:solidFill>
            <a:schemeClr val="accent5">
              <a:lumMod val="60000"/>
              <a:lumOff val="40000"/>
            </a:schemeClr>
          </a:solidFill>
        </p:spPr>
        <p:txBody>
          <a:bodyPr wrap="square" rtlCol="0">
            <a:spAutoFit/>
          </a:bodyPr>
          <a:lstStyle/>
          <a:p>
            <a:r>
              <a:rPr lang="es-BO" sz="2800" b="1" dirty="0" smtClean="0"/>
              <a:t>Es en este tipo de materiales donde es más posible trabajar el material en su función de producción de conocimientos.</a:t>
            </a:r>
            <a:endParaRPr lang="es-E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71414"/>
            <a:ext cx="8429684" cy="461665"/>
          </a:xfrm>
          <a:prstGeom prst="rect">
            <a:avLst/>
          </a:prstGeom>
          <a:noFill/>
        </p:spPr>
        <p:txBody>
          <a:bodyPr wrap="square" rtlCol="0">
            <a:spAutoFit/>
          </a:bodyPr>
          <a:lstStyle/>
          <a:p>
            <a:pPr marL="0" lvl="1"/>
            <a:r>
              <a:rPr lang="es-BO" sz="2400" b="1" dirty="0" smtClean="0"/>
              <a:t> </a:t>
            </a:r>
            <a:endParaRPr lang="es-ES" sz="2000" dirty="0" smtClean="0"/>
          </a:p>
        </p:txBody>
      </p:sp>
      <p:sp>
        <p:nvSpPr>
          <p:cNvPr id="5" name="4 CuadroTexto"/>
          <p:cNvSpPr txBox="1"/>
          <p:nvPr/>
        </p:nvSpPr>
        <p:spPr>
          <a:xfrm>
            <a:off x="214282" y="582771"/>
            <a:ext cx="8643998" cy="3231654"/>
          </a:xfrm>
          <a:prstGeom prst="rect">
            <a:avLst/>
          </a:prstGeom>
          <a:noFill/>
        </p:spPr>
        <p:txBody>
          <a:bodyPr wrap="square" rtlCol="0">
            <a:spAutoFit/>
          </a:bodyPr>
          <a:lstStyle/>
          <a:p>
            <a:pPr lvl="2"/>
            <a:endParaRPr lang="es-BO" sz="2000" b="1" dirty="0" smtClean="0"/>
          </a:p>
          <a:p>
            <a:pPr lvl="2">
              <a:buFont typeface="Arial" pitchFamily="34" charset="0"/>
              <a:buChar char="•"/>
            </a:pPr>
            <a:r>
              <a:rPr lang="es-BO" sz="2000" b="1" dirty="0" smtClean="0"/>
              <a:t>   </a:t>
            </a:r>
            <a:r>
              <a:rPr lang="es-BO" sz="2800" b="1" dirty="0" smtClean="0"/>
              <a:t>EL USO DE PARTE DE LOS ESTUDIANTES DE MATERIALES ELABORADOS O ADECUADOS    POR LOS MAESTROS.</a:t>
            </a:r>
          </a:p>
          <a:p>
            <a:pPr lvl="2">
              <a:buFont typeface="Arial" pitchFamily="34" charset="0"/>
              <a:buChar char="•"/>
            </a:pPr>
            <a:endParaRPr lang="es-BO" sz="2000" b="1" dirty="0" smtClean="0"/>
          </a:p>
          <a:p>
            <a:pPr lvl="2">
              <a:buFont typeface="Arial" pitchFamily="34" charset="0"/>
              <a:buChar char="•"/>
            </a:pPr>
            <a:endParaRPr lang="es-BO" sz="2000" b="1" dirty="0" smtClean="0"/>
          </a:p>
          <a:p>
            <a:pPr lvl="2">
              <a:buFont typeface="Arial" pitchFamily="34" charset="0"/>
              <a:buChar char="•"/>
            </a:pPr>
            <a:endParaRPr lang="es-BO" sz="2000" b="1" dirty="0" smtClean="0"/>
          </a:p>
          <a:p>
            <a:pPr lvl="2"/>
            <a:endParaRPr lang="es-BO" sz="2000" b="1" dirty="0" smtClean="0"/>
          </a:p>
          <a:p>
            <a:pPr lvl="2"/>
            <a:endParaRPr lang="es-ES" sz="2000" b="1" dirty="0"/>
          </a:p>
        </p:txBody>
      </p:sp>
      <p:sp>
        <p:nvSpPr>
          <p:cNvPr id="8" name="7 CuadroTexto"/>
          <p:cNvSpPr txBox="1"/>
          <p:nvPr/>
        </p:nvSpPr>
        <p:spPr>
          <a:xfrm>
            <a:off x="285720" y="3068421"/>
            <a:ext cx="8643998" cy="400110"/>
          </a:xfrm>
          <a:prstGeom prst="rect">
            <a:avLst/>
          </a:prstGeom>
          <a:solidFill>
            <a:schemeClr val="accent5">
              <a:lumMod val="60000"/>
              <a:lumOff val="40000"/>
            </a:schemeClr>
          </a:solidFill>
        </p:spPr>
        <p:txBody>
          <a:bodyPr wrap="square" rtlCol="0">
            <a:spAutoFit/>
          </a:bodyPr>
          <a:lstStyle/>
          <a:p>
            <a:endParaRPr lang="es-ES" sz="2000" dirty="0"/>
          </a:p>
        </p:txBody>
      </p:sp>
      <p:sp>
        <p:nvSpPr>
          <p:cNvPr id="10" name="9 CuadroTexto"/>
          <p:cNvSpPr txBox="1"/>
          <p:nvPr/>
        </p:nvSpPr>
        <p:spPr>
          <a:xfrm>
            <a:off x="285720" y="2786058"/>
            <a:ext cx="8643998" cy="3108543"/>
          </a:xfrm>
          <a:prstGeom prst="rect">
            <a:avLst/>
          </a:prstGeom>
          <a:solidFill>
            <a:schemeClr val="accent5">
              <a:lumMod val="60000"/>
              <a:lumOff val="40000"/>
            </a:schemeClr>
          </a:solidFill>
        </p:spPr>
        <p:txBody>
          <a:bodyPr wrap="square" rtlCol="0">
            <a:spAutoFit/>
          </a:bodyPr>
          <a:lstStyle/>
          <a:p>
            <a:r>
              <a:rPr lang="es-BO" sz="2800" dirty="0" smtClean="0"/>
              <a:t>El maestro trae un material de algún tipo al aula y los estudiantes lo utilizan.  Tiene que estar muy claro en las orientaciones metodológicas cómo los estudiantes van a usar esos materiales, individual o grupalmente, competitiva o cooperativamente, por que es en esas interrelaciones donde se va a poder  practicar los valores que queremos trabajar en el objetivo holístico.</a:t>
            </a:r>
            <a:endParaRPr lang="es-E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285728"/>
            <a:ext cx="8572560" cy="830997"/>
          </a:xfrm>
          <a:prstGeom prst="rect">
            <a:avLst/>
          </a:prstGeom>
          <a:noFill/>
        </p:spPr>
        <p:txBody>
          <a:bodyPr wrap="square" rtlCol="0">
            <a:spAutoFit/>
          </a:bodyPr>
          <a:lstStyle/>
          <a:p>
            <a:pPr marL="0" lvl="1"/>
            <a:r>
              <a:rPr lang="es-BO" sz="2400" b="1" i="1" dirty="0" smtClean="0"/>
              <a:t>Algunos criterios la elaboración de materiales educativos </a:t>
            </a:r>
            <a:endParaRPr lang="es-ES" sz="2000" dirty="0" smtClean="0"/>
          </a:p>
          <a:p>
            <a:endParaRPr lang="es-ES" sz="2400" dirty="0"/>
          </a:p>
        </p:txBody>
      </p:sp>
      <p:sp>
        <p:nvSpPr>
          <p:cNvPr id="5" name="4 CuadroTexto"/>
          <p:cNvSpPr txBox="1"/>
          <p:nvPr/>
        </p:nvSpPr>
        <p:spPr>
          <a:xfrm>
            <a:off x="357158" y="928670"/>
            <a:ext cx="8572560" cy="5324535"/>
          </a:xfrm>
          <a:prstGeom prst="rect">
            <a:avLst/>
          </a:prstGeom>
          <a:noFill/>
        </p:spPr>
        <p:txBody>
          <a:bodyPr wrap="square" rtlCol="0">
            <a:spAutoFit/>
          </a:bodyPr>
          <a:lstStyle/>
          <a:p>
            <a:pPr lvl="0">
              <a:buFont typeface="Arial" pitchFamily="34" charset="0"/>
              <a:buChar char="•"/>
            </a:pPr>
            <a:r>
              <a:rPr lang="es-BO" dirty="0" smtClean="0"/>
              <a:t>   </a:t>
            </a:r>
            <a:r>
              <a:rPr lang="es-BO" sz="2000" dirty="0" smtClean="0"/>
              <a:t>Los materiales educativos a elaborarse o usarse deben estar articulados a la estrategia metodológica y los otros componentes del plan de desarrollo curricular. </a:t>
            </a:r>
          </a:p>
          <a:p>
            <a:pPr lvl="0"/>
            <a:endParaRPr lang="es-ES" sz="2000" dirty="0" smtClean="0"/>
          </a:p>
          <a:p>
            <a:pPr lvl="0">
              <a:buFont typeface="Arial" pitchFamily="34" charset="0"/>
              <a:buChar char="•"/>
            </a:pPr>
            <a:r>
              <a:rPr lang="es-ES" sz="2000" dirty="0" smtClean="0"/>
              <a:t>   </a:t>
            </a:r>
            <a:r>
              <a:rPr lang="es-BO" sz="2000" dirty="0" smtClean="0"/>
              <a:t>Se debe seleccionar los materiales de acuerdo a su pertinencia con los momentos metodológicos.</a:t>
            </a:r>
          </a:p>
          <a:p>
            <a:pPr lvl="0"/>
            <a:endParaRPr lang="es-ES" sz="2000" dirty="0" smtClean="0"/>
          </a:p>
          <a:p>
            <a:pPr lvl="0">
              <a:buFont typeface="Arial" pitchFamily="34" charset="0"/>
              <a:buChar char="•"/>
            </a:pPr>
            <a:r>
              <a:rPr lang="es-ES" sz="2000" dirty="0" smtClean="0"/>
              <a:t>   </a:t>
            </a:r>
            <a:r>
              <a:rPr lang="es-BO" sz="2000" dirty="0" smtClean="0"/>
              <a:t>La selección de materiales educativos  tendrán una utilidad que se pueda desplegar en la vida cotidiana.</a:t>
            </a:r>
          </a:p>
          <a:p>
            <a:pPr lvl="0"/>
            <a:endParaRPr lang="es-ES" sz="2000" dirty="0" smtClean="0"/>
          </a:p>
          <a:p>
            <a:pPr lvl="0">
              <a:buFont typeface="Arial" pitchFamily="34" charset="0"/>
              <a:buChar char="•"/>
            </a:pPr>
            <a:r>
              <a:rPr lang="es-ES" sz="2000" dirty="0" smtClean="0"/>
              <a:t>   </a:t>
            </a:r>
            <a:r>
              <a:rPr lang="es-BO" sz="2000" dirty="0" smtClean="0"/>
              <a:t>La elaboración de los materiales educativos se puede realizar de manera individual y predominantemente comunitaria. </a:t>
            </a:r>
          </a:p>
          <a:p>
            <a:pPr lvl="0"/>
            <a:endParaRPr lang="es-ES" sz="2000" dirty="0" smtClean="0"/>
          </a:p>
          <a:p>
            <a:pPr lvl="0">
              <a:buFont typeface="Arial" pitchFamily="34" charset="0"/>
              <a:buChar char="•"/>
            </a:pPr>
            <a:r>
              <a:rPr lang="es-BO" sz="2000" dirty="0" smtClean="0"/>
              <a:t>Debe aclararse bien cuál es el objetivo, la intencionalidad, el sentido que tenemos para usar o elaborar determinado material educativo. También ¿en qué momento del desarrollo curricular de clase es pertinente usarlo? ¿Qué es lo que los niños/as aprenderán con ese material?</a:t>
            </a:r>
            <a:endParaRPr lang="es-ES" sz="2000" dirty="0"/>
          </a:p>
        </p:txBody>
      </p:sp>
      <p:pic>
        <p:nvPicPr>
          <p:cNvPr id="6" name="Picture 4" descr="10039968"/>
          <p:cNvPicPr>
            <a:picLocks noChangeAspect="1" noChangeArrowheads="1"/>
          </p:cNvPicPr>
          <p:nvPr/>
        </p:nvPicPr>
        <p:blipFill>
          <a:blip r:embed="rId2" cstate="print"/>
          <a:srcRect l="7031" t="14386" r="10938" b="18503"/>
          <a:stretch>
            <a:fillRect/>
          </a:stretch>
        </p:blipFill>
        <p:spPr bwMode="auto">
          <a:xfrm>
            <a:off x="0" y="0"/>
            <a:ext cx="9144000" cy="6858000"/>
          </a:xfrm>
          <a:prstGeom prst="rect">
            <a:avLst/>
          </a:prstGeom>
          <a:noFill/>
          <a:ln w="9525">
            <a:noFill/>
            <a:miter lim="800000"/>
            <a:headEnd/>
            <a:tailEnd/>
          </a:ln>
        </p:spPr>
      </p:pic>
      <p:sp>
        <p:nvSpPr>
          <p:cNvPr id="7" name="6 CuadroTexto"/>
          <p:cNvSpPr txBox="1"/>
          <p:nvPr/>
        </p:nvSpPr>
        <p:spPr>
          <a:xfrm>
            <a:off x="2571736" y="2857496"/>
            <a:ext cx="3759555" cy="1107996"/>
          </a:xfrm>
          <a:prstGeom prst="rect">
            <a:avLst/>
          </a:prstGeom>
          <a:noFill/>
        </p:spPr>
        <p:txBody>
          <a:bodyPr wrap="none" rtlCol="0">
            <a:spAutoFit/>
          </a:bodyPr>
          <a:lstStyle/>
          <a:p>
            <a:r>
              <a:rPr lang="es-BO" sz="6600" dirty="0" smtClean="0">
                <a:solidFill>
                  <a:schemeClr val="bg1"/>
                </a:solidFill>
              </a:rPr>
              <a:t>¡GRACIAS!</a:t>
            </a:r>
            <a:endParaRPr lang="es-BO" sz="6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42906" y="0"/>
            <a:ext cx="8858250" cy="861774"/>
          </a:xfrm>
          <a:prstGeom prst="rect">
            <a:avLst/>
          </a:prstGeom>
          <a:noFill/>
          <a:ln w="9525">
            <a:noFill/>
            <a:miter lim="800000"/>
            <a:headEnd/>
            <a:tailEnd/>
          </a:ln>
        </p:spPr>
        <p:txBody>
          <a:bodyPr wrap="square">
            <a:spAutoFit/>
          </a:bodyPr>
          <a:lstStyle/>
          <a:p>
            <a:pPr algn="l" rtl="0" fontAlgn="base">
              <a:spcBef>
                <a:spcPts val="600"/>
              </a:spcBef>
              <a:spcAft>
                <a:spcPts val="600"/>
              </a:spcAft>
              <a:defRPr/>
            </a:pPr>
            <a:r>
              <a:rPr lang="es-ES" sz="2400" b="1" kern="1200" dirty="0">
                <a:solidFill>
                  <a:srgbClr val="FF0000"/>
                </a:solidFill>
                <a:latin typeface="Tahoma" pitchFamily="34" charset="0"/>
                <a:ea typeface="Tahoma" pitchFamily="34" charset="0"/>
                <a:cs typeface="Tahoma" pitchFamily="34" charset="0"/>
              </a:rPr>
              <a:t>OBJETIVO HOLISTICO </a:t>
            </a:r>
            <a:r>
              <a:rPr lang="es-ES" sz="2400" b="1" dirty="0" smtClean="0">
                <a:solidFill>
                  <a:srgbClr val="FF0000"/>
                </a:solidFill>
                <a:latin typeface="Tahoma" pitchFamily="34" charset="0"/>
                <a:ea typeface="Tahoma" pitchFamily="34" charset="0"/>
                <a:cs typeface="Tahoma" pitchFamily="34" charset="0"/>
              </a:rPr>
              <a:t>DEL PROCESO DE CAPACITACIÓN</a:t>
            </a:r>
            <a:endParaRPr lang="es-ES" sz="2400" b="1" kern="1200" dirty="0">
              <a:solidFill>
                <a:srgbClr val="FF0000"/>
              </a:solidFill>
              <a:latin typeface="Tahoma" pitchFamily="34" charset="0"/>
              <a:ea typeface="Tahoma" pitchFamily="34" charset="0"/>
              <a:cs typeface="Tahoma" pitchFamily="34" charset="0"/>
            </a:endParaRPr>
          </a:p>
          <a:p>
            <a:pPr algn="l" rtl="0" fontAlgn="base">
              <a:spcBef>
                <a:spcPts val="600"/>
              </a:spcBef>
              <a:spcAft>
                <a:spcPts val="600"/>
              </a:spcAft>
              <a:defRPr/>
            </a:pPr>
            <a:r>
              <a:rPr lang="es-ES" sz="1600" kern="1200" dirty="0">
                <a:solidFill>
                  <a:prstClr val="black"/>
                </a:solidFill>
                <a:latin typeface="Calibri"/>
                <a:ea typeface="+mn-ea"/>
                <a:cs typeface="+mn-cs"/>
              </a:rPr>
              <a:t> </a:t>
            </a:r>
          </a:p>
        </p:txBody>
      </p:sp>
      <p:sp>
        <p:nvSpPr>
          <p:cNvPr id="4" name="3 Rectángulo redondeado"/>
          <p:cNvSpPr/>
          <p:nvPr/>
        </p:nvSpPr>
        <p:spPr>
          <a:xfrm>
            <a:off x="0" y="2714620"/>
            <a:ext cx="9144000" cy="3786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r>
              <a:rPr lang="es-ES" b="1" kern="1200" dirty="0">
                <a:solidFill>
                  <a:prstClr val="black"/>
                </a:solidFill>
                <a:latin typeface="Tahoma" pitchFamily="34" charset="0"/>
                <a:ea typeface="Tahoma" pitchFamily="34" charset="0"/>
                <a:cs typeface="Tahoma" pitchFamily="34" charset="0"/>
              </a:rPr>
              <a:t>Criterios de evaluación </a:t>
            </a:r>
            <a:endParaRPr lang="es-ES" kern="1200" dirty="0">
              <a:solidFill>
                <a:prstClr val="black"/>
              </a:solidFill>
              <a:latin typeface="Tahoma" pitchFamily="34" charset="0"/>
              <a:ea typeface="Tahoma" pitchFamily="34" charset="0"/>
              <a:cs typeface="Tahoma" pitchFamily="34" charset="0"/>
            </a:endParaRPr>
          </a:p>
          <a:p>
            <a:pPr algn="ctr" rtl="0"/>
            <a:r>
              <a:rPr lang="es-ES" b="1" kern="1200" dirty="0" smtClean="0">
                <a:solidFill>
                  <a:srgbClr val="FF0000"/>
                </a:solidFill>
                <a:latin typeface="Tahoma" pitchFamily="34" charset="0"/>
                <a:ea typeface="Tahoma" pitchFamily="34" charset="0"/>
                <a:cs typeface="Tahoma" pitchFamily="34" charset="0"/>
              </a:rPr>
              <a:t>HACER:</a:t>
            </a:r>
            <a:endParaRPr lang="es-ES" kern="1200" dirty="0" smtClean="0">
              <a:solidFill>
                <a:srgbClr val="FF0000"/>
              </a:solidFill>
              <a:latin typeface="Tahoma" pitchFamily="34" charset="0"/>
              <a:ea typeface="Tahoma" pitchFamily="34" charset="0"/>
              <a:cs typeface="Tahoma" pitchFamily="34" charset="0"/>
            </a:endParaRPr>
          </a:p>
          <a:p>
            <a:pPr algn="l" rtl="0"/>
            <a:r>
              <a:rPr lang="es-ES" b="1" kern="1200" dirty="0" smtClean="0">
                <a:solidFill>
                  <a:srgbClr val="FF0000"/>
                </a:solidFill>
                <a:latin typeface="Tahoma" pitchFamily="34" charset="0"/>
                <a:ea typeface="Tahoma" pitchFamily="34" charset="0"/>
                <a:cs typeface="Tahoma" pitchFamily="34" charset="0"/>
              </a:rPr>
              <a:t>Recuperación de experiencias sobre el manejo </a:t>
            </a:r>
            <a:r>
              <a:rPr lang="es-ES" b="1" dirty="0" smtClean="0">
                <a:solidFill>
                  <a:srgbClr val="FF0000"/>
                </a:solidFill>
                <a:latin typeface="Tahoma" pitchFamily="34" charset="0"/>
                <a:ea typeface="Tahoma" pitchFamily="34" charset="0"/>
                <a:cs typeface="Tahoma" pitchFamily="34" charset="0"/>
              </a:rPr>
              <a:t>de diferentes temas </a:t>
            </a:r>
            <a:r>
              <a:rPr lang="es-ES" b="1" kern="1200" dirty="0" smtClean="0">
                <a:solidFill>
                  <a:srgbClr val="FF0000"/>
                </a:solidFill>
                <a:latin typeface="Tahoma" pitchFamily="34" charset="0"/>
                <a:ea typeface="Tahoma" pitchFamily="34" charset="0"/>
                <a:cs typeface="Tahoma" pitchFamily="34" charset="0"/>
              </a:rPr>
              <a:t>para proponer cambios en la práctica educativa.</a:t>
            </a:r>
          </a:p>
          <a:p>
            <a:pPr algn="l" rtl="0"/>
            <a:r>
              <a:rPr lang="es-ES" b="1" kern="1200" dirty="0" smtClean="0">
                <a:solidFill>
                  <a:srgbClr val="FF0000"/>
                </a:solidFill>
                <a:latin typeface="Tahoma" pitchFamily="34" charset="0"/>
                <a:ea typeface="Tahoma" pitchFamily="34" charset="0"/>
                <a:cs typeface="Tahoma" pitchFamily="34" charset="0"/>
              </a:rPr>
              <a:t>Participación activa del equipo en las exposiciones.</a:t>
            </a:r>
          </a:p>
          <a:p>
            <a:pPr algn="ctr" rtl="0"/>
            <a:r>
              <a:rPr lang="es-ES" b="1" kern="1200" dirty="0" smtClean="0">
                <a:solidFill>
                  <a:srgbClr val="0070C0"/>
                </a:solidFill>
                <a:latin typeface="Tahoma" pitchFamily="34" charset="0"/>
                <a:ea typeface="Tahoma" pitchFamily="34" charset="0"/>
                <a:cs typeface="Tahoma" pitchFamily="34" charset="0"/>
              </a:rPr>
              <a:t>SABER</a:t>
            </a:r>
            <a:r>
              <a:rPr lang="es-ES" b="1" kern="1200" dirty="0">
                <a:solidFill>
                  <a:srgbClr val="0070C0"/>
                </a:solidFill>
                <a:latin typeface="Tahoma" pitchFamily="34" charset="0"/>
                <a:ea typeface="Tahoma" pitchFamily="34" charset="0"/>
                <a:cs typeface="Tahoma" pitchFamily="34" charset="0"/>
              </a:rPr>
              <a:t>:</a:t>
            </a:r>
            <a:r>
              <a:rPr lang="es-ES" kern="1200" dirty="0">
                <a:solidFill>
                  <a:srgbClr val="0070C0"/>
                </a:solidFill>
                <a:latin typeface="Tahoma" pitchFamily="34" charset="0"/>
                <a:ea typeface="Tahoma" pitchFamily="34" charset="0"/>
                <a:cs typeface="Tahoma" pitchFamily="34" charset="0"/>
              </a:rPr>
              <a:t> </a:t>
            </a:r>
          </a:p>
          <a:p>
            <a:pPr algn="l" rtl="0"/>
            <a:r>
              <a:rPr lang="es-ES" b="1" kern="1200" dirty="0" smtClean="0">
                <a:solidFill>
                  <a:srgbClr val="0070C0"/>
                </a:solidFill>
                <a:latin typeface="Tahoma" pitchFamily="34" charset="0"/>
                <a:ea typeface="Tahoma" pitchFamily="34" charset="0"/>
                <a:cs typeface="Tahoma" pitchFamily="34" charset="0"/>
              </a:rPr>
              <a:t>Comprensión del sentido de cada tema expuesto.</a:t>
            </a:r>
          </a:p>
          <a:p>
            <a:pPr algn="l" rtl="0"/>
            <a:r>
              <a:rPr lang="es-ES" b="1" kern="1200" dirty="0" smtClean="0">
                <a:solidFill>
                  <a:srgbClr val="0070C0"/>
                </a:solidFill>
                <a:latin typeface="Tahoma" pitchFamily="34" charset="0"/>
                <a:ea typeface="Tahoma" pitchFamily="34" charset="0"/>
                <a:cs typeface="Tahoma" pitchFamily="34" charset="0"/>
              </a:rPr>
              <a:t>Planteamiento de contenidos  incorporando nuevos recursos </a:t>
            </a:r>
          </a:p>
          <a:p>
            <a:pPr algn="ctr" rtl="0"/>
            <a:r>
              <a:rPr lang="es-ES" b="1" kern="1200" dirty="0" smtClean="0">
                <a:solidFill>
                  <a:srgbClr val="00B050"/>
                </a:solidFill>
                <a:latin typeface="Tahoma" pitchFamily="34" charset="0"/>
                <a:ea typeface="Tahoma" pitchFamily="34" charset="0"/>
                <a:cs typeface="Tahoma" pitchFamily="34" charset="0"/>
              </a:rPr>
              <a:t>SER</a:t>
            </a:r>
            <a:r>
              <a:rPr lang="es-ES" b="1" kern="1200" dirty="0">
                <a:solidFill>
                  <a:srgbClr val="00B050"/>
                </a:solidFill>
                <a:latin typeface="Tahoma" pitchFamily="34" charset="0"/>
                <a:ea typeface="Tahoma" pitchFamily="34" charset="0"/>
                <a:cs typeface="Tahoma" pitchFamily="34" charset="0"/>
              </a:rPr>
              <a:t>:</a:t>
            </a:r>
            <a:r>
              <a:rPr lang="es-ES" kern="1200" dirty="0">
                <a:solidFill>
                  <a:srgbClr val="00B050"/>
                </a:solidFill>
                <a:latin typeface="Tahoma" pitchFamily="34" charset="0"/>
                <a:ea typeface="Tahoma" pitchFamily="34" charset="0"/>
                <a:cs typeface="Tahoma" pitchFamily="34" charset="0"/>
              </a:rPr>
              <a:t> </a:t>
            </a:r>
          </a:p>
          <a:p>
            <a:pPr algn="l" rtl="0"/>
            <a:r>
              <a:rPr lang="es-ES" b="1" kern="1200" dirty="0">
                <a:solidFill>
                  <a:srgbClr val="00B050"/>
                </a:solidFill>
                <a:latin typeface="Tahoma" pitchFamily="34" charset="0"/>
                <a:ea typeface="Tahoma" pitchFamily="34" charset="0"/>
                <a:cs typeface="Tahoma" pitchFamily="34" charset="0"/>
              </a:rPr>
              <a:t>Respeto por la opinión y/o acción de la otra o el otro.</a:t>
            </a:r>
          </a:p>
          <a:p>
            <a:pPr algn="l" rtl="0"/>
            <a:r>
              <a:rPr lang="es-ES" b="1" kern="1200" dirty="0">
                <a:solidFill>
                  <a:srgbClr val="00B050"/>
                </a:solidFill>
                <a:latin typeface="Tahoma" pitchFamily="34" charset="0"/>
                <a:ea typeface="Tahoma" pitchFamily="34" charset="0"/>
                <a:cs typeface="Tahoma" pitchFamily="34" charset="0"/>
              </a:rPr>
              <a:t>Desarrollo de actitudes de convivencia y trabajo comunitario.</a:t>
            </a:r>
          </a:p>
          <a:p>
            <a:pPr algn="ctr" rtl="0"/>
            <a:r>
              <a:rPr lang="es-ES" b="1" kern="1200" dirty="0">
                <a:solidFill>
                  <a:prstClr val="black"/>
                </a:solidFill>
                <a:latin typeface="Tahoma" pitchFamily="34" charset="0"/>
                <a:ea typeface="Tahoma" pitchFamily="34" charset="0"/>
                <a:cs typeface="Tahoma" pitchFamily="34" charset="0"/>
              </a:rPr>
              <a:t>DECIDIR:</a:t>
            </a:r>
          </a:p>
          <a:p>
            <a:pPr algn="l" rtl="0"/>
            <a:r>
              <a:rPr lang="es-ES" b="1" kern="1200" dirty="0">
                <a:solidFill>
                  <a:prstClr val="black"/>
                </a:solidFill>
                <a:latin typeface="Tahoma" pitchFamily="34" charset="0"/>
                <a:ea typeface="Tahoma" pitchFamily="34" charset="0"/>
                <a:cs typeface="Tahoma" pitchFamily="34" charset="0"/>
              </a:rPr>
              <a:t>Elaboración de </a:t>
            </a:r>
            <a:r>
              <a:rPr lang="es-ES" b="1" kern="1200" dirty="0" smtClean="0">
                <a:solidFill>
                  <a:prstClr val="black"/>
                </a:solidFill>
                <a:latin typeface="Tahoma" pitchFamily="34" charset="0"/>
                <a:ea typeface="Tahoma" pitchFamily="34" charset="0"/>
                <a:cs typeface="Tahoma" pitchFamily="34" charset="0"/>
              </a:rPr>
              <a:t>planificaciones </a:t>
            </a:r>
            <a:r>
              <a:rPr lang="es-ES" b="1" kern="1200" dirty="0">
                <a:solidFill>
                  <a:prstClr val="black"/>
                </a:solidFill>
                <a:latin typeface="Tahoma" pitchFamily="34" charset="0"/>
                <a:ea typeface="Tahoma" pitchFamily="34" charset="0"/>
                <a:cs typeface="Tahoma" pitchFamily="34" charset="0"/>
              </a:rPr>
              <a:t>con </a:t>
            </a:r>
            <a:r>
              <a:rPr lang="es-ES" b="1" kern="1200" dirty="0" smtClean="0">
                <a:solidFill>
                  <a:prstClr val="black"/>
                </a:solidFill>
                <a:latin typeface="Tahoma" pitchFamily="34" charset="0"/>
                <a:ea typeface="Tahoma" pitchFamily="34" charset="0"/>
                <a:cs typeface="Tahoma" pitchFamily="34" charset="0"/>
              </a:rPr>
              <a:t>contenidos mejorados</a:t>
            </a:r>
            <a:endParaRPr lang="es-ES" b="1" kern="1200" dirty="0">
              <a:solidFill>
                <a:prstClr val="black"/>
              </a:solidFill>
              <a:latin typeface="Tahoma" pitchFamily="34" charset="0"/>
              <a:ea typeface="Tahoma" pitchFamily="34" charset="0"/>
              <a:cs typeface="Tahoma" pitchFamily="34" charset="0"/>
            </a:endParaRPr>
          </a:p>
        </p:txBody>
      </p:sp>
      <p:sp>
        <p:nvSpPr>
          <p:cNvPr id="6" name="5 Llamada de flecha a la izquierda"/>
          <p:cNvSpPr/>
          <p:nvPr/>
        </p:nvSpPr>
        <p:spPr>
          <a:xfrm>
            <a:off x="8001024" y="928670"/>
            <a:ext cx="714375" cy="500062"/>
          </a:xfrm>
          <a:prstGeom prst="left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rtl="0" fontAlgn="base">
              <a:spcBef>
                <a:spcPct val="0"/>
              </a:spcBef>
              <a:spcAft>
                <a:spcPct val="0"/>
              </a:spcAft>
              <a:defRPr/>
            </a:pPr>
            <a:r>
              <a:rPr lang="es-ES" sz="1400" b="1" kern="1200" dirty="0">
                <a:solidFill>
                  <a:srgbClr val="FFFF00"/>
                </a:solidFill>
                <a:latin typeface="Agency FB" pitchFamily="34" charset="0"/>
                <a:ea typeface="+mn-ea"/>
                <a:cs typeface="+mn-cs"/>
              </a:rPr>
              <a:t>SABER</a:t>
            </a:r>
          </a:p>
        </p:txBody>
      </p:sp>
      <p:sp>
        <p:nvSpPr>
          <p:cNvPr id="7" name="6 Llamada de flecha a la derecha"/>
          <p:cNvSpPr/>
          <p:nvPr/>
        </p:nvSpPr>
        <p:spPr>
          <a:xfrm>
            <a:off x="300013" y="571480"/>
            <a:ext cx="771525" cy="5715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rtl="0" fontAlgn="base">
              <a:spcBef>
                <a:spcPct val="0"/>
              </a:spcBef>
              <a:spcAft>
                <a:spcPct val="0"/>
              </a:spcAft>
              <a:defRPr/>
            </a:pPr>
            <a:r>
              <a:rPr lang="es-ES" sz="1600" b="1" kern="1200" dirty="0">
                <a:solidFill>
                  <a:srgbClr val="FFFF00"/>
                </a:solidFill>
                <a:latin typeface="Agency FB" pitchFamily="34" charset="0"/>
                <a:ea typeface="+mn-ea"/>
                <a:cs typeface="+mn-cs"/>
              </a:rPr>
              <a:t>HACER</a:t>
            </a:r>
          </a:p>
        </p:txBody>
      </p:sp>
      <p:sp>
        <p:nvSpPr>
          <p:cNvPr id="8" name="7 Llamada de flecha a la derecha"/>
          <p:cNvSpPr/>
          <p:nvPr/>
        </p:nvSpPr>
        <p:spPr>
          <a:xfrm>
            <a:off x="371451" y="1571612"/>
            <a:ext cx="771525" cy="571500"/>
          </a:xfrm>
          <a:prstGeom prst="righ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rtl="0" fontAlgn="base">
              <a:spcBef>
                <a:spcPct val="0"/>
              </a:spcBef>
              <a:spcAft>
                <a:spcPct val="0"/>
              </a:spcAft>
              <a:defRPr/>
            </a:pPr>
            <a:r>
              <a:rPr lang="es-ES" sz="1600" b="1" kern="1200" dirty="0">
                <a:solidFill>
                  <a:srgbClr val="FFFF00"/>
                </a:solidFill>
                <a:latin typeface="Agency FB" pitchFamily="34" charset="0"/>
                <a:ea typeface="+mn-ea"/>
                <a:cs typeface="+mn-cs"/>
              </a:rPr>
              <a:t>SER</a:t>
            </a:r>
            <a:endParaRPr lang="es-ES" b="1" kern="1200" dirty="0">
              <a:solidFill>
                <a:srgbClr val="FFFF00"/>
              </a:solidFill>
              <a:latin typeface="Agency FB" pitchFamily="34" charset="0"/>
              <a:ea typeface="+mn-ea"/>
              <a:cs typeface="+mn-cs"/>
            </a:endParaRPr>
          </a:p>
        </p:txBody>
      </p:sp>
      <p:sp>
        <p:nvSpPr>
          <p:cNvPr id="10" name="9 Llamada de flecha a la izquierda"/>
          <p:cNvSpPr/>
          <p:nvPr/>
        </p:nvSpPr>
        <p:spPr>
          <a:xfrm>
            <a:off x="8143900" y="1857364"/>
            <a:ext cx="714375" cy="500062"/>
          </a:xfrm>
          <a:prstGeom prst="left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rtl="0" fontAlgn="base">
              <a:spcBef>
                <a:spcPct val="0"/>
              </a:spcBef>
              <a:spcAft>
                <a:spcPct val="0"/>
              </a:spcAft>
              <a:defRPr/>
            </a:pPr>
            <a:r>
              <a:rPr lang="es-ES" sz="1200" b="1" kern="1200" dirty="0">
                <a:solidFill>
                  <a:srgbClr val="FFFF00"/>
                </a:solidFill>
                <a:latin typeface="Agency FB" pitchFamily="34" charset="0"/>
                <a:ea typeface="+mn-ea"/>
                <a:cs typeface="+mn-cs"/>
              </a:rPr>
              <a:t>DECIDIR</a:t>
            </a:r>
            <a:endParaRPr lang="es-ES" sz="1400" b="1" kern="1200" dirty="0">
              <a:solidFill>
                <a:srgbClr val="FFFF00"/>
              </a:solidFill>
              <a:latin typeface="Agency FB" pitchFamily="34" charset="0"/>
              <a:ea typeface="+mn-ea"/>
              <a:cs typeface="+mn-cs"/>
            </a:endParaRPr>
          </a:p>
        </p:txBody>
      </p:sp>
      <p:sp>
        <p:nvSpPr>
          <p:cNvPr id="9" name="8 Rectángulo"/>
          <p:cNvSpPr/>
          <p:nvPr/>
        </p:nvSpPr>
        <p:spPr>
          <a:xfrm>
            <a:off x="1071538" y="642918"/>
            <a:ext cx="6858048" cy="1938992"/>
          </a:xfrm>
          <a:prstGeom prst="rect">
            <a:avLst/>
          </a:prstGeom>
        </p:spPr>
        <p:txBody>
          <a:bodyPr wrap="square">
            <a:spAutoFit/>
          </a:bodyPr>
          <a:lstStyle/>
          <a:p>
            <a:pPr algn="l" rtl="0"/>
            <a:r>
              <a:rPr lang="es-ES" sz="2000" b="1" kern="1200" dirty="0">
                <a:solidFill>
                  <a:srgbClr val="FF0000"/>
                </a:solidFill>
                <a:latin typeface="Tahoma" pitchFamily="34" charset="0"/>
                <a:ea typeface="Tahoma" pitchFamily="34" charset="0"/>
                <a:cs typeface="Tahoma" pitchFamily="34" charset="0"/>
              </a:rPr>
              <a:t>Desarrollamos procesos dialógicos que partan de nuestras experiencias</a:t>
            </a:r>
            <a:r>
              <a:rPr lang="es-ES" sz="2000" b="1" kern="1200" dirty="0">
                <a:solidFill>
                  <a:prstClr val="black"/>
                </a:solidFill>
                <a:latin typeface="Tahoma" pitchFamily="34" charset="0"/>
                <a:ea typeface="Tahoma" pitchFamily="34" charset="0"/>
                <a:cs typeface="Tahoma" pitchFamily="34" charset="0"/>
              </a:rPr>
              <a:t>, </a:t>
            </a:r>
            <a:r>
              <a:rPr lang="es-ES" sz="2000" b="1" kern="1200" dirty="0">
                <a:solidFill>
                  <a:srgbClr val="0070C0"/>
                </a:solidFill>
                <a:latin typeface="Tahoma" pitchFamily="34" charset="0"/>
                <a:ea typeface="Tahoma" pitchFamily="34" charset="0"/>
                <a:cs typeface="Tahoma" pitchFamily="34" charset="0"/>
              </a:rPr>
              <a:t>analizando y comprendiendo el sentido </a:t>
            </a:r>
            <a:r>
              <a:rPr lang="es-ES" sz="2000" b="1" dirty="0" smtClean="0">
                <a:solidFill>
                  <a:srgbClr val="0070C0"/>
                </a:solidFill>
                <a:latin typeface="Tahoma" pitchFamily="34" charset="0"/>
                <a:ea typeface="Tahoma" pitchFamily="34" charset="0"/>
                <a:cs typeface="Tahoma" pitchFamily="34" charset="0"/>
              </a:rPr>
              <a:t>de cada tema</a:t>
            </a:r>
            <a:r>
              <a:rPr lang="es-ES" sz="2000" b="1" kern="1200" dirty="0" smtClean="0">
                <a:solidFill>
                  <a:srgbClr val="00B050"/>
                </a:solidFill>
                <a:latin typeface="Tahoma" pitchFamily="34" charset="0"/>
                <a:ea typeface="Tahoma" pitchFamily="34" charset="0"/>
                <a:cs typeface="Tahoma" pitchFamily="34" charset="0"/>
              </a:rPr>
              <a:t>, </a:t>
            </a:r>
            <a:r>
              <a:rPr lang="es-ES" sz="2000" b="1" kern="1200" dirty="0">
                <a:solidFill>
                  <a:srgbClr val="00B050"/>
                </a:solidFill>
                <a:latin typeface="Tahoma" pitchFamily="34" charset="0"/>
                <a:ea typeface="Tahoma" pitchFamily="34" charset="0"/>
                <a:cs typeface="Tahoma" pitchFamily="34" charset="0"/>
              </a:rPr>
              <a:t>mediante el despliegue de los valores de </a:t>
            </a:r>
            <a:r>
              <a:rPr lang="es-ES" sz="2000" b="1" dirty="0" smtClean="0">
                <a:solidFill>
                  <a:srgbClr val="00B050"/>
                </a:solidFill>
                <a:latin typeface="Tahoma" pitchFamily="34" charset="0"/>
                <a:ea typeface="Tahoma" pitchFamily="34" charset="0"/>
                <a:cs typeface="Tahoma" pitchFamily="34" charset="0"/>
              </a:rPr>
              <a:t>respeto</a:t>
            </a:r>
            <a:r>
              <a:rPr lang="es-ES" sz="2000" b="1" kern="1200" dirty="0" smtClean="0">
                <a:solidFill>
                  <a:srgbClr val="00B050"/>
                </a:solidFill>
                <a:latin typeface="Tahoma" pitchFamily="34" charset="0"/>
                <a:ea typeface="Tahoma" pitchFamily="34" charset="0"/>
                <a:cs typeface="Tahoma" pitchFamily="34" charset="0"/>
              </a:rPr>
              <a:t> </a:t>
            </a:r>
            <a:r>
              <a:rPr lang="es-ES" sz="2000" b="1" kern="1200" dirty="0">
                <a:solidFill>
                  <a:srgbClr val="00B050"/>
                </a:solidFill>
                <a:latin typeface="Tahoma" pitchFamily="34" charset="0"/>
                <a:ea typeface="Tahoma" pitchFamily="34" charset="0"/>
                <a:cs typeface="Tahoma" pitchFamily="34" charset="0"/>
              </a:rPr>
              <a:t>y reciprocidad</a:t>
            </a:r>
            <a:r>
              <a:rPr lang="es-ES" sz="2000" b="1" kern="1200" dirty="0">
                <a:solidFill>
                  <a:prstClr val="black"/>
                </a:solidFill>
                <a:latin typeface="Tahoma" pitchFamily="34" charset="0"/>
                <a:ea typeface="Tahoma" pitchFamily="34" charset="0"/>
                <a:cs typeface="Tahoma" pitchFamily="34" charset="0"/>
              </a:rPr>
              <a:t>, que permita incorporar de manera pertinente cambios en nuestra práctica educativa.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xEl>
                                              <p:pRg st="1" end="1"/>
                                            </p:txEl>
                                          </p:spTgt>
                                        </p:tgtEl>
                                        <p:attrNameLst>
                                          <p:attrName>style.visibility</p:attrName>
                                        </p:attrNameLst>
                                      </p:cBhvr>
                                      <p:to>
                                        <p:strVal val="visible"/>
                                      </p:to>
                                    </p:set>
                                    <p:anim calcmode="lin" valueType="num">
                                      <p:cBhvr additive="base">
                                        <p:cTn id="13"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additive="base">
                                        <p:cTn id="25"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bg/>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 calcmode="lin" valueType="num">
                                      <p:cBhvr additive="base">
                                        <p:cTn id="35"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bg/>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
                                            <p:bg/>
                                          </p:spTgt>
                                        </p:tgtEl>
                                        <p:attrNameLst>
                                          <p:attrName>style.visibility</p:attrName>
                                        </p:attrNameLst>
                                      </p:cBhvr>
                                      <p:to>
                                        <p:strVal val="visible"/>
                                      </p:to>
                                    </p:set>
                                    <p:anim calcmode="lin" valueType="num">
                                      <p:cBhvr additive="base">
                                        <p:cTn id="45"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
                                            <p:bg/>
                                          </p:spTgt>
                                        </p:tgtEl>
                                        <p:attrNameLst>
                                          <p:attrName>style.visibility</p:attrName>
                                        </p:attrNameLst>
                                      </p:cBhvr>
                                      <p:to>
                                        <p:strVal val="visible"/>
                                      </p:to>
                                    </p:set>
                                    <p:anim calcmode="lin" valueType="num">
                                      <p:cBhvr additive="base">
                                        <p:cTn id="55"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
                                            <p:bg/>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calcmode="lin" valueType="num">
                                      <p:cBhvr additive="base">
                                        <p:cTn id="5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bg/>
                                          </p:spTgt>
                                        </p:tgtEl>
                                        <p:attrNameLst>
                                          <p:attrName>style.visibility</p:attrName>
                                        </p:attrNameLst>
                                      </p:cBhvr>
                                      <p:to>
                                        <p:strVal val="visible"/>
                                      </p:to>
                                    </p:set>
                                    <p:anim calcmode="lin" valueType="num">
                                      <p:cBhvr additive="base">
                                        <p:cTn id="6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 calcmode="lin" valueType="num">
                                      <p:cBhvr additive="base">
                                        <p:cTn id="7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 calcmode="lin" valueType="num">
                                      <p:cBhvr additive="base">
                                        <p:cTn id="7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xEl>
                                              <p:pRg st="2" end="2"/>
                                            </p:txEl>
                                          </p:spTgt>
                                        </p:tgtEl>
                                        <p:attrNameLst>
                                          <p:attrName>style.visibility</p:attrName>
                                        </p:attrNameLst>
                                      </p:cBhvr>
                                      <p:to>
                                        <p:strVal val="visible"/>
                                      </p:to>
                                    </p:set>
                                    <p:anim calcmode="lin" valueType="num">
                                      <p:cBhvr additive="base">
                                        <p:cTn id="8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anim calcmode="lin" valueType="num">
                                      <p:cBhvr additive="base">
                                        <p:cTn id="8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anim calcmode="lin" valueType="num">
                                      <p:cBhvr additive="base">
                                        <p:cTn id="9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
                                            <p:txEl>
                                              <p:pRg st="5" end="5"/>
                                            </p:txEl>
                                          </p:spTgt>
                                        </p:tgtEl>
                                        <p:attrNameLst>
                                          <p:attrName>style.visibility</p:attrName>
                                        </p:attrNameLst>
                                      </p:cBhvr>
                                      <p:to>
                                        <p:strVal val="visible"/>
                                      </p:to>
                                    </p:set>
                                    <p:anim calcmode="lin" valueType="num">
                                      <p:cBhvr additive="base">
                                        <p:cTn id="10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
                                            <p:txEl>
                                              <p:pRg st="6" end="6"/>
                                            </p:txEl>
                                          </p:spTgt>
                                        </p:tgtEl>
                                        <p:attrNameLst>
                                          <p:attrName>style.visibility</p:attrName>
                                        </p:attrNameLst>
                                      </p:cBhvr>
                                      <p:to>
                                        <p:strVal val="visible"/>
                                      </p:to>
                                    </p:set>
                                    <p:anim calcmode="lin" valueType="num">
                                      <p:cBhvr additive="base">
                                        <p:cTn id="10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
                                            <p:txEl>
                                              <p:pRg st="7" end="7"/>
                                            </p:txEl>
                                          </p:spTgt>
                                        </p:tgtEl>
                                        <p:attrNameLst>
                                          <p:attrName>style.visibility</p:attrName>
                                        </p:attrNameLst>
                                      </p:cBhvr>
                                      <p:to>
                                        <p:strVal val="visible"/>
                                      </p:to>
                                    </p:set>
                                    <p:anim calcmode="lin" valueType="num">
                                      <p:cBhvr additive="base">
                                        <p:cTn id="1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
                                            <p:txEl>
                                              <p:pRg st="8" end="8"/>
                                            </p:txEl>
                                          </p:spTgt>
                                        </p:tgtEl>
                                        <p:attrNameLst>
                                          <p:attrName>style.visibility</p:attrName>
                                        </p:attrNameLst>
                                      </p:cBhvr>
                                      <p:to>
                                        <p:strVal val="visible"/>
                                      </p:to>
                                    </p:set>
                                    <p:anim calcmode="lin" valueType="num">
                                      <p:cBhvr additive="base">
                                        <p:cTn id="1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
                                            <p:txEl>
                                              <p:pRg st="9" end="9"/>
                                            </p:txEl>
                                          </p:spTgt>
                                        </p:tgtEl>
                                        <p:attrNameLst>
                                          <p:attrName>style.visibility</p:attrName>
                                        </p:attrNameLst>
                                      </p:cBhvr>
                                      <p:to>
                                        <p:strVal val="visible"/>
                                      </p:to>
                                    </p:set>
                                    <p:anim calcmode="lin" valueType="num">
                                      <p:cBhvr additive="base">
                                        <p:cTn id="1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4">
                                            <p:txEl>
                                              <p:pRg st="10" end="10"/>
                                            </p:txEl>
                                          </p:spTgt>
                                        </p:tgtEl>
                                        <p:attrNameLst>
                                          <p:attrName>style.visibility</p:attrName>
                                        </p:attrNameLst>
                                      </p:cBhvr>
                                      <p:to>
                                        <p:strVal val="visible"/>
                                      </p:to>
                                    </p:set>
                                    <p:anim calcmode="lin" valueType="num">
                                      <p:cBhvr additive="base">
                                        <p:cTn id="1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
                                            <p:txEl>
                                              <p:pRg st="11" end="11"/>
                                            </p:txEl>
                                          </p:spTgt>
                                        </p:tgtEl>
                                        <p:attrNameLst>
                                          <p:attrName>style.visibility</p:attrName>
                                        </p:attrNameLst>
                                      </p:cBhvr>
                                      <p:to>
                                        <p:strVal val="visible"/>
                                      </p:to>
                                    </p:set>
                                    <p:anim calcmode="lin" valueType="num">
                                      <p:cBhvr additive="base">
                                        <p:cTn id="1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4" grpId="0" build="p" animBg="1"/>
      <p:bldP spid="6" grpId="0" build="allAtOnce" animBg="1"/>
      <p:bldP spid="7" grpId="0" build="allAtOnce" animBg="1"/>
      <p:bldP spid="8" grpId="0" build="allAtOnce" animBg="1"/>
      <p:bldP spid="10" grpId="0" build="allAtOnce" animBg="1"/>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42844" y="642918"/>
          <a:ext cx="8858312" cy="596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45 Grupo"/>
          <p:cNvGrpSpPr>
            <a:grpSpLocks/>
          </p:cNvGrpSpPr>
          <p:nvPr/>
        </p:nvGrpSpPr>
        <p:grpSpPr bwMode="auto">
          <a:xfrm>
            <a:off x="1643063" y="785813"/>
            <a:ext cx="5715000" cy="5572125"/>
            <a:chOff x="1272045" y="172086"/>
            <a:chExt cx="6514665" cy="6429420"/>
          </a:xfrm>
        </p:grpSpPr>
        <p:sp>
          <p:nvSpPr>
            <p:cNvPr id="9" name="8 Combinar"/>
            <p:cNvSpPr>
              <a:spLocks noChangeArrowheads="1"/>
            </p:cNvSpPr>
            <p:nvPr/>
          </p:nvSpPr>
          <p:spPr bwMode="auto">
            <a:xfrm rot="9738352">
              <a:off x="7375924" y="2159527"/>
              <a:ext cx="399929" cy="221642"/>
            </a:xfrm>
            <a:prstGeom prst="flowChartMerge">
              <a:avLst/>
            </a:prstGeom>
            <a:solidFill>
              <a:srgbClr val="FFFF00"/>
            </a:solidFill>
            <a:ln w="25400" algn="ctr">
              <a:solidFill>
                <a:schemeClr val="tx1"/>
              </a:solidFill>
              <a:miter lim="800000"/>
              <a:headEnd/>
              <a:tailEnd/>
            </a:ln>
          </p:spPr>
          <p:txBody>
            <a:bodyPr rot="10800000" anchor="ctr"/>
            <a:lstStyle/>
            <a:p>
              <a:pPr>
                <a:defRPr/>
              </a:pPr>
              <a:endParaRPr lang="es-MX" dirty="0">
                <a:solidFill>
                  <a:schemeClr val="bg1"/>
                </a:solidFill>
                <a:latin typeface="+mn-lt"/>
              </a:endParaRPr>
            </a:p>
          </p:txBody>
        </p:sp>
        <p:sp>
          <p:nvSpPr>
            <p:cNvPr id="12301" name="Oval 10"/>
            <p:cNvSpPr>
              <a:spLocks noChangeArrowheads="1"/>
            </p:cNvSpPr>
            <p:nvPr/>
          </p:nvSpPr>
          <p:spPr bwMode="auto">
            <a:xfrm>
              <a:off x="1285852" y="172086"/>
              <a:ext cx="6500858" cy="6429420"/>
            </a:xfrm>
            <a:prstGeom prst="ellipse">
              <a:avLst/>
            </a:prstGeom>
            <a:noFill/>
            <a:ln w="50800">
              <a:solidFill>
                <a:schemeClr val="tx1"/>
              </a:solidFill>
              <a:round/>
              <a:headEnd/>
              <a:tailEnd/>
            </a:ln>
          </p:spPr>
          <p:txBody>
            <a:bodyPr wrap="none" anchor="ctr"/>
            <a:lstStyle/>
            <a:p>
              <a:pPr algn="l"/>
              <a:endParaRPr lang="es-MX">
                <a:cs typeface="Arial" pitchFamily="34" charset="0"/>
              </a:endParaRPr>
            </a:p>
          </p:txBody>
        </p:sp>
        <p:sp>
          <p:nvSpPr>
            <p:cNvPr id="11" name="10 Combinar"/>
            <p:cNvSpPr>
              <a:spLocks noChangeArrowheads="1"/>
            </p:cNvSpPr>
            <p:nvPr/>
          </p:nvSpPr>
          <p:spPr bwMode="auto">
            <a:xfrm rot="1313186">
              <a:off x="1328143" y="2049623"/>
              <a:ext cx="398118" cy="219809"/>
            </a:xfrm>
            <a:prstGeom prst="flowChartMerge">
              <a:avLst/>
            </a:prstGeom>
            <a:solidFill>
              <a:srgbClr val="FFFF00"/>
            </a:solidFill>
            <a:ln w="25400" algn="ctr">
              <a:solidFill>
                <a:schemeClr val="tx1"/>
              </a:solidFill>
              <a:miter lim="800000"/>
              <a:headEnd/>
              <a:tailEnd/>
            </a:ln>
          </p:spPr>
          <p:txBody>
            <a:bodyPr anchor="ctr"/>
            <a:lstStyle/>
            <a:p>
              <a:pPr>
                <a:defRPr/>
              </a:pPr>
              <a:endParaRPr lang="es-MX" dirty="0">
                <a:solidFill>
                  <a:schemeClr val="bg1"/>
                </a:solidFill>
                <a:latin typeface="+mn-lt"/>
              </a:endParaRPr>
            </a:p>
          </p:txBody>
        </p:sp>
        <p:sp>
          <p:nvSpPr>
            <p:cNvPr id="12" name="11 Combinar"/>
            <p:cNvSpPr>
              <a:spLocks noChangeArrowheads="1"/>
            </p:cNvSpPr>
            <p:nvPr/>
          </p:nvSpPr>
          <p:spPr bwMode="auto">
            <a:xfrm rot="4039757">
              <a:off x="3042155" y="330049"/>
              <a:ext cx="401152" cy="220775"/>
            </a:xfrm>
            <a:prstGeom prst="flowChartMerge">
              <a:avLst/>
            </a:prstGeom>
            <a:solidFill>
              <a:srgbClr val="FFFF00"/>
            </a:solidFill>
            <a:ln w="25400" algn="ctr">
              <a:solidFill>
                <a:schemeClr val="tx1"/>
              </a:solidFill>
              <a:miter lim="800000"/>
              <a:headEnd/>
              <a:tailEnd/>
            </a:ln>
          </p:spPr>
          <p:txBody>
            <a:bodyPr rot="10800000" vert="eaVert" anchor="ctr"/>
            <a:lstStyle/>
            <a:p>
              <a:pPr>
                <a:defRPr/>
              </a:pPr>
              <a:endParaRPr lang="es-MX" dirty="0">
                <a:solidFill>
                  <a:schemeClr val="bg1"/>
                </a:solidFill>
                <a:latin typeface="+mn-lt"/>
              </a:endParaRPr>
            </a:p>
          </p:txBody>
        </p:sp>
        <p:sp>
          <p:nvSpPr>
            <p:cNvPr id="13" name="12 Combinar"/>
            <p:cNvSpPr>
              <a:spLocks noChangeArrowheads="1"/>
            </p:cNvSpPr>
            <p:nvPr/>
          </p:nvSpPr>
          <p:spPr bwMode="auto">
            <a:xfrm rot="-3896904">
              <a:off x="3243034" y="6292364"/>
              <a:ext cx="399320" cy="218966"/>
            </a:xfrm>
            <a:prstGeom prst="flowChartMerge">
              <a:avLst/>
            </a:prstGeom>
            <a:solidFill>
              <a:srgbClr val="FFFF00"/>
            </a:solidFill>
            <a:ln w="25400" algn="ctr">
              <a:solidFill>
                <a:schemeClr val="tx1"/>
              </a:solidFill>
              <a:miter lim="800000"/>
              <a:headEnd/>
              <a:tailEnd/>
            </a:ln>
          </p:spPr>
          <p:txBody>
            <a:bodyPr vert="eaVert" anchor="ctr"/>
            <a:lstStyle/>
            <a:p>
              <a:pPr>
                <a:defRPr/>
              </a:pPr>
              <a:endParaRPr lang="es-MX" dirty="0">
                <a:solidFill>
                  <a:schemeClr val="bg1"/>
                </a:solidFill>
                <a:latin typeface="+mn-lt"/>
              </a:endParaRPr>
            </a:p>
          </p:txBody>
        </p:sp>
        <p:sp>
          <p:nvSpPr>
            <p:cNvPr id="14" name="13 Combinar"/>
            <p:cNvSpPr>
              <a:spLocks noChangeArrowheads="1"/>
            </p:cNvSpPr>
            <p:nvPr/>
          </p:nvSpPr>
          <p:spPr bwMode="auto">
            <a:xfrm rot="-968628">
              <a:off x="1272045" y="4374106"/>
              <a:ext cx="399927" cy="221640"/>
            </a:xfrm>
            <a:prstGeom prst="flowChartMerge">
              <a:avLst/>
            </a:prstGeom>
            <a:solidFill>
              <a:srgbClr val="FFFF00"/>
            </a:solidFill>
            <a:ln w="25400" algn="ctr">
              <a:solidFill>
                <a:schemeClr val="tx1"/>
              </a:solidFill>
              <a:miter lim="800000"/>
              <a:headEnd/>
              <a:tailEnd/>
            </a:ln>
          </p:spPr>
          <p:txBody>
            <a:bodyPr anchor="ctr"/>
            <a:lstStyle/>
            <a:p>
              <a:pPr>
                <a:defRPr/>
              </a:pPr>
              <a:endParaRPr lang="es-MX" dirty="0">
                <a:solidFill>
                  <a:schemeClr val="bg1"/>
                </a:solidFill>
                <a:latin typeface="+mn-lt"/>
              </a:endParaRPr>
            </a:p>
          </p:txBody>
        </p:sp>
        <p:sp>
          <p:nvSpPr>
            <p:cNvPr id="15" name="14 Combinar"/>
            <p:cNvSpPr>
              <a:spLocks noChangeArrowheads="1"/>
            </p:cNvSpPr>
            <p:nvPr/>
          </p:nvSpPr>
          <p:spPr bwMode="auto">
            <a:xfrm rot="6870423">
              <a:off x="5501451" y="287930"/>
              <a:ext cx="399320" cy="222584"/>
            </a:xfrm>
            <a:prstGeom prst="flowChartMerge">
              <a:avLst/>
            </a:prstGeom>
            <a:solidFill>
              <a:srgbClr val="FFFF00"/>
            </a:solidFill>
            <a:ln w="25400" algn="ctr">
              <a:solidFill>
                <a:schemeClr val="tx1"/>
              </a:solidFill>
              <a:miter lim="800000"/>
              <a:headEnd/>
              <a:tailEnd/>
            </a:ln>
          </p:spPr>
          <p:txBody>
            <a:bodyPr rot="10800000" vert="eaVert" anchor="ctr"/>
            <a:lstStyle/>
            <a:p>
              <a:pPr>
                <a:defRPr/>
              </a:pPr>
              <a:endParaRPr lang="es-MX" dirty="0">
                <a:solidFill>
                  <a:schemeClr val="bg1"/>
                </a:solidFill>
                <a:latin typeface="+mn-lt"/>
              </a:endParaRPr>
            </a:p>
          </p:txBody>
        </p:sp>
        <p:sp>
          <p:nvSpPr>
            <p:cNvPr id="16" name="15 Combinar"/>
            <p:cNvSpPr>
              <a:spLocks noChangeArrowheads="1"/>
            </p:cNvSpPr>
            <p:nvPr/>
          </p:nvSpPr>
          <p:spPr bwMode="auto">
            <a:xfrm rot="12317933">
              <a:off x="7343350" y="4421731"/>
              <a:ext cx="425263" cy="307733"/>
            </a:xfrm>
            <a:prstGeom prst="flowChartMerge">
              <a:avLst/>
            </a:prstGeom>
            <a:solidFill>
              <a:srgbClr val="FFFF00"/>
            </a:solidFill>
            <a:ln w="25400" algn="ctr">
              <a:solidFill>
                <a:schemeClr val="tx1"/>
              </a:solidFill>
              <a:miter lim="800000"/>
              <a:headEnd/>
              <a:tailEnd/>
            </a:ln>
          </p:spPr>
          <p:txBody>
            <a:bodyPr rot="10800000" anchor="ctr"/>
            <a:lstStyle/>
            <a:p>
              <a:pPr>
                <a:defRPr/>
              </a:pPr>
              <a:endParaRPr lang="es-MX" dirty="0">
                <a:solidFill>
                  <a:schemeClr val="bg1"/>
                </a:solidFill>
                <a:latin typeface="+mn-lt"/>
              </a:endParaRPr>
            </a:p>
          </p:txBody>
        </p:sp>
        <p:sp>
          <p:nvSpPr>
            <p:cNvPr id="17" name="16 Combinar"/>
            <p:cNvSpPr>
              <a:spLocks noChangeArrowheads="1"/>
            </p:cNvSpPr>
            <p:nvPr/>
          </p:nvSpPr>
          <p:spPr bwMode="auto">
            <a:xfrm rot="-6524974">
              <a:off x="5666128" y="6189807"/>
              <a:ext cx="399320" cy="222585"/>
            </a:xfrm>
            <a:prstGeom prst="flowChartMerge">
              <a:avLst/>
            </a:prstGeom>
            <a:solidFill>
              <a:srgbClr val="FFFF00"/>
            </a:solidFill>
            <a:ln w="25400" algn="ctr">
              <a:solidFill>
                <a:schemeClr val="tx1"/>
              </a:solidFill>
              <a:miter lim="800000"/>
              <a:headEnd/>
              <a:tailEnd/>
            </a:ln>
          </p:spPr>
          <p:txBody>
            <a:bodyPr vert="eaVert" anchor="ctr"/>
            <a:lstStyle/>
            <a:p>
              <a:pPr>
                <a:defRPr/>
              </a:pPr>
              <a:endParaRPr lang="es-MX" dirty="0">
                <a:solidFill>
                  <a:schemeClr val="bg1"/>
                </a:solidFill>
                <a:latin typeface="+mn-lt"/>
              </a:endParaRPr>
            </a:p>
          </p:txBody>
        </p:sp>
      </p:grpSp>
      <p:sp>
        <p:nvSpPr>
          <p:cNvPr id="18" name="17 Rectángulo"/>
          <p:cNvSpPr/>
          <p:nvPr/>
        </p:nvSpPr>
        <p:spPr>
          <a:xfrm>
            <a:off x="2283630" y="2928934"/>
            <a:ext cx="4645824"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BO" sz="3600" spc="50" dirty="0">
                <a:ln w="11430"/>
                <a:solidFill>
                  <a:srgbClr val="000066"/>
                </a:solidFill>
                <a:effectLst>
                  <a:outerShdw blurRad="76200" dist="50800" dir="5400000" algn="tl" rotWithShape="0">
                    <a:srgbClr val="000000">
                      <a:alpha val="65000"/>
                    </a:srgbClr>
                  </a:outerShdw>
                </a:effectLst>
                <a:latin typeface="Britannic Bold" pitchFamily="34" charset="0"/>
              </a:rPr>
              <a:t>TRANSDISCIPLINARIO</a:t>
            </a:r>
            <a:endParaRPr lang="es-ES" sz="3600" spc="50" dirty="0">
              <a:ln w="11430"/>
              <a:solidFill>
                <a:srgbClr val="000066"/>
              </a:solidFill>
              <a:effectLst>
                <a:outerShdw blurRad="76200" dist="50800" dir="5400000" algn="tl" rotWithShape="0">
                  <a:srgbClr val="000000">
                    <a:alpha val="65000"/>
                  </a:srgbClr>
                </a:outerShdw>
              </a:effectLst>
              <a:latin typeface="Britannic Bold" pitchFamily="34" charset="0"/>
            </a:endParaRPr>
          </a:p>
        </p:txBody>
      </p:sp>
      <p:sp>
        <p:nvSpPr>
          <p:cNvPr id="20" name="Text Box 26"/>
          <p:cNvSpPr txBox="1">
            <a:spLocks noChangeArrowheads="1"/>
          </p:cNvSpPr>
          <p:nvPr/>
        </p:nvSpPr>
        <p:spPr bwMode="auto">
          <a:xfrm>
            <a:off x="71438" y="-71438"/>
            <a:ext cx="9072562" cy="707886"/>
          </a:xfrm>
          <a:prstGeom prst="rect">
            <a:avLst/>
          </a:prstGeom>
          <a:noFill/>
          <a:ln w="9525">
            <a:noFill/>
            <a:miter lim="800000"/>
            <a:headEnd/>
            <a:tailEnd/>
          </a:ln>
        </p:spPr>
        <p:txBody>
          <a:bodyPr>
            <a:spAutoFit/>
          </a:bodyPr>
          <a:lstStyle/>
          <a:p>
            <a:pPr>
              <a:defRPr/>
            </a:pPr>
            <a:r>
              <a:rPr lang="es-ES" sz="4000" dirty="0" smtClean="0">
                <a:ln>
                  <a:solidFill>
                    <a:schemeClr val="bg1"/>
                  </a:solidFill>
                </a:ln>
                <a:solidFill>
                  <a:srgbClr val="CC0000"/>
                </a:solidFill>
                <a:latin typeface="Impact" pitchFamily="34" charset="0"/>
                <a:cs typeface="Tahoma" pitchFamily="34" charset="0"/>
              </a:rPr>
              <a:t>ESTRUCTURA CURRICULAR( campos y áreas) </a:t>
            </a:r>
            <a:endParaRPr lang="es-ES" sz="4000" dirty="0">
              <a:ln>
                <a:solidFill>
                  <a:schemeClr val="bg1"/>
                </a:solidFill>
              </a:ln>
              <a:solidFill>
                <a:srgbClr val="CC0000"/>
              </a:solidFill>
              <a:latin typeface="Impact" pitchFamily="34" charset="0"/>
              <a:cs typeface="Tahoma" pitchFamily="34" charset="0"/>
            </a:endParaRPr>
          </a:p>
        </p:txBody>
      </p:sp>
      <p:sp>
        <p:nvSpPr>
          <p:cNvPr id="22" name="21 CuadroTexto"/>
          <p:cNvSpPr txBox="1">
            <a:spLocks noChangeArrowheads="1"/>
          </p:cNvSpPr>
          <p:nvPr/>
        </p:nvSpPr>
        <p:spPr bwMode="auto">
          <a:xfrm>
            <a:off x="4000500" y="642938"/>
            <a:ext cx="1071563" cy="461962"/>
          </a:xfrm>
          <a:prstGeom prst="rect">
            <a:avLst/>
          </a:prstGeom>
          <a:solidFill>
            <a:srgbClr val="FF0000"/>
          </a:solidFill>
          <a:ln w="9525">
            <a:noFill/>
            <a:miter lim="800000"/>
            <a:headEnd/>
            <a:tailEnd/>
          </a:ln>
        </p:spPr>
        <p:txBody>
          <a:bodyPr>
            <a:spAutoFit/>
          </a:bodyPr>
          <a:lstStyle/>
          <a:p>
            <a:r>
              <a:rPr lang="es-BO">
                <a:solidFill>
                  <a:srgbClr val="FFFF00"/>
                </a:solidFill>
                <a:latin typeface="Arial Black" pitchFamily="34" charset="0"/>
              </a:rPr>
              <a:t>SER</a:t>
            </a:r>
            <a:endParaRPr lang="es-ES">
              <a:solidFill>
                <a:srgbClr val="FFFF00"/>
              </a:solidFill>
              <a:latin typeface="Arial Black" pitchFamily="34" charset="0"/>
            </a:endParaRPr>
          </a:p>
        </p:txBody>
      </p:sp>
      <p:sp>
        <p:nvSpPr>
          <p:cNvPr id="23" name="22 CuadroTexto"/>
          <p:cNvSpPr txBox="1">
            <a:spLocks noChangeArrowheads="1"/>
          </p:cNvSpPr>
          <p:nvPr/>
        </p:nvSpPr>
        <p:spPr bwMode="auto">
          <a:xfrm>
            <a:off x="7072313" y="3252788"/>
            <a:ext cx="1604962" cy="461962"/>
          </a:xfrm>
          <a:prstGeom prst="rect">
            <a:avLst/>
          </a:prstGeom>
          <a:solidFill>
            <a:srgbClr val="FF0000"/>
          </a:solidFill>
          <a:ln w="9525">
            <a:noFill/>
            <a:miter lim="800000"/>
            <a:headEnd/>
            <a:tailEnd/>
          </a:ln>
        </p:spPr>
        <p:txBody>
          <a:bodyPr>
            <a:spAutoFit/>
          </a:bodyPr>
          <a:lstStyle/>
          <a:p>
            <a:r>
              <a:rPr lang="es-BO">
                <a:solidFill>
                  <a:srgbClr val="FFFF00"/>
                </a:solidFill>
                <a:latin typeface="Arial Black" pitchFamily="34" charset="0"/>
              </a:rPr>
              <a:t>DECIDIR</a:t>
            </a:r>
            <a:endParaRPr lang="es-ES">
              <a:solidFill>
                <a:srgbClr val="FFFF00"/>
              </a:solidFill>
              <a:latin typeface="Arial Black" pitchFamily="34" charset="0"/>
            </a:endParaRPr>
          </a:p>
        </p:txBody>
      </p:sp>
      <p:sp>
        <p:nvSpPr>
          <p:cNvPr id="24" name="23 CuadroTexto"/>
          <p:cNvSpPr txBox="1">
            <a:spLocks noChangeArrowheads="1"/>
          </p:cNvSpPr>
          <p:nvPr/>
        </p:nvSpPr>
        <p:spPr bwMode="auto">
          <a:xfrm>
            <a:off x="3857625" y="6072188"/>
            <a:ext cx="1500188" cy="461962"/>
          </a:xfrm>
          <a:prstGeom prst="rect">
            <a:avLst/>
          </a:prstGeom>
          <a:solidFill>
            <a:srgbClr val="FF0000"/>
          </a:solidFill>
          <a:ln w="9525">
            <a:noFill/>
            <a:miter lim="800000"/>
            <a:headEnd/>
            <a:tailEnd/>
          </a:ln>
        </p:spPr>
        <p:txBody>
          <a:bodyPr>
            <a:spAutoFit/>
          </a:bodyPr>
          <a:lstStyle/>
          <a:p>
            <a:r>
              <a:rPr lang="es-BO">
                <a:solidFill>
                  <a:srgbClr val="FFFF00"/>
                </a:solidFill>
                <a:latin typeface="Arial Black" pitchFamily="34" charset="0"/>
              </a:rPr>
              <a:t>HACER</a:t>
            </a:r>
            <a:endParaRPr lang="es-ES">
              <a:solidFill>
                <a:srgbClr val="FFFF00"/>
              </a:solidFill>
              <a:latin typeface="Arial Black" pitchFamily="34" charset="0"/>
            </a:endParaRPr>
          </a:p>
        </p:txBody>
      </p:sp>
      <p:sp>
        <p:nvSpPr>
          <p:cNvPr id="25" name="24 CuadroTexto"/>
          <p:cNvSpPr txBox="1">
            <a:spLocks noChangeArrowheads="1"/>
          </p:cNvSpPr>
          <p:nvPr/>
        </p:nvSpPr>
        <p:spPr bwMode="auto">
          <a:xfrm>
            <a:off x="500063" y="3357563"/>
            <a:ext cx="1428750" cy="461962"/>
          </a:xfrm>
          <a:prstGeom prst="rect">
            <a:avLst/>
          </a:prstGeom>
          <a:solidFill>
            <a:srgbClr val="FF0000"/>
          </a:solidFill>
          <a:ln w="9525">
            <a:noFill/>
            <a:miter lim="800000"/>
            <a:headEnd/>
            <a:tailEnd/>
          </a:ln>
        </p:spPr>
        <p:txBody>
          <a:bodyPr>
            <a:spAutoFit/>
          </a:bodyPr>
          <a:lstStyle/>
          <a:p>
            <a:r>
              <a:rPr lang="es-BO">
                <a:solidFill>
                  <a:srgbClr val="FFFF00"/>
                </a:solidFill>
                <a:latin typeface="Arial Black" pitchFamily="34" charset="0"/>
              </a:rPr>
              <a:t>SABER</a:t>
            </a:r>
            <a:endParaRPr lang="es-ES">
              <a:solidFill>
                <a:srgbClr val="FFFF00"/>
              </a:solidFill>
              <a:latin typeface="Arial Black" pitchFamily="34" charset="0"/>
            </a:endParaRPr>
          </a:p>
        </p:txBody>
      </p:sp>
      <p:sp>
        <p:nvSpPr>
          <p:cNvPr id="26" name="25 Rectángulo"/>
          <p:cNvSpPr/>
          <p:nvPr/>
        </p:nvSpPr>
        <p:spPr>
          <a:xfrm>
            <a:off x="2786050" y="4643446"/>
            <a:ext cx="3143272"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BO" spc="50" dirty="0">
                <a:ln w="11430"/>
                <a:solidFill>
                  <a:srgbClr val="FF0000"/>
                </a:solidFill>
                <a:effectLst>
                  <a:outerShdw blurRad="76200" dist="50800" dir="5400000" algn="tl" rotWithShape="0">
                    <a:srgbClr val="000000">
                      <a:alpha val="65000"/>
                    </a:srgbClr>
                  </a:outerShdw>
                </a:effectLst>
                <a:latin typeface="Britannic Bold" pitchFamily="34" charset="0"/>
              </a:rPr>
              <a:t>INTERDISCIPLINARIO</a:t>
            </a:r>
            <a:endParaRPr lang="es-ES" spc="50" dirty="0">
              <a:ln w="11430"/>
              <a:solidFill>
                <a:srgbClr val="FF0000"/>
              </a:solidFill>
              <a:effectLst>
                <a:outerShdw blurRad="76200" dist="50800" dir="5400000" algn="tl" rotWithShape="0">
                  <a:srgbClr val="000000">
                    <a:alpha val="65000"/>
                  </a:srgbClr>
                </a:outerShdw>
              </a:effectLst>
              <a:latin typeface="Britannic Bold" pitchFamily="34" charset="0"/>
            </a:endParaRPr>
          </a:p>
        </p:txBody>
      </p:sp>
      <p:sp>
        <p:nvSpPr>
          <p:cNvPr id="12299" name="20 CuadroTexto"/>
          <p:cNvSpPr txBox="1">
            <a:spLocks noChangeArrowheads="1"/>
          </p:cNvSpPr>
          <p:nvPr/>
        </p:nvSpPr>
        <p:spPr bwMode="auto">
          <a:xfrm>
            <a:off x="3500438" y="3395663"/>
            <a:ext cx="2006255" cy="523220"/>
          </a:xfrm>
          <a:prstGeom prst="rect">
            <a:avLst/>
          </a:prstGeom>
          <a:noFill/>
          <a:ln w="9525">
            <a:noFill/>
            <a:miter lim="800000"/>
            <a:headEnd/>
            <a:tailEnd/>
          </a:ln>
        </p:spPr>
        <p:txBody>
          <a:bodyPr wrap="none">
            <a:spAutoFit/>
          </a:bodyPr>
          <a:lstStyle/>
          <a:p>
            <a:r>
              <a:rPr lang="es-BO" sz="2800" b="1" dirty="0">
                <a:solidFill>
                  <a:srgbClr val="000000"/>
                </a:solidFill>
              </a:rPr>
              <a:t>CONTENIDO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graphicEl>
                                              <a:dgm id="{F419D86C-E766-49AF-B08A-6F2F57622215}"/>
                                            </p:graphicEl>
                                          </p:spTgt>
                                        </p:tgtEl>
                                        <p:attrNameLst>
                                          <p:attrName>style.visibility</p:attrName>
                                        </p:attrNameLst>
                                      </p:cBhvr>
                                      <p:to>
                                        <p:strVal val="visible"/>
                                      </p:to>
                                    </p:set>
                                    <p:animEffect transition="in" filter="wipe(down)">
                                      <p:cBhvr>
                                        <p:cTn id="14" dur="500"/>
                                        <p:tgtEl>
                                          <p:spTgt spid="4">
                                            <p:graphicEl>
                                              <a:dgm id="{F419D86C-E766-49AF-B08A-6F2F57622215}"/>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graphicEl>
                                              <a:dgm id="{99FE6561-1AA9-4799-9DD9-96CEE824B539}"/>
                                            </p:graphicEl>
                                          </p:spTgt>
                                        </p:tgtEl>
                                        <p:attrNameLst>
                                          <p:attrName>style.visibility</p:attrName>
                                        </p:attrNameLst>
                                      </p:cBhvr>
                                      <p:to>
                                        <p:strVal val="visible"/>
                                      </p:to>
                                    </p:set>
                                    <p:animEffect transition="in" filter="wipe(down)">
                                      <p:cBhvr>
                                        <p:cTn id="17" dur="500"/>
                                        <p:tgtEl>
                                          <p:spTgt spid="4">
                                            <p:graphicEl>
                                              <a:dgm id="{99FE6561-1AA9-4799-9DD9-96CEE824B53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2C5F8C4F-2A98-43C2-B120-B684EDC3D69A}"/>
                                            </p:graphicEl>
                                          </p:spTgt>
                                        </p:tgtEl>
                                        <p:attrNameLst>
                                          <p:attrName>style.visibility</p:attrName>
                                        </p:attrNameLst>
                                      </p:cBhvr>
                                      <p:to>
                                        <p:strVal val="visible"/>
                                      </p:to>
                                    </p:set>
                                    <p:animEffect transition="in" filter="wipe(down)">
                                      <p:cBhvr>
                                        <p:cTn id="22" dur="500"/>
                                        <p:tgtEl>
                                          <p:spTgt spid="4">
                                            <p:graphicEl>
                                              <a:dgm id="{2C5F8C4F-2A98-43C2-B120-B684EDC3D6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F6AE1CF6-393B-427B-9822-C38755967135}"/>
                                            </p:graphicEl>
                                          </p:spTgt>
                                        </p:tgtEl>
                                        <p:attrNameLst>
                                          <p:attrName>style.visibility</p:attrName>
                                        </p:attrNameLst>
                                      </p:cBhvr>
                                      <p:to>
                                        <p:strVal val="visible"/>
                                      </p:to>
                                    </p:set>
                                    <p:animEffect transition="in" filter="wipe(down)">
                                      <p:cBhvr>
                                        <p:cTn id="27" dur="500"/>
                                        <p:tgtEl>
                                          <p:spTgt spid="4">
                                            <p:graphicEl>
                                              <a:dgm id="{F6AE1CF6-393B-427B-9822-C3875596713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6E9941BD-0C6A-45DA-A9E9-218AAC7AE4C5}"/>
                                            </p:graphicEl>
                                          </p:spTgt>
                                        </p:tgtEl>
                                        <p:attrNameLst>
                                          <p:attrName>style.visibility</p:attrName>
                                        </p:attrNameLst>
                                      </p:cBhvr>
                                      <p:to>
                                        <p:strVal val="visible"/>
                                      </p:to>
                                    </p:set>
                                    <p:animEffect transition="in" filter="wipe(down)">
                                      <p:cBhvr>
                                        <p:cTn id="32" dur="500"/>
                                        <p:tgtEl>
                                          <p:spTgt spid="4">
                                            <p:graphicEl>
                                              <a:dgm id="{6E9941BD-0C6A-45DA-A9E9-218AAC7AE4C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027B43CF-C545-431F-8512-7BEBABD78C7D}"/>
                                            </p:graphicEl>
                                          </p:spTgt>
                                        </p:tgtEl>
                                        <p:attrNameLst>
                                          <p:attrName>style.visibility</p:attrName>
                                        </p:attrNameLst>
                                      </p:cBhvr>
                                      <p:to>
                                        <p:strVal val="visible"/>
                                      </p:to>
                                    </p:set>
                                    <p:animEffect transition="in" filter="wipe(down)">
                                      <p:cBhvr>
                                        <p:cTn id="37" dur="500"/>
                                        <p:tgtEl>
                                          <p:spTgt spid="4">
                                            <p:graphicEl>
                                              <a:dgm id="{027B43CF-C545-431F-8512-7BEBABD78C7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FB31209A-FB73-4645-8F9E-E17F85F2CC9D}"/>
                                            </p:graphicEl>
                                          </p:spTgt>
                                        </p:tgtEl>
                                        <p:attrNameLst>
                                          <p:attrName>style.visibility</p:attrName>
                                        </p:attrNameLst>
                                      </p:cBhvr>
                                      <p:to>
                                        <p:strVal val="visible"/>
                                      </p:to>
                                    </p:set>
                                    <p:animEffect transition="in" filter="wipe(down)">
                                      <p:cBhvr>
                                        <p:cTn id="42" dur="500"/>
                                        <p:tgtEl>
                                          <p:spTgt spid="4">
                                            <p:graphicEl>
                                              <a:dgm id="{FB31209A-FB73-4645-8F9E-E17F85F2CC9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dgm id="{9C77C94C-1727-45E7-8C43-BF10D87594DD}"/>
                                            </p:graphicEl>
                                          </p:spTgt>
                                        </p:tgtEl>
                                        <p:attrNameLst>
                                          <p:attrName>style.visibility</p:attrName>
                                        </p:attrNameLst>
                                      </p:cBhvr>
                                      <p:to>
                                        <p:strVal val="visible"/>
                                      </p:to>
                                    </p:set>
                                    <p:animEffect transition="in" filter="wipe(down)">
                                      <p:cBhvr>
                                        <p:cTn id="47" dur="500"/>
                                        <p:tgtEl>
                                          <p:spTgt spid="4">
                                            <p:graphicEl>
                                              <a:dgm id="{9C77C94C-1727-45E7-8C43-BF10D87594D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51C01F26-B9B1-469C-B841-7442104DF871}"/>
                                            </p:graphicEl>
                                          </p:spTgt>
                                        </p:tgtEl>
                                        <p:attrNameLst>
                                          <p:attrName>style.visibility</p:attrName>
                                        </p:attrNameLst>
                                      </p:cBhvr>
                                      <p:to>
                                        <p:strVal val="visible"/>
                                      </p:to>
                                    </p:set>
                                    <p:animEffect transition="in" filter="wipe(down)">
                                      <p:cBhvr>
                                        <p:cTn id="52" dur="500"/>
                                        <p:tgtEl>
                                          <p:spTgt spid="4">
                                            <p:graphicEl>
                                              <a:dgm id="{51C01F26-B9B1-469C-B841-7442104DF87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dgm id="{F0140AF8-4061-4EA4-93C9-D43AF26C72B1}"/>
                                            </p:graphicEl>
                                          </p:spTgt>
                                        </p:tgtEl>
                                        <p:attrNameLst>
                                          <p:attrName>style.visibility</p:attrName>
                                        </p:attrNameLst>
                                      </p:cBhvr>
                                      <p:to>
                                        <p:strVal val="visible"/>
                                      </p:to>
                                    </p:set>
                                    <p:animEffect transition="in" filter="wipe(down)">
                                      <p:cBhvr>
                                        <p:cTn id="57" dur="500"/>
                                        <p:tgtEl>
                                          <p:spTgt spid="4">
                                            <p:graphicEl>
                                              <a:dgm id="{F0140AF8-4061-4EA4-93C9-D43AF26C72B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26"/>
                                        </p:tgtEl>
                                        <p:attrNameLst>
                                          <p:attrName>style.visibility</p:attrName>
                                        </p:attrNameLst>
                                      </p:cBhvr>
                                      <p:to>
                                        <p:strVal val="visible"/>
                                      </p:to>
                                    </p:set>
                                    <p:anim by="(-#ppt_w*2)" calcmode="lin" valueType="num">
                                      <p:cBhvr rctx="PPT">
                                        <p:cTn id="62" dur="500" autoRev="1" fill="hold">
                                          <p:stCondLst>
                                            <p:cond delay="0"/>
                                          </p:stCondLst>
                                        </p:cTn>
                                        <p:tgtEl>
                                          <p:spTgt spid="26"/>
                                        </p:tgtEl>
                                        <p:attrNameLst>
                                          <p:attrName>ppt_w</p:attrName>
                                        </p:attrNameLst>
                                      </p:cBhvr>
                                    </p:anim>
                                    <p:anim by="(#ppt_w*0.50)" calcmode="lin" valueType="num">
                                      <p:cBhvr>
                                        <p:cTn id="63" dur="500" decel="50000" autoRev="1" fill="hold">
                                          <p:stCondLst>
                                            <p:cond delay="0"/>
                                          </p:stCondLst>
                                        </p:cTn>
                                        <p:tgtEl>
                                          <p:spTgt spid="26"/>
                                        </p:tgtEl>
                                        <p:attrNameLst>
                                          <p:attrName>ppt_x</p:attrName>
                                        </p:attrNameLst>
                                      </p:cBhvr>
                                    </p:anim>
                                    <p:anim from="(-#ppt_h/2)" to="(#ppt_y)" calcmode="lin" valueType="num">
                                      <p:cBhvr>
                                        <p:cTn id="64" dur="1000" fill="hold">
                                          <p:stCondLst>
                                            <p:cond delay="0"/>
                                          </p:stCondLst>
                                        </p:cTn>
                                        <p:tgtEl>
                                          <p:spTgt spid="26"/>
                                        </p:tgtEl>
                                        <p:attrNameLst>
                                          <p:attrName>ppt_y</p:attrName>
                                        </p:attrNameLst>
                                      </p:cBhvr>
                                    </p:anim>
                                    <p:animRot by="21600000">
                                      <p:cBhvr>
                                        <p:cTn id="65" dur="1000" fill="hold">
                                          <p:stCondLst>
                                            <p:cond delay="0"/>
                                          </p:stCondLst>
                                        </p:cTn>
                                        <p:tgtEl>
                                          <p:spTgt spid="26"/>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18"/>
                                        </p:tgtEl>
                                        <p:attrNameLst>
                                          <p:attrName>style.visibility</p:attrName>
                                        </p:attrNameLst>
                                      </p:cBhvr>
                                      <p:to>
                                        <p:strVal val="visible"/>
                                      </p:to>
                                    </p:set>
                                    <p:anim by="(-#ppt_w*2)" calcmode="lin" valueType="num">
                                      <p:cBhvr rctx="PPT">
                                        <p:cTn id="70" dur="500" autoRev="1" fill="hold">
                                          <p:stCondLst>
                                            <p:cond delay="0"/>
                                          </p:stCondLst>
                                        </p:cTn>
                                        <p:tgtEl>
                                          <p:spTgt spid="18"/>
                                        </p:tgtEl>
                                        <p:attrNameLst>
                                          <p:attrName>ppt_w</p:attrName>
                                        </p:attrNameLst>
                                      </p:cBhvr>
                                    </p:anim>
                                    <p:anim by="(#ppt_w*0.50)" calcmode="lin" valueType="num">
                                      <p:cBhvr>
                                        <p:cTn id="71" dur="500" decel="50000" autoRev="1" fill="hold">
                                          <p:stCondLst>
                                            <p:cond delay="0"/>
                                          </p:stCondLst>
                                        </p:cTn>
                                        <p:tgtEl>
                                          <p:spTgt spid="18"/>
                                        </p:tgtEl>
                                        <p:attrNameLst>
                                          <p:attrName>ppt_x</p:attrName>
                                        </p:attrNameLst>
                                      </p:cBhvr>
                                    </p:anim>
                                    <p:anim from="(-#ppt_h/2)" to="(#ppt_y)" calcmode="lin" valueType="num">
                                      <p:cBhvr>
                                        <p:cTn id="72" dur="1000" fill="hold">
                                          <p:stCondLst>
                                            <p:cond delay="0"/>
                                          </p:stCondLst>
                                        </p:cTn>
                                        <p:tgtEl>
                                          <p:spTgt spid="18"/>
                                        </p:tgtEl>
                                        <p:attrNameLst>
                                          <p:attrName>ppt_y</p:attrName>
                                        </p:attrNameLst>
                                      </p:cBhvr>
                                    </p:anim>
                                    <p:animRot by="21600000">
                                      <p:cBhvr>
                                        <p:cTn id="73" dur="1000" fill="hold">
                                          <p:stCondLst>
                                            <p:cond delay="0"/>
                                          </p:stCondLst>
                                        </p:cTn>
                                        <p:tgtEl>
                                          <p:spTgt spid="18"/>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35"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0"/>
                                        <p:tgtEl>
                                          <p:spTgt spid="2"/>
                                        </p:tgtEl>
                                      </p:cBhvr>
                                    </p:animEffect>
                                    <p:anim calcmode="lin" valueType="num">
                                      <p:cBhvr>
                                        <p:cTn id="79" dur="5000" fill="hold"/>
                                        <p:tgtEl>
                                          <p:spTgt spid="2"/>
                                        </p:tgtEl>
                                        <p:attrNameLst>
                                          <p:attrName>style.rotation</p:attrName>
                                        </p:attrNameLst>
                                      </p:cBhvr>
                                      <p:tavLst>
                                        <p:tav tm="0">
                                          <p:val>
                                            <p:fltVal val="720"/>
                                          </p:val>
                                        </p:tav>
                                        <p:tav tm="100000">
                                          <p:val>
                                            <p:fltVal val="0"/>
                                          </p:val>
                                        </p:tav>
                                      </p:tavLst>
                                    </p:anim>
                                    <p:anim calcmode="lin" valueType="num">
                                      <p:cBhvr>
                                        <p:cTn id="80" dur="5000" fill="hold"/>
                                        <p:tgtEl>
                                          <p:spTgt spid="2"/>
                                        </p:tgtEl>
                                        <p:attrNameLst>
                                          <p:attrName>ppt_h</p:attrName>
                                        </p:attrNameLst>
                                      </p:cBhvr>
                                      <p:tavLst>
                                        <p:tav tm="0">
                                          <p:val>
                                            <p:fltVal val="0"/>
                                          </p:val>
                                        </p:tav>
                                        <p:tav tm="100000">
                                          <p:val>
                                            <p:strVal val="#ppt_h"/>
                                          </p:val>
                                        </p:tav>
                                      </p:tavLst>
                                    </p:anim>
                                    <p:anim calcmode="lin" valueType="num">
                                      <p:cBhvr>
                                        <p:cTn id="81" dur="5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82" fill="hold">
                      <p:stCondLst>
                        <p:cond delay="indefinite"/>
                      </p:stCondLst>
                      <p:childTnLst>
                        <p:par>
                          <p:cTn id="83" fill="hold">
                            <p:stCondLst>
                              <p:cond delay="0"/>
                            </p:stCondLst>
                            <p:childTnLst>
                              <p:par>
                                <p:cTn id="84" presetID="34" presetClass="emph" presetSubtype="0" fill="hold" grpId="0" nodeType="clickEffect">
                                  <p:stCondLst>
                                    <p:cond delay="0"/>
                                  </p:stCondLst>
                                  <p:iterate type="lt">
                                    <p:tmPct val="10000"/>
                                  </p:iterate>
                                  <p:childTnLst>
                                    <p:animMotion origin="layout" path="M 0.0 0.0 L 0.0 -0.07213" pathEditMode="relative" ptsTypes="">
                                      <p:cBhvr>
                                        <p:cTn id="85" dur="250" accel="50000" decel="50000" autoRev="1" fill="hold">
                                          <p:stCondLst>
                                            <p:cond delay="0"/>
                                          </p:stCondLst>
                                        </p:cTn>
                                        <p:tgtEl>
                                          <p:spTgt spid="22">
                                            <p:bg/>
                                          </p:spTgt>
                                        </p:tgtEl>
                                        <p:attrNameLst>
                                          <p:attrName>ppt_x</p:attrName>
                                          <p:attrName>ppt_y</p:attrName>
                                        </p:attrNameLst>
                                      </p:cBhvr>
                                    </p:animMotion>
                                    <p:animRot by="1500000">
                                      <p:cBhvr>
                                        <p:cTn id="86" dur="125" fill="hold">
                                          <p:stCondLst>
                                            <p:cond delay="0"/>
                                          </p:stCondLst>
                                        </p:cTn>
                                        <p:tgtEl>
                                          <p:spTgt spid="22">
                                            <p:bg/>
                                          </p:spTgt>
                                        </p:tgtEl>
                                        <p:attrNameLst>
                                          <p:attrName>r</p:attrName>
                                        </p:attrNameLst>
                                      </p:cBhvr>
                                    </p:animRot>
                                    <p:animRot by="-1500000">
                                      <p:cBhvr>
                                        <p:cTn id="87" dur="125" fill="hold">
                                          <p:stCondLst>
                                            <p:cond delay="125"/>
                                          </p:stCondLst>
                                        </p:cTn>
                                        <p:tgtEl>
                                          <p:spTgt spid="22">
                                            <p:bg/>
                                          </p:spTgt>
                                        </p:tgtEl>
                                        <p:attrNameLst>
                                          <p:attrName>r</p:attrName>
                                        </p:attrNameLst>
                                      </p:cBhvr>
                                    </p:animRot>
                                    <p:animRot by="-1500000">
                                      <p:cBhvr>
                                        <p:cTn id="88" dur="125" fill="hold">
                                          <p:stCondLst>
                                            <p:cond delay="250"/>
                                          </p:stCondLst>
                                        </p:cTn>
                                        <p:tgtEl>
                                          <p:spTgt spid="22">
                                            <p:bg/>
                                          </p:spTgt>
                                        </p:tgtEl>
                                        <p:attrNameLst>
                                          <p:attrName>r</p:attrName>
                                        </p:attrNameLst>
                                      </p:cBhvr>
                                    </p:animRot>
                                    <p:animRot by="1500000">
                                      <p:cBhvr>
                                        <p:cTn id="89" dur="125" fill="hold">
                                          <p:stCondLst>
                                            <p:cond delay="375"/>
                                          </p:stCondLst>
                                        </p:cTn>
                                        <p:tgtEl>
                                          <p:spTgt spid="22">
                                            <p:bg/>
                                          </p:spTgt>
                                        </p:tgtEl>
                                        <p:attrNameLst>
                                          <p:attrName>r</p:attrName>
                                        </p:attrNameLst>
                                      </p:cBhvr>
                                    </p:animRot>
                                  </p:childTnLst>
                                </p:cTn>
                              </p:par>
                              <p:par>
                                <p:cTn id="90" presetID="34" presetClass="emph" presetSubtype="0" fill="hold" grpId="0" nodeType="withEffect">
                                  <p:stCondLst>
                                    <p:cond delay="0"/>
                                  </p:stCondLst>
                                  <p:iterate type="lt">
                                    <p:tmPct val="10000"/>
                                  </p:iterate>
                                  <p:childTnLst>
                                    <p:animMotion origin="layout" path="M 0.0 0.0 L 0.0 -0.07213" pathEditMode="relative" ptsTypes="">
                                      <p:cBhvr>
                                        <p:cTn id="91" dur="250" accel="50000" decel="50000" autoRev="1" fill="hold">
                                          <p:stCondLst>
                                            <p:cond delay="0"/>
                                          </p:stCondLst>
                                        </p:cTn>
                                        <p:tgtEl>
                                          <p:spTgt spid="22">
                                            <p:txEl>
                                              <p:pRg st="0" end="0"/>
                                            </p:txEl>
                                          </p:spTgt>
                                        </p:tgtEl>
                                        <p:attrNameLst>
                                          <p:attrName>ppt_x</p:attrName>
                                          <p:attrName>ppt_y</p:attrName>
                                        </p:attrNameLst>
                                      </p:cBhvr>
                                    </p:animMotion>
                                    <p:animRot by="1500000">
                                      <p:cBhvr>
                                        <p:cTn id="92" dur="125" fill="hold">
                                          <p:stCondLst>
                                            <p:cond delay="0"/>
                                          </p:stCondLst>
                                        </p:cTn>
                                        <p:tgtEl>
                                          <p:spTgt spid="22">
                                            <p:txEl>
                                              <p:pRg st="0" end="0"/>
                                            </p:txEl>
                                          </p:spTgt>
                                        </p:tgtEl>
                                        <p:attrNameLst>
                                          <p:attrName>r</p:attrName>
                                        </p:attrNameLst>
                                      </p:cBhvr>
                                    </p:animRot>
                                    <p:animRot by="-1500000">
                                      <p:cBhvr>
                                        <p:cTn id="93" dur="125" fill="hold">
                                          <p:stCondLst>
                                            <p:cond delay="125"/>
                                          </p:stCondLst>
                                        </p:cTn>
                                        <p:tgtEl>
                                          <p:spTgt spid="22">
                                            <p:txEl>
                                              <p:pRg st="0" end="0"/>
                                            </p:txEl>
                                          </p:spTgt>
                                        </p:tgtEl>
                                        <p:attrNameLst>
                                          <p:attrName>r</p:attrName>
                                        </p:attrNameLst>
                                      </p:cBhvr>
                                    </p:animRot>
                                    <p:animRot by="-1500000">
                                      <p:cBhvr>
                                        <p:cTn id="94" dur="125" fill="hold">
                                          <p:stCondLst>
                                            <p:cond delay="250"/>
                                          </p:stCondLst>
                                        </p:cTn>
                                        <p:tgtEl>
                                          <p:spTgt spid="22">
                                            <p:txEl>
                                              <p:pRg st="0" end="0"/>
                                            </p:txEl>
                                          </p:spTgt>
                                        </p:tgtEl>
                                        <p:attrNameLst>
                                          <p:attrName>r</p:attrName>
                                        </p:attrNameLst>
                                      </p:cBhvr>
                                    </p:animRot>
                                    <p:animRot by="1500000">
                                      <p:cBhvr>
                                        <p:cTn id="95" dur="125" fill="hold">
                                          <p:stCondLst>
                                            <p:cond delay="375"/>
                                          </p:stCondLst>
                                        </p:cTn>
                                        <p:tgtEl>
                                          <p:spTgt spid="22">
                                            <p:txEl>
                                              <p:pRg st="0" end="0"/>
                                            </p:txEl>
                                          </p:spTgt>
                                        </p:tgtEl>
                                        <p:attrNameLst>
                                          <p:attrName>r</p:attrName>
                                        </p:attrNameLst>
                                      </p:cBhvr>
                                    </p:animRot>
                                  </p:childTnLst>
                                </p:cTn>
                              </p:par>
                              <p:par>
                                <p:cTn id="96" presetID="34" presetClass="emph" presetSubtype="0" fill="hold" grpId="0" nodeType="withEffect">
                                  <p:stCondLst>
                                    <p:cond delay="0"/>
                                  </p:stCondLst>
                                  <p:iterate type="lt">
                                    <p:tmPct val="10000"/>
                                  </p:iterate>
                                  <p:childTnLst>
                                    <p:animMotion origin="layout" path="M 0.0 0.0 L 0.0 -0.07213" pathEditMode="relative" ptsTypes="">
                                      <p:cBhvr>
                                        <p:cTn id="97" dur="250" accel="50000" decel="50000" autoRev="1" fill="hold">
                                          <p:stCondLst>
                                            <p:cond delay="0"/>
                                          </p:stCondLst>
                                        </p:cTn>
                                        <p:tgtEl>
                                          <p:spTgt spid="25">
                                            <p:bg/>
                                          </p:spTgt>
                                        </p:tgtEl>
                                        <p:attrNameLst>
                                          <p:attrName>ppt_x</p:attrName>
                                          <p:attrName>ppt_y</p:attrName>
                                        </p:attrNameLst>
                                      </p:cBhvr>
                                    </p:animMotion>
                                    <p:animRot by="1500000">
                                      <p:cBhvr>
                                        <p:cTn id="98" dur="125" fill="hold">
                                          <p:stCondLst>
                                            <p:cond delay="0"/>
                                          </p:stCondLst>
                                        </p:cTn>
                                        <p:tgtEl>
                                          <p:spTgt spid="25">
                                            <p:bg/>
                                          </p:spTgt>
                                        </p:tgtEl>
                                        <p:attrNameLst>
                                          <p:attrName>r</p:attrName>
                                        </p:attrNameLst>
                                      </p:cBhvr>
                                    </p:animRot>
                                    <p:animRot by="-1500000">
                                      <p:cBhvr>
                                        <p:cTn id="99" dur="125" fill="hold">
                                          <p:stCondLst>
                                            <p:cond delay="125"/>
                                          </p:stCondLst>
                                        </p:cTn>
                                        <p:tgtEl>
                                          <p:spTgt spid="25">
                                            <p:bg/>
                                          </p:spTgt>
                                        </p:tgtEl>
                                        <p:attrNameLst>
                                          <p:attrName>r</p:attrName>
                                        </p:attrNameLst>
                                      </p:cBhvr>
                                    </p:animRot>
                                    <p:animRot by="-1500000">
                                      <p:cBhvr>
                                        <p:cTn id="100" dur="125" fill="hold">
                                          <p:stCondLst>
                                            <p:cond delay="250"/>
                                          </p:stCondLst>
                                        </p:cTn>
                                        <p:tgtEl>
                                          <p:spTgt spid="25">
                                            <p:bg/>
                                          </p:spTgt>
                                        </p:tgtEl>
                                        <p:attrNameLst>
                                          <p:attrName>r</p:attrName>
                                        </p:attrNameLst>
                                      </p:cBhvr>
                                    </p:animRot>
                                    <p:animRot by="1500000">
                                      <p:cBhvr>
                                        <p:cTn id="101" dur="125" fill="hold">
                                          <p:stCondLst>
                                            <p:cond delay="375"/>
                                          </p:stCondLst>
                                        </p:cTn>
                                        <p:tgtEl>
                                          <p:spTgt spid="25">
                                            <p:bg/>
                                          </p:spTgt>
                                        </p:tgtEl>
                                        <p:attrNameLst>
                                          <p:attrName>r</p:attrName>
                                        </p:attrNameLst>
                                      </p:cBhvr>
                                    </p:animRot>
                                  </p:childTnLst>
                                </p:cTn>
                              </p:par>
                              <p:par>
                                <p:cTn id="102" presetID="34" presetClass="emph" presetSubtype="0" fill="hold" grpId="0" nodeType="withEffect">
                                  <p:stCondLst>
                                    <p:cond delay="0"/>
                                  </p:stCondLst>
                                  <p:iterate type="lt">
                                    <p:tmPct val="10000"/>
                                  </p:iterate>
                                  <p:childTnLst>
                                    <p:animMotion origin="layout" path="M 0.0 0.0 L 0.0 -0.07213" pathEditMode="relative" ptsTypes="">
                                      <p:cBhvr>
                                        <p:cTn id="103" dur="250" accel="50000" decel="50000" autoRev="1" fill="hold">
                                          <p:stCondLst>
                                            <p:cond delay="0"/>
                                          </p:stCondLst>
                                        </p:cTn>
                                        <p:tgtEl>
                                          <p:spTgt spid="25">
                                            <p:txEl>
                                              <p:pRg st="0" end="0"/>
                                            </p:txEl>
                                          </p:spTgt>
                                        </p:tgtEl>
                                        <p:attrNameLst>
                                          <p:attrName>ppt_x</p:attrName>
                                          <p:attrName>ppt_y</p:attrName>
                                        </p:attrNameLst>
                                      </p:cBhvr>
                                    </p:animMotion>
                                    <p:animRot by="1500000">
                                      <p:cBhvr>
                                        <p:cTn id="104" dur="125" fill="hold">
                                          <p:stCondLst>
                                            <p:cond delay="0"/>
                                          </p:stCondLst>
                                        </p:cTn>
                                        <p:tgtEl>
                                          <p:spTgt spid="25">
                                            <p:txEl>
                                              <p:pRg st="0" end="0"/>
                                            </p:txEl>
                                          </p:spTgt>
                                        </p:tgtEl>
                                        <p:attrNameLst>
                                          <p:attrName>r</p:attrName>
                                        </p:attrNameLst>
                                      </p:cBhvr>
                                    </p:animRot>
                                    <p:animRot by="-1500000">
                                      <p:cBhvr>
                                        <p:cTn id="105" dur="125" fill="hold">
                                          <p:stCondLst>
                                            <p:cond delay="125"/>
                                          </p:stCondLst>
                                        </p:cTn>
                                        <p:tgtEl>
                                          <p:spTgt spid="25">
                                            <p:txEl>
                                              <p:pRg st="0" end="0"/>
                                            </p:txEl>
                                          </p:spTgt>
                                        </p:tgtEl>
                                        <p:attrNameLst>
                                          <p:attrName>r</p:attrName>
                                        </p:attrNameLst>
                                      </p:cBhvr>
                                    </p:animRot>
                                    <p:animRot by="-1500000">
                                      <p:cBhvr>
                                        <p:cTn id="106" dur="125" fill="hold">
                                          <p:stCondLst>
                                            <p:cond delay="250"/>
                                          </p:stCondLst>
                                        </p:cTn>
                                        <p:tgtEl>
                                          <p:spTgt spid="25">
                                            <p:txEl>
                                              <p:pRg st="0" end="0"/>
                                            </p:txEl>
                                          </p:spTgt>
                                        </p:tgtEl>
                                        <p:attrNameLst>
                                          <p:attrName>r</p:attrName>
                                        </p:attrNameLst>
                                      </p:cBhvr>
                                    </p:animRot>
                                    <p:animRot by="1500000">
                                      <p:cBhvr>
                                        <p:cTn id="107" dur="125" fill="hold">
                                          <p:stCondLst>
                                            <p:cond delay="375"/>
                                          </p:stCondLst>
                                        </p:cTn>
                                        <p:tgtEl>
                                          <p:spTgt spid="25">
                                            <p:txEl>
                                              <p:pRg st="0" end="0"/>
                                            </p:txEl>
                                          </p:spTgt>
                                        </p:tgtEl>
                                        <p:attrNameLst>
                                          <p:attrName>r</p:attrName>
                                        </p:attrNameLst>
                                      </p:cBhvr>
                                    </p:animRot>
                                  </p:childTnLst>
                                </p:cTn>
                              </p:par>
                              <p:par>
                                <p:cTn id="108" presetID="34" presetClass="emph" presetSubtype="0" fill="hold" grpId="0" nodeType="withEffect">
                                  <p:stCondLst>
                                    <p:cond delay="0"/>
                                  </p:stCondLst>
                                  <p:iterate type="lt">
                                    <p:tmPct val="10000"/>
                                  </p:iterate>
                                  <p:childTnLst>
                                    <p:animMotion origin="layout" path="M 0.0 0.0 L 0.0 -0.07213" pathEditMode="relative" ptsTypes="">
                                      <p:cBhvr>
                                        <p:cTn id="109" dur="250" accel="50000" decel="50000" autoRev="1" fill="hold">
                                          <p:stCondLst>
                                            <p:cond delay="0"/>
                                          </p:stCondLst>
                                        </p:cTn>
                                        <p:tgtEl>
                                          <p:spTgt spid="24">
                                            <p:bg/>
                                          </p:spTgt>
                                        </p:tgtEl>
                                        <p:attrNameLst>
                                          <p:attrName>ppt_x</p:attrName>
                                          <p:attrName>ppt_y</p:attrName>
                                        </p:attrNameLst>
                                      </p:cBhvr>
                                    </p:animMotion>
                                    <p:animRot by="1500000">
                                      <p:cBhvr>
                                        <p:cTn id="110" dur="125" fill="hold">
                                          <p:stCondLst>
                                            <p:cond delay="0"/>
                                          </p:stCondLst>
                                        </p:cTn>
                                        <p:tgtEl>
                                          <p:spTgt spid="24">
                                            <p:bg/>
                                          </p:spTgt>
                                        </p:tgtEl>
                                        <p:attrNameLst>
                                          <p:attrName>r</p:attrName>
                                        </p:attrNameLst>
                                      </p:cBhvr>
                                    </p:animRot>
                                    <p:animRot by="-1500000">
                                      <p:cBhvr>
                                        <p:cTn id="111" dur="125" fill="hold">
                                          <p:stCondLst>
                                            <p:cond delay="125"/>
                                          </p:stCondLst>
                                        </p:cTn>
                                        <p:tgtEl>
                                          <p:spTgt spid="24">
                                            <p:bg/>
                                          </p:spTgt>
                                        </p:tgtEl>
                                        <p:attrNameLst>
                                          <p:attrName>r</p:attrName>
                                        </p:attrNameLst>
                                      </p:cBhvr>
                                    </p:animRot>
                                    <p:animRot by="-1500000">
                                      <p:cBhvr>
                                        <p:cTn id="112" dur="125" fill="hold">
                                          <p:stCondLst>
                                            <p:cond delay="250"/>
                                          </p:stCondLst>
                                        </p:cTn>
                                        <p:tgtEl>
                                          <p:spTgt spid="24">
                                            <p:bg/>
                                          </p:spTgt>
                                        </p:tgtEl>
                                        <p:attrNameLst>
                                          <p:attrName>r</p:attrName>
                                        </p:attrNameLst>
                                      </p:cBhvr>
                                    </p:animRot>
                                    <p:animRot by="1500000">
                                      <p:cBhvr>
                                        <p:cTn id="113" dur="125" fill="hold">
                                          <p:stCondLst>
                                            <p:cond delay="375"/>
                                          </p:stCondLst>
                                        </p:cTn>
                                        <p:tgtEl>
                                          <p:spTgt spid="24">
                                            <p:bg/>
                                          </p:spTgt>
                                        </p:tgtEl>
                                        <p:attrNameLst>
                                          <p:attrName>r</p:attrName>
                                        </p:attrNameLst>
                                      </p:cBhvr>
                                    </p:animRot>
                                  </p:childTnLst>
                                </p:cTn>
                              </p:par>
                              <p:par>
                                <p:cTn id="114" presetID="34" presetClass="emph" presetSubtype="0" fill="hold" grpId="0" nodeType="withEffect">
                                  <p:stCondLst>
                                    <p:cond delay="0"/>
                                  </p:stCondLst>
                                  <p:iterate type="lt">
                                    <p:tmPct val="10000"/>
                                  </p:iterate>
                                  <p:childTnLst>
                                    <p:animMotion origin="layout" path="M 0.0 0.0 L 0.0 -0.07213" pathEditMode="relative" ptsTypes="">
                                      <p:cBhvr>
                                        <p:cTn id="115" dur="250" accel="50000" decel="50000" autoRev="1" fill="hold">
                                          <p:stCondLst>
                                            <p:cond delay="0"/>
                                          </p:stCondLst>
                                        </p:cTn>
                                        <p:tgtEl>
                                          <p:spTgt spid="24">
                                            <p:txEl>
                                              <p:pRg st="0" end="0"/>
                                            </p:txEl>
                                          </p:spTgt>
                                        </p:tgtEl>
                                        <p:attrNameLst>
                                          <p:attrName>ppt_x</p:attrName>
                                          <p:attrName>ppt_y</p:attrName>
                                        </p:attrNameLst>
                                      </p:cBhvr>
                                    </p:animMotion>
                                    <p:animRot by="1500000">
                                      <p:cBhvr>
                                        <p:cTn id="116" dur="125" fill="hold">
                                          <p:stCondLst>
                                            <p:cond delay="0"/>
                                          </p:stCondLst>
                                        </p:cTn>
                                        <p:tgtEl>
                                          <p:spTgt spid="24">
                                            <p:txEl>
                                              <p:pRg st="0" end="0"/>
                                            </p:txEl>
                                          </p:spTgt>
                                        </p:tgtEl>
                                        <p:attrNameLst>
                                          <p:attrName>r</p:attrName>
                                        </p:attrNameLst>
                                      </p:cBhvr>
                                    </p:animRot>
                                    <p:animRot by="-1500000">
                                      <p:cBhvr>
                                        <p:cTn id="117" dur="125" fill="hold">
                                          <p:stCondLst>
                                            <p:cond delay="125"/>
                                          </p:stCondLst>
                                        </p:cTn>
                                        <p:tgtEl>
                                          <p:spTgt spid="24">
                                            <p:txEl>
                                              <p:pRg st="0" end="0"/>
                                            </p:txEl>
                                          </p:spTgt>
                                        </p:tgtEl>
                                        <p:attrNameLst>
                                          <p:attrName>r</p:attrName>
                                        </p:attrNameLst>
                                      </p:cBhvr>
                                    </p:animRot>
                                    <p:animRot by="-1500000">
                                      <p:cBhvr>
                                        <p:cTn id="118" dur="125" fill="hold">
                                          <p:stCondLst>
                                            <p:cond delay="250"/>
                                          </p:stCondLst>
                                        </p:cTn>
                                        <p:tgtEl>
                                          <p:spTgt spid="24">
                                            <p:txEl>
                                              <p:pRg st="0" end="0"/>
                                            </p:txEl>
                                          </p:spTgt>
                                        </p:tgtEl>
                                        <p:attrNameLst>
                                          <p:attrName>r</p:attrName>
                                        </p:attrNameLst>
                                      </p:cBhvr>
                                    </p:animRot>
                                    <p:animRot by="1500000">
                                      <p:cBhvr>
                                        <p:cTn id="119" dur="125" fill="hold">
                                          <p:stCondLst>
                                            <p:cond delay="375"/>
                                          </p:stCondLst>
                                        </p:cTn>
                                        <p:tgtEl>
                                          <p:spTgt spid="24">
                                            <p:txEl>
                                              <p:pRg st="0" end="0"/>
                                            </p:txEl>
                                          </p:spTgt>
                                        </p:tgtEl>
                                        <p:attrNameLst>
                                          <p:attrName>r</p:attrName>
                                        </p:attrNameLst>
                                      </p:cBhvr>
                                    </p:animRot>
                                  </p:childTnLst>
                                </p:cTn>
                              </p:par>
                              <p:par>
                                <p:cTn id="120" presetID="34" presetClass="emph" presetSubtype="0" fill="hold" grpId="0" nodeType="with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23">
                                            <p:bg/>
                                          </p:spTgt>
                                        </p:tgtEl>
                                        <p:attrNameLst>
                                          <p:attrName>ppt_x</p:attrName>
                                          <p:attrName>ppt_y</p:attrName>
                                        </p:attrNameLst>
                                      </p:cBhvr>
                                    </p:animMotion>
                                    <p:animRot by="1500000">
                                      <p:cBhvr>
                                        <p:cTn id="122" dur="125" fill="hold">
                                          <p:stCondLst>
                                            <p:cond delay="0"/>
                                          </p:stCondLst>
                                        </p:cTn>
                                        <p:tgtEl>
                                          <p:spTgt spid="23">
                                            <p:bg/>
                                          </p:spTgt>
                                        </p:tgtEl>
                                        <p:attrNameLst>
                                          <p:attrName>r</p:attrName>
                                        </p:attrNameLst>
                                      </p:cBhvr>
                                    </p:animRot>
                                    <p:animRot by="-1500000">
                                      <p:cBhvr>
                                        <p:cTn id="123" dur="125" fill="hold">
                                          <p:stCondLst>
                                            <p:cond delay="125"/>
                                          </p:stCondLst>
                                        </p:cTn>
                                        <p:tgtEl>
                                          <p:spTgt spid="23">
                                            <p:bg/>
                                          </p:spTgt>
                                        </p:tgtEl>
                                        <p:attrNameLst>
                                          <p:attrName>r</p:attrName>
                                        </p:attrNameLst>
                                      </p:cBhvr>
                                    </p:animRot>
                                    <p:animRot by="-1500000">
                                      <p:cBhvr>
                                        <p:cTn id="124" dur="125" fill="hold">
                                          <p:stCondLst>
                                            <p:cond delay="250"/>
                                          </p:stCondLst>
                                        </p:cTn>
                                        <p:tgtEl>
                                          <p:spTgt spid="23">
                                            <p:bg/>
                                          </p:spTgt>
                                        </p:tgtEl>
                                        <p:attrNameLst>
                                          <p:attrName>r</p:attrName>
                                        </p:attrNameLst>
                                      </p:cBhvr>
                                    </p:animRot>
                                    <p:animRot by="1500000">
                                      <p:cBhvr>
                                        <p:cTn id="125" dur="125" fill="hold">
                                          <p:stCondLst>
                                            <p:cond delay="375"/>
                                          </p:stCondLst>
                                        </p:cTn>
                                        <p:tgtEl>
                                          <p:spTgt spid="23">
                                            <p:bg/>
                                          </p:spTgt>
                                        </p:tgtEl>
                                        <p:attrNameLst>
                                          <p:attrName>r</p:attrName>
                                        </p:attrNameLst>
                                      </p:cBhvr>
                                    </p:animRot>
                                  </p:childTnLst>
                                </p:cTn>
                              </p:par>
                              <p:par>
                                <p:cTn id="126" presetID="34" presetClass="emph" presetSubtype="0" fill="hold" grpId="0" nodeType="withEffect">
                                  <p:stCondLst>
                                    <p:cond delay="0"/>
                                  </p:stCondLst>
                                  <p:iterate type="lt">
                                    <p:tmPct val="10000"/>
                                  </p:iterate>
                                  <p:childTnLst>
                                    <p:animMotion origin="layout" path="M 0.0 0.0 L 0.0 -0.07213" pathEditMode="relative" ptsTypes="">
                                      <p:cBhvr>
                                        <p:cTn id="127" dur="250" accel="50000" decel="50000" autoRev="1" fill="hold">
                                          <p:stCondLst>
                                            <p:cond delay="0"/>
                                          </p:stCondLst>
                                        </p:cTn>
                                        <p:tgtEl>
                                          <p:spTgt spid="23">
                                            <p:txEl>
                                              <p:pRg st="0" end="0"/>
                                            </p:txEl>
                                          </p:spTgt>
                                        </p:tgtEl>
                                        <p:attrNameLst>
                                          <p:attrName>ppt_x</p:attrName>
                                          <p:attrName>ppt_y</p:attrName>
                                        </p:attrNameLst>
                                      </p:cBhvr>
                                    </p:animMotion>
                                    <p:animRot by="1500000">
                                      <p:cBhvr>
                                        <p:cTn id="128" dur="125" fill="hold">
                                          <p:stCondLst>
                                            <p:cond delay="0"/>
                                          </p:stCondLst>
                                        </p:cTn>
                                        <p:tgtEl>
                                          <p:spTgt spid="23">
                                            <p:txEl>
                                              <p:pRg st="0" end="0"/>
                                            </p:txEl>
                                          </p:spTgt>
                                        </p:tgtEl>
                                        <p:attrNameLst>
                                          <p:attrName>r</p:attrName>
                                        </p:attrNameLst>
                                      </p:cBhvr>
                                    </p:animRot>
                                    <p:animRot by="-1500000">
                                      <p:cBhvr>
                                        <p:cTn id="129" dur="125" fill="hold">
                                          <p:stCondLst>
                                            <p:cond delay="125"/>
                                          </p:stCondLst>
                                        </p:cTn>
                                        <p:tgtEl>
                                          <p:spTgt spid="23">
                                            <p:txEl>
                                              <p:pRg st="0" end="0"/>
                                            </p:txEl>
                                          </p:spTgt>
                                        </p:tgtEl>
                                        <p:attrNameLst>
                                          <p:attrName>r</p:attrName>
                                        </p:attrNameLst>
                                      </p:cBhvr>
                                    </p:animRot>
                                    <p:animRot by="-1500000">
                                      <p:cBhvr>
                                        <p:cTn id="130" dur="125" fill="hold">
                                          <p:stCondLst>
                                            <p:cond delay="250"/>
                                          </p:stCondLst>
                                        </p:cTn>
                                        <p:tgtEl>
                                          <p:spTgt spid="23">
                                            <p:txEl>
                                              <p:pRg st="0" end="0"/>
                                            </p:txEl>
                                          </p:spTgt>
                                        </p:tgtEl>
                                        <p:attrNameLst>
                                          <p:attrName>r</p:attrName>
                                        </p:attrNameLst>
                                      </p:cBhvr>
                                    </p:animRot>
                                    <p:animRot by="1500000">
                                      <p:cBhvr>
                                        <p:cTn id="131" dur="125" fill="hold">
                                          <p:stCondLst>
                                            <p:cond delay="375"/>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8" grpId="0"/>
      <p:bldP spid="20" grpId="0"/>
      <p:bldP spid="22" grpId="0" build="allAtOnce" animBg="1"/>
      <p:bldP spid="23" grpId="0" build="allAtOnce" animBg="1"/>
      <p:bldP spid="24" grpId="0" build="allAtOnce" animBg="1"/>
      <p:bldP spid="25" grpId="0" build="allAtOnce"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Diagrama"/>
          <p:cNvGraphicFramePr/>
          <p:nvPr/>
        </p:nvGraphicFramePr>
        <p:xfrm>
          <a:off x="1976462" y="0"/>
          <a:ext cx="7310446"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45 Grupo"/>
          <p:cNvGrpSpPr>
            <a:grpSpLocks/>
          </p:cNvGrpSpPr>
          <p:nvPr/>
        </p:nvGrpSpPr>
        <p:grpSpPr bwMode="auto">
          <a:xfrm>
            <a:off x="3000364" y="928670"/>
            <a:ext cx="5357850" cy="5572164"/>
            <a:chOff x="1272045" y="172086"/>
            <a:chExt cx="6514665" cy="6429420"/>
          </a:xfrm>
        </p:grpSpPr>
        <p:sp>
          <p:nvSpPr>
            <p:cNvPr id="37" name="36 Combinar"/>
            <p:cNvSpPr>
              <a:spLocks noChangeArrowheads="1"/>
            </p:cNvSpPr>
            <p:nvPr/>
          </p:nvSpPr>
          <p:spPr bwMode="auto">
            <a:xfrm rot="9738352">
              <a:off x="7375925" y="2159849"/>
              <a:ext cx="399927" cy="221458"/>
            </a:xfrm>
            <a:prstGeom prst="flowChartMerge">
              <a:avLst/>
            </a:prstGeom>
            <a:solidFill>
              <a:schemeClr val="bg1"/>
            </a:solidFill>
            <a:ln w="25400" algn="ctr">
              <a:solidFill>
                <a:schemeClr val="tx1"/>
              </a:solidFill>
              <a:miter lim="800000"/>
              <a:headEnd/>
              <a:tailEnd/>
            </a:ln>
          </p:spPr>
          <p:txBody>
            <a:bodyPr rot="10800000" anchor="ctr"/>
            <a:lstStyle/>
            <a:p>
              <a:pPr>
                <a:defRPr/>
              </a:pPr>
              <a:endParaRPr lang="es-MX" dirty="0">
                <a:solidFill>
                  <a:srgbClr val="FFFF00"/>
                </a:solidFill>
                <a:latin typeface="+mn-lt"/>
              </a:endParaRPr>
            </a:p>
          </p:txBody>
        </p:sp>
        <p:sp>
          <p:nvSpPr>
            <p:cNvPr id="38" name="Oval 10"/>
            <p:cNvSpPr>
              <a:spLocks noChangeArrowheads="1"/>
            </p:cNvSpPr>
            <p:nvPr/>
          </p:nvSpPr>
          <p:spPr bwMode="auto">
            <a:xfrm>
              <a:off x="1285852" y="172086"/>
              <a:ext cx="6500858" cy="6429420"/>
            </a:xfrm>
            <a:prstGeom prst="ellipse">
              <a:avLst/>
            </a:prstGeom>
            <a:noFill/>
            <a:ln w="50800">
              <a:solidFill>
                <a:schemeClr val="tx1"/>
              </a:solidFill>
              <a:round/>
              <a:headEnd/>
              <a:tailEnd/>
            </a:ln>
          </p:spPr>
          <p:txBody>
            <a:bodyPr wrap="none" anchor="ctr"/>
            <a:lstStyle/>
            <a:p>
              <a:pPr algn="l"/>
              <a:endParaRPr lang="es-MX">
                <a:solidFill>
                  <a:srgbClr val="FFFF00"/>
                </a:solidFill>
                <a:latin typeface="Arial" charset="0"/>
                <a:cs typeface="Arial" charset="0"/>
              </a:endParaRPr>
            </a:p>
          </p:txBody>
        </p:sp>
        <p:sp>
          <p:nvSpPr>
            <p:cNvPr id="39" name="38 Combinar"/>
            <p:cNvSpPr>
              <a:spLocks noChangeArrowheads="1"/>
            </p:cNvSpPr>
            <p:nvPr/>
          </p:nvSpPr>
          <p:spPr bwMode="auto">
            <a:xfrm rot="1313186">
              <a:off x="1328144" y="2049120"/>
              <a:ext cx="399927" cy="221458"/>
            </a:xfrm>
            <a:prstGeom prst="flowChartMerge">
              <a:avLst/>
            </a:prstGeom>
            <a:solidFill>
              <a:schemeClr val="bg1"/>
            </a:solidFill>
            <a:ln w="25400" algn="ctr">
              <a:solidFill>
                <a:schemeClr val="tx1"/>
              </a:solidFill>
              <a:miter lim="800000"/>
              <a:headEnd/>
              <a:tailEnd/>
            </a:ln>
          </p:spPr>
          <p:txBody>
            <a:bodyPr anchor="ctr"/>
            <a:lstStyle/>
            <a:p>
              <a:pPr>
                <a:defRPr/>
              </a:pPr>
              <a:endParaRPr lang="es-MX" dirty="0">
                <a:solidFill>
                  <a:srgbClr val="FFFF00"/>
                </a:solidFill>
                <a:latin typeface="+mn-lt"/>
              </a:endParaRPr>
            </a:p>
          </p:txBody>
        </p:sp>
        <p:sp>
          <p:nvSpPr>
            <p:cNvPr id="40" name="39 Combinar"/>
            <p:cNvSpPr>
              <a:spLocks noChangeArrowheads="1"/>
            </p:cNvSpPr>
            <p:nvPr/>
          </p:nvSpPr>
          <p:spPr bwMode="auto">
            <a:xfrm rot="4039757">
              <a:off x="3040907" y="329604"/>
              <a:ext cx="401838" cy="218966"/>
            </a:xfrm>
            <a:prstGeom prst="flowChartMerge">
              <a:avLst/>
            </a:prstGeom>
            <a:solidFill>
              <a:schemeClr val="bg1"/>
            </a:solidFill>
            <a:ln w="25400" algn="ctr">
              <a:solidFill>
                <a:schemeClr val="tx1"/>
              </a:solidFill>
              <a:miter lim="800000"/>
              <a:headEnd/>
              <a:tailEnd/>
            </a:ln>
          </p:spPr>
          <p:txBody>
            <a:bodyPr anchor="ctr"/>
            <a:lstStyle/>
            <a:p>
              <a:pPr>
                <a:defRPr/>
              </a:pPr>
              <a:endParaRPr lang="es-MX" dirty="0">
                <a:solidFill>
                  <a:srgbClr val="FFFF00"/>
                </a:solidFill>
                <a:latin typeface="+mn-lt"/>
              </a:endParaRPr>
            </a:p>
          </p:txBody>
        </p:sp>
        <p:sp>
          <p:nvSpPr>
            <p:cNvPr id="41" name="40 Combinar"/>
            <p:cNvSpPr>
              <a:spLocks noChangeArrowheads="1"/>
            </p:cNvSpPr>
            <p:nvPr/>
          </p:nvSpPr>
          <p:spPr bwMode="auto">
            <a:xfrm rot="-3896904">
              <a:off x="3243563" y="6292890"/>
              <a:ext cx="398266" cy="218965"/>
            </a:xfrm>
            <a:prstGeom prst="flowChartMerge">
              <a:avLst/>
            </a:prstGeom>
            <a:solidFill>
              <a:schemeClr val="bg1"/>
            </a:solidFill>
            <a:ln w="25400" algn="ctr">
              <a:solidFill>
                <a:schemeClr val="tx1"/>
              </a:solidFill>
              <a:miter lim="800000"/>
              <a:headEnd/>
              <a:tailEnd/>
            </a:ln>
          </p:spPr>
          <p:txBody>
            <a:bodyPr rot="10800000" anchor="ctr"/>
            <a:lstStyle/>
            <a:p>
              <a:pPr>
                <a:defRPr/>
              </a:pPr>
              <a:endParaRPr lang="es-MX" dirty="0">
                <a:solidFill>
                  <a:srgbClr val="FFFF00"/>
                </a:solidFill>
                <a:latin typeface="+mn-lt"/>
              </a:endParaRPr>
            </a:p>
          </p:txBody>
        </p:sp>
        <p:sp>
          <p:nvSpPr>
            <p:cNvPr id="42" name="41 Combinar"/>
            <p:cNvSpPr>
              <a:spLocks noChangeArrowheads="1"/>
            </p:cNvSpPr>
            <p:nvPr/>
          </p:nvSpPr>
          <p:spPr bwMode="auto">
            <a:xfrm rot="-968628">
              <a:off x="1272045" y="4374427"/>
              <a:ext cx="399929" cy="219671"/>
            </a:xfrm>
            <a:prstGeom prst="flowChartMerge">
              <a:avLst/>
            </a:prstGeom>
            <a:solidFill>
              <a:schemeClr val="bg1"/>
            </a:solidFill>
            <a:ln w="25400" algn="ctr">
              <a:solidFill>
                <a:schemeClr val="tx1"/>
              </a:solidFill>
              <a:miter lim="800000"/>
              <a:headEnd/>
              <a:tailEnd/>
            </a:ln>
          </p:spPr>
          <p:txBody>
            <a:bodyPr anchor="ctr"/>
            <a:lstStyle/>
            <a:p>
              <a:pPr>
                <a:defRPr/>
              </a:pPr>
              <a:endParaRPr lang="es-MX" dirty="0">
                <a:solidFill>
                  <a:srgbClr val="FFFF00"/>
                </a:solidFill>
                <a:latin typeface="+mn-lt"/>
              </a:endParaRPr>
            </a:p>
          </p:txBody>
        </p:sp>
        <p:sp>
          <p:nvSpPr>
            <p:cNvPr id="43" name="42 Combinar"/>
            <p:cNvSpPr>
              <a:spLocks noChangeArrowheads="1"/>
            </p:cNvSpPr>
            <p:nvPr/>
          </p:nvSpPr>
          <p:spPr bwMode="auto">
            <a:xfrm rot="6870423">
              <a:off x="5501979" y="288502"/>
              <a:ext cx="398267" cy="222585"/>
            </a:xfrm>
            <a:prstGeom prst="flowChartMerge">
              <a:avLst/>
            </a:prstGeom>
            <a:solidFill>
              <a:schemeClr val="bg1"/>
            </a:solidFill>
            <a:ln w="25400" algn="ctr">
              <a:solidFill>
                <a:schemeClr val="tx1"/>
              </a:solidFill>
              <a:miter lim="800000"/>
              <a:headEnd/>
              <a:tailEnd/>
            </a:ln>
          </p:spPr>
          <p:txBody>
            <a:bodyPr anchor="ctr"/>
            <a:lstStyle/>
            <a:p>
              <a:pPr>
                <a:defRPr/>
              </a:pPr>
              <a:endParaRPr lang="es-MX" dirty="0">
                <a:solidFill>
                  <a:srgbClr val="FFFF00"/>
                </a:solidFill>
                <a:latin typeface="+mn-lt"/>
              </a:endParaRPr>
            </a:p>
          </p:txBody>
        </p:sp>
        <p:sp>
          <p:nvSpPr>
            <p:cNvPr id="45" name="44 Combinar"/>
            <p:cNvSpPr>
              <a:spLocks noChangeArrowheads="1"/>
            </p:cNvSpPr>
            <p:nvPr/>
          </p:nvSpPr>
          <p:spPr bwMode="auto">
            <a:xfrm rot="-9282067">
              <a:off x="7386783" y="4433363"/>
              <a:ext cx="398118" cy="219672"/>
            </a:xfrm>
            <a:prstGeom prst="flowChartMerge">
              <a:avLst/>
            </a:prstGeom>
            <a:solidFill>
              <a:schemeClr val="bg1"/>
            </a:solidFill>
            <a:ln w="25400" algn="ctr">
              <a:solidFill>
                <a:schemeClr val="tx1"/>
              </a:solidFill>
              <a:miter lim="800000"/>
              <a:headEnd/>
              <a:tailEnd/>
            </a:ln>
          </p:spPr>
          <p:txBody>
            <a:bodyPr rot="10800000" anchor="ctr"/>
            <a:lstStyle/>
            <a:p>
              <a:pPr>
                <a:defRPr/>
              </a:pPr>
              <a:endParaRPr lang="es-MX" dirty="0">
                <a:solidFill>
                  <a:srgbClr val="FFFF00"/>
                </a:solidFill>
                <a:latin typeface="+mn-lt"/>
              </a:endParaRPr>
            </a:p>
          </p:txBody>
        </p:sp>
        <p:sp>
          <p:nvSpPr>
            <p:cNvPr id="46" name="45 Combinar"/>
            <p:cNvSpPr>
              <a:spLocks noChangeArrowheads="1"/>
            </p:cNvSpPr>
            <p:nvPr/>
          </p:nvSpPr>
          <p:spPr bwMode="auto">
            <a:xfrm rot="-6524974">
              <a:off x="5667560" y="6190186"/>
              <a:ext cx="398267" cy="220775"/>
            </a:xfrm>
            <a:prstGeom prst="flowChartMerge">
              <a:avLst/>
            </a:prstGeom>
            <a:solidFill>
              <a:schemeClr val="bg1"/>
            </a:solidFill>
            <a:ln w="25400" algn="ctr">
              <a:solidFill>
                <a:schemeClr val="tx1"/>
              </a:solidFill>
              <a:miter lim="800000"/>
              <a:headEnd/>
              <a:tailEnd/>
            </a:ln>
          </p:spPr>
          <p:txBody>
            <a:bodyPr rot="10800000" anchor="ctr"/>
            <a:lstStyle/>
            <a:p>
              <a:pPr>
                <a:defRPr/>
              </a:pPr>
              <a:endParaRPr lang="es-MX" dirty="0">
                <a:solidFill>
                  <a:srgbClr val="FFFF00"/>
                </a:solidFill>
                <a:latin typeface="+mn-lt"/>
              </a:endParaRPr>
            </a:p>
          </p:txBody>
        </p:sp>
      </p:grpSp>
      <p:sp>
        <p:nvSpPr>
          <p:cNvPr id="47" name="Text Box 25"/>
          <p:cNvSpPr txBox="1">
            <a:spLocks noChangeArrowheads="1"/>
          </p:cNvSpPr>
          <p:nvPr/>
        </p:nvSpPr>
        <p:spPr bwMode="auto">
          <a:xfrm rot="-5400000">
            <a:off x="-1749275" y="2772220"/>
            <a:ext cx="6215105" cy="1384995"/>
          </a:xfrm>
          <a:prstGeom prst="rect">
            <a:avLst/>
          </a:prstGeom>
          <a:noFill/>
          <a:ln w="9525">
            <a:solidFill>
              <a:schemeClr val="tx1"/>
            </a:solidFill>
            <a:miter lim="800000"/>
            <a:headEnd/>
            <a:tailEnd/>
          </a:ln>
        </p:spPr>
        <p:txBody>
          <a:bodyPr wrap="square">
            <a:spAutoFit/>
          </a:bodyPr>
          <a:lstStyle/>
          <a:p>
            <a:pPr algn="ctr"/>
            <a:r>
              <a:rPr lang="es-ES" sz="3200" b="1" dirty="0">
                <a:latin typeface="Arial Rounded MT Bold" pitchFamily="34" charset="0"/>
              </a:rPr>
              <a:t>FORMACIÓN </a:t>
            </a:r>
            <a:r>
              <a:rPr lang="es-ES" sz="3200" b="1" dirty="0" smtClean="0">
                <a:latin typeface="Arial Rounded MT Bold" pitchFamily="34" charset="0"/>
              </a:rPr>
              <a:t>INTEGRAL               HOLÍSTICA</a:t>
            </a:r>
            <a:endParaRPr lang="es-ES" sz="3200" b="1" dirty="0">
              <a:latin typeface="Arial Rounded MT Bold" pitchFamily="34" charset="0"/>
            </a:endParaRPr>
          </a:p>
          <a:p>
            <a:pPr algn="ctr"/>
            <a:r>
              <a:rPr lang="es-BO" b="1" dirty="0">
                <a:latin typeface="Arial Rounded MT Bold" pitchFamily="34" charset="0"/>
              </a:rPr>
              <a:t>Desarrollo de las dimensiones</a:t>
            </a:r>
            <a:endParaRPr lang="es-ES" b="1" dirty="0">
              <a:latin typeface="Arial Rounded MT Bold" pitchFamily="34" charset="0"/>
            </a:endParaRPr>
          </a:p>
        </p:txBody>
      </p:sp>
      <p:cxnSp>
        <p:nvCxnSpPr>
          <p:cNvPr id="48" name="47 Conector recto de flecha"/>
          <p:cNvCxnSpPr/>
          <p:nvPr/>
        </p:nvCxnSpPr>
        <p:spPr>
          <a:xfrm flipV="1">
            <a:off x="2262202" y="1785926"/>
            <a:ext cx="3143252" cy="2119324"/>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49" name="48 Conector recto de flecha"/>
          <p:cNvCxnSpPr/>
          <p:nvPr/>
        </p:nvCxnSpPr>
        <p:spPr>
          <a:xfrm>
            <a:off x="2262202" y="3905250"/>
            <a:ext cx="3429004" cy="1666890"/>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50" name="49 Conector recto de flecha"/>
          <p:cNvCxnSpPr/>
          <p:nvPr/>
        </p:nvCxnSpPr>
        <p:spPr>
          <a:xfrm flipV="1">
            <a:off x="2262202" y="3500438"/>
            <a:ext cx="1643054" cy="404812"/>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52" name="51 Conector recto de flecha"/>
          <p:cNvCxnSpPr/>
          <p:nvPr/>
        </p:nvCxnSpPr>
        <p:spPr>
          <a:xfrm>
            <a:off x="2143108" y="3929066"/>
            <a:ext cx="5405486" cy="1588"/>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ppt_x"/>
                                          </p:val>
                                        </p:tav>
                                        <p:tav tm="100000">
                                          <p:val>
                                            <p:strVal val="#ppt_x"/>
                                          </p:val>
                                        </p:tav>
                                      </p:tavLst>
                                    </p:anim>
                                    <p:anim calcmode="lin" valueType="num">
                                      <p:cBhvr additive="base">
                                        <p:cTn id="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plus(in)">
                                      <p:cBhvr>
                                        <p:cTn id="21" dur="20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plus(in)">
                                      <p:cBhvr>
                                        <p:cTn id="26" dur="2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plus(in)">
                                      <p:cBhvr>
                                        <p:cTn id="31" dur="20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iterate type="lt">
                                    <p:tmPct val="0"/>
                                  </p:iterate>
                                  <p:childTnLst>
                                    <p:set>
                                      <p:cBhvr>
                                        <p:cTn id="35" dur="1" fill="hold">
                                          <p:stCondLst>
                                            <p:cond delay="0"/>
                                          </p:stCondLst>
                                        </p:cTn>
                                        <p:tgtEl>
                                          <p:spTgt spid="49"/>
                                        </p:tgtEl>
                                        <p:attrNameLst>
                                          <p:attrName>style.visibility</p:attrName>
                                        </p:attrNameLst>
                                      </p:cBhvr>
                                      <p:to>
                                        <p:strVal val="visible"/>
                                      </p:to>
                                    </p:set>
                                    <p:animEffect transition="in" filter="plus(in)">
                                      <p:cBhvr>
                                        <p:cTn id="36" dur="20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0"/>
                                        <p:tgtEl>
                                          <p:spTgt spid="2"/>
                                        </p:tgtEl>
                                      </p:cBhvr>
                                    </p:animEffect>
                                    <p:anim calcmode="lin" valueType="num">
                                      <p:cBhvr>
                                        <p:cTn id="42" dur="5000" fill="hold"/>
                                        <p:tgtEl>
                                          <p:spTgt spid="2"/>
                                        </p:tgtEl>
                                        <p:attrNameLst>
                                          <p:attrName>style.rotation</p:attrName>
                                        </p:attrNameLst>
                                      </p:cBhvr>
                                      <p:tavLst>
                                        <p:tav tm="0">
                                          <p:val>
                                            <p:fltVal val="720"/>
                                          </p:val>
                                        </p:tav>
                                        <p:tav tm="100000">
                                          <p:val>
                                            <p:fltVal val="0"/>
                                          </p:val>
                                        </p:tav>
                                      </p:tavLst>
                                    </p:anim>
                                    <p:anim calcmode="lin" valueType="num">
                                      <p:cBhvr>
                                        <p:cTn id="43" dur="5000" fill="hold"/>
                                        <p:tgtEl>
                                          <p:spTgt spid="2"/>
                                        </p:tgtEl>
                                        <p:attrNameLst>
                                          <p:attrName>ppt_h</p:attrName>
                                        </p:attrNameLst>
                                      </p:cBhvr>
                                      <p:tavLst>
                                        <p:tav tm="0">
                                          <p:val>
                                            <p:fltVal val="0"/>
                                          </p:val>
                                        </p:tav>
                                        <p:tav tm="100000">
                                          <p:val>
                                            <p:strVal val="#ppt_h"/>
                                          </p:val>
                                        </p:tav>
                                      </p:tavLst>
                                    </p:anim>
                                    <p:anim calcmode="lin" valueType="num">
                                      <p:cBhvr>
                                        <p:cTn id="44" dur="5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3" y="71414"/>
            <a:ext cx="8561185" cy="892552"/>
          </a:xfrm>
          <a:prstGeom prst="rect">
            <a:avLst/>
          </a:prstGeom>
          <a:noFill/>
        </p:spPr>
        <p:txBody>
          <a:bodyPr wrap="square" rtlCol="0">
            <a:spAutoFit/>
          </a:bodyPr>
          <a:lstStyle/>
          <a:p>
            <a:r>
              <a:rPr lang="es-ES"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Gungsuh" pitchFamily="18" charset="-127"/>
                <a:ea typeface="Gungsuh" pitchFamily="18" charset="-127"/>
                <a:cs typeface="CordiaUPC" pitchFamily="34" charset="-34"/>
              </a:rPr>
              <a:t>MOMENTOS METODOLÓGICOS </a:t>
            </a:r>
          </a:p>
          <a:p>
            <a:r>
              <a:rPr lang="es-E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Gungsuh" pitchFamily="18" charset="-127"/>
                <a:ea typeface="Gungsuh" pitchFamily="18" charset="-127"/>
                <a:cs typeface="CordiaUPC" pitchFamily="34" charset="-34"/>
              </a:rPr>
              <a:t>1.- PRÁCTICA </a:t>
            </a:r>
            <a:endParaRPr lang="es-ES" sz="2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Gungsuh" pitchFamily="18" charset="-127"/>
              <a:ea typeface="Gungsuh" pitchFamily="18" charset="-127"/>
              <a:cs typeface="CordiaUPC" pitchFamily="34" charset="-34"/>
            </a:endParaRPr>
          </a:p>
        </p:txBody>
      </p:sp>
      <p:sp>
        <p:nvSpPr>
          <p:cNvPr id="3" name="2 CuadroTexto"/>
          <p:cNvSpPr txBox="1"/>
          <p:nvPr/>
        </p:nvSpPr>
        <p:spPr>
          <a:xfrm>
            <a:off x="323528" y="857232"/>
            <a:ext cx="8712968" cy="830997"/>
          </a:xfrm>
          <a:prstGeom prst="rect">
            <a:avLst/>
          </a:prstGeom>
          <a:noFill/>
        </p:spPr>
        <p:txBody>
          <a:bodyPr wrap="square" rtlCol="0">
            <a:spAutoFit/>
          </a:bodyPr>
          <a:lstStyle/>
          <a:p>
            <a:r>
              <a:rPr lang="es-ES" sz="2400" b="1" dirty="0" smtClean="0"/>
              <a:t>Todo aprendizaje debe partir de la </a:t>
            </a:r>
            <a:r>
              <a:rPr lang="es-ES" sz="2400" b="1" dirty="0" smtClean="0">
                <a:solidFill>
                  <a:srgbClr val="FF0000"/>
                </a:solidFill>
              </a:rPr>
              <a:t>REALIDAD, DE LA PRÁCTICA  DE LA VIDA CONCRETA Y DE LA COTIDIANIDAD DEL CONTEXTO SOCIAL</a:t>
            </a:r>
            <a:endParaRPr lang="es-ES" sz="2400" b="1" dirty="0">
              <a:solidFill>
                <a:srgbClr val="FF0000"/>
              </a:solidFill>
            </a:endParaRPr>
          </a:p>
        </p:txBody>
      </p:sp>
      <p:pic>
        <p:nvPicPr>
          <p:cNvPr id="1026" name="Picture 2" descr="C:\Users\bdom\Pictures\P119046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3745" y="2143116"/>
            <a:ext cx="4244984" cy="42148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4 CuadroTexto"/>
          <p:cNvSpPr txBox="1"/>
          <p:nvPr/>
        </p:nvSpPr>
        <p:spPr>
          <a:xfrm>
            <a:off x="271408" y="1785926"/>
            <a:ext cx="4876656" cy="4524315"/>
          </a:xfrm>
          <a:prstGeom prst="rect">
            <a:avLst/>
          </a:prstGeom>
          <a:noFill/>
        </p:spPr>
        <p:txBody>
          <a:bodyPr wrap="square" rtlCol="0">
            <a:spAutoFit/>
          </a:bodyPr>
          <a:lstStyle/>
          <a:p>
            <a:pPr marL="342900" indent="-342900">
              <a:buFont typeface="Arial" pitchFamily="34" charset="0"/>
              <a:buChar char="•"/>
            </a:pPr>
            <a:r>
              <a:rPr lang="es-ES" sz="2400" b="1" dirty="0" smtClean="0"/>
              <a:t>En ciencias partir de los componentes químicos de alguna fruta.</a:t>
            </a:r>
          </a:p>
          <a:p>
            <a:pPr marL="342900" indent="-342900">
              <a:buFont typeface="Arial" pitchFamily="34" charset="0"/>
              <a:buChar char="•"/>
            </a:pPr>
            <a:r>
              <a:rPr lang="es-ES" sz="2400" b="1" dirty="0" smtClean="0"/>
              <a:t>En matemáticas se puede medir ciertos cuerpos para formular algunos principios matemáticos, teoremas para luego aplicar en diseño de objetos.</a:t>
            </a:r>
          </a:p>
          <a:p>
            <a:pPr marL="342900" indent="-342900">
              <a:buFont typeface="Arial" pitchFamily="34" charset="0"/>
              <a:buChar char="•"/>
            </a:pPr>
            <a:r>
              <a:rPr lang="es-ES" sz="2400" b="1" dirty="0" smtClean="0"/>
              <a:t>En sociales comenzar de los acontecimientos que ocurren en la comunidad – vincular el tema a la cotidianidad de los estudiantes</a:t>
            </a:r>
            <a:endParaRPr lang="es-ES" sz="2400" b="1" dirty="0"/>
          </a:p>
        </p:txBody>
      </p:sp>
    </p:spTree>
    <p:extLst>
      <p:ext uri="{BB962C8B-B14F-4D97-AF65-F5344CB8AC3E}">
        <p14:creationId xmlns:p14="http://schemas.microsoft.com/office/powerpoint/2010/main" xmlns="" val="323424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9906" y="378528"/>
            <a:ext cx="6408712" cy="523220"/>
          </a:xfrm>
          <a:prstGeom prst="rect">
            <a:avLst/>
          </a:prstGeom>
          <a:noFill/>
        </p:spPr>
        <p:txBody>
          <a:bodyPr wrap="square" rtlCol="0">
            <a:spAutoFit/>
          </a:bodyPr>
          <a:lstStyle/>
          <a:p>
            <a:r>
              <a:rPr lang="es-E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2.-  TEORICO REFLEXIVO</a:t>
            </a:r>
            <a:endParaRPr lang="es-ES" sz="2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 name="2 CuadroTexto"/>
          <p:cNvSpPr txBox="1"/>
          <p:nvPr/>
        </p:nvSpPr>
        <p:spPr>
          <a:xfrm>
            <a:off x="5004048" y="928670"/>
            <a:ext cx="3985211" cy="5262979"/>
          </a:xfrm>
          <a:prstGeom prst="rect">
            <a:avLst/>
          </a:prstGeom>
          <a:noFill/>
        </p:spPr>
        <p:txBody>
          <a:bodyPr wrap="square" rtlCol="0">
            <a:spAutoFit/>
          </a:bodyPr>
          <a:lstStyle/>
          <a:p>
            <a:r>
              <a:rPr lang="es-ES" sz="2400" b="1" dirty="0" smtClean="0"/>
              <a:t>Los hechos o fenómenos de la realidad se pueden </a:t>
            </a:r>
            <a:r>
              <a:rPr lang="es-ES" sz="2400" b="1" dirty="0" smtClean="0">
                <a:solidFill>
                  <a:srgbClr val="FF0000"/>
                </a:solidFill>
              </a:rPr>
              <a:t>CONCEPTUALIZAR , ANALIZAR </a:t>
            </a:r>
            <a:r>
              <a:rPr lang="es-ES" sz="2400" b="1" dirty="0" smtClean="0"/>
              <a:t>desde diferentes puntos de vista </a:t>
            </a:r>
            <a:r>
              <a:rPr lang="es-ES" sz="2400" b="1" dirty="0" smtClean="0">
                <a:solidFill>
                  <a:srgbClr val="FF0000"/>
                </a:solidFill>
              </a:rPr>
              <a:t>VER CAUSAS CONSECUENCIAS</a:t>
            </a:r>
          </a:p>
          <a:p>
            <a:r>
              <a:rPr lang="es-ES" sz="2400" b="1" dirty="0" smtClean="0"/>
              <a:t>A través  de la </a:t>
            </a:r>
            <a:r>
              <a:rPr lang="es-ES" sz="2400" b="1" dirty="0" smtClean="0">
                <a:solidFill>
                  <a:srgbClr val="7030A0"/>
                </a:solidFill>
              </a:rPr>
              <a:t>COMPRENSIÓN DEL TEMA</a:t>
            </a:r>
            <a:r>
              <a:rPr lang="es-ES" sz="2400" b="1" dirty="0" smtClean="0"/>
              <a:t> encontrar una explicación adecuada sobre el tema en estudio </a:t>
            </a:r>
          </a:p>
          <a:p>
            <a:r>
              <a:rPr lang="es-ES" sz="2400" b="1" dirty="0" smtClean="0"/>
              <a:t>Ir construyendo conceptualizaciones a partir de la </a:t>
            </a:r>
            <a:r>
              <a:rPr lang="es-ES" sz="2400" b="1" dirty="0" smtClean="0">
                <a:solidFill>
                  <a:srgbClr val="0070C0"/>
                </a:solidFill>
              </a:rPr>
              <a:t>COMPRENSIÓN  DE LA REALIDAD</a:t>
            </a:r>
            <a:endParaRPr lang="es-ES" sz="2400" b="1" dirty="0">
              <a:solidFill>
                <a:srgbClr val="0070C0"/>
              </a:solidFill>
            </a:endParaRPr>
          </a:p>
        </p:txBody>
      </p:sp>
      <p:pic>
        <p:nvPicPr>
          <p:cNvPr id="2051" name="Picture 3" descr="C:\Users\bdom\Pictures\fo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906" y="1484784"/>
            <a:ext cx="5040560" cy="4392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8238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14290"/>
            <a:ext cx="4104456" cy="523220"/>
          </a:xfrm>
          <a:prstGeom prst="rect">
            <a:avLst/>
          </a:prstGeom>
          <a:noFill/>
        </p:spPr>
        <p:txBody>
          <a:bodyPr wrap="square" rtlCol="0">
            <a:spAutoFit/>
          </a:bodyPr>
          <a:lstStyle/>
          <a:p>
            <a:r>
              <a:rPr lang="es-E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3.- VALORACIÓN</a:t>
            </a:r>
            <a:endParaRPr lang="es-ES" sz="2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 name="2 CuadroTexto"/>
          <p:cNvSpPr txBox="1"/>
          <p:nvPr/>
        </p:nvSpPr>
        <p:spPr>
          <a:xfrm>
            <a:off x="323528" y="1002208"/>
            <a:ext cx="4721041" cy="4524315"/>
          </a:xfrm>
          <a:prstGeom prst="rect">
            <a:avLst/>
          </a:prstGeom>
          <a:noFill/>
        </p:spPr>
        <p:txBody>
          <a:bodyPr wrap="square" rtlCol="0">
            <a:spAutoFit/>
          </a:bodyPr>
          <a:lstStyle/>
          <a:p>
            <a:r>
              <a:rPr lang="es-ES" sz="2400" b="1" dirty="0" smtClean="0"/>
              <a:t>La escuela debe contribuir al </a:t>
            </a:r>
            <a:r>
              <a:rPr lang="es-ES" sz="2400" b="1" dirty="0" smtClean="0">
                <a:solidFill>
                  <a:srgbClr val="FF0000"/>
                </a:solidFill>
              </a:rPr>
              <a:t>CUIDADO Y PROTECCIÓN DE LA VIDA</a:t>
            </a:r>
          </a:p>
          <a:p>
            <a:r>
              <a:rPr lang="es-ES" sz="2400" b="1" dirty="0" smtClean="0"/>
              <a:t>Se tiene que reflexionar sobre las conceptualizaciones, conclusiones a las que </a:t>
            </a:r>
            <a:r>
              <a:rPr lang="es-ES" sz="2400" b="1" dirty="0"/>
              <a:t>s</a:t>
            </a:r>
            <a:r>
              <a:rPr lang="es-ES" sz="2400" b="1" dirty="0" smtClean="0"/>
              <a:t>e arriben </a:t>
            </a:r>
          </a:p>
          <a:p>
            <a:r>
              <a:rPr lang="es-ES" sz="2400" b="1" dirty="0" smtClean="0"/>
              <a:t>Reflexionar a cerca de los valores comunitarios de reciprocidad, complementariedad, solidaridad </a:t>
            </a:r>
          </a:p>
          <a:p>
            <a:r>
              <a:rPr lang="es-ES" sz="2400" b="1" dirty="0" smtClean="0"/>
              <a:t>La interacción didáctica se desarrolla desde una educación inclusiva  e igualitaria</a:t>
            </a:r>
            <a:endParaRPr lang="es-ES" sz="2400" b="1" dirty="0"/>
          </a:p>
        </p:txBody>
      </p:sp>
      <p:sp>
        <p:nvSpPr>
          <p:cNvPr id="4" name="3 CuadroTexto"/>
          <p:cNvSpPr txBox="1"/>
          <p:nvPr/>
        </p:nvSpPr>
        <p:spPr>
          <a:xfrm>
            <a:off x="755576" y="5445224"/>
            <a:ext cx="7632847"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2400" b="1" dirty="0" smtClean="0"/>
              <a:t>EL PROPOSITO DE ESTE NIVEL METODOLOGICO Y DE SU APLICACIÓN ES DEFENDER Y PROTEGER LA VIDA. EL BIEN COMUN Y EL DE PROMOVER LOS VALORES </a:t>
            </a:r>
            <a:endParaRPr lang="es-ES" sz="2400" b="1" dirty="0"/>
          </a:p>
        </p:txBody>
      </p:sp>
      <p:pic>
        <p:nvPicPr>
          <p:cNvPr id="4098" name="Picture 2" descr="C:\Users\bdom\Pictures\Valoracion_de_Articulos_-_Mejoran_Posicionamiento_en_Goog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196752"/>
            <a:ext cx="4145110" cy="37444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xmlns="" val="3595824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245918"/>
            <a:ext cx="5256584" cy="523220"/>
          </a:xfrm>
          <a:prstGeom prst="rect">
            <a:avLst/>
          </a:prstGeom>
          <a:noFill/>
        </p:spPr>
        <p:txBody>
          <a:bodyPr wrap="square" rtlCol="0">
            <a:spAutoFit/>
          </a:bodyPr>
          <a:lstStyle/>
          <a:p>
            <a:r>
              <a:rPr lang="es-E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4.- PRODUCCIÓN</a:t>
            </a:r>
            <a:endParaRPr lang="es-ES" sz="2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 name="2 CuadroTexto"/>
          <p:cNvSpPr txBox="1"/>
          <p:nvPr/>
        </p:nvSpPr>
        <p:spPr>
          <a:xfrm>
            <a:off x="323528" y="725818"/>
            <a:ext cx="8424936" cy="1569660"/>
          </a:xfrm>
          <a:prstGeom prst="rect">
            <a:avLst/>
          </a:prstGeom>
          <a:noFill/>
        </p:spPr>
        <p:txBody>
          <a:bodyPr wrap="square" rtlCol="0">
            <a:spAutoFit/>
          </a:bodyPr>
          <a:lstStyle/>
          <a:p>
            <a:r>
              <a:rPr lang="es-ES" sz="2400" b="1" dirty="0" smtClean="0"/>
              <a:t>La vinculación de la PRÁCTICA y TEORÍA debe permitir la PRODUCCIÓN de un bien tangible o intangible, material o intelectual  que refleje la capacidad productiva de los sujetos educativos en beneficio de la comunidad.</a:t>
            </a:r>
            <a:endParaRPr lang="es-ES" sz="2400" b="1" dirty="0"/>
          </a:p>
        </p:txBody>
      </p:sp>
      <p:sp>
        <p:nvSpPr>
          <p:cNvPr id="4" name="3 CuadroTexto"/>
          <p:cNvSpPr txBox="1"/>
          <p:nvPr/>
        </p:nvSpPr>
        <p:spPr>
          <a:xfrm>
            <a:off x="323528" y="5782183"/>
            <a:ext cx="8372734" cy="830997"/>
          </a:xfrm>
          <a:prstGeom prst="rect">
            <a:avLst/>
          </a:prstGeom>
          <a:noFill/>
        </p:spPr>
        <p:txBody>
          <a:bodyPr wrap="square" rtlCol="0">
            <a:spAutoFit/>
          </a:bodyPr>
          <a:lstStyle/>
          <a:p>
            <a:r>
              <a:rPr lang="es-ES" sz="2400" b="1" dirty="0" smtClean="0"/>
              <a:t>Producción intangible: Ensayos, análisis de discursos, presentación de proyectos  de construcción, diseños gráficos etc.</a:t>
            </a:r>
            <a:endParaRPr lang="es-ES" sz="2400" b="1" dirty="0"/>
          </a:p>
        </p:txBody>
      </p:sp>
      <p:pic>
        <p:nvPicPr>
          <p:cNvPr id="6" name="Picture 2" descr="D:\Mis Imagenes Recuperados c\Imagen Educativo\1413535-el-nino-observa-el-cultivo-de-una-planta-jov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08" y="2214554"/>
            <a:ext cx="4500593" cy="36849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072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42844" y="928670"/>
            <a:ext cx="8786874" cy="1938992"/>
          </a:xfrm>
          <a:prstGeom prst="rect">
            <a:avLst/>
          </a:prstGeom>
          <a:noFill/>
        </p:spPr>
        <p:txBody>
          <a:bodyPr wrap="square" rtlCol="0">
            <a:spAutoFit/>
          </a:bodyPr>
          <a:lstStyle/>
          <a:p>
            <a:pPr>
              <a:buFont typeface="Arial" pitchFamily="34" charset="0"/>
              <a:buChar char="•"/>
            </a:pPr>
            <a:r>
              <a:rPr lang="es-BO" sz="2400" dirty="0" smtClean="0"/>
              <a:t>   El medio educativo es el soporte a través del cual se presentan los contenidos, así los medios pueden ser tecnológicos modernos o de soporte tradicional, en los primeros se puede considerar a las llamadas TIC y en los de soporte tradicional, al texto impreso, o la pizarra.</a:t>
            </a:r>
            <a:endParaRPr lang="es-ES" sz="2400" dirty="0"/>
          </a:p>
        </p:txBody>
      </p:sp>
      <p:sp>
        <p:nvSpPr>
          <p:cNvPr id="20" name="19 CuadroTexto"/>
          <p:cNvSpPr txBox="1"/>
          <p:nvPr/>
        </p:nvSpPr>
        <p:spPr>
          <a:xfrm>
            <a:off x="142844" y="130710"/>
            <a:ext cx="8929718" cy="1077218"/>
          </a:xfrm>
          <a:prstGeom prst="rect">
            <a:avLst/>
          </a:prstGeom>
          <a:noFill/>
        </p:spPr>
        <p:txBody>
          <a:bodyPr wrap="square" rtlCol="0">
            <a:spAutoFit/>
          </a:bodyPr>
          <a:lstStyle/>
          <a:p>
            <a:r>
              <a:rPr lang="es-BO" sz="3200" b="1" dirty="0" smtClean="0"/>
              <a:t>Materiales educativos en el modelo educativo </a:t>
            </a:r>
            <a:r>
              <a:rPr lang="es-BO" sz="3200" b="1" dirty="0" err="1" smtClean="0"/>
              <a:t>sociocomunitario</a:t>
            </a:r>
            <a:r>
              <a:rPr lang="es-BO" sz="3200" b="1" dirty="0" smtClean="0"/>
              <a:t> </a:t>
            </a:r>
            <a:endParaRPr lang="es-ES" sz="3200" dirty="0"/>
          </a:p>
        </p:txBody>
      </p:sp>
      <p:grpSp>
        <p:nvGrpSpPr>
          <p:cNvPr id="2" name="Group 2"/>
          <p:cNvGrpSpPr>
            <a:grpSpLocks/>
          </p:cNvGrpSpPr>
          <p:nvPr/>
        </p:nvGrpSpPr>
        <p:grpSpPr bwMode="auto">
          <a:xfrm>
            <a:off x="214564" y="2786058"/>
            <a:ext cx="8572250" cy="3857652"/>
            <a:chOff x="1316" y="4672"/>
            <a:chExt cx="10481" cy="4482"/>
          </a:xfrm>
        </p:grpSpPr>
        <p:sp>
          <p:nvSpPr>
            <p:cNvPr id="3" name="Oval 3"/>
            <p:cNvSpPr>
              <a:spLocks noChangeArrowheads="1"/>
            </p:cNvSpPr>
            <p:nvPr/>
          </p:nvSpPr>
          <p:spPr bwMode="auto">
            <a:xfrm>
              <a:off x="3594" y="4672"/>
              <a:ext cx="5069" cy="4482"/>
            </a:xfrm>
            <a:prstGeom prst="ellipse">
              <a:avLst/>
            </a:prstGeom>
            <a:blipFill>
              <a:blip r:embed="rId2" cstate="prin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 name="AutoShape 4"/>
            <p:cNvSpPr>
              <a:spLocks noChangeArrowheads="1"/>
            </p:cNvSpPr>
            <p:nvPr/>
          </p:nvSpPr>
          <p:spPr bwMode="auto">
            <a:xfrm>
              <a:off x="3674" y="5974"/>
              <a:ext cx="4896" cy="669"/>
            </a:xfrm>
            <a:prstGeom prst="rightArrow">
              <a:avLst>
                <a:gd name="adj1" fmla="val 50000"/>
                <a:gd name="adj2" fmla="val 182960"/>
              </a:avLst>
            </a:prstGeom>
            <a:solidFill>
              <a:srgbClr val="E5B8B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 name="AutoShape 5"/>
            <p:cNvSpPr>
              <a:spLocks noChangeArrowheads="1"/>
            </p:cNvSpPr>
            <p:nvPr/>
          </p:nvSpPr>
          <p:spPr bwMode="auto">
            <a:xfrm>
              <a:off x="3587" y="7803"/>
              <a:ext cx="4896" cy="669"/>
            </a:xfrm>
            <a:prstGeom prst="rightArrow">
              <a:avLst>
                <a:gd name="adj1" fmla="val 50000"/>
                <a:gd name="adj2" fmla="val 182960"/>
              </a:avLst>
            </a:prstGeom>
            <a:solidFill>
              <a:srgbClr val="D9959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 name="Text Box 6"/>
            <p:cNvSpPr txBox="1">
              <a:spLocks noChangeArrowheads="1"/>
            </p:cNvSpPr>
            <p:nvPr/>
          </p:nvSpPr>
          <p:spPr bwMode="auto">
            <a:xfrm>
              <a:off x="8653" y="5668"/>
              <a:ext cx="3144" cy="18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es-ES" sz="2000" b="0" i="0" u="none" strike="noStrike" cap="none" normalizeH="0" baseline="0" dirty="0" smtClean="0">
                  <a:ln>
                    <a:noFill/>
                  </a:ln>
                  <a:solidFill>
                    <a:schemeClr val="tx1"/>
                  </a:solidFill>
                  <a:effectLst/>
                  <a:latin typeface="Calibri" pitchFamily="34" charset="0"/>
                </a:rPr>
                <a:t>Medios escritos, </a:t>
              </a:r>
              <a:r>
                <a:rPr lang="es-ES" sz="2000" dirty="0" smtClean="0">
                  <a:latin typeface="Calibri" pitchFamily="34" charset="0"/>
                </a:rPr>
                <a:t>visual </a:t>
              </a:r>
              <a:r>
                <a:rPr lang="es-ES" sz="2000" dirty="0" err="1" smtClean="0">
                  <a:latin typeface="Calibri" pitchFamily="34" charset="0"/>
                </a:rPr>
                <a:t>audiovisualeses</a:t>
              </a:r>
              <a:r>
                <a:rPr kumimoji="0" lang="es-ES" sz="2000" b="0" i="0" u="none" strike="noStrike" cap="none" normalizeH="0" baseline="0" dirty="0" smtClean="0">
                  <a:ln>
                    <a:noFill/>
                  </a:ln>
                  <a:solidFill>
                    <a:schemeClr val="tx1"/>
                  </a:solidFill>
                  <a:effectLst/>
                  <a:latin typeface="Calibri" pitchFamily="34" charset="0"/>
                </a:rPr>
                <a:t>, sonoros o tridimensionales </a:t>
              </a:r>
              <a:r>
                <a:rPr kumimoji="0" lang="es-ES" sz="2000" b="1" i="0" u="none" strike="noStrike" cap="none" normalizeH="0" baseline="0" dirty="0" smtClean="0">
                  <a:ln>
                    <a:noFill/>
                  </a:ln>
                  <a:solidFill>
                    <a:schemeClr val="tx1"/>
                  </a:solidFill>
                  <a:effectLst/>
                  <a:latin typeface="Calibri" pitchFamily="34" charset="0"/>
                </a:rPr>
                <a:t>TRADICIONALES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7" name="Text Box 7"/>
            <p:cNvSpPr txBox="1">
              <a:spLocks noChangeArrowheads="1"/>
            </p:cNvSpPr>
            <p:nvPr/>
          </p:nvSpPr>
          <p:spPr bwMode="auto">
            <a:xfrm>
              <a:off x="8653" y="7728"/>
              <a:ext cx="3057" cy="13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rPr>
                <a:t>Medios, virtuales, </a:t>
              </a:r>
              <a:r>
                <a:rPr kumimoji="0" lang="es-ES" sz="2000" b="1" i="0" u="none" strike="noStrike" cap="none" normalizeH="0" baseline="0" dirty="0" smtClean="0">
                  <a:ln>
                    <a:noFill/>
                  </a:ln>
                  <a:solidFill>
                    <a:schemeClr val="tx1"/>
                  </a:solidFill>
                  <a:effectLst/>
                  <a:latin typeface="Calibri" pitchFamily="34" charset="0"/>
                </a:rPr>
                <a:t>MODERNOS</a:t>
              </a:r>
              <a:endParaRPr kumimoji="0" lang="es-ES" sz="2000" b="1" i="0" u="none" strike="noStrike" cap="none" normalizeH="0" baseline="0" dirty="0" smtClean="0">
                <a:ln>
                  <a:noFill/>
                </a:ln>
                <a:solidFill>
                  <a:schemeClr val="tx1"/>
                </a:solidFill>
                <a:effectLst/>
                <a:latin typeface="Arial" pitchFamily="34" charset="0"/>
              </a:endParaRPr>
            </a:p>
          </p:txBody>
        </p:sp>
        <p:sp>
          <p:nvSpPr>
            <p:cNvPr id="8" name="Text Box 8"/>
            <p:cNvSpPr txBox="1">
              <a:spLocks noChangeArrowheads="1"/>
            </p:cNvSpPr>
            <p:nvPr/>
          </p:nvSpPr>
          <p:spPr bwMode="auto">
            <a:xfrm>
              <a:off x="4198" y="7819"/>
              <a:ext cx="2970" cy="5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rPr>
                <a:t>Material educativo</a:t>
              </a:r>
              <a:endParaRPr kumimoji="0" lang="es-ES" sz="2000" b="0" i="0" u="none" strike="noStrike" cap="none" normalizeH="0" baseline="0" dirty="0" smtClean="0">
                <a:ln>
                  <a:noFill/>
                </a:ln>
                <a:solidFill>
                  <a:schemeClr val="tx1"/>
                </a:solidFill>
                <a:effectLst/>
                <a:latin typeface="Arial" pitchFamily="34" charset="0"/>
              </a:endParaRPr>
            </a:p>
          </p:txBody>
        </p:sp>
        <p:sp>
          <p:nvSpPr>
            <p:cNvPr id="10" name="Text Box 10"/>
            <p:cNvSpPr txBox="1">
              <a:spLocks noChangeArrowheads="1"/>
            </p:cNvSpPr>
            <p:nvPr/>
          </p:nvSpPr>
          <p:spPr bwMode="auto">
            <a:xfrm>
              <a:off x="8740" y="5062"/>
              <a:ext cx="2795" cy="35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tx1"/>
                  </a:solidFill>
                  <a:effectLst/>
                  <a:latin typeface="Calibri" pitchFamily="34" charset="0"/>
                </a:rPr>
                <a:t>MEDIOS EDUCATIVOS</a:t>
              </a:r>
              <a:endParaRPr kumimoji="0" lang="es-ES" b="1" i="0" u="none" strike="noStrike" cap="none" normalizeH="0" baseline="0" dirty="0" smtClean="0">
                <a:ln>
                  <a:noFill/>
                </a:ln>
                <a:solidFill>
                  <a:schemeClr val="tx1"/>
                </a:solidFill>
                <a:effectLst/>
                <a:latin typeface="Arial" pitchFamily="34" charset="0"/>
              </a:endParaRPr>
            </a:p>
          </p:txBody>
        </p:sp>
        <p:sp>
          <p:nvSpPr>
            <p:cNvPr id="12" name="Text Box 12"/>
            <p:cNvSpPr txBox="1">
              <a:spLocks noChangeArrowheads="1"/>
            </p:cNvSpPr>
            <p:nvPr/>
          </p:nvSpPr>
          <p:spPr bwMode="auto">
            <a:xfrm>
              <a:off x="4198" y="5993"/>
              <a:ext cx="3057" cy="5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rPr>
                <a:t>Material educativo</a:t>
              </a:r>
              <a:endParaRPr kumimoji="0" lang="es-ES" sz="2000" b="0" i="0" u="none" strike="noStrike" cap="none" normalizeH="0" baseline="0" dirty="0" smtClean="0">
                <a:ln>
                  <a:noFill/>
                </a:ln>
                <a:solidFill>
                  <a:schemeClr val="tx1"/>
                </a:solidFill>
                <a:effectLst/>
                <a:latin typeface="Arial" pitchFamily="34" charset="0"/>
              </a:endParaRPr>
            </a:p>
          </p:txBody>
        </p:sp>
        <p:sp>
          <p:nvSpPr>
            <p:cNvPr id="13" name="AutoShape 13"/>
            <p:cNvSpPr>
              <a:spLocks/>
            </p:cNvSpPr>
            <p:nvPr/>
          </p:nvSpPr>
          <p:spPr bwMode="auto">
            <a:xfrm>
              <a:off x="3180" y="4903"/>
              <a:ext cx="680" cy="3790"/>
            </a:xfrm>
            <a:prstGeom prst="leftBrace">
              <a:avLst>
                <a:gd name="adj1" fmla="val 46446"/>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4" name="Text Box 14"/>
            <p:cNvSpPr txBox="1">
              <a:spLocks noChangeArrowheads="1"/>
            </p:cNvSpPr>
            <p:nvPr/>
          </p:nvSpPr>
          <p:spPr bwMode="auto">
            <a:xfrm>
              <a:off x="1316" y="5917"/>
              <a:ext cx="1864" cy="22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20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1" i="0" u="none" strike="noStrike" cap="none" normalizeH="0" baseline="0" dirty="0" smtClean="0">
                  <a:ln>
                    <a:noFill/>
                  </a:ln>
                  <a:solidFill>
                    <a:schemeClr val="tx1"/>
                  </a:solidFill>
                  <a:effectLst/>
                  <a:latin typeface="Calibri" pitchFamily="34" charset="0"/>
                </a:rPr>
                <a:t>Se generan Experiencias de aprendizaje</a:t>
              </a:r>
              <a:endParaRPr kumimoji="0" lang="es-ES" sz="2000" b="1"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1552</Words>
  <Application>Microsoft Office PowerPoint</Application>
  <PresentationFormat>Presentación en pantalla (4:3)</PresentationFormat>
  <Paragraphs>174</Paragraphs>
  <Slides>17</Slides>
  <Notes>3</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Wolf</dc:creator>
  <cp:lastModifiedBy>AdministradorPC</cp:lastModifiedBy>
  <cp:revision>85</cp:revision>
  <dcterms:created xsi:type="dcterms:W3CDTF">2013-05-29T00:02:02Z</dcterms:created>
  <dcterms:modified xsi:type="dcterms:W3CDTF">2015-02-05T18:23:49Z</dcterms:modified>
</cp:coreProperties>
</file>