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7" r:id="rId4"/>
    <p:sldId id="278" r:id="rId5"/>
    <p:sldId id="279" r:id="rId6"/>
    <p:sldId id="281" r:id="rId7"/>
    <p:sldId id="282" r:id="rId8"/>
    <p:sldId id="283" r:id="rId9"/>
    <p:sldId id="284" r:id="rId10"/>
    <p:sldId id="285" r:id="rId11"/>
    <p:sldId id="286" r:id="rId12"/>
    <p:sldId id="287" r:id="rId13"/>
    <p:sldId id="258" r:id="rId14"/>
    <p:sldId id="259" r:id="rId15"/>
    <p:sldId id="260" r:id="rId16"/>
    <p:sldId id="263" r:id="rId17"/>
    <p:sldId id="272" r:id="rId18"/>
    <p:sldId id="264" r:id="rId19"/>
    <p:sldId id="267" r:id="rId20"/>
    <p:sldId id="266" r:id="rId21"/>
    <p:sldId id="288" r:id="rId22"/>
    <p:sldId id="274" r:id="rId23"/>
    <p:sldId id="273" r:id="rId24"/>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2B58F-0B2B-432D-80DD-3B3774AFF790}" type="doc">
      <dgm:prSet loTypeId="urn:microsoft.com/office/officeart/2005/8/layout/radial1" loCatId="relationship" qsTypeId="urn:microsoft.com/office/officeart/2005/8/quickstyle/3d3" qsCatId="3D" csTypeId="urn:microsoft.com/office/officeart/2005/8/colors/accent1_4" csCatId="accent1" phldr="1"/>
      <dgm:spPr/>
      <dgm:t>
        <a:bodyPr/>
        <a:lstStyle/>
        <a:p>
          <a:endParaRPr lang="es-ES"/>
        </a:p>
      </dgm:t>
    </dgm:pt>
    <dgm:pt modelId="{8BAAFC95-19DB-47A5-A6B5-B5B17778C4D9}">
      <dgm:prSet phldrT="[Texto]"/>
      <dgm:spPr>
        <a:solidFill>
          <a:srgbClr val="92D050"/>
        </a:solidFill>
      </dgm:spPr>
      <dgm:t>
        <a:bodyPr/>
        <a:lstStyle/>
        <a:p>
          <a:r>
            <a:rPr lang="es-ES" b="1" dirty="0" smtClean="0">
              <a:solidFill>
                <a:schemeClr val="accent3">
                  <a:lumMod val="50000"/>
                </a:schemeClr>
              </a:solidFill>
            </a:rPr>
            <a:t>DIRIGIDA A PERSONAS CON:</a:t>
          </a:r>
          <a:endParaRPr lang="es-ES" b="1" dirty="0">
            <a:solidFill>
              <a:schemeClr val="accent3">
                <a:lumMod val="50000"/>
              </a:schemeClr>
            </a:solidFill>
          </a:endParaRPr>
        </a:p>
      </dgm:t>
    </dgm:pt>
    <dgm:pt modelId="{4646ACBC-1AF5-4290-8D58-83B7580B75C9}" type="parTrans" cxnId="{C1E0D59A-B548-4383-B3AF-F35EE2956C43}">
      <dgm:prSet/>
      <dgm:spPr/>
      <dgm:t>
        <a:bodyPr/>
        <a:lstStyle/>
        <a:p>
          <a:endParaRPr lang="es-ES"/>
        </a:p>
      </dgm:t>
    </dgm:pt>
    <dgm:pt modelId="{C8B22C9E-69FF-4A4A-95C7-C4BCC9FC563E}" type="sibTrans" cxnId="{C1E0D59A-B548-4383-B3AF-F35EE2956C43}">
      <dgm:prSet/>
      <dgm:spPr/>
      <dgm:t>
        <a:bodyPr/>
        <a:lstStyle/>
        <a:p>
          <a:endParaRPr lang="es-ES"/>
        </a:p>
      </dgm:t>
    </dgm:pt>
    <dgm:pt modelId="{B213E581-977B-4B63-ACB0-6D0173925D23}">
      <dgm:prSet phldrT="[Texto]" custT="1"/>
      <dgm:spPr>
        <a:solidFill>
          <a:schemeClr val="accent1">
            <a:lumMod val="40000"/>
            <a:lumOff val="60000"/>
          </a:schemeClr>
        </a:solidFill>
      </dgm:spPr>
      <dgm:t>
        <a:bodyPr/>
        <a:lstStyle/>
        <a:p>
          <a:r>
            <a:rPr lang="es-ES" sz="1600" dirty="0" smtClean="0">
              <a:solidFill>
                <a:schemeClr val="accent3">
                  <a:lumMod val="50000"/>
                </a:schemeClr>
              </a:solidFill>
            </a:rPr>
            <a:t>DISCAPACIDAD</a:t>
          </a:r>
          <a:endParaRPr lang="es-ES" sz="1600" dirty="0">
            <a:solidFill>
              <a:schemeClr val="accent3">
                <a:lumMod val="50000"/>
              </a:schemeClr>
            </a:solidFill>
          </a:endParaRPr>
        </a:p>
      </dgm:t>
    </dgm:pt>
    <dgm:pt modelId="{EA21003E-2ABC-4B2B-87B9-AA695BEB03B8}" type="parTrans" cxnId="{23268BA7-12B1-49F6-B304-39FB9B44F49E}">
      <dgm:prSet/>
      <dgm:spPr/>
      <dgm:t>
        <a:bodyPr/>
        <a:lstStyle/>
        <a:p>
          <a:endParaRPr lang="es-ES"/>
        </a:p>
      </dgm:t>
    </dgm:pt>
    <dgm:pt modelId="{0D6847A7-B16B-4221-A525-7DCFEB4D8486}" type="sibTrans" cxnId="{23268BA7-12B1-49F6-B304-39FB9B44F49E}">
      <dgm:prSet/>
      <dgm:spPr/>
      <dgm:t>
        <a:bodyPr/>
        <a:lstStyle/>
        <a:p>
          <a:endParaRPr lang="es-ES"/>
        </a:p>
      </dgm:t>
    </dgm:pt>
    <dgm:pt modelId="{E7E636BE-AA2C-405A-9F6B-D31C78F0CA0A}">
      <dgm:prSet phldrT="[Texto]" custT="1"/>
      <dgm:spPr>
        <a:solidFill>
          <a:schemeClr val="accent3">
            <a:lumMod val="40000"/>
            <a:lumOff val="60000"/>
          </a:schemeClr>
        </a:solidFill>
      </dgm:spPr>
      <dgm:t>
        <a:bodyPr/>
        <a:lstStyle/>
        <a:p>
          <a:r>
            <a:rPr lang="es-ES" sz="1600" dirty="0" smtClean="0">
              <a:solidFill>
                <a:schemeClr val="accent3">
                  <a:lumMod val="50000"/>
                </a:schemeClr>
              </a:solidFill>
            </a:rPr>
            <a:t>INSUFICIENCIA RESPIRATORIA </a:t>
          </a:r>
          <a:endParaRPr lang="es-ES" sz="1600" dirty="0">
            <a:solidFill>
              <a:schemeClr val="accent3">
                <a:lumMod val="50000"/>
              </a:schemeClr>
            </a:solidFill>
          </a:endParaRPr>
        </a:p>
      </dgm:t>
    </dgm:pt>
    <dgm:pt modelId="{CC74F2A0-1668-4AAF-A121-8DE4EE682302}" type="parTrans" cxnId="{9924DCF6-48EA-4E93-97B5-DCE269F81E8A}">
      <dgm:prSet/>
      <dgm:spPr/>
      <dgm:t>
        <a:bodyPr/>
        <a:lstStyle/>
        <a:p>
          <a:endParaRPr lang="es-ES"/>
        </a:p>
      </dgm:t>
    </dgm:pt>
    <dgm:pt modelId="{98B2BD3E-FBBD-4E88-9457-8215AAB25B1D}" type="sibTrans" cxnId="{9924DCF6-48EA-4E93-97B5-DCE269F81E8A}">
      <dgm:prSet/>
      <dgm:spPr/>
      <dgm:t>
        <a:bodyPr/>
        <a:lstStyle/>
        <a:p>
          <a:endParaRPr lang="es-ES"/>
        </a:p>
      </dgm:t>
    </dgm:pt>
    <dgm:pt modelId="{029134FE-63F7-431B-A899-30F6FCCFF23F}">
      <dgm:prSet phldrT="[Texto]" custT="1"/>
      <dgm:spPr>
        <a:solidFill>
          <a:schemeClr val="accent4">
            <a:lumMod val="40000"/>
            <a:lumOff val="60000"/>
          </a:schemeClr>
        </a:solidFill>
      </dgm:spPr>
      <dgm:t>
        <a:bodyPr/>
        <a:lstStyle/>
        <a:p>
          <a:r>
            <a:rPr lang="es-ES" sz="1600" dirty="0" smtClean="0">
              <a:solidFill>
                <a:schemeClr val="accent3">
                  <a:lumMod val="50000"/>
                </a:schemeClr>
              </a:solidFill>
            </a:rPr>
            <a:t>TRANSTORNOS CARDIACOS</a:t>
          </a:r>
          <a:endParaRPr lang="es-ES" sz="1600" dirty="0">
            <a:solidFill>
              <a:schemeClr val="accent3">
                <a:lumMod val="50000"/>
              </a:schemeClr>
            </a:solidFill>
          </a:endParaRPr>
        </a:p>
      </dgm:t>
    </dgm:pt>
    <dgm:pt modelId="{CFE9ECDB-F5C7-428F-9BBE-04D969D7C9EA}" type="parTrans" cxnId="{8B1AAE2A-C841-48E3-8491-437B0497996B}">
      <dgm:prSet/>
      <dgm:spPr/>
      <dgm:t>
        <a:bodyPr/>
        <a:lstStyle/>
        <a:p>
          <a:endParaRPr lang="es-ES"/>
        </a:p>
      </dgm:t>
    </dgm:pt>
    <dgm:pt modelId="{8D5045A2-7586-472C-BFD9-CDA2E0E868A3}" type="sibTrans" cxnId="{8B1AAE2A-C841-48E3-8491-437B0497996B}">
      <dgm:prSet/>
      <dgm:spPr/>
      <dgm:t>
        <a:bodyPr/>
        <a:lstStyle/>
        <a:p>
          <a:endParaRPr lang="es-ES"/>
        </a:p>
      </dgm:t>
    </dgm:pt>
    <dgm:pt modelId="{4219C6CA-5E95-437A-99EE-95283434D949}">
      <dgm:prSet phldrT="[Texto]" custT="1"/>
      <dgm:spPr>
        <a:solidFill>
          <a:schemeClr val="accent5">
            <a:lumMod val="40000"/>
            <a:lumOff val="60000"/>
          </a:schemeClr>
        </a:solidFill>
      </dgm:spPr>
      <dgm:t>
        <a:bodyPr/>
        <a:lstStyle/>
        <a:p>
          <a:r>
            <a:rPr lang="es-ES" sz="1600" dirty="0" smtClean="0">
              <a:solidFill>
                <a:schemeClr val="accent3">
                  <a:lumMod val="50000"/>
                </a:schemeClr>
              </a:solidFill>
            </a:rPr>
            <a:t>PATOLOGIA A NIVEL OSEO Y MUSCULAR</a:t>
          </a:r>
          <a:endParaRPr lang="es-ES" sz="1600" dirty="0">
            <a:solidFill>
              <a:schemeClr val="accent3">
                <a:lumMod val="50000"/>
              </a:schemeClr>
            </a:solidFill>
          </a:endParaRPr>
        </a:p>
      </dgm:t>
    </dgm:pt>
    <dgm:pt modelId="{48087A7E-E30A-4D3B-AE89-93F2E27F98CB}" type="parTrans" cxnId="{A478A7E0-C46A-4287-A8DD-4EEDC435B476}">
      <dgm:prSet/>
      <dgm:spPr/>
      <dgm:t>
        <a:bodyPr/>
        <a:lstStyle/>
        <a:p>
          <a:endParaRPr lang="es-ES"/>
        </a:p>
      </dgm:t>
    </dgm:pt>
    <dgm:pt modelId="{6386AF19-CAC1-4231-B245-A765BAA66CE2}" type="sibTrans" cxnId="{A478A7E0-C46A-4287-A8DD-4EEDC435B476}">
      <dgm:prSet/>
      <dgm:spPr/>
      <dgm:t>
        <a:bodyPr/>
        <a:lstStyle/>
        <a:p>
          <a:endParaRPr lang="es-ES"/>
        </a:p>
      </dgm:t>
    </dgm:pt>
    <dgm:pt modelId="{A2024660-C257-45C2-8514-A8849EAEB5FE}" type="pres">
      <dgm:prSet presAssocID="{F642B58F-0B2B-432D-80DD-3B3774AFF790}" presName="cycle" presStyleCnt="0">
        <dgm:presLayoutVars>
          <dgm:chMax val="1"/>
          <dgm:dir/>
          <dgm:animLvl val="ctr"/>
          <dgm:resizeHandles val="exact"/>
        </dgm:presLayoutVars>
      </dgm:prSet>
      <dgm:spPr/>
      <dgm:t>
        <a:bodyPr/>
        <a:lstStyle/>
        <a:p>
          <a:endParaRPr lang="es-ES"/>
        </a:p>
      </dgm:t>
    </dgm:pt>
    <dgm:pt modelId="{C6DF92E1-6E32-41B8-A4FC-59119A25E2F3}" type="pres">
      <dgm:prSet presAssocID="{8BAAFC95-19DB-47A5-A6B5-B5B17778C4D9}" presName="centerShape" presStyleLbl="node0" presStyleIdx="0" presStyleCnt="1"/>
      <dgm:spPr/>
      <dgm:t>
        <a:bodyPr/>
        <a:lstStyle/>
        <a:p>
          <a:endParaRPr lang="es-ES"/>
        </a:p>
      </dgm:t>
    </dgm:pt>
    <dgm:pt modelId="{2514D90A-8A08-48B3-8399-076BCF7B55FF}" type="pres">
      <dgm:prSet presAssocID="{EA21003E-2ABC-4B2B-87B9-AA695BEB03B8}" presName="Name9" presStyleLbl="parChTrans1D2" presStyleIdx="0" presStyleCnt="4"/>
      <dgm:spPr/>
      <dgm:t>
        <a:bodyPr/>
        <a:lstStyle/>
        <a:p>
          <a:endParaRPr lang="es-ES"/>
        </a:p>
      </dgm:t>
    </dgm:pt>
    <dgm:pt modelId="{3333D61F-8DCE-4F87-BA64-8BC6D9CCF382}" type="pres">
      <dgm:prSet presAssocID="{EA21003E-2ABC-4B2B-87B9-AA695BEB03B8}" presName="connTx" presStyleLbl="parChTrans1D2" presStyleIdx="0" presStyleCnt="4"/>
      <dgm:spPr/>
      <dgm:t>
        <a:bodyPr/>
        <a:lstStyle/>
        <a:p>
          <a:endParaRPr lang="es-ES"/>
        </a:p>
      </dgm:t>
    </dgm:pt>
    <dgm:pt modelId="{64524C84-82A4-45C6-A1A4-E16B419F209D}" type="pres">
      <dgm:prSet presAssocID="{B213E581-977B-4B63-ACB0-6D0173925D23}" presName="node" presStyleLbl="node1" presStyleIdx="0" presStyleCnt="4" custScaleX="134684" custScaleY="133786">
        <dgm:presLayoutVars>
          <dgm:bulletEnabled val="1"/>
        </dgm:presLayoutVars>
      </dgm:prSet>
      <dgm:spPr/>
      <dgm:t>
        <a:bodyPr/>
        <a:lstStyle/>
        <a:p>
          <a:endParaRPr lang="es-ES"/>
        </a:p>
      </dgm:t>
    </dgm:pt>
    <dgm:pt modelId="{95C1DB28-D13B-464B-9750-8415AF2DD530}" type="pres">
      <dgm:prSet presAssocID="{CC74F2A0-1668-4AAF-A121-8DE4EE682302}" presName="Name9" presStyleLbl="parChTrans1D2" presStyleIdx="1" presStyleCnt="4"/>
      <dgm:spPr/>
      <dgm:t>
        <a:bodyPr/>
        <a:lstStyle/>
        <a:p>
          <a:endParaRPr lang="es-ES"/>
        </a:p>
      </dgm:t>
    </dgm:pt>
    <dgm:pt modelId="{34B18D78-CFA3-419A-B9A1-66A172ADE1E4}" type="pres">
      <dgm:prSet presAssocID="{CC74F2A0-1668-4AAF-A121-8DE4EE682302}" presName="connTx" presStyleLbl="parChTrans1D2" presStyleIdx="1" presStyleCnt="4"/>
      <dgm:spPr/>
      <dgm:t>
        <a:bodyPr/>
        <a:lstStyle/>
        <a:p>
          <a:endParaRPr lang="es-ES"/>
        </a:p>
      </dgm:t>
    </dgm:pt>
    <dgm:pt modelId="{B4CA8E3F-283B-4E4D-B10D-090492EA49EE}" type="pres">
      <dgm:prSet presAssocID="{E7E636BE-AA2C-405A-9F6B-D31C78F0CA0A}" presName="node" presStyleLbl="node1" presStyleIdx="1" presStyleCnt="4" custScaleX="134684" custScaleY="133786">
        <dgm:presLayoutVars>
          <dgm:bulletEnabled val="1"/>
        </dgm:presLayoutVars>
      </dgm:prSet>
      <dgm:spPr/>
      <dgm:t>
        <a:bodyPr/>
        <a:lstStyle/>
        <a:p>
          <a:endParaRPr lang="es-ES"/>
        </a:p>
      </dgm:t>
    </dgm:pt>
    <dgm:pt modelId="{53F17414-416B-4FC6-8B6D-1E6B15B7CC85}" type="pres">
      <dgm:prSet presAssocID="{CFE9ECDB-F5C7-428F-9BBE-04D969D7C9EA}" presName="Name9" presStyleLbl="parChTrans1D2" presStyleIdx="2" presStyleCnt="4"/>
      <dgm:spPr/>
      <dgm:t>
        <a:bodyPr/>
        <a:lstStyle/>
        <a:p>
          <a:endParaRPr lang="es-ES"/>
        </a:p>
      </dgm:t>
    </dgm:pt>
    <dgm:pt modelId="{425D835C-EC28-411B-AD47-D689A978CD64}" type="pres">
      <dgm:prSet presAssocID="{CFE9ECDB-F5C7-428F-9BBE-04D969D7C9EA}" presName="connTx" presStyleLbl="parChTrans1D2" presStyleIdx="2" presStyleCnt="4"/>
      <dgm:spPr/>
      <dgm:t>
        <a:bodyPr/>
        <a:lstStyle/>
        <a:p>
          <a:endParaRPr lang="es-ES"/>
        </a:p>
      </dgm:t>
    </dgm:pt>
    <dgm:pt modelId="{E7FBE72B-B2CE-4BF7-B5A4-953B54459DD5}" type="pres">
      <dgm:prSet presAssocID="{029134FE-63F7-431B-A899-30F6FCCFF23F}" presName="node" presStyleLbl="node1" presStyleIdx="2" presStyleCnt="4" custScaleX="134684" custScaleY="133786">
        <dgm:presLayoutVars>
          <dgm:bulletEnabled val="1"/>
        </dgm:presLayoutVars>
      </dgm:prSet>
      <dgm:spPr/>
      <dgm:t>
        <a:bodyPr/>
        <a:lstStyle/>
        <a:p>
          <a:endParaRPr lang="es-ES"/>
        </a:p>
      </dgm:t>
    </dgm:pt>
    <dgm:pt modelId="{D07EBBC7-5146-4365-9773-1DE8B0AF6D26}" type="pres">
      <dgm:prSet presAssocID="{48087A7E-E30A-4D3B-AE89-93F2E27F98CB}" presName="Name9" presStyleLbl="parChTrans1D2" presStyleIdx="3" presStyleCnt="4"/>
      <dgm:spPr/>
      <dgm:t>
        <a:bodyPr/>
        <a:lstStyle/>
        <a:p>
          <a:endParaRPr lang="es-ES"/>
        </a:p>
      </dgm:t>
    </dgm:pt>
    <dgm:pt modelId="{2465AC44-D840-44CB-96ED-E6E008F3EA3A}" type="pres">
      <dgm:prSet presAssocID="{48087A7E-E30A-4D3B-AE89-93F2E27F98CB}" presName="connTx" presStyleLbl="parChTrans1D2" presStyleIdx="3" presStyleCnt="4"/>
      <dgm:spPr/>
      <dgm:t>
        <a:bodyPr/>
        <a:lstStyle/>
        <a:p>
          <a:endParaRPr lang="es-ES"/>
        </a:p>
      </dgm:t>
    </dgm:pt>
    <dgm:pt modelId="{57038697-3927-4465-811B-0A2C25E20007}" type="pres">
      <dgm:prSet presAssocID="{4219C6CA-5E95-437A-99EE-95283434D949}" presName="node" presStyleLbl="node1" presStyleIdx="3" presStyleCnt="4" custScaleX="134684" custScaleY="133786">
        <dgm:presLayoutVars>
          <dgm:bulletEnabled val="1"/>
        </dgm:presLayoutVars>
      </dgm:prSet>
      <dgm:spPr/>
      <dgm:t>
        <a:bodyPr/>
        <a:lstStyle/>
        <a:p>
          <a:endParaRPr lang="es-ES"/>
        </a:p>
      </dgm:t>
    </dgm:pt>
  </dgm:ptLst>
  <dgm:cxnLst>
    <dgm:cxn modelId="{01DB5373-8BDE-4309-B611-4AB2622368BB}" type="presOf" srcId="{B213E581-977B-4B63-ACB0-6D0173925D23}" destId="{64524C84-82A4-45C6-A1A4-E16B419F209D}" srcOrd="0" destOrd="0" presId="urn:microsoft.com/office/officeart/2005/8/layout/radial1"/>
    <dgm:cxn modelId="{C91BC457-AD65-4381-9A9C-F71AE9327F2E}" type="presOf" srcId="{48087A7E-E30A-4D3B-AE89-93F2E27F98CB}" destId="{2465AC44-D840-44CB-96ED-E6E008F3EA3A}" srcOrd="1" destOrd="0" presId="urn:microsoft.com/office/officeart/2005/8/layout/radial1"/>
    <dgm:cxn modelId="{0BA92F19-2FD2-4A39-A8D9-8C74904998B5}" type="presOf" srcId="{E7E636BE-AA2C-405A-9F6B-D31C78F0CA0A}" destId="{B4CA8E3F-283B-4E4D-B10D-090492EA49EE}" srcOrd="0" destOrd="0" presId="urn:microsoft.com/office/officeart/2005/8/layout/radial1"/>
    <dgm:cxn modelId="{A478A7E0-C46A-4287-A8DD-4EEDC435B476}" srcId="{8BAAFC95-19DB-47A5-A6B5-B5B17778C4D9}" destId="{4219C6CA-5E95-437A-99EE-95283434D949}" srcOrd="3" destOrd="0" parTransId="{48087A7E-E30A-4D3B-AE89-93F2E27F98CB}" sibTransId="{6386AF19-CAC1-4231-B245-A765BAA66CE2}"/>
    <dgm:cxn modelId="{CC126B6F-40D8-4D5B-B823-43A380B05367}" type="presOf" srcId="{EA21003E-2ABC-4B2B-87B9-AA695BEB03B8}" destId="{2514D90A-8A08-48B3-8399-076BCF7B55FF}" srcOrd="0" destOrd="0" presId="urn:microsoft.com/office/officeart/2005/8/layout/radial1"/>
    <dgm:cxn modelId="{9924DCF6-48EA-4E93-97B5-DCE269F81E8A}" srcId="{8BAAFC95-19DB-47A5-A6B5-B5B17778C4D9}" destId="{E7E636BE-AA2C-405A-9F6B-D31C78F0CA0A}" srcOrd="1" destOrd="0" parTransId="{CC74F2A0-1668-4AAF-A121-8DE4EE682302}" sibTransId="{98B2BD3E-FBBD-4E88-9457-8215AAB25B1D}"/>
    <dgm:cxn modelId="{C2A12DC5-0CC4-4F52-98A6-01872D23282A}" type="presOf" srcId="{F642B58F-0B2B-432D-80DD-3B3774AFF790}" destId="{A2024660-C257-45C2-8514-A8849EAEB5FE}" srcOrd="0" destOrd="0" presId="urn:microsoft.com/office/officeart/2005/8/layout/radial1"/>
    <dgm:cxn modelId="{4C831A45-EC47-4F61-87DE-1E12A2FCA2EB}" type="presOf" srcId="{8BAAFC95-19DB-47A5-A6B5-B5B17778C4D9}" destId="{C6DF92E1-6E32-41B8-A4FC-59119A25E2F3}" srcOrd="0" destOrd="0" presId="urn:microsoft.com/office/officeart/2005/8/layout/radial1"/>
    <dgm:cxn modelId="{8B1AAE2A-C841-48E3-8491-437B0497996B}" srcId="{8BAAFC95-19DB-47A5-A6B5-B5B17778C4D9}" destId="{029134FE-63F7-431B-A899-30F6FCCFF23F}" srcOrd="2" destOrd="0" parTransId="{CFE9ECDB-F5C7-428F-9BBE-04D969D7C9EA}" sibTransId="{8D5045A2-7586-472C-BFD9-CDA2E0E868A3}"/>
    <dgm:cxn modelId="{23268BA7-12B1-49F6-B304-39FB9B44F49E}" srcId="{8BAAFC95-19DB-47A5-A6B5-B5B17778C4D9}" destId="{B213E581-977B-4B63-ACB0-6D0173925D23}" srcOrd="0" destOrd="0" parTransId="{EA21003E-2ABC-4B2B-87B9-AA695BEB03B8}" sibTransId="{0D6847A7-B16B-4221-A525-7DCFEB4D8486}"/>
    <dgm:cxn modelId="{04F756E2-8E8F-488F-921A-292D27DDF53E}" type="presOf" srcId="{EA21003E-2ABC-4B2B-87B9-AA695BEB03B8}" destId="{3333D61F-8DCE-4F87-BA64-8BC6D9CCF382}" srcOrd="1" destOrd="0" presId="urn:microsoft.com/office/officeart/2005/8/layout/radial1"/>
    <dgm:cxn modelId="{A103B5F0-C487-4520-9B40-2C87E7E01697}" type="presOf" srcId="{029134FE-63F7-431B-A899-30F6FCCFF23F}" destId="{E7FBE72B-B2CE-4BF7-B5A4-953B54459DD5}" srcOrd="0" destOrd="0" presId="urn:microsoft.com/office/officeart/2005/8/layout/radial1"/>
    <dgm:cxn modelId="{D6A09A48-7D09-4ECE-AFBE-249C022BDA19}" type="presOf" srcId="{48087A7E-E30A-4D3B-AE89-93F2E27F98CB}" destId="{D07EBBC7-5146-4365-9773-1DE8B0AF6D26}" srcOrd="0" destOrd="0" presId="urn:microsoft.com/office/officeart/2005/8/layout/radial1"/>
    <dgm:cxn modelId="{C1E0D59A-B548-4383-B3AF-F35EE2956C43}" srcId="{F642B58F-0B2B-432D-80DD-3B3774AFF790}" destId="{8BAAFC95-19DB-47A5-A6B5-B5B17778C4D9}" srcOrd="0" destOrd="0" parTransId="{4646ACBC-1AF5-4290-8D58-83B7580B75C9}" sibTransId="{C8B22C9E-69FF-4A4A-95C7-C4BCC9FC563E}"/>
    <dgm:cxn modelId="{F7C836ED-9C99-4507-A08D-F4E06BF09D11}" type="presOf" srcId="{CFE9ECDB-F5C7-428F-9BBE-04D969D7C9EA}" destId="{53F17414-416B-4FC6-8B6D-1E6B15B7CC85}" srcOrd="0" destOrd="0" presId="urn:microsoft.com/office/officeart/2005/8/layout/radial1"/>
    <dgm:cxn modelId="{16933316-1F11-4D94-9014-6657F29C4E80}" type="presOf" srcId="{CFE9ECDB-F5C7-428F-9BBE-04D969D7C9EA}" destId="{425D835C-EC28-411B-AD47-D689A978CD64}" srcOrd="1" destOrd="0" presId="urn:microsoft.com/office/officeart/2005/8/layout/radial1"/>
    <dgm:cxn modelId="{ED045066-199E-43C1-AB3B-5D7A230961DA}" type="presOf" srcId="{CC74F2A0-1668-4AAF-A121-8DE4EE682302}" destId="{95C1DB28-D13B-464B-9750-8415AF2DD530}" srcOrd="0" destOrd="0" presId="urn:microsoft.com/office/officeart/2005/8/layout/radial1"/>
    <dgm:cxn modelId="{1233D161-D51B-4DFE-9CDD-BB70D7762FF2}" type="presOf" srcId="{CC74F2A0-1668-4AAF-A121-8DE4EE682302}" destId="{34B18D78-CFA3-419A-B9A1-66A172ADE1E4}" srcOrd="1" destOrd="0" presId="urn:microsoft.com/office/officeart/2005/8/layout/radial1"/>
    <dgm:cxn modelId="{BA4135AA-6E22-4107-80B5-EEE6A6AFDBB2}" type="presOf" srcId="{4219C6CA-5E95-437A-99EE-95283434D949}" destId="{57038697-3927-4465-811B-0A2C25E20007}" srcOrd="0" destOrd="0" presId="urn:microsoft.com/office/officeart/2005/8/layout/radial1"/>
    <dgm:cxn modelId="{FDE60DB4-1BFD-47C4-839B-AED1A15893A7}" type="presParOf" srcId="{A2024660-C257-45C2-8514-A8849EAEB5FE}" destId="{C6DF92E1-6E32-41B8-A4FC-59119A25E2F3}" srcOrd="0" destOrd="0" presId="urn:microsoft.com/office/officeart/2005/8/layout/radial1"/>
    <dgm:cxn modelId="{A098557A-051F-4451-8929-327F88C5537F}" type="presParOf" srcId="{A2024660-C257-45C2-8514-A8849EAEB5FE}" destId="{2514D90A-8A08-48B3-8399-076BCF7B55FF}" srcOrd="1" destOrd="0" presId="urn:microsoft.com/office/officeart/2005/8/layout/radial1"/>
    <dgm:cxn modelId="{F0E7203F-CB97-435A-8C8C-AB22EA8FA4A4}" type="presParOf" srcId="{2514D90A-8A08-48B3-8399-076BCF7B55FF}" destId="{3333D61F-8DCE-4F87-BA64-8BC6D9CCF382}" srcOrd="0" destOrd="0" presId="urn:microsoft.com/office/officeart/2005/8/layout/radial1"/>
    <dgm:cxn modelId="{306BE500-68AE-4F8C-AF49-8F17CD9EFE3E}" type="presParOf" srcId="{A2024660-C257-45C2-8514-A8849EAEB5FE}" destId="{64524C84-82A4-45C6-A1A4-E16B419F209D}" srcOrd="2" destOrd="0" presId="urn:microsoft.com/office/officeart/2005/8/layout/radial1"/>
    <dgm:cxn modelId="{AE1588F3-4D57-4003-888E-856CC0EF57BB}" type="presParOf" srcId="{A2024660-C257-45C2-8514-A8849EAEB5FE}" destId="{95C1DB28-D13B-464B-9750-8415AF2DD530}" srcOrd="3" destOrd="0" presId="urn:microsoft.com/office/officeart/2005/8/layout/radial1"/>
    <dgm:cxn modelId="{9B2912A1-6256-40AF-B418-C371E40547CC}" type="presParOf" srcId="{95C1DB28-D13B-464B-9750-8415AF2DD530}" destId="{34B18D78-CFA3-419A-B9A1-66A172ADE1E4}" srcOrd="0" destOrd="0" presId="urn:microsoft.com/office/officeart/2005/8/layout/radial1"/>
    <dgm:cxn modelId="{B8CD1F35-4DA3-4401-B85F-DB73D91FE05B}" type="presParOf" srcId="{A2024660-C257-45C2-8514-A8849EAEB5FE}" destId="{B4CA8E3F-283B-4E4D-B10D-090492EA49EE}" srcOrd="4" destOrd="0" presId="urn:microsoft.com/office/officeart/2005/8/layout/radial1"/>
    <dgm:cxn modelId="{94F7B500-55FA-4DA7-85A1-4AF89889FEAF}" type="presParOf" srcId="{A2024660-C257-45C2-8514-A8849EAEB5FE}" destId="{53F17414-416B-4FC6-8B6D-1E6B15B7CC85}" srcOrd="5" destOrd="0" presId="urn:microsoft.com/office/officeart/2005/8/layout/radial1"/>
    <dgm:cxn modelId="{CEA08BA2-3ABB-48FA-A6F3-3CA1BE4813E6}" type="presParOf" srcId="{53F17414-416B-4FC6-8B6D-1E6B15B7CC85}" destId="{425D835C-EC28-411B-AD47-D689A978CD64}" srcOrd="0" destOrd="0" presId="urn:microsoft.com/office/officeart/2005/8/layout/radial1"/>
    <dgm:cxn modelId="{A6CFAF9B-7F44-4F9B-9B6D-892730988048}" type="presParOf" srcId="{A2024660-C257-45C2-8514-A8849EAEB5FE}" destId="{E7FBE72B-B2CE-4BF7-B5A4-953B54459DD5}" srcOrd="6" destOrd="0" presId="urn:microsoft.com/office/officeart/2005/8/layout/radial1"/>
    <dgm:cxn modelId="{68B877A2-15B8-45F7-89A7-E0F81BD08972}" type="presParOf" srcId="{A2024660-C257-45C2-8514-A8849EAEB5FE}" destId="{D07EBBC7-5146-4365-9773-1DE8B0AF6D26}" srcOrd="7" destOrd="0" presId="urn:microsoft.com/office/officeart/2005/8/layout/radial1"/>
    <dgm:cxn modelId="{6401C345-FA28-4591-AB9D-F8A9E7C65EA3}" type="presParOf" srcId="{D07EBBC7-5146-4365-9773-1DE8B0AF6D26}" destId="{2465AC44-D840-44CB-96ED-E6E008F3EA3A}" srcOrd="0" destOrd="0" presId="urn:microsoft.com/office/officeart/2005/8/layout/radial1"/>
    <dgm:cxn modelId="{4E6499F6-D3D9-4680-8194-6ACAC4E0F9A0}" type="presParOf" srcId="{A2024660-C257-45C2-8514-A8849EAEB5FE}" destId="{57038697-3927-4465-811B-0A2C25E2000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61388-C1AD-49DA-967F-DC890B0D74E6}" type="doc">
      <dgm:prSet loTypeId="urn:microsoft.com/office/officeart/2008/layout/HorizontalMultiLevelHierarchy" loCatId="hierarchy" qsTypeId="urn:microsoft.com/office/officeart/2005/8/quickstyle/3d3" qsCatId="3D" csTypeId="urn:microsoft.com/office/officeart/2005/8/colors/accent1_2" csCatId="accent1" phldr="1"/>
      <dgm:spPr/>
      <dgm:t>
        <a:bodyPr/>
        <a:lstStyle/>
        <a:p>
          <a:endParaRPr lang="es-ES"/>
        </a:p>
      </dgm:t>
    </dgm:pt>
    <dgm:pt modelId="{EF1FE6B0-C1F7-4522-B6EC-0DD198D83E41}">
      <dgm:prSet phldrT="[Texto]"/>
      <dgm:spPr>
        <a:solidFill>
          <a:schemeClr val="accent5">
            <a:lumMod val="40000"/>
            <a:lumOff val="60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b="1" dirty="0" smtClean="0">
              <a:solidFill>
                <a:schemeClr val="tx1"/>
              </a:solidFill>
            </a:rPr>
            <a:t>OBJETIVOS DE LA ACTIVIDAD FISICA ADAPTADA (AFA)</a:t>
          </a:r>
        </a:p>
        <a:p>
          <a:pPr defTabSz="2711450">
            <a:lnSpc>
              <a:spcPct val="90000"/>
            </a:lnSpc>
            <a:spcBef>
              <a:spcPct val="0"/>
            </a:spcBef>
            <a:spcAft>
              <a:spcPct val="35000"/>
            </a:spcAft>
          </a:pPr>
          <a:endParaRPr lang="es-ES" dirty="0">
            <a:solidFill>
              <a:schemeClr val="tx1"/>
            </a:solidFill>
          </a:endParaRPr>
        </a:p>
      </dgm:t>
    </dgm:pt>
    <dgm:pt modelId="{3FBFD7FD-5D53-4204-A07E-E605BFA164A7}" type="parTrans" cxnId="{745C0F3D-2285-4957-B1CE-2B8FF82C9540}">
      <dgm:prSet/>
      <dgm:spPr/>
      <dgm:t>
        <a:bodyPr/>
        <a:lstStyle/>
        <a:p>
          <a:endParaRPr lang="es-ES">
            <a:solidFill>
              <a:schemeClr val="tx1"/>
            </a:solidFill>
          </a:endParaRPr>
        </a:p>
      </dgm:t>
    </dgm:pt>
    <dgm:pt modelId="{ED655845-C2D2-4953-BC48-DB32133767B8}" type="sibTrans" cxnId="{745C0F3D-2285-4957-B1CE-2B8FF82C9540}">
      <dgm:prSet/>
      <dgm:spPr/>
      <dgm:t>
        <a:bodyPr/>
        <a:lstStyle/>
        <a:p>
          <a:endParaRPr lang="es-ES">
            <a:solidFill>
              <a:schemeClr val="tx1"/>
            </a:solidFill>
          </a:endParaRPr>
        </a:p>
      </dgm:t>
    </dgm:pt>
    <dgm:pt modelId="{A7BED3EC-416A-46ED-8072-605B4774CFEB}">
      <dgm:prSet phldrT="[Texto]"/>
      <dgm:spPr>
        <a:solidFill>
          <a:schemeClr val="accent1">
            <a:lumMod val="40000"/>
            <a:lumOff val="60000"/>
          </a:schemeClr>
        </a:solidFill>
      </dgm:spPr>
      <dgm:t>
        <a:bodyPr/>
        <a:lstStyle/>
        <a:p>
          <a:r>
            <a:rPr lang="es-ES" dirty="0" smtClean="0">
              <a:solidFill>
                <a:schemeClr val="tx1"/>
              </a:solidFill>
            </a:rPr>
            <a:t>Ayudar al practicante a lograr la adaptación y equilibrio psicológico que requiere su impedimento.</a:t>
          </a:r>
          <a:endParaRPr lang="es-ES" dirty="0">
            <a:solidFill>
              <a:schemeClr val="tx1"/>
            </a:solidFill>
          </a:endParaRPr>
        </a:p>
      </dgm:t>
    </dgm:pt>
    <dgm:pt modelId="{F975C4D8-C654-4988-9B62-F73CC0EF6CA7}" type="parTrans" cxnId="{5B5A6FA9-C1A9-48F1-9CAB-2985E0C5FD29}">
      <dgm:prSet/>
      <dgm:spPr/>
      <dgm:t>
        <a:bodyPr/>
        <a:lstStyle/>
        <a:p>
          <a:endParaRPr lang="es-ES">
            <a:solidFill>
              <a:schemeClr val="tx1"/>
            </a:solidFill>
          </a:endParaRPr>
        </a:p>
      </dgm:t>
    </dgm:pt>
    <dgm:pt modelId="{A8159057-F93B-48EB-BE55-C9B8ED98EB5D}" type="sibTrans" cxnId="{5B5A6FA9-C1A9-48F1-9CAB-2985E0C5FD29}">
      <dgm:prSet/>
      <dgm:spPr/>
      <dgm:t>
        <a:bodyPr/>
        <a:lstStyle/>
        <a:p>
          <a:endParaRPr lang="es-ES">
            <a:solidFill>
              <a:schemeClr val="tx1"/>
            </a:solidFill>
          </a:endParaRPr>
        </a:p>
      </dgm:t>
    </dgm:pt>
    <dgm:pt modelId="{3BF575EE-260C-4EAA-B8AC-305E33D41A3C}">
      <dgm:prSet phldrT="[Texto]"/>
      <dgm:spPr>
        <a:solidFill>
          <a:schemeClr val="accent4">
            <a:lumMod val="40000"/>
            <a:lumOff val="60000"/>
          </a:schemeClr>
        </a:solidFill>
      </dgm:spPr>
      <dgm:t>
        <a:bodyPr/>
        <a:lstStyle/>
        <a:p>
          <a:r>
            <a:rPr lang="es-ES" dirty="0" smtClean="0">
              <a:solidFill>
                <a:schemeClr val="tx1"/>
              </a:solidFill>
            </a:rPr>
            <a:t>Capacitar al usuario para la comprensión del impedimento, así como de las posibilidades de movimiento. </a:t>
          </a:r>
          <a:endParaRPr lang="es-ES" dirty="0">
            <a:solidFill>
              <a:schemeClr val="tx1"/>
            </a:solidFill>
          </a:endParaRPr>
        </a:p>
      </dgm:t>
    </dgm:pt>
    <dgm:pt modelId="{4972577E-B298-410C-9688-9A3EB8FC2A0D}" type="parTrans" cxnId="{5D2EF211-3CD6-4104-AB23-C7F08266C5D0}">
      <dgm:prSet/>
      <dgm:spPr/>
      <dgm:t>
        <a:bodyPr/>
        <a:lstStyle/>
        <a:p>
          <a:endParaRPr lang="es-ES">
            <a:solidFill>
              <a:schemeClr val="tx1"/>
            </a:solidFill>
          </a:endParaRPr>
        </a:p>
      </dgm:t>
    </dgm:pt>
    <dgm:pt modelId="{2855F833-2968-439E-B899-C971340668CA}" type="sibTrans" cxnId="{5D2EF211-3CD6-4104-AB23-C7F08266C5D0}">
      <dgm:prSet/>
      <dgm:spPr/>
      <dgm:t>
        <a:bodyPr/>
        <a:lstStyle/>
        <a:p>
          <a:endParaRPr lang="es-ES">
            <a:solidFill>
              <a:schemeClr val="tx1"/>
            </a:solidFill>
          </a:endParaRPr>
        </a:p>
      </dgm:t>
    </dgm:pt>
    <dgm:pt modelId="{3402BACB-95EA-4357-942E-9C5D88850C13}">
      <dgm:prSet phldrT="[Texto]"/>
      <dgm:spPr>
        <a:solidFill>
          <a:srgbClr val="FFFF66"/>
        </a:solidFill>
      </dgm:spPr>
      <dgm:t>
        <a:bodyPr/>
        <a:lstStyle/>
        <a:p>
          <a:r>
            <a:rPr lang="es-ES" dirty="0" smtClean="0">
              <a:solidFill>
                <a:schemeClr val="tx1"/>
              </a:solidFill>
            </a:rPr>
            <a:t>Facilitar la adaptación a sus posibilidades y compensación física.</a:t>
          </a:r>
          <a:endParaRPr lang="es-ES" dirty="0">
            <a:solidFill>
              <a:schemeClr val="tx1"/>
            </a:solidFill>
          </a:endParaRPr>
        </a:p>
      </dgm:t>
    </dgm:pt>
    <dgm:pt modelId="{B1C92540-7380-4792-937B-46495A49D5D2}" type="parTrans" cxnId="{083433FA-CED7-4BFD-A3AD-68578FA1C531}">
      <dgm:prSet/>
      <dgm:spPr/>
      <dgm:t>
        <a:bodyPr/>
        <a:lstStyle/>
        <a:p>
          <a:endParaRPr lang="es-ES">
            <a:solidFill>
              <a:schemeClr val="tx1"/>
            </a:solidFill>
          </a:endParaRPr>
        </a:p>
      </dgm:t>
    </dgm:pt>
    <dgm:pt modelId="{1BC99196-6466-4E9B-9153-C94261B0D3BF}" type="sibTrans" cxnId="{083433FA-CED7-4BFD-A3AD-68578FA1C531}">
      <dgm:prSet/>
      <dgm:spPr/>
      <dgm:t>
        <a:bodyPr/>
        <a:lstStyle/>
        <a:p>
          <a:endParaRPr lang="es-ES">
            <a:solidFill>
              <a:schemeClr val="tx1"/>
            </a:solidFill>
          </a:endParaRPr>
        </a:p>
      </dgm:t>
    </dgm:pt>
    <dgm:pt modelId="{089BE455-7EE7-43E4-9BDC-8C6D6606FCAC}">
      <dgm:prSet phldrT="[Texto]"/>
      <dgm:spPr>
        <a:solidFill>
          <a:srgbClr val="92D050"/>
        </a:solidFill>
      </dgm:spPr>
      <dgm:t>
        <a:bodyPr/>
        <a:lstStyle/>
        <a:p>
          <a:r>
            <a:rPr lang="es-ES" dirty="0" smtClean="0">
              <a:solidFill>
                <a:schemeClr val="tx1"/>
              </a:solidFill>
            </a:rPr>
            <a:t>Facilitar  su independencia y autonomía.</a:t>
          </a:r>
          <a:endParaRPr lang="es-ES" dirty="0">
            <a:solidFill>
              <a:schemeClr val="tx1"/>
            </a:solidFill>
          </a:endParaRPr>
        </a:p>
      </dgm:t>
    </dgm:pt>
    <dgm:pt modelId="{B28A6ACE-BF3B-4BE0-B3C7-779E6DF2CA4F}" type="parTrans" cxnId="{5FF62A81-A756-4CCD-AE60-594AADE300C2}">
      <dgm:prSet/>
      <dgm:spPr/>
      <dgm:t>
        <a:bodyPr/>
        <a:lstStyle/>
        <a:p>
          <a:endParaRPr lang="es-ES">
            <a:solidFill>
              <a:schemeClr val="tx1"/>
            </a:solidFill>
          </a:endParaRPr>
        </a:p>
      </dgm:t>
    </dgm:pt>
    <dgm:pt modelId="{8FB582B1-6BA6-4B98-9F34-B0C02D705EF0}" type="sibTrans" cxnId="{5FF62A81-A756-4CCD-AE60-594AADE300C2}">
      <dgm:prSet/>
      <dgm:spPr/>
      <dgm:t>
        <a:bodyPr/>
        <a:lstStyle/>
        <a:p>
          <a:endParaRPr lang="es-ES">
            <a:solidFill>
              <a:schemeClr val="tx1"/>
            </a:solidFill>
          </a:endParaRPr>
        </a:p>
      </dgm:t>
    </dgm:pt>
    <dgm:pt modelId="{C3D5FB24-9788-4C27-A5CC-74901B791C39}" type="pres">
      <dgm:prSet presAssocID="{92961388-C1AD-49DA-967F-DC890B0D74E6}" presName="Name0" presStyleCnt="0">
        <dgm:presLayoutVars>
          <dgm:chPref val="1"/>
          <dgm:dir/>
          <dgm:animOne val="branch"/>
          <dgm:animLvl val="lvl"/>
          <dgm:resizeHandles val="exact"/>
        </dgm:presLayoutVars>
      </dgm:prSet>
      <dgm:spPr/>
      <dgm:t>
        <a:bodyPr/>
        <a:lstStyle/>
        <a:p>
          <a:endParaRPr lang="es-ES"/>
        </a:p>
      </dgm:t>
    </dgm:pt>
    <dgm:pt modelId="{B801B84C-F11E-4AD5-AB34-E0A63D3BDEDA}" type="pres">
      <dgm:prSet presAssocID="{EF1FE6B0-C1F7-4522-B6EC-0DD198D83E41}" presName="root1" presStyleCnt="0"/>
      <dgm:spPr/>
    </dgm:pt>
    <dgm:pt modelId="{F96A2CF5-4328-4983-8D7C-8F5DBF19ABAD}" type="pres">
      <dgm:prSet presAssocID="{EF1FE6B0-C1F7-4522-B6EC-0DD198D83E41}" presName="LevelOneTextNode" presStyleLbl="node0" presStyleIdx="0" presStyleCnt="1" custScaleX="91706">
        <dgm:presLayoutVars>
          <dgm:chPref val="3"/>
        </dgm:presLayoutVars>
      </dgm:prSet>
      <dgm:spPr/>
      <dgm:t>
        <a:bodyPr/>
        <a:lstStyle/>
        <a:p>
          <a:endParaRPr lang="es-ES"/>
        </a:p>
      </dgm:t>
    </dgm:pt>
    <dgm:pt modelId="{DFCDBD7D-D9E4-4BAD-832B-762192CF9C1B}" type="pres">
      <dgm:prSet presAssocID="{EF1FE6B0-C1F7-4522-B6EC-0DD198D83E41}" presName="level2hierChild" presStyleCnt="0"/>
      <dgm:spPr/>
    </dgm:pt>
    <dgm:pt modelId="{2A1B0364-63B1-47FA-9DD3-4EDE5BE68ABF}" type="pres">
      <dgm:prSet presAssocID="{F975C4D8-C654-4988-9B62-F73CC0EF6CA7}" presName="conn2-1" presStyleLbl="parChTrans1D2" presStyleIdx="0" presStyleCnt="4"/>
      <dgm:spPr/>
      <dgm:t>
        <a:bodyPr/>
        <a:lstStyle/>
        <a:p>
          <a:endParaRPr lang="es-ES"/>
        </a:p>
      </dgm:t>
    </dgm:pt>
    <dgm:pt modelId="{DE07E7C2-32D1-440E-9017-944C5185AC6B}" type="pres">
      <dgm:prSet presAssocID="{F975C4D8-C654-4988-9B62-F73CC0EF6CA7}" presName="connTx" presStyleLbl="parChTrans1D2" presStyleIdx="0" presStyleCnt="4"/>
      <dgm:spPr/>
      <dgm:t>
        <a:bodyPr/>
        <a:lstStyle/>
        <a:p>
          <a:endParaRPr lang="es-ES"/>
        </a:p>
      </dgm:t>
    </dgm:pt>
    <dgm:pt modelId="{BAC7F59C-91E3-4539-A224-DFA82B5F8BA3}" type="pres">
      <dgm:prSet presAssocID="{A7BED3EC-416A-46ED-8072-605B4774CFEB}" presName="root2" presStyleCnt="0"/>
      <dgm:spPr/>
    </dgm:pt>
    <dgm:pt modelId="{46BADC75-EA4A-41B2-93F4-3B3C1153441B}" type="pres">
      <dgm:prSet presAssocID="{A7BED3EC-416A-46ED-8072-605B4774CFEB}" presName="LevelTwoTextNode" presStyleLbl="node2" presStyleIdx="0" presStyleCnt="4" custScaleX="173121">
        <dgm:presLayoutVars>
          <dgm:chPref val="3"/>
        </dgm:presLayoutVars>
      </dgm:prSet>
      <dgm:spPr/>
      <dgm:t>
        <a:bodyPr/>
        <a:lstStyle/>
        <a:p>
          <a:endParaRPr lang="es-ES"/>
        </a:p>
      </dgm:t>
    </dgm:pt>
    <dgm:pt modelId="{DB489002-8E9E-4C78-BFB0-16E899EB2F6C}" type="pres">
      <dgm:prSet presAssocID="{A7BED3EC-416A-46ED-8072-605B4774CFEB}" presName="level3hierChild" presStyleCnt="0"/>
      <dgm:spPr/>
    </dgm:pt>
    <dgm:pt modelId="{A17D6CCC-17AC-47A8-91EF-0C3C0C42C0FB}" type="pres">
      <dgm:prSet presAssocID="{4972577E-B298-410C-9688-9A3EB8FC2A0D}" presName="conn2-1" presStyleLbl="parChTrans1D2" presStyleIdx="1" presStyleCnt="4"/>
      <dgm:spPr/>
      <dgm:t>
        <a:bodyPr/>
        <a:lstStyle/>
        <a:p>
          <a:endParaRPr lang="es-ES"/>
        </a:p>
      </dgm:t>
    </dgm:pt>
    <dgm:pt modelId="{17F13404-A3BF-4896-B389-1D6BF2F91B12}" type="pres">
      <dgm:prSet presAssocID="{4972577E-B298-410C-9688-9A3EB8FC2A0D}" presName="connTx" presStyleLbl="parChTrans1D2" presStyleIdx="1" presStyleCnt="4"/>
      <dgm:spPr/>
      <dgm:t>
        <a:bodyPr/>
        <a:lstStyle/>
        <a:p>
          <a:endParaRPr lang="es-ES"/>
        </a:p>
      </dgm:t>
    </dgm:pt>
    <dgm:pt modelId="{D8A8A443-C2F5-447D-AA55-112589B4293B}" type="pres">
      <dgm:prSet presAssocID="{3BF575EE-260C-4EAA-B8AC-305E33D41A3C}" presName="root2" presStyleCnt="0"/>
      <dgm:spPr/>
    </dgm:pt>
    <dgm:pt modelId="{0D1299AB-C1C9-4FA1-9500-486E8619346E}" type="pres">
      <dgm:prSet presAssocID="{3BF575EE-260C-4EAA-B8AC-305E33D41A3C}" presName="LevelTwoTextNode" presStyleLbl="node2" presStyleIdx="1" presStyleCnt="4" custScaleX="167849">
        <dgm:presLayoutVars>
          <dgm:chPref val="3"/>
        </dgm:presLayoutVars>
      </dgm:prSet>
      <dgm:spPr/>
      <dgm:t>
        <a:bodyPr/>
        <a:lstStyle/>
        <a:p>
          <a:endParaRPr lang="es-ES"/>
        </a:p>
      </dgm:t>
    </dgm:pt>
    <dgm:pt modelId="{8B78EC2F-5615-45FF-B3A4-B9FF162ACC46}" type="pres">
      <dgm:prSet presAssocID="{3BF575EE-260C-4EAA-B8AC-305E33D41A3C}" presName="level3hierChild" presStyleCnt="0"/>
      <dgm:spPr/>
    </dgm:pt>
    <dgm:pt modelId="{5E79DC99-12B8-4E25-9A22-5B2D38159B0B}" type="pres">
      <dgm:prSet presAssocID="{B1C92540-7380-4792-937B-46495A49D5D2}" presName="conn2-1" presStyleLbl="parChTrans1D2" presStyleIdx="2" presStyleCnt="4"/>
      <dgm:spPr/>
      <dgm:t>
        <a:bodyPr/>
        <a:lstStyle/>
        <a:p>
          <a:endParaRPr lang="es-ES"/>
        </a:p>
      </dgm:t>
    </dgm:pt>
    <dgm:pt modelId="{E7A51297-A2BD-439C-9F76-9BC29480E53B}" type="pres">
      <dgm:prSet presAssocID="{B1C92540-7380-4792-937B-46495A49D5D2}" presName="connTx" presStyleLbl="parChTrans1D2" presStyleIdx="2" presStyleCnt="4"/>
      <dgm:spPr/>
      <dgm:t>
        <a:bodyPr/>
        <a:lstStyle/>
        <a:p>
          <a:endParaRPr lang="es-ES"/>
        </a:p>
      </dgm:t>
    </dgm:pt>
    <dgm:pt modelId="{9F4D93B8-C57A-4C55-A56D-8700F94BA303}" type="pres">
      <dgm:prSet presAssocID="{3402BACB-95EA-4357-942E-9C5D88850C13}" presName="root2" presStyleCnt="0"/>
      <dgm:spPr/>
    </dgm:pt>
    <dgm:pt modelId="{EDBC2067-272A-48AC-AF94-2C0D36D2111D}" type="pres">
      <dgm:prSet presAssocID="{3402BACB-95EA-4357-942E-9C5D88850C13}" presName="LevelTwoTextNode" presStyleLbl="node2" presStyleIdx="2" presStyleCnt="4" custScaleX="170545">
        <dgm:presLayoutVars>
          <dgm:chPref val="3"/>
        </dgm:presLayoutVars>
      </dgm:prSet>
      <dgm:spPr/>
      <dgm:t>
        <a:bodyPr/>
        <a:lstStyle/>
        <a:p>
          <a:endParaRPr lang="es-ES"/>
        </a:p>
      </dgm:t>
    </dgm:pt>
    <dgm:pt modelId="{B884775E-F6CF-4146-9733-043D1F9FB18A}" type="pres">
      <dgm:prSet presAssocID="{3402BACB-95EA-4357-942E-9C5D88850C13}" presName="level3hierChild" presStyleCnt="0"/>
      <dgm:spPr/>
    </dgm:pt>
    <dgm:pt modelId="{52391FEB-05E9-46F1-BBB8-36F20F218A5B}" type="pres">
      <dgm:prSet presAssocID="{B28A6ACE-BF3B-4BE0-B3C7-779E6DF2CA4F}" presName="conn2-1" presStyleLbl="parChTrans1D2" presStyleIdx="3" presStyleCnt="4"/>
      <dgm:spPr/>
      <dgm:t>
        <a:bodyPr/>
        <a:lstStyle/>
        <a:p>
          <a:endParaRPr lang="es-ES"/>
        </a:p>
      </dgm:t>
    </dgm:pt>
    <dgm:pt modelId="{346C1EA6-1A2B-4E71-B9CC-26037036671F}" type="pres">
      <dgm:prSet presAssocID="{B28A6ACE-BF3B-4BE0-B3C7-779E6DF2CA4F}" presName="connTx" presStyleLbl="parChTrans1D2" presStyleIdx="3" presStyleCnt="4"/>
      <dgm:spPr/>
      <dgm:t>
        <a:bodyPr/>
        <a:lstStyle/>
        <a:p>
          <a:endParaRPr lang="es-ES"/>
        </a:p>
      </dgm:t>
    </dgm:pt>
    <dgm:pt modelId="{040E20F9-7939-414A-AEFB-48350356DD46}" type="pres">
      <dgm:prSet presAssocID="{089BE455-7EE7-43E4-9BDC-8C6D6606FCAC}" presName="root2" presStyleCnt="0"/>
      <dgm:spPr/>
    </dgm:pt>
    <dgm:pt modelId="{A14066DB-B884-4E02-A452-976B453F6444}" type="pres">
      <dgm:prSet presAssocID="{089BE455-7EE7-43E4-9BDC-8C6D6606FCAC}" presName="LevelTwoTextNode" presStyleLbl="node2" presStyleIdx="3" presStyleCnt="4" custScaleX="168806">
        <dgm:presLayoutVars>
          <dgm:chPref val="3"/>
        </dgm:presLayoutVars>
      </dgm:prSet>
      <dgm:spPr/>
      <dgm:t>
        <a:bodyPr/>
        <a:lstStyle/>
        <a:p>
          <a:endParaRPr lang="es-ES"/>
        </a:p>
      </dgm:t>
    </dgm:pt>
    <dgm:pt modelId="{1C8E8F49-F7B2-4512-ADCF-A56210E2C72E}" type="pres">
      <dgm:prSet presAssocID="{089BE455-7EE7-43E4-9BDC-8C6D6606FCAC}" presName="level3hierChild" presStyleCnt="0"/>
      <dgm:spPr/>
    </dgm:pt>
  </dgm:ptLst>
  <dgm:cxnLst>
    <dgm:cxn modelId="{8C073EC9-3D25-4E11-B0BF-13FF640546FD}" type="presOf" srcId="{F975C4D8-C654-4988-9B62-F73CC0EF6CA7}" destId="{2A1B0364-63B1-47FA-9DD3-4EDE5BE68ABF}" srcOrd="0" destOrd="0" presId="urn:microsoft.com/office/officeart/2008/layout/HorizontalMultiLevelHierarchy"/>
    <dgm:cxn modelId="{083433FA-CED7-4BFD-A3AD-68578FA1C531}" srcId="{EF1FE6B0-C1F7-4522-B6EC-0DD198D83E41}" destId="{3402BACB-95EA-4357-942E-9C5D88850C13}" srcOrd="2" destOrd="0" parTransId="{B1C92540-7380-4792-937B-46495A49D5D2}" sibTransId="{1BC99196-6466-4E9B-9153-C94261B0D3BF}"/>
    <dgm:cxn modelId="{E37EC9C0-A0CB-4C5F-9D07-2FB3113BEF85}" type="presOf" srcId="{A7BED3EC-416A-46ED-8072-605B4774CFEB}" destId="{46BADC75-EA4A-41B2-93F4-3B3C1153441B}" srcOrd="0" destOrd="0" presId="urn:microsoft.com/office/officeart/2008/layout/HorizontalMultiLevelHierarchy"/>
    <dgm:cxn modelId="{42CC3381-1B98-4B09-8D21-4AFF47CB1E67}" type="presOf" srcId="{B1C92540-7380-4792-937B-46495A49D5D2}" destId="{5E79DC99-12B8-4E25-9A22-5B2D38159B0B}" srcOrd="0" destOrd="0" presId="urn:microsoft.com/office/officeart/2008/layout/HorizontalMultiLevelHierarchy"/>
    <dgm:cxn modelId="{5FF62A81-A756-4CCD-AE60-594AADE300C2}" srcId="{EF1FE6B0-C1F7-4522-B6EC-0DD198D83E41}" destId="{089BE455-7EE7-43E4-9BDC-8C6D6606FCAC}" srcOrd="3" destOrd="0" parTransId="{B28A6ACE-BF3B-4BE0-B3C7-779E6DF2CA4F}" sibTransId="{8FB582B1-6BA6-4B98-9F34-B0C02D705EF0}"/>
    <dgm:cxn modelId="{FA4919D5-EE25-4EC4-BDC4-8A1D5F3007B7}" type="presOf" srcId="{4972577E-B298-410C-9688-9A3EB8FC2A0D}" destId="{17F13404-A3BF-4896-B389-1D6BF2F91B12}" srcOrd="1" destOrd="0" presId="urn:microsoft.com/office/officeart/2008/layout/HorizontalMultiLevelHierarchy"/>
    <dgm:cxn modelId="{A606E425-15F3-4F29-8920-E32EF5251B42}" type="presOf" srcId="{3BF575EE-260C-4EAA-B8AC-305E33D41A3C}" destId="{0D1299AB-C1C9-4FA1-9500-486E8619346E}" srcOrd="0" destOrd="0" presId="urn:microsoft.com/office/officeart/2008/layout/HorizontalMultiLevelHierarchy"/>
    <dgm:cxn modelId="{A029DD0E-69DD-4E4C-851A-FD5E98058069}" type="presOf" srcId="{B1C92540-7380-4792-937B-46495A49D5D2}" destId="{E7A51297-A2BD-439C-9F76-9BC29480E53B}" srcOrd="1" destOrd="0" presId="urn:microsoft.com/office/officeart/2008/layout/HorizontalMultiLevelHierarchy"/>
    <dgm:cxn modelId="{B2A5DA96-A34A-4E09-9D18-DDBC9A6D1EA2}" type="presOf" srcId="{3402BACB-95EA-4357-942E-9C5D88850C13}" destId="{EDBC2067-272A-48AC-AF94-2C0D36D2111D}" srcOrd="0" destOrd="0" presId="urn:microsoft.com/office/officeart/2008/layout/HorizontalMultiLevelHierarchy"/>
    <dgm:cxn modelId="{C55D3E99-5903-4E7B-A674-608155405B03}" type="presOf" srcId="{B28A6ACE-BF3B-4BE0-B3C7-779E6DF2CA4F}" destId="{52391FEB-05E9-46F1-BBB8-36F20F218A5B}" srcOrd="0" destOrd="0" presId="urn:microsoft.com/office/officeart/2008/layout/HorizontalMultiLevelHierarchy"/>
    <dgm:cxn modelId="{454537D4-9424-42E2-A352-9D25CCEEEF61}" type="presOf" srcId="{B28A6ACE-BF3B-4BE0-B3C7-779E6DF2CA4F}" destId="{346C1EA6-1A2B-4E71-B9CC-26037036671F}" srcOrd="1" destOrd="0" presId="urn:microsoft.com/office/officeart/2008/layout/HorizontalMultiLevelHierarchy"/>
    <dgm:cxn modelId="{745C0F3D-2285-4957-B1CE-2B8FF82C9540}" srcId="{92961388-C1AD-49DA-967F-DC890B0D74E6}" destId="{EF1FE6B0-C1F7-4522-B6EC-0DD198D83E41}" srcOrd="0" destOrd="0" parTransId="{3FBFD7FD-5D53-4204-A07E-E605BFA164A7}" sibTransId="{ED655845-C2D2-4953-BC48-DB32133767B8}"/>
    <dgm:cxn modelId="{5D2EF211-3CD6-4104-AB23-C7F08266C5D0}" srcId="{EF1FE6B0-C1F7-4522-B6EC-0DD198D83E41}" destId="{3BF575EE-260C-4EAA-B8AC-305E33D41A3C}" srcOrd="1" destOrd="0" parTransId="{4972577E-B298-410C-9688-9A3EB8FC2A0D}" sibTransId="{2855F833-2968-439E-B899-C971340668CA}"/>
    <dgm:cxn modelId="{5B5A6FA9-C1A9-48F1-9CAB-2985E0C5FD29}" srcId="{EF1FE6B0-C1F7-4522-B6EC-0DD198D83E41}" destId="{A7BED3EC-416A-46ED-8072-605B4774CFEB}" srcOrd="0" destOrd="0" parTransId="{F975C4D8-C654-4988-9B62-F73CC0EF6CA7}" sibTransId="{A8159057-F93B-48EB-BE55-C9B8ED98EB5D}"/>
    <dgm:cxn modelId="{A3B55334-BE2F-453B-B978-3F62B1633F9F}" type="presOf" srcId="{F975C4D8-C654-4988-9B62-F73CC0EF6CA7}" destId="{DE07E7C2-32D1-440E-9017-944C5185AC6B}" srcOrd="1" destOrd="0" presId="urn:microsoft.com/office/officeart/2008/layout/HorizontalMultiLevelHierarchy"/>
    <dgm:cxn modelId="{D1E0B42C-2D33-43DA-B7ED-514A0547362B}" type="presOf" srcId="{089BE455-7EE7-43E4-9BDC-8C6D6606FCAC}" destId="{A14066DB-B884-4E02-A452-976B453F6444}" srcOrd="0" destOrd="0" presId="urn:microsoft.com/office/officeart/2008/layout/HorizontalMultiLevelHierarchy"/>
    <dgm:cxn modelId="{A0B2297E-2E7E-4080-A880-59A94B7822B7}" type="presOf" srcId="{EF1FE6B0-C1F7-4522-B6EC-0DD198D83E41}" destId="{F96A2CF5-4328-4983-8D7C-8F5DBF19ABAD}" srcOrd="0" destOrd="0" presId="urn:microsoft.com/office/officeart/2008/layout/HorizontalMultiLevelHierarchy"/>
    <dgm:cxn modelId="{7CF6CA83-B3C9-4884-B778-F5D1D123B3C9}" type="presOf" srcId="{4972577E-B298-410C-9688-9A3EB8FC2A0D}" destId="{A17D6CCC-17AC-47A8-91EF-0C3C0C42C0FB}" srcOrd="0" destOrd="0" presId="urn:microsoft.com/office/officeart/2008/layout/HorizontalMultiLevelHierarchy"/>
    <dgm:cxn modelId="{69CBAEE1-2F23-4EA1-9129-3DF5D3C84CB7}" type="presOf" srcId="{92961388-C1AD-49DA-967F-DC890B0D74E6}" destId="{C3D5FB24-9788-4C27-A5CC-74901B791C39}" srcOrd="0" destOrd="0" presId="urn:microsoft.com/office/officeart/2008/layout/HorizontalMultiLevelHierarchy"/>
    <dgm:cxn modelId="{82F96171-B184-4CCA-B46E-1C4ABCA456AD}" type="presParOf" srcId="{C3D5FB24-9788-4C27-A5CC-74901B791C39}" destId="{B801B84C-F11E-4AD5-AB34-E0A63D3BDEDA}" srcOrd="0" destOrd="0" presId="urn:microsoft.com/office/officeart/2008/layout/HorizontalMultiLevelHierarchy"/>
    <dgm:cxn modelId="{39E8F9CB-B684-49D2-A0AC-CC745CC9B08E}" type="presParOf" srcId="{B801B84C-F11E-4AD5-AB34-E0A63D3BDEDA}" destId="{F96A2CF5-4328-4983-8D7C-8F5DBF19ABAD}" srcOrd="0" destOrd="0" presId="urn:microsoft.com/office/officeart/2008/layout/HorizontalMultiLevelHierarchy"/>
    <dgm:cxn modelId="{B9B02562-757D-4A97-87EC-18B7DF01E82C}" type="presParOf" srcId="{B801B84C-F11E-4AD5-AB34-E0A63D3BDEDA}" destId="{DFCDBD7D-D9E4-4BAD-832B-762192CF9C1B}" srcOrd="1" destOrd="0" presId="urn:microsoft.com/office/officeart/2008/layout/HorizontalMultiLevelHierarchy"/>
    <dgm:cxn modelId="{B7EBFAD8-E609-47C9-8D16-F857A93B3FC3}" type="presParOf" srcId="{DFCDBD7D-D9E4-4BAD-832B-762192CF9C1B}" destId="{2A1B0364-63B1-47FA-9DD3-4EDE5BE68ABF}" srcOrd="0" destOrd="0" presId="urn:microsoft.com/office/officeart/2008/layout/HorizontalMultiLevelHierarchy"/>
    <dgm:cxn modelId="{03954CD4-8911-4C37-8EE9-FABF8815A8B9}" type="presParOf" srcId="{2A1B0364-63B1-47FA-9DD3-4EDE5BE68ABF}" destId="{DE07E7C2-32D1-440E-9017-944C5185AC6B}" srcOrd="0" destOrd="0" presId="urn:microsoft.com/office/officeart/2008/layout/HorizontalMultiLevelHierarchy"/>
    <dgm:cxn modelId="{A172CDA4-C08E-40EB-A3B7-0A329A5CB918}" type="presParOf" srcId="{DFCDBD7D-D9E4-4BAD-832B-762192CF9C1B}" destId="{BAC7F59C-91E3-4539-A224-DFA82B5F8BA3}" srcOrd="1" destOrd="0" presId="urn:microsoft.com/office/officeart/2008/layout/HorizontalMultiLevelHierarchy"/>
    <dgm:cxn modelId="{F03DE2C4-297D-4493-B89D-782E831A20AC}" type="presParOf" srcId="{BAC7F59C-91E3-4539-A224-DFA82B5F8BA3}" destId="{46BADC75-EA4A-41B2-93F4-3B3C1153441B}" srcOrd="0" destOrd="0" presId="urn:microsoft.com/office/officeart/2008/layout/HorizontalMultiLevelHierarchy"/>
    <dgm:cxn modelId="{896538C6-55EE-4C52-9370-61EFF36F5814}" type="presParOf" srcId="{BAC7F59C-91E3-4539-A224-DFA82B5F8BA3}" destId="{DB489002-8E9E-4C78-BFB0-16E899EB2F6C}" srcOrd="1" destOrd="0" presId="urn:microsoft.com/office/officeart/2008/layout/HorizontalMultiLevelHierarchy"/>
    <dgm:cxn modelId="{64543870-8A0D-43B2-BCD0-322036E03588}" type="presParOf" srcId="{DFCDBD7D-D9E4-4BAD-832B-762192CF9C1B}" destId="{A17D6CCC-17AC-47A8-91EF-0C3C0C42C0FB}" srcOrd="2" destOrd="0" presId="urn:microsoft.com/office/officeart/2008/layout/HorizontalMultiLevelHierarchy"/>
    <dgm:cxn modelId="{63D726C0-1DE2-45E2-AC87-DE295BF16E15}" type="presParOf" srcId="{A17D6CCC-17AC-47A8-91EF-0C3C0C42C0FB}" destId="{17F13404-A3BF-4896-B389-1D6BF2F91B12}" srcOrd="0" destOrd="0" presId="urn:microsoft.com/office/officeart/2008/layout/HorizontalMultiLevelHierarchy"/>
    <dgm:cxn modelId="{40E86B0A-D04D-4234-AD6D-8EBDCA976D53}" type="presParOf" srcId="{DFCDBD7D-D9E4-4BAD-832B-762192CF9C1B}" destId="{D8A8A443-C2F5-447D-AA55-112589B4293B}" srcOrd="3" destOrd="0" presId="urn:microsoft.com/office/officeart/2008/layout/HorizontalMultiLevelHierarchy"/>
    <dgm:cxn modelId="{B0B3324E-0D85-4C66-AC0D-434D6D649341}" type="presParOf" srcId="{D8A8A443-C2F5-447D-AA55-112589B4293B}" destId="{0D1299AB-C1C9-4FA1-9500-486E8619346E}" srcOrd="0" destOrd="0" presId="urn:microsoft.com/office/officeart/2008/layout/HorizontalMultiLevelHierarchy"/>
    <dgm:cxn modelId="{126F0D85-FD9D-4C8C-86C6-61B31CC0AEE7}" type="presParOf" srcId="{D8A8A443-C2F5-447D-AA55-112589B4293B}" destId="{8B78EC2F-5615-45FF-B3A4-B9FF162ACC46}" srcOrd="1" destOrd="0" presId="urn:microsoft.com/office/officeart/2008/layout/HorizontalMultiLevelHierarchy"/>
    <dgm:cxn modelId="{B50077DD-DC09-4793-BE53-41773B494A9A}" type="presParOf" srcId="{DFCDBD7D-D9E4-4BAD-832B-762192CF9C1B}" destId="{5E79DC99-12B8-4E25-9A22-5B2D38159B0B}" srcOrd="4" destOrd="0" presId="urn:microsoft.com/office/officeart/2008/layout/HorizontalMultiLevelHierarchy"/>
    <dgm:cxn modelId="{BBBE6C46-106F-47F3-BDC4-211BC136D1E0}" type="presParOf" srcId="{5E79DC99-12B8-4E25-9A22-5B2D38159B0B}" destId="{E7A51297-A2BD-439C-9F76-9BC29480E53B}" srcOrd="0" destOrd="0" presId="urn:microsoft.com/office/officeart/2008/layout/HorizontalMultiLevelHierarchy"/>
    <dgm:cxn modelId="{4FEB2E61-D1E9-48C3-AF42-FD3412623BB2}" type="presParOf" srcId="{DFCDBD7D-D9E4-4BAD-832B-762192CF9C1B}" destId="{9F4D93B8-C57A-4C55-A56D-8700F94BA303}" srcOrd="5" destOrd="0" presId="urn:microsoft.com/office/officeart/2008/layout/HorizontalMultiLevelHierarchy"/>
    <dgm:cxn modelId="{E86524AA-C6E6-4C96-AE4F-77AAB98F1EB1}" type="presParOf" srcId="{9F4D93B8-C57A-4C55-A56D-8700F94BA303}" destId="{EDBC2067-272A-48AC-AF94-2C0D36D2111D}" srcOrd="0" destOrd="0" presId="urn:microsoft.com/office/officeart/2008/layout/HorizontalMultiLevelHierarchy"/>
    <dgm:cxn modelId="{022CB746-BE19-4B4B-B744-8416A4259C03}" type="presParOf" srcId="{9F4D93B8-C57A-4C55-A56D-8700F94BA303}" destId="{B884775E-F6CF-4146-9733-043D1F9FB18A}" srcOrd="1" destOrd="0" presId="urn:microsoft.com/office/officeart/2008/layout/HorizontalMultiLevelHierarchy"/>
    <dgm:cxn modelId="{4C786928-AAB3-410F-9FFE-49613E0181DC}" type="presParOf" srcId="{DFCDBD7D-D9E4-4BAD-832B-762192CF9C1B}" destId="{52391FEB-05E9-46F1-BBB8-36F20F218A5B}" srcOrd="6" destOrd="0" presId="urn:microsoft.com/office/officeart/2008/layout/HorizontalMultiLevelHierarchy"/>
    <dgm:cxn modelId="{08560EC6-8236-4513-BF65-7E803C0C888B}" type="presParOf" srcId="{52391FEB-05E9-46F1-BBB8-36F20F218A5B}" destId="{346C1EA6-1A2B-4E71-B9CC-26037036671F}" srcOrd="0" destOrd="0" presId="urn:microsoft.com/office/officeart/2008/layout/HorizontalMultiLevelHierarchy"/>
    <dgm:cxn modelId="{1910ED05-AE96-4118-8E69-E541B44B5487}" type="presParOf" srcId="{DFCDBD7D-D9E4-4BAD-832B-762192CF9C1B}" destId="{040E20F9-7939-414A-AEFB-48350356DD46}" srcOrd="7" destOrd="0" presId="urn:microsoft.com/office/officeart/2008/layout/HorizontalMultiLevelHierarchy"/>
    <dgm:cxn modelId="{39DF10BC-D0E0-4872-B062-B29B8D0ECCA3}" type="presParOf" srcId="{040E20F9-7939-414A-AEFB-48350356DD46}" destId="{A14066DB-B884-4E02-A452-976B453F6444}" srcOrd="0" destOrd="0" presId="urn:microsoft.com/office/officeart/2008/layout/HorizontalMultiLevelHierarchy"/>
    <dgm:cxn modelId="{3A82DDF6-3912-448A-9CFB-3DCBA61C7BA2}" type="presParOf" srcId="{040E20F9-7939-414A-AEFB-48350356DD46}" destId="{1C8E8F49-F7B2-4512-ADCF-A56210E2C72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1DC08F7-737E-4380-A5DF-9EDDE3B9C5BA}"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s-ES"/>
        </a:p>
      </dgm:t>
    </dgm:pt>
    <dgm:pt modelId="{76E9ABE2-C502-4AE0-B02E-4A966BEDA4F3}">
      <dgm:prSet phldrT="[Texto]"/>
      <dgm:spPr/>
      <dgm:t>
        <a:bodyPr/>
        <a:lstStyle/>
        <a:p>
          <a:r>
            <a:rPr lang="es-ES" smtClean="0">
              <a:solidFill>
                <a:schemeClr val="accent3">
                  <a:lumMod val="50000"/>
                </a:schemeClr>
              </a:solidFill>
            </a:rPr>
            <a:t>BENEFICIOS DE LA AFA</a:t>
          </a:r>
          <a:endParaRPr lang="es-ES" dirty="0">
            <a:solidFill>
              <a:schemeClr val="accent3">
                <a:lumMod val="50000"/>
              </a:schemeClr>
            </a:solidFill>
          </a:endParaRPr>
        </a:p>
      </dgm:t>
    </dgm:pt>
    <dgm:pt modelId="{C6F97F74-2727-424D-A730-DB2257E92761}" type="parTrans" cxnId="{346BE3BC-E008-4202-A9BA-C41A71E41FAC}">
      <dgm:prSet/>
      <dgm:spPr/>
      <dgm:t>
        <a:bodyPr/>
        <a:lstStyle/>
        <a:p>
          <a:endParaRPr lang="es-ES">
            <a:solidFill>
              <a:schemeClr val="accent3">
                <a:lumMod val="50000"/>
              </a:schemeClr>
            </a:solidFill>
          </a:endParaRPr>
        </a:p>
      </dgm:t>
    </dgm:pt>
    <dgm:pt modelId="{4876F02C-DC2F-40BF-8274-03E1C8B64730}" type="sibTrans" cxnId="{346BE3BC-E008-4202-A9BA-C41A71E41FAC}">
      <dgm:prSet/>
      <dgm:spPr/>
      <dgm:t>
        <a:bodyPr/>
        <a:lstStyle/>
        <a:p>
          <a:endParaRPr lang="es-ES">
            <a:solidFill>
              <a:schemeClr val="accent3">
                <a:lumMod val="50000"/>
              </a:schemeClr>
            </a:solidFill>
          </a:endParaRPr>
        </a:p>
      </dgm:t>
    </dgm:pt>
    <dgm:pt modelId="{87A0C0B9-8030-4BB4-815A-08DC64021B2E}">
      <dgm:prSet phldrT="[Texto]" custT="1"/>
      <dgm:spPr>
        <a:solidFill>
          <a:schemeClr val="accent5">
            <a:lumMod val="40000"/>
            <a:lumOff val="60000"/>
          </a:schemeClr>
        </a:solidFill>
      </dgm:spPr>
      <dgm:t>
        <a:bodyPr/>
        <a:lstStyle/>
        <a:p>
          <a:r>
            <a:rPr lang="es-ES" sz="1600" dirty="0" smtClean="0">
              <a:solidFill>
                <a:schemeClr val="accent3">
                  <a:lumMod val="50000"/>
                </a:schemeClr>
              </a:solidFill>
            </a:rPr>
            <a:t>Aumento de la resistencia a la fatiga e incrementa la capacidad del trabajo físico y mental. </a:t>
          </a:r>
          <a:endParaRPr lang="es-ES" sz="1600" dirty="0">
            <a:solidFill>
              <a:schemeClr val="accent3">
                <a:lumMod val="50000"/>
              </a:schemeClr>
            </a:solidFill>
          </a:endParaRPr>
        </a:p>
      </dgm:t>
    </dgm:pt>
    <dgm:pt modelId="{1E7AC94D-900E-4AAC-B9C4-DC29C5D8DAB1}" type="parTrans" cxnId="{61D99CE7-2A5B-4157-AAEC-3DD747C980A7}">
      <dgm:prSet/>
      <dgm:spPr/>
      <dgm:t>
        <a:bodyPr/>
        <a:lstStyle/>
        <a:p>
          <a:endParaRPr lang="es-ES">
            <a:solidFill>
              <a:schemeClr val="accent3">
                <a:lumMod val="50000"/>
              </a:schemeClr>
            </a:solidFill>
          </a:endParaRPr>
        </a:p>
      </dgm:t>
    </dgm:pt>
    <dgm:pt modelId="{95DF9A76-48C4-4000-9222-79EC9EDDE35C}" type="sibTrans" cxnId="{61D99CE7-2A5B-4157-AAEC-3DD747C980A7}">
      <dgm:prSet/>
      <dgm:spPr/>
      <dgm:t>
        <a:bodyPr/>
        <a:lstStyle/>
        <a:p>
          <a:endParaRPr lang="es-ES">
            <a:solidFill>
              <a:schemeClr val="accent3">
                <a:lumMod val="50000"/>
              </a:schemeClr>
            </a:solidFill>
          </a:endParaRPr>
        </a:p>
      </dgm:t>
    </dgm:pt>
    <dgm:pt modelId="{E24A0CAC-6B0E-4160-B05D-ADF6B38A16D6}">
      <dgm:prSet phldrT="[Texto]" custT="1"/>
      <dgm:spPr>
        <a:solidFill>
          <a:schemeClr val="accent4">
            <a:lumMod val="40000"/>
            <a:lumOff val="60000"/>
          </a:schemeClr>
        </a:solidFill>
      </dgm:spPr>
      <dgm:t>
        <a:bodyPr/>
        <a:lstStyle/>
        <a:p>
          <a:r>
            <a:rPr lang="es-ES" sz="1600" smtClean="0">
              <a:solidFill>
                <a:schemeClr val="accent3">
                  <a:lumMod val="50000"/>
                </a:schemeClr>
              </a:solidFill>
            </a:rPr>
            <a:t>Ayuda a combatir la ansiedad, depresión y estrés </a:t>
          </a:r>
          <a:endParaRPr lang="es-ES" sz="1600" dirty="0">
            <a:solidFill>
              <a:schemeClr val="accent3">
                <a:lumMod val="50000"/>
              </a:schemeClr>
            </a:solidFill>
          </a:endParaRPr>
        </a:p>
      </dgm:t>
    </dgm:pt>
    <dgm:pt modelId="{33877175-0718-4A54-BCAA-D7836D295634}" type="parTrans" cxnId="{B7C96D1F-C9EA-410D-AD27-4CC8EFA67D44}">
      <dgm:prSet/>
      <dgm:spPr/>
      <dgm:t>
        <a:bodyPr/>
        <a:lstStyle/>
        <a:p>
          <a:endParaRPr lang="es-ES">
            <a:solidFill>
              <a:schemeClr val="accent3">
                <a:lumMod val="50000"/>
              </a:schemeClr>
            </a:solidFill>
          </a:endParaRPr>
        </a:p>
      </dgm:t>
    </dgm:pt>
    <dgm:pt modelId="{DC139269-44F4-4722-A32B-75A875124920}" type="sibTrans" cxnId="{B7C96D1F-C9EA-410D-AD27-4CC8EFA67D44}">
      <dgm:prSet/>
      <dgm:spPr/>
      <dgm:t>
        <a:bodyPr/>
        <a:lstStyle/>
        <a:p>
          <a:endParaRPr lang="es-ES">
            <a:solidFill>
              <a:schemeClr val="accent3">
                <a:lumMod val="50000"/>
              </a:schemeClr>
            </a:solidFill>
          </a:endParaRPr>
        </a:p>
      </dgm:t>
    </dgm:pt>
    <dgm:pt modelId="{CC3A295C-F90F-40EA-B094-485C13D5ADA2}">
      <dgm:prSet phldrT="[Texto]" custT="1"/>
      <dgm:spPr>
        <a:solidFill>
          <a:schemeClr val="accent3">
            <a:lumMod val="40000"/>
            <a:lumOff val="60000"/>
          </a:schemeClr>
        </a:solidFill>
      </dgm:spPr>
      <dgm:t>
        <a:bodyPr/>
        <a:lstStyle/>
        <a:p>
          <a:r>
            <a:rPr lang="es-ES" sz="1600" smtClean="0">
              <a:solidFill>
                <a:schemeClr val="accent3">
                  <a:lumMod val="50000"/>
                </a:schemeClr>
              </a:solidFill>
            </a:rPr>
            <a:t>Mejora la capacidad para conciliar el sueño.</a:t>
          </a:r>
          <a:endParaRPr lang="es-ES" sz="1600" dirty="0">
            <a:solidFill>
              <a:schemeClr val="accent3">
                <a:lumMod val="50000"/>
              </a:schemeClr>
            </a:solidFill>
          </a:endParaRPr>
        </a:p>
      </dgm:t>
    </dgm:pt>
    <dgm:pt modelId="{45F2B1E4-4F0B-4405-8006-B0E1995BA8AA}" type="parTrans" cxnId="{68D6FD93-BD34-4682-99FD-C25839BD16F2}">
      <dgm:prSet/>
      <dgm:spPr/>
      <dgm:t>
        <a:bodyPr/>
        <a:lstStyle/>
        <a:p>
          <a:endParaRPr lang="es-ES">
            <a:solidFill>
              <a:schemeClr val="accent3">
                <a:lumMod val="50000"/>
              </a:schemeClr>
            </a:solidFill>
          </a:endParaRPr>
        </a:p>
      </dgm:t>
    </dgm:pt>
    <dgm:pt modelId="{5C2ED737-DB44-4870-BCC6-1FA7392CA3D4}" type="sibTrans" cxnId="{68D6FD93-BD34-4682-99FD-C25839BD16F2}">
      <dgm:prSet/>
      <dgm:spPr/>
      <dgm:t>
        <a:bodyPr/>
        <a:lstStyle/>
        <a:p>
          <a:endParaRPr lang="es-ES">
            <a:solidFill>
              <a:schemeClr val="accent3">
                <a:lumMod val="50000"/>
              </a:schemeClr>
            </a:solidFill>
          </a:endParaRPr>
        </a:p>
      </dgm:t>
    </dgm:pt>
    <dgm:pt modelId="{762E50E6-C95C-4120-8C33-BC21FE7824CB}">
      <dgm:prSet phldrT="[Texto]" custT="1"/>
      <dgm:spPr>
        <a:solidFill>
          <a:schemeClr val="accent1">
            <a:lumMod val="40000"/>
            <a:lumOff val="60000"/>
          </a:schemeClr>
        </a:solidFill>
      </dgm:spPr>
      <dgm:t>
        <a:bodyPr/>
        <a:lstStyle/>
        <a:p>
          <a:r>
            <a:rPr lang="es-ES" sz="1600" dirty="0" smtClean="0">
              <a:solidFill>
                <a:schemeClr val="accent3">
                  <a:lumMod val="50000"/>
                </a:schemeClr>
              </a:solidFill>
            </a:rPr>
            <a:t>Compartir actividades con amigos y familiares contribuyendo a mejorar aspectos sociales.</a:t>
          </a:r>
          <a:endParaRPr lang="es-ES" sz="1600" dirty="0">
            <a:solidFill>
              <a:schemeClr val="accent3">
                <a:lumMod val="50000"/>
              </a:schemeClr>
            </a:solidFill>
          </a:endParaRPr>
        </a:p>
      </dgm:t>
    </dgm:pt>
    <dgm:pt modelId="{C4363FF5-617E-43C9-996B-66E1FBCFB467}" type="parTrans" cxnId="{218DFC49-1977-4AD7-87D5-2F75E0FC161C}">
      <dgm:prSet/>
      <dgm:spPr/>
      <dgm:t>
        <a:bodyPr/>
        <a:lstStyle/>
        <a:p>
          <a:endParaRPr lang="es-ES">
            <a:solidFill>
              <a:schemeClr val="accent3">
                <a:lumMod val="50000"/>
              </a:schemeClr>
            </a:solidFill>
          </a:endParaRPr>
        </a:p>
      </dgm:t>
    </dgm:pt>
    <dgm:pt modelId="{A361D286-8E65-4BF6-9A59-6956BACA9266}" type="sibTrans" cxnId="{218DFC49-1977-4AD7-87D5-2F75E0FC161C}">
      <dgm:prSet/>
      <dgm:spPr/>
      <dgm:t>
        <a:bodyPr/>
        <a:lstStyle/>
        <a:p>
          <a:endParaRPr lang="es-ES">
            <a:solidFill>
              <a:schemeClr val="accent3">
                <a:lumMod val="50000"/>
              </a:schemeClr>
            </a:solidFill>
          </a:endParaRPr>
        </a:p>
      </dgm:t>
    </dgm:pt>
    <dgm:pt modelId="{2488A167-5598-41B7-973E-63DF928D1494}">
      <dgm:prSet phldrT="[Texto]" custT="1"/>
      <dgm:spPr>
        <a:solidFill>
          <a:srgbClr val="92D050"/>
        </a:solidFill>
      </dgm:spPr>
      <dgm:t>
        <a:bodyPr/>
        <a:lstStyle/>
        <a:p>
          <a:r>
            <a:rPr lang="es-ES" sz="1600" smtClean="0">
              <a:solidFill>
                <a:schemeClr val="accent3">
                  <a:lumMod val="50000"/>
                </a:schemeClr>
              </a:solidFill>
            </a:rPr>
            <a:t>Tonifica los músculos e incrementa la fuerza muscular.</a:t>
          </a:r>
          <a:endParaRPr lang="es-ES" sz="1600" dirty="0">
            <a:solidFill>
              <a:schemeClr val="accent3">
                <a:lumMod val="50000"/>
              </a:schemeClr>
            </a:solidFill>
          </a:endParaRPr>
        </a:p>
      </dgm:t>
    </dgm:pt>
    <dgm:pt modelId="{ED779D49-B190-46A1-A866-676F8217DFAA}" type="parTrans" cxnId="{67C86A38-3406-45B2-9619-E4E7CE0A3D52}">
      <dgm:prSet/>
      <dgm:spPr/>
      <dgm:t>
        <a:bodyPr/>
        <a:lstStyle/>
        <a:p>
          <a:endParaRPr lang="es-ES">
            <a:solidFill>
              <a:schemeClr val="accent3">
                <a:lumMod val="50000"/>
              </a:schemeClr>
            </a:solidFill>
          </a:endParaRPr>
        </a:p>
      </dgm:t>
    </dgm:pt>
    <dgm:pt modelId="{33C7FDBA-FCD4-4CDE-9370-31083979C5AA}" type="sibTrans" cxnId="{67C86A38-3406-45B2-9619-E4E7CE0A3D52}">
      <dgm:prSet/>
      <dgm:spPr/>
      <dgm:t>
        <a:bodyPr/>
        <a:lstStyle/>
        <a:p>
          <a:endParaRPr lang="es-ES">
            <a:solidFill>
              <a:schemeClr val="accent3">
                <a:lumMod val="50000"/>
              </a:schemeClr>
            </a:solidFill>
          </a:endParaRPr>
        </a:p>
      </dgm:t>
    </dgm:pt>
    <dgm:pt modelId="{CBDF8244-22EA-42D4-861C-54E24EDCC3B5}">
      <dgm:prSet phldrT="[Texto]" custT="1"/>
      <dgm:spPr>
        <a:solidFill>
          <a:srgbClr val="FFFF66"/>
        </a:solidFill>
      </dgm:spPr>
      <dgm:t>
        <a:bodyPr/>
        <a:lstStyle/>
        <a:p>
          <a:r>
            <a:rPr lang="es-ES" sz="1600" dirty="0" smtClean="0">
              <a:solidFill>
                <a:schemeClr val="accent3">
                  <a:lumMod val="50000"/>
                </a:schemeClr>
              </a:solidFill>
            </a:rPr>
            <a:t>Mejora el funcionamiento de las articulaciones.</a:t>
          </a:r>
          <a:endParaRPr lang="es-ES" sz="1600" dirty="0">
            <a:solidFill>
              <a:schemeClr val="accent3">
                <a:lumMod val="50000"/>
              </a:schemeClr>
            </a:solidFill>
          </a:endParaRPr>
        </a:p>
      </dgm:t>
    </dgm:pt>
    <dgm:pt modelId="{F09985CC-BAD3-4666-B7A6-C49ED90783CB}" type="parTrans" cxnId="{DA158833-A2F3-4E6B-B29E-7B980BD38891}">
      <dgm:prSet/>
      <dgm:spPr/>
      <dgm:t>
        <a:bodyPr/>
        <a:lstStyle/>
        <a:p>
          <a:endParaRPr lang="es-ES">
            <a:solidFill>
              <a:schemeClr val="accent3">
                <a:lumMod val="50000"/>
              </a:schemeClr>
            </a:solidFill>
          </a:endParaRPr>
        </a:p>
      </dgm:t>
    </dgm:pt>
    <dgm:pt modelId="{2FCF9591-EC9C-4258-AE77-46B89A945470}" type="sibTrans" cxnId="{DA158833-A2F3-4E6B-B29E-7B980BD38891}">
      <dgm:prSet/>
      <dgm:spPr/>
      <dgm:t>
        <a:bodyPr/>
        <a:lstStyle/>
        <a:p>
          <a:endParaRPr lang="es-ES">
            <a:solidFill>
              <a:schemeClr val="accent3">
                <a:lumMod val="50000"/>
              </a:schemeClr>
            </a:solidFill>
          </a:endParaRPr>
        </a:p>
      </dgm:t>
    </dgm:pt>
    <dgm:pt modelId="{A77FE7B3-D642-4C61-B259-8F06DCBF8E88}" type="pres">
      <dgm:prSet presAssocID="{91DC08F7-737E-4380-A5DF-9EDDE3B9C5BA}" presName="cycle" presStyleCnt="0">
        <dgm:presLayoutVars>
          <dgm:chMax val="1"/>
          <dgm:dir/>
          <dgm:animLvl val="ctr"/>
          <dgm:resizeHandles val="exact"/>
        </dgm:presLayoutVars>
      </dgm:prSet>
      <dgm:spPr/>
      <dgm:t>
        <a:bodyPr/>
        <a:lstStyle/>
        <a:p>
          <a:endParaRPr lang="es-ES"/>
        </a:p>
      </dgm:t>
    </dgm:pt>
    <dgm:pt modelId="{58FCEC03-B2B1-4B24-80D0-9F5BC1999E0D}" type="pres">
      <dgm:prSet presAssocID="{76E9ABE2-C502-4AE0-B02E-4A966BEDA4F3}" presName="centerShape" presStyleLbl="node0" presStyleIdx="0" presStyleCnt="1" custScaleX="75923" custScaleY="79216"/>
      <dgm:spPr/>
      <dgm:t>
        <a:bodyPr/>
        <a:lstStyle/>
        <a:p>
          <a:endParaRPr lang="es-ES"/>
        </a:p>
      </dgm:t>
    </dgm:pt>
    <dgm:pt modelId="{D6808F6A-BEA2-4C85-8819-B03BC122A793}" type="pres">
      <dgm:prSet presAssocID="{1E7AC94D-900E-4AAC-B9C4-DC29C5D8DAB1}" presName="parTrans" presStyleLbl="bgSibTrans2D1" presStyleIdx="0" presStyleCnt="6" custScaleX="73285" custLinFactNeighborY="37292"/>
      <dgm:spPr/>
      <dgm:t>
        <a:bodyPr/>
        <a:lstStyle/>
        <a:p>
          <a:endParaRPr lang="es-ES"/>
        </a:p>
      </dgm:t>
    </dgm:pt>
    <dgm:pt modelId="{C75C5CF6-8BD4-4AF8-A949-7874DB8D9989}" type="pres">
      <dgm:prSet presAssocID="{87A0C0B9-8030-4BB4-815A-08DC64021B2E}" presName="node" presStyleLbl="node1" presStyleIdx="0" presStyleCnt="6" custScaleX="110526" custScaleY="133691">
        <dgm:presLayoutVars>
          <dgm:bulletEnabled val="1"/>
        </dgm:presLayoutVars>
      </dgm:prSet>
      <dgm:spPr/>
      <dgm:t>
        <a:bodyPr/>
        <a:lstStyle/>
        <a:p>
          <a:endParaRPr lang="es-ES"/>
        </a:p>
      </dgm:t>
    </dgm:pt>
    <dgm:pt modelId="{499BD01C-ACF1-4A76-BF2C-E77CAD750B27}" type="pres">
      <dgm:prSet presAssocID="{33877175-0718-4A54-BCAA-D7836D295634}" presName="parTrans" presStyleLbl="bgSibTrans2D1" presStyleIdx="1" presStyleCnt="6" custScaleX="73285" custLinFactNeighborY="37292"/>
      <dgm:spPr/>
      <dgm:t>
        <a:bodyPr/>
        <a:lstStyle/>
        <a:p>
          <a:endParaRPr lang="es-ES"/>
        </a:p>
      </dgm:t>
    </dgm:pt>
    <dgm:pt modelId="{3FEAB4AB-AE2D-4A82-8941-CFF8065FE9B6}" type="pres">
      <dgm:prSet presAssocID="{E24A0CAC-6B0E-4160-B05D-ADF6B38A16D6}" presName="node" presStyleLbl="node1" presStyleIdx="1" presStyleCnt="6" custScaleX="110526" custScaleY="133691">
        <dgm:presLayoutVars>
          <dgm:bulletEnabled val="1"/>
        </dgm:presLayoutVars>
      </dgm:prSet>
      <dgm:spPr/>
      <dgm:t>
        <a:bodyPr/>
        <a:lstStyle/>
        <a:p>
          <a:endParaRPr lang="es-ES"/>
        </a:p>
      </dgm:t>
    </dgm:pt>
    <dgm:pt modelId="{913CFCB1-CD43-451F-9075-32297B70212E}" type="pres">
      <dgm:prSet presAssocID="{45F2B1E4-4F0B-4405-8006-B0E1995BA8AA}" presName="parTrans" presStyleLbl="bgSibTrans2D1" presStyleIdx="2" presStyleCnt="6" custScaleX="73285" custLinFactNeighborY="37292"/>
      <dgm:spPr/>
      <dgm:t>
        <a:bodyPr/>
        <a:lstStyle/>
        <a:p>
          <a:endParaRPr lang="es-ES"/>
        </a:p>
      </dgm:t>
    </dgm:pt>
    <dgm:pt modelId="{9C09BD75-8F78-4987-882A-8D1F96D29D0B}" type="pres">
      <dgm:prSet presAssocID="{CC3A295C-F90F-40EA-B094-485C13D5ADA2}" presName="node" presStyleLbl="node1" presStyleIdx="2" presStyleCnt="6" custScaleX="110526" custScaleY="133691">
        <dgm:presLayoutVars>
          <dgm:bulletEnabled val="1"/>
        </dgm:presLayoutVars>
      </dgm:prSet>
      <dgm:spPr/>
      <dgm:t>
        <a:bodyPr/>
        <a:lstStyle/>
        <a:p>
          <a:endParaRPr lang="es-ES"/>
        </a:p>
      </dgm:t>
    </dgm:pt>
    <dgm:pt modelId="{B2D3BA7F-0E47-47DB-9BDB-002246343987}" type="pres">
      <dgm:prSet presAssocID="{C4363FF5-617E-43C9-996B-66E1FBCFB467}" presName="parTrans" presStyleLbl="bgSibTrans2D1" presStyleIdx="3" presStyleCnt="6" custScaleX="73285" custLinFactNeighborY="37292"/>
      <dgm:spPr/>
      <dgm:t>
        <a:bodyPr/>
        <a:lstStyle/>
        <a:p>
          <a:endParaRPr lang="es-ES"/>
        </a:p>
      </dgm:t>
    </dgm:pt>
    <dgm:pt modelId="{DDFC500C-F963-4DCF-8793-354DBC83B082}" type="pres">
      <dgm:prSet presAssocID="{762E50E6-C95C-4120-8C33-BC21FE7824CB}" presName="node" presStyleLbl="node1" presStyleIdx="3" presStyleCnt="6" custScaleX="110526" custScaleY="133691">
        <dgm:presLayoutVars>
          <dgm:bulletEnabled val="1"/>
        </dgm:presLayoutVars>
      </dgm:prSet>
      <dgm:spPr/>
      <dgm:t>
        <a:bodyPr/>
        <a:lstStyle/>
        <a:p>
          <a:endParaRPr lang="es-ES"/>
        </a:p>
      </dgm:t>
    </dgm:pt>
    <dgm:pt modelId="{4DD93AF7-0949-4A61-8611-BB3F923ADA5A}" type="pres">
      <dgm:prSet presAssocID="{ED779D49-B190-46A1-A866-676F8217DFAA}" presName="parTrans" presStyleLbl="bgSibTrans2D1" presStyleIdx="4" presStyleCnt="6" custScaleX="73285" custLinFactNeighborY="37292"/>
      <dgm:spPr/>
      <dgm:t>
        <a:bodyPr/>
        <a:lstStyle/>
        <a:p>
          <a:endParaRPr lang="es-ES"/>
        </a:p>
      </dgm:t>
    </dgm:pt>
    <dgm:pt modelId="{10D4BCAA-D898-4B41-9925-072BD3B244E8}" type="pres">
      <dgm:prSet presAssocID="{2488A167-5598-41B7-973E-63DF928D1494}" presName="node" presStyleLbl="node1" presStyleIdx="4" presStyleCnt="6" custScaleX="110526" custScaleY="133691">
        <dgm:presLayoutVars>
          <dgm:bulletEnabled val="1"/>
        </dgm:presLayoutVars>
      </dgm:prSet>
      <dgm:spPr/>
      <dgm:t>
        <a:bodyPr/>
        <a:lstStyle/>
        <a:p>
          <a:endParaRPr lang="es-ES"/>
        </a:p>
      </dgm:t>
    </dgm:pt>
    <dgm:pt modelId="{D916F153-2CDF-4328-A85C-B2B69B6A2F50}" type="pres">
      <dgm:prSet presAssocID="{F09985CC-BAD3-4666-B7A6-C49ED90783CB}" presName="parTrans" presStyleLbl="bgSibTrans2D1" presStyleIdx="5" presStyleCnt="6" custScaleX="73285" custLinFactNeighborY="37292"/>
      <dgm:spPr/>
      <dgm:t>
        <a:bodyPr/>
        <a:lstStyle/>
        <a:p>
          <a:endParaRPr lang="es-ES"/>
        </a:p>
      </dgm:t>
    </dgm:pt>
    <dgm:pt modelId="{C5EE36CA-A510-4D61-B66B-907DFEE6B56F}" type="pres">
      <dgm:prSet presAssocID="{CBDF8244-22EA-42D4-861C-54E24EDCC3B5}" presName="node" presStyleLbl="node1" presStyleIdx="5" presStyleCnt="6" custScaleX="110526" custScaleY="133691">
        <dgm:presLayoutVars>
          <dgm:bulletEnabled val="1"/>
        </dgm:presLayoutVars>
      </dgm:prSet>
      <dgm:spPr/>
      <dgm:t>
        <a:bodyPr/>
        <a:lstStyle/>
        <a:p>
          <a:endParaRPr lang="es-ES"/>
        </a:p>
      </dgm:t>
    </dgm:pt>
  </dgm:ptLst>
  <dgm:cxnLst>
    <dgm:cxn modelId="{8F0CDA8D-902E-457A-9465-017F39CD1D25}" type="presOf" srcId="{CBDF8244-22EA-42D4-861C-54E24EDCC3B5}" destId="{C5EE36CA-A510-4D61-B66B-907DFEE6B56F}" srcOrd="0" destOrd="0" presId="urn:microsoft.com/office/officeart/2005/8/layout/radial4"/>
    <dgm:cxn modelId="{F7299857-1863-4D69-9BC1-12E0822C772B}" type="presOf" srcId="{CC3A295C-F90F-40EA-B094-485C13D5ADA2}" destId="{9C09BD75-8F78-4987-882A-8D1F96D29D0B}" srcOrd="0" destOrd="0" presId="urn:microsoft.com/office/officeart/2005/8/layout/radial4"/>
    <dgm:cxn modelId="{B7C96D1F-C9EA-410D-AD27-4CC8EFA67D44}" srcId="{76E9ABE2-C502-4AE0-B02E-4A966BEDA4F3}" destId="{E24A0CAC-6B0E-4160-B05D-ADF6B38A16D6}" srcOrd="1" destOrd="0" parTransId="{33877175-0718-4A54-BCAA-D7836D295634}" sibTransId="{DC139269-44F4-4722-A32B-75A875124920}"/>
    <dgm:cxn modelId="{218DFC49-1977-4AD7-87D5-2F75E0FC161C}" srcId="{76E9ABE2-C502-4AE0-B02E-4A966BEDA4F3}" destId="{762E50E6-C95C-4120-8C33-BC21FE7824CB}" srcOrd="3" destOrd="0" parTransId="{C4363FF5-617E-43C9-996B-66E1FBCFB467}" sibTransId="{A361D286-8E65-4BF6-9A59-6956BACA9266}"/>
    <dgm:cxn modelId="{51D19D87-3477-45E8-9B55-27F92BFFA36A}" type="presOf" srcId="{F09985CC-BAD3-4666-B7A6-C49ED90783CB}" destId="{D916F153-2CDF-4328-A85C-B2B69B6A2F50}" srcOrd="0" destOrd="0" presId="urn:microsoft.com/office/officeart/2005/8/layout/radial4"/>
    <dgm:cxn modelId="{346BE3BC-E008-4202-A9BA-C41A71E41FAC}" srcId="{91DC08F7-737E-4380-A5DF-9EDDE3B9C5BA}" destId="{76E9ABE2-C502-4AE0-B02E-4A966BEDA4F3}" srcOrd="0" destOrd="0" parTransId="{C6F97F74-2727-424D-A730-DB2257E92761}" sibTransId="{4876F02C-DC2F-40BF-8274-03E1C8B64730}"/>
    <dgm:cxn modelId="{93869BFC-DFB8-4C1E-8A5F-FC81601B81D3}" type="presOf" srcId="{45F2B1E4-4F0B-4405-8006-B0E1995BA8AA}" destId="{913CFCB1-CD43-451F-9075-32297B70212E}" srcOrd="0" destOrd="0" presId="urn:microsoft.com/office/officeart/2005/8/layout/radial4"/>
    <dgm:cxn modelId="{61D99CE7-2A5B-4157-AAEC-3DD747C980A7}" srcId="{76E9ABE2-C502-4AE0-B02E-4A966BEDA4F3}" destId="{87A0C0B9-8030-4BB4-815A-08DC64021B2E}" srcOrd="0" destOrd="0" parTransId="{1E7AC94D-900E-4AAC-B9C4-DC29C5D8DAB1}" sibTransId="{95DF9A76-48C4-4000-9222-79EC9EDDE35C}"/>
    <dgm:cxn modelId="{68D6FD93-BD34-4682-99FD-C25839BD16F2}" srcId="{76E9ABE2-C502-4AE0-B02E-4A966BEDA4F3}" destId="{CC3A295C-F90F-40EA-B094-485C13D5ADA2}" srcOrd="2" destOrd="0" parTransId="{45F2B1E4-4F0B-4405-8006-B0E1995BA8AA}" sibTransId="{5C2ED737-DB44-4870-BCC6-1FA7392CA3D4}"/>
    <dgm:cxn modelId="{57FD0EFD-F65B-430D-9A51-566A9A8B6537}" type="presOf" srcId="{91DC08F7-737E-4380-A5DF-9EDDE3B9C5BA}" destId="{A77FE7B3-D642-4C61-B259-8F06DCBF8E88}" srcOrd="0" destOrd="0" presId="urn:microsoft.com/office/officeart/2005/8/layout/radial4"/>
    <dgm:cxn modelId="{F997EAAE-4FF3-4818-A372-C331029C4B80}" type="presOf" srcId="{1E7AC94D-900E-4AAC-B9C4-DC29C5D8DAB1}" destId="{D6808F6A-BEA2-4C85-8819-B03BC122A793}" srcOrd="0" destOrd="0" presId="urn:microsoft.com/office/officeart/2005/8/layout/radial4"/>
    <dgm:cxn modelId="{DA158833-A2F3-4E6B-B29E-7B980BD38891}" srcId="{76E9ABE2-C502-4AE0-B02E-4A966BEDA4F3}" destId="{CBDF8244-22EA-42D4-861C-54E24EDCC3B5}" srcOrd="5" destOrd="0" parTransId="{F09985CC-BAD3-4666-B7A6-C49ED90783CB}" sibTransId="{2FCF9591-EC9C-4258-AE77-46B89A945470}"/>
    <dgm:cxn modelId="{0E734358-EA9A-4469-BCFC-1F0710AEA578}" type="presOf" srcId="{76E9ABE2-C502-4AE0-B02E-4A966BEDA4F3}" destId="{58FCEC03-B2B1-4B24-80D0-9F5BC1999E0D}" srcOrd="0" destOrd="0" presId="urn:microsoft.com/office/officeart/2005/8/layout/radial4"/>
    <dgm:cxn modelId="{E0E5C853-010D-46F7-ABAF-BAC8896F9A45}" type="presOf" srcId="{33877175-0718-4A54-BCAA-D7836D295634}" destId="{499BD01C-ACF1-4A76-BF2C-E77CAD750B27}" srcOrd="0" destOrd="0" presId="urn:microsoft.com/office/officeart/2005/8/layout/radial4"/>
    <dgm:cxn modelId="{AFCEA87B-F35D-4714-A735-B05F8FBD5CAC}" type="presOf" srcId="{762E50E6-C95C-4120-8C33-BC21FE7824CB}" destId="{DDFC500C-F963-4DCF-8793-354DBC83B082}" srcOrd="0" destOrd="0" presId="urn:microsoft.com/office/officeart/2005/8/layout/radial4"/>
    <dgm:cxn modelId="{FC711D68-4C15-4C82-A194-22F9717A1EE5}" type="presOf" srcId="{87A0C0B9-8030-4BB4-815A-08DC64021B2E}" destId="{C75C5CF6-8BD4-4AF8-A949-7874DB8D9989}" srcOrd="0" destOrd="0" presId="urn:microsoft.com/office/officeart/2005/8/layout/radial4"/>
    <dgm:cxn modelId="{672D87C0-D91D-487E-8DEA-8D768B6FD660}" type="presOf" srcId="{ED779D49-B190-46A1-A866-676F8217DFAA}" destId="{4DD93AF7-0949-4A61-8611-BB3F923ADA5A}" srcOrd="0" destOrd="0" presId="urn:microsoft.com/office/officeart/2005/8/layout/radial4"/>
    <dgm:cxn modelId="{0D04BDF4-01B2-4950-8299-A190ADCF3158}" type="presOf" srcId="{E24A0CAC-6B0E-4160-B05D-ADF6B38A16D6}" destId="{3FEAB4AB-AE2D-4A82-8941-CFF8065FE9B6}" srcOrd="0" destOrd="0" presId="urn:microsoft.com/office/officeart/2005/8/layout/radial4"/>
    <dgm:cxn modelId="{FC063FBF-D49B-48D7-80BD-62936C4A2FB6}" type="presOf" srcId="{2488A167-5598-41B7-973E-63DF928D1494}" destId="{10D4BCAA-D898-4B41-9925-072BD3B244E8}" srcOrd="0" destOrd="0" presId="urn:microsoft.com/office/officeart/2005/8/layout/radial4"/>
    <dgm:cxn modelId="{BFD69579-1D88-4F33-A244-2076DAD42CA2}" type="presOf" srcId="{C4363FF5-617E-43C9-996B-66E1FBCFB467}" destId="{B2D3BA7F-0E47-47DB-9BDB-002246343987}" srcOrd="0" destOrd="0" presId="urn:microsoft.com/office/officeart/2005/8/layout/radial4"/>
    <dgm:cxn modelId="{67C86A38-3406-45B2-9619-E4E7CE0A3D52}" srcId="{76E9ABE2-C502-4AE0-B02E-4A966BEDA4F3}" destId="{2488A167-5598-41B7-973E-63DF928D1494}" srcOrd="4" destOrd="0" parTransId="{ED779D49-B190-46A1-A866-676F8217DFAA}" sibTransId="{33C7FDBA-FCD4-4CDE-9370-31083979C5AA}"/>
    <dgm:cxn modelId="{5AFF82B1-D06F-4DDD-90AE-AFCF5A281329}" type="presParOf" srcId="{A77FE7B3-D642-4C61-B259-8F06DCBF8E88}" destId="{58FCEC03-B2B1-4B24-80D0-9F5BC1999E0D}" srcOrd="0" destOrd="0" presId="urn:microsoft.com/office/officeart/2005/8/layout/radial4"/>
    <dgm:cxn modelId="{30CE617D-2DAA-4B48-8ECE-5262944E8099}" type="presParOf" srcId="{A77FE7B3-D642-4C61-B259-8F06DCBF8E88}" destId="{D6808F6A-BEA2-4C85-8819-B03BC122A793}" srcOrd="1" destOrd="0" presId="urn:microsoft.com/office/officeart/2005/8/layout/radial4"/>
    <dgm:cxn modelId="{4B33C90D-8783-48DF-BC57-71706B501A5A}" type="presParOf" srcId="{A77FE7B3-D642-4C61-B259-8F06DCBF8E88}" destId="{C75C5CF6-8BD4-4AF8-A949-7874DB8D9989}" srcOrd="2" destOrd="0" presId="urn:microsoft.com/office/officeart/2005/8/layout/radial4"/>
    <dgm:cxn modelId="{70D3BBF2-AB62-45C3-92A7-D6C7B4FCAA01}" type="presParOf" srcId="{A77FE7B3-D642-4C61-B259-8F06DCBF8E88}" destId="{499BD01C-ACF1-4A76-BF2C-E77CAD750B27}" srcOrd="3" destOrd="0" presId="urn:microsoft.com/office/officeart/2005/8/layout/radial4"/>
    <dgm:cxn modelId="{535FF8BA-A9DB-47F5-AB91-08EA0B32FC0F}" type="presParOf" srcId="{A77FE7B3-D642-4C61-B259-8F06DCBF8E88}" destId="{3FEAB4AB-AE2D-4A82-8941-CFF8065FE9B6}" srcOrd="4" destOrd="0" presId="urn:microsoft.com/office/officeart/2005/8/layout/radial4"/>
    <dgm:cxn modelId="{9949E2D0-A05F-446F-BC4B-944E60CCA6A5}" type="presParOf" srcId="{A77FE7B3-D642-4C61-B259-8F06DCBF8E88}" destId="{913CFCB1-CD43-451F-9075-32297B70212E}" srcOrd="5" destOrd="0" presId="urn:microsoft.com/office/officeart/2005/8/layout/radial4"/>
    <dgm:cxn modelId="{3684A1F1-E1E8-4B97-9D85-B25AFBB9A8CB}" type="presParOf" srcId="{A77FE7B3-D642-4C61-B259-8F06DCBF8E88}" destId="{9C09BD75-8F78-4987-882A-8D1F96D29D0B}" srcOrd="6" destOrd="0" presId="urn:microsoft.com/office/officeart/2005/8/layout/radial4"/>
    <dgm:cxn modelId="{B54C15FD-0481-4CBB-A942-3762582BE75C}" type="presParOf" srcId="{A77FE7B3-D642-4C61-B259-8F06DCBF8E88}" destId="{B2D3BA7F-0E47-47DB-9BDB-002246343987}" srcOrd="7" destOrd="0" presId="urn:microsoft.com/office/officeart/2005/8/layout/radial4"/>
    <dgm:cxn modelId="{B7EABD16-6527-4A95-9723-BD3D8F676B30}" type="presParOf" srcId="{A77FE7B3-D642-4C61-B259-8F06DCBF8E88}" destId="{DDFC500C-F963-4DCF-8793-354DBC83B082}" srcOrd="8" destOrd="0" presId="urn:microsoft.com/office/officeart/2005/8/layout/radial4"/>
    <dgm:cxn modelId="{54E0A3FF-1522-42ED-B49D-1D9DA86A3700}" type="presParOf" srcId="{A77FE7B3-D642-4C61-B259-8F06DCBF8E88}" destId="{4DD93AF7-0949-4A61-8611-BB3F923ADA5A}" srcOrd="9" destOrd="0" presId="urn:microsoft.com/office/officeart/2005/8/layout/radial4"/>
    <dgm:cxn modelId="{71D4C54A-CA78-45D4-BD22-7F67F90950F5}" type="presParOf" srcId="{A77FE7B3-D642-4C61-B259-8F06DCBF8E88}" destId="{10D4BCAA-D898-4B41-9925-072BD3B244E8}" srcOrd="10" destOrd="0" presId="urn:microsoft.com/office/officeart/2005/8/layout/radial4"/>
    <dgm:cxn modelId="{254131DA-51B9-4F49-A0D4-C73C483DB96D}" type="presParOf" srcId="{A77FE7B3-D642-4C61-B259-8F06DCBF8E88}" destId="{D916F153-2CDF-4328-A85C-B2B69B6A2F50}" srcOrd="11" destOrd="0" presId="urn:microsoft.com/office/officeart/2005/8/layout/radial4"/>
    <dgm:cxn modelId="{10769781-00B6-4129-A2E2-2391C38C20F2}" type="presParOf" srcId="{A77FE7B3-D642-4C61-B259-8F06DCBF8E88}" destId="{C5EE36CA-A510-4D61-B66B-907DFEE6B56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90210-F397-487E-A3E3-EE69CC880075}" type="doc">
      <dgm:prSet loTypeId="urn:microsoft.com/office/officeart/2005/8/layout/radial3" loCatId="cycle" qsTypeId="urn:microsoft.com/office/officeart/2005/8/quickstyle/simple3" qsCatId="simple" csTypeId="urn:microsoft.com/office/officeart/2005/8/colors/colorful2" csCatId="colorful" phldr="1"/>
      <dgm:spPr/>
      <dgm:t>
        <a:bodyPr/>
        <a:lstStyle/>
        <a:p>
          <a:endParaRPr lang="es-ES"/>
        </a:p>
      </dgm:t>
    </dgm:pt>
    <dgm:pt modelId="{53429F72-95C2-430C-A9F7-46218300C6CF}">
      <dgm:prSet phldrT="[Texto]"/>
      <dgm:spPr/>
      <dgm:t>
        <a:bodyPr/>
        <a:lstStyle/>
        <a:p>
          <a:r>
            <a:rPr lang="es-ES" dirty="0" smtClean="0"/>
            <a:t>CLASIFICACIÓN DE LA AFA</a:t>
          </a:r>
          <a:endParaRPr lang="es-ES" dirty="0"/>
        </a:p>
      </dgm:t>
    </dgm:pt>
    <dgm:pt modelId="{9278EAC5-7062-4C17-920B-2071DFBD6D08}" type="parTrans" cxnId="{14F3AE76-576C-48CE-98AF-715E6B238D25}">
      <dgm:prSet/>
      <dgm:spPr/>
      <dgm:t>
        <a:bodyPr/>
        <a:lstStyle/>
        <a:p>
          <a:endParaRPr lang="es-ES"/>
        </a:p>
      </dgm:t>
    </dgm:pt>
    <dgm:pt modelId="{4FACC30E-62C8-4E33-9C3D-A8416C147CD7}" type="sibTrans" cxnId="{14F3AE76-576C-48CE-98AF-715E6B238D25}">
      <dgm:prSet/>
      <dgm:spPr/>
      <dgm:t>
        <a:bodyPr/>
        <a:lstStyle/>
        <a:p>
          <a:endParaRPr lang="es-ES"/>
        </a:p>
      </dgm:t>
    </dgm:pt>
    <dgm:pt modelId="{1689C014-9E06-4F41-B70D-22F1875BD647}">
      <dgm:prSet phldrT="[Texto]"/>
      <dgm:spPr/>
      <dgm:t>
        <a:bodyPr/>
        <a:lstStyle/>
        <a:p>
          <a:r>
            <a:rPr lang="es-ES" dirty="0" smtClean="0"/>
            <a:t>REHABILITADORA </a:t>
          </a:r>
          <a:endParaRPr lang="es-ES" dirty="0"/>
        </a:p>
      </dgm:t>
    </dgm:pt>
    <dgm:pt modelId="{D556051C-ECD8-4910-8AD3-ABB47A86559C}" type="parTrans" cxnId="{130A923B-954A-4C2E-A231-3A00D677E491}">
      <dgm:prSet/>
      <dgm:spPr/>
      <dgm:t>
        <a:bodyPr/>
        <a:lstStyle/>
        <a:p>
          <a:endParaRPr lang="es-ES"/>
        </a:p>
      </dgm:t>
    </dgm:pt>
    <dgm:pt modelId="{8AD5B7E0-629F-4C3C-B0FB-D8F4ADF8A9E4}" type="sibTrans" cxnId="{130A923B-954A-4C2E-A231-3A00D677E491}">
      <dgm:prSet/>
      <dgm:spPr/>
      <dgm:t>
        <a:bodyPr/>
        <a:lstStyle/>
        <a:p>
          <a:endParaRPr lang="es-ES"/>
        </a:p>
      </dgm:t>
    </dgm:pt>
    <dgm:pt modelId="{46BC31E2-F622-416C-8942-B395AB7BE4A5}">
      <dgm:prSet phldrT="[Texto]"/>
      <dgm:spPr/>
      <dgm:t>
        <a:bodyPr/>
        <a:lstStyle/>
        <a:p>
          <a:r>
            <a:rPr lang="es-ES" dirty="0" smtClean="0"/>
            <a:t>TERAPEUTICA</a:t>
          </a:r>
          <a:endParaRPr lang="es-ES" dirty="0"/>
        </a:p>
      </dgm:t>
    </dgm:pt>
    <dgm:pt modelId="{E674C997-9834-4870-B744-8D23E443D0CD}" type="parTrans" cxnId="{24FA705D-3C38-4DD7-A02E-8BB1F2E81079}">
      <dgm:prSet/>
      <dgm:spPr/>
      <dgm:t>
        <a:bodyPr/>
        <a:lstStyle/>
        <a:p>
          <a:endParaRPr lang="es-ES"/>
        </a:p>
      </dgm:t>
    </dgm:pt>
    <dgm:pt modelId="{9B771945-D8AF-42CB-9657-DEC94D4770CB}" type="sibTrans" cxnId="{24FA705D-3C38-4DD7-A02E-8BB1F2E81079}">
      <dgm:prSet/>
      <dgm:spPr/>
      <dgm:t>
        <a:bodyPr/>
        <a:lstStyle/>
        <a:p>
          <a:endParaRPr lang="es-ES"/>
        </a:p>
      </dgm:t>
    </dgm:pt>
    <dgm:pt modelId="{DC1C778A-0D77-4E87-BE96-2062A06A3FE8}">
      <dgm:prSet phldrT="[Texto]"/>
      <dgm:spPr/>
      <dgm:t>
        <a:bodyPr/>
        <a:lstStyle/>
        <a:p>
          <a:r>
            <a:rPr lang="es-ES" dirty="0" smtClean="0"/>
            <a:t>RECREATIVA</a:t>
          </a:r>
          <a:endParaRPr lang="es-ES" dirty="0"/>
        </a:p>
      </dgm:t>
    </dgm:pt>
    <dgm:pt modelId="{D2E6B9A1-22BF-4A4B-9B46-124620554031}" type="parTrans" cxnId="{D8C1B6FC-1032-4955-878B-410FA353EA63}">
      <dgm:prSet/>
      <dgm:spPr/>
      <dgm:t>
        <a:bodyPr/>
        <a:lstStyle/>
        <a:p>
          <a:endParaRPr lang="es-ES"/>
        </a:p>
      </dgm:t>
    </dgm:pt>
    <dgm:pt modelId="{BAF5E6FC-2160-402D-BBA8-AA7DFF30A194}" type="sibTrans" cxnId="{D8C1B6FC-1032-4955-878B-410FA353EA63}">
      <dgm:prSet/>
      <dgm:spPr/>
      <dgm:t>
        <a:bodyPr/>
        <a:lstStyle/>
        <a:p>
          <a:endParaRPr lang="es-ES"/>
        </a:p>
      </dgm:t>
    </dgm:pt>
    <dgm:pt modelId="{8DF1BF64-106B-4DE7-B5D3-2C14D4D47CBE}">
      <dgm:prSet phldrT="[Texto]"/>
      <dgm:spPr/>
      <dgm:t>
        <a:bodyPr/>
        <a:lstStyle/>
        <a:p>
          <a:r>
            <a:rPr lang="es-ES" dirty="0" smtClean="0"/>
            <a:t>DEPORTE COMPETITIVA</a:t>
          </a:r>
          <a:endParaRPr lang="es-ES" dirty="0"/>
        </a:p>
      </dgm:t>
    </dgm:pt>
    <dgm:pt modelId="{6E1FA7E2-2D2C-496F-9EC3-FBAEE32FC01E}" type="parTrans" cxnId="{0A7C51B6-19D0-40FB-A2CF-C694E211590B}">
      <dgm:prSet/>
      <dgm:spPr/>
      <dgm:t>
        <a:bodyPr/>
        <a:lstStyle/>
        <a:p>
          <a:endParaRPr lang="es-ES"/>
        </a:p>
      </dgm:t>
    </dgm:pt>
    <dgm:pt modelId="{4325D70F-5295-4230-9F4E-E619433F7E62}" type="sibTrans" cxnId="{0A7C51B6-19D0-40FB-A2CF-C694E211590B}">
      <dgm:prSet/>
      <dgm:spPr/>
      <dgm:t>
        <a:bodyPr/>
        <a:lstStyle/>
        <a:p>
          <a:endParaRPr lang="es-ES"/>
        </a:p>
      </dgm:t>
    </dgm:pt>
    <dgm:pt modelId="{85E97B3E-71CF-4398-B539-E7D42C1E1395}" type="pres">
      <dgm:prSet presAssocID="{05A90210-F397-487E-A3E3-EE69CC880075}" presName="composite" presStyleCnt="0">
        <dgm:presLayoutVars>
          <dgm:chMax val="1"/>
          <dgm:dir/>
          <dgm:resizeHandles val="exact"/>
        </dgm:presLayoutVars>
      </dgm:prSet>
      <dgm:spPr/>
      <dgm:t>
        <a:bodyPr/>
        <a:lstStyle/>
        <a:p>
          <a:endParaRPr lang="es-ES"/>
        </a:p>
      </dgm:t>
    </dgm:pt>
    <dgm:pt modelId="{1B32B5FF-A845-4F3F-9840-09CAAE3504C1}" type="pres">
      <dgm:prSet presAssocID="{05A90210-F397-487E-A3E3-EE69CC880075}" presName="radial" presStyleCnt="0">
        <dgm:presLayoutVars>
          <dgm:animLvl val="ctr"/>
        </dgm:presLayoutVars>
      </dgm:prSet>
      <dgm:spPr/>
    </dgm:pt>
    <dgm:pt modelId="{D27C8823-F800-4494-93E9-3C5B136D748C}" type="pres">
      <dgm:prSet presAssocID="{53429F72-95C2-430C-A9F7-46218300C6CF}" presName="centerShape" presStyleLbl="vennNode1" presStyleIdx="0" presStyleCnt="5"/>
      <dgm:spPr/>
      <dgm:t>
        <a:bodyPr/>
        <a:lstStyle/>
        <a:p>
          <a:endParaRPr lang="es-ES"/>
        </a:p>
      </dgm:t>
    </dgm:pt>
    <dgm:pt modelId="{5FFE31BC-842C-4CF3-84F1-D5CD78210747}" type="pres">
      <dgm:prSet presAssocID="{1689C014-9E06-4F41-B70D-22F1875BD647}" presName="node" presStyleLbl="vennNode1" presStyleIdx="1" presStyleCnt="5" custScaleX="140219" custScaleY="116629">
        <dgm:presLayoutVars>
          <dgm:bulletEnabled val="1"/>
        </dgm:presLayoutVars>
      </dgm:prSet>
      <dgm:spPr/>
      <dgm:t>
        <a:bodyPr/>
        <a:lstStyle/>
        <a:p>
          <a:endParaRPr lang="es-ES"/>
        </a:p>
      </dgm:t>
    </dgm:pt>
    <dgm:pt modelId="{673EE452-2950-48DD-A431-971D44CF56BE}" type="pres">
      <dgm:prSet presAssocID="{46BC31E2-F622-416C-8942-B395AB7BE4A5}" presName="node" presStyleLbl="vennNode1" presStyleIdx="2" presStyleCnt="5" custScaleX="140219" custScaleY="116629">
        <dgm:presLayoutVars>
          <dgm:bulletEnabled val="1"/>
        </dgm:presLayoutVars>
      </dgm:prSet>
      <dgm:spPr/>
      <dgm:t>
        <a:bodyPr/>
        <a:lstStyle/>
        <a:p>
          <a:endParaRPr lang="es-ES"/>
        </a:p>
      </dgm:t>
    </dgm:pt>
    <dgm:pt modelId="{3822BAAA-C9A9-476A-89FC-4AE424461A88}" type="pres">
      <dgm:prSet presAssocID="{DC1C778A-0D77-4E87-BE96-2062A06A3FE8}" presName="node" presStyleLbl="vennNode1" presStyleIdx="3" presStyleCnt="5" custScaleX="140219" custScaleY="116629">
        <dgm:presLayoutVars>
          <dgm:bulletEnabled val="1"/>
        </dgm:presLayoutVars>
      </dgm:prSet>
      <dgm:spPr/>
      <dgm:t>
        <a:bodyPr/>
        <a:lstStyle/>
        <a:p>
          <a:endParaRPr lang="es-ES"/>
        </a:p>
      </dgm:t>
    </dgm:pt>
    <dgm:pt modelId="{1419DBE1-38EE-4D4E-918A-254C28936E8B}" type="pres">
      <dgm:prSet presAssocID="{8DF1BF64-106B-4DE7-B5D3-2C14D4D47CBE}" presName="node" presStyleLbl="vennNode1" presStyleIdx="4" presStyleCnt="5" custScaleX="140219" custScaleY="116629">
        <dgm:presLayoutVars>
          <dgm:bulletEnabled val="1"/>
        </dgm:presLayoutVars>
      </dgm:prSet>
      <dgm:spPr/>
      <dgm:t>
        <a:bodyPr/>
        <a:lstStyle/>
        <a:p>
          <a:endParaRPr lang="es-ES"/>
        </a:p>
      </dgm:t>
    </dgm:pt>
  </dgm:ptLst>
  <dgm:cxnLst>
    <dgm:cxn modelId="{0A7C51B6-19D0-40FB-A2CF-C694E211590B}" srcId="{53429F72-95C2-430C-A9F7-46218300C6CF}" destId="{8DF1BF64-106B-4DE7-B5D3-2C14D4D47CBE}" srcOrd="3" destOrd="0" parTransId="{6E1FA7E2-2D2C-496F-9EC3-FBAEE32FC01E}" sibTransId="{4325D70F-5295-4230-9F4E-E619433F7E62}"/>
    <dgm:cxn modelId="{D8C1B6FC-1032-4955-878B-410FA353EA63}" srcId="{53429F72-95C2-430C-A9F7-46218300C6CF}" destId="{DC1C778A-0D77-4E87-BE96-2062A06A3FE8}" srcOrd="2" destOrd="0" parTransId="{D2E6B9A1-22BF-4A4B-9B46-124620554031}" sibTransId="{BAF5E6FC-2160-402D-BBA8-AA7DFF30A194}"/>
    <dgm:cxn modelId="{671B6037-80D8-4EB1-ADFE-773E8D19A77A}" type="presOf" srcId="{8DF1BF64-106B-4DE7-B5D3-2C14D4D47CBE}" destId="{1419DBE1-38EE-4D4E-918A-254C28936E8B}" srcOrd="0" destOrd="0" presId="urn:microsoft.com/office/officeart/2005/8/layout/radial3"/>
    <dgm:cxn modelId="{5449927B-4CF2-4832-913E-8E0FA0FFF206}" type="presOf" srcId="{DC1C778A-0D77-4E87-BE96-2062A06A3FE8}" destId="{3822BAAA-C9A9-476A-89FC-4AE424461A88}" srcOrd="0" destOrd="0" presId="urn:microsoft.com/office/officeart/2005/8/layout/radial3"/>
    <dgm:cxn modelId="{5526F327-1E3A-40AE-9EDD-1B03185A806E}" type="presOf" srcId="{05A90210-F397-487E-A3E3-EE69CC880075}" destId="{85E97B3E-71CF-4398-B539-E7D42C1E1395}" srcOrd="0" destOrd="0" presId="urn:microsoft.com/office/officeart/2005/8/layout/radial3"/>
    <dgm:cxn modelId="{EF9E75F4-F17C-4AB4-B711-B4B1524F6E98}" type="presOf" srcId="{53429F72-95C2-430C-A9F7-46218300C6CF}" destId="{D27C8823-F800-4494-93E9-3C5B136D748C}" srcOrd="0" destOrd="0" presId="urn:microsoft.com/office/officeart/2005/8/layout/radial3"/>
    <dgm:cxn modelId="{24FA705D-3C38-4DD7-A02E-8BB1F2E81079}" srcId="{53429F72-95C2-430C-A9F7-46218300C6CF}" destId="{46BC31E2-F622-416C-8942-B395AB7BE4A5}" srcOrd="1" destOrd="0" parTransId="{E674C997-9834-4870-B744-8D23E443D0CD}" sibTransId="{9B771945-D8AF-42CB-9657-DEC94D4770CB}"/>
    <dgm:cxn modelId="{14F3AE76-576C-48CE-98AF-715E6B238D25}" srcId="{05A90210-F397-487E-A3E3-EE69CC880075}" destId="{53429F72-95C2-430C-A9F7-46218300C6CF}" srcOrd="0" destOrd="0" parTransId="{9278EAC5-7062-4C17-920B-2071DFBD6D08}" sibTransId="{4FACC30E-62C8-4E33-9C3D-A8416C147CD7}"/>
    <dgm:cxn modelId="{AC70A248-284B-4C2A-9077-4E241AAFDD49}" type="presOf" srcId="{46BC31E2-F622-416C-8942-B395AB7BE4A5}" destId="{673EE452-2950-48DD-A431-971D44CF56BE}" srcOrd="0" destOrd="0" presId="urn:microsoft.com/office/officeart/2005/8/layout/radial3"/>
    <dgm:cxn modelId="{EB61F960-1D79-4FBB-AC11-93D4A33D9886}" type="presOf" srcId="{1689C014-9E06-4F41-B70D-22F1875BD647}" destId="{5FFE31BC-842C-4CF3-84F1-D5CD78210747}" srcOrd="0" destOrd="0" presId="urn:microsoft.com/office/officeart/2005/8/layout/radial3"/>
    <dgm:cxn modelId="{130A923B-954A-4C2E-A231-3A00D677E491}" srcId="{53429F72-95C2-430C-A9F7-46218300C6CF}" destId="{1689C014-9E06-4F41-B70D-22F1875BD647}" srcOrd="0" destOrd="0" parTransId="{D556051C-ECD8-4910-8AD3-ABB47A86559C}" sibTransId="{8AD5B7E0-629F-4C3C-B0FB-D8F4ADF8A9E4}"/>
    <dgm:cxn modelId="{0DD59061-EC76-498A-AD40-570E6264A649}" type="presParOf" srcId="{85E97B3E-71CF-4398-B539-E7D42C1E1395}" destId="{1B32B5FF-A845-4F3F-9840-09CAAE3504C1}" srcOrd="0" destOrd="0" presId="urn:microsoft.com/office/officeart/2005/8/layout/radial3"/>
    <dgm:cxn modelId="{F0510A0D-C20A-490B-97F3-FB3683F3A378}" type="presParOf" srcId="{1B32B5FF-A845-4F3F-9840-09CAAE3504C1}" destId="{D27C8823-F800-4494-93E9-3C5B136D748C}" srcOrd="0" destOrd="0" presId="urn:microsoft.com/office/officeart/2005/8/layout/radial3"/>
    <dgm:cxn modelId="{7E79B24F-70B8-4501-915E-665C636C81FA}" type="presParOf" srcId="{1B32B5FF-A845-4F3F-9840-09CAAE3504C1}" destId="{5FFE31BC-842C-4CF3-84F1-D5CD78210747}" srcOrd="1" destOrd="0" presId="urn:microsoft.com/office/officeart/2005/8/layout/radial3"/>
    <dgm:cxn modelId="{48C5ADB3-BD1B-47FC-833B-A0680FE84DD6}" type="presParOf" srcId="{1B32B5FF-A845-4F3F-9840-09CAAE3504C1}" destId="{673EE452-2950-48DD-A431-971D44CF56BE}" srcOrd="2" destOrd="0" presId="urn:microsoft.com/office/officeart/2005/8/layout/radial3"/>
    <dgm:cxn modelId="{ED3639AC-1D32-46CE-A1E1-F0026471C75E}" type="presParOf" srcId="{1B32B5FF-A845-4F3F-9840-09CAAE3504C1}" destId="{3822BAAA-C9A9-476A-89FC-4AE424461A88}" srcOrd="3" destOrd="0" presId="urn:microsoft.com/office/officeart/2005/8/layout/radial3"/>
    <dgm:cxn modelId="{6AE43BB6-D254-4EC5-AAF0-1785641114FB}" type="presParOf" srcId="{1B32B5FF-A845-4F3F-9840-09CAAE3504C1}" destId="{1419DBE1-38EE-4D4E-918A-254C28936E8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23C4C48-DF48-4292-95B1-1A30472977A7}" type="datetimeFigureOut">
              <a:rPr lang="es-VE" smtClean="0"/>
              <a:t>15/8/2017</a:t>
            </a:fld>
            <a:endParaRPr lang="es-VE"/>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VE"/>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AB74F31-2410-418B-8630-558A5829F7FD}" type="slidenum">
              <a:rPr lang="es-VE" smtClean="0"/>
              <a:t>‹Nº›</a:t>
            </a:fld>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23C4C48-DF48-4292-95B1-1A30472977A7}" type="datetimeFigureOut">
              <a:rPr lang="es-VE" smtClean="0"/>
              <a:t>15/8/2017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AB74F31-2410-418B-8630-558A5829F7FD}"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23C4C48-DF48-4292-95B1-1A30472977A7}" type="datetimeFigureOut">
              <a:rPr lang="es-VE" smtClean="0"/>
              <a:t>15/8/2017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AB74F31-2410-418B-8630-558A5829F7FD}"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23C4C48-DF48-4292-95B1-1A30472977A7}" type="datetimeFigureOut">
              <a:rPr lang="es-VE" smtClean="0"/>
              <a:t>15/8/2017</a:t>
            </a:fld>
            <a:endParaRPr lang="es-VE"/>
          </a:p>
        </p:txBody>
      </p:sp>
      <p:sp>
        <p:nvSpPr>
          <p:cNvPr id="9" name="8 Marcador de número de diapositiva"/>
          <p:cNvSpPr>
            <a:spLocks noGrp="1"/>
          </p:cNvSpPr>
          <p:nvPr>
            <p:ph type="sldNum" sz="quarter" idx="15"/>
          </p:nvPr>
        </p:nvSpPr>
        <p:spPr/>
        <p:txBody>
          <a:bodyPr rtlCol="0"/>
          <a:lstStyle/>
          <a:p>
            <a:fld id="{3AB74F31-2410-418B-8630-558A5829F7FD}" type="slidenum">
              <a:rPr lang="es-VE" smtClean="0"/>
              <a:t>‹Nº›</a:t>
            </a:fld>
            <a:endParaRPr lang="es-VE"/>
          </a:p>
        </p:txBody>
      </p:sp>
      <p:sp>
        <p:nvSpPr>
          <p:cNvPr id="10" name="9 Marcador de pie de página"/>
          <p:cNvSpPr>
            <a:spLocks noGrp="1"/>
          </p:cNvSpPr>
          <p:nvPr>
            <p:ph type="ftr" sz="quarter" idx="16"/>
          </p:nvPr>
        </p:nvSpPr>
        <p:spPr/>
        <p:txBody>
          <a:bodyPr rtlCol="0"/>
          <a:lstStyle/>
          <a:p>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23C4C48-DF48-4292-95B1-1A30472977A7}" type="datetimeFigureOut">
              <a:rPr lang="es-VE" smtClean="0"/>
              <a:t>15/8/2017</a:t>
            </a:fld>
            <a:endParaRPr lang="es-VE"/>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VE"/>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AB74F31-2410-418B-8630-558A5829F7FD}" type="slidenum">
              <a:rPr lang="es-VE" smtClean="0"/>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23C4C48-DF48-4292-95B1-1A30472977A7}" type="datetimeFigureOut">
              <a:rPr lang="es-VE" smtClean="0"/>
              <a:t>15/8/2017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AB74F31-2410-418B-8630-558A5829F7FD}" type="slidenum">
              <a:rPr lang="es-VE" smtClean="0"/>
              <a:t>‹Nº›</a:t>
            </a:fld>
            <a:endParaRPr lang="es-VE"/>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23C4C48-DF48-4292-95B1-1A30472977A7}" type="datetimeFigureOut">
              <a:rPr lang="es-VE" smtClean="0"/>
              <a:t>15/8/2017</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3AB74F31-2410-418B-8630-558A5829F7FD}" type="slidenum">
              <a:rPr lang="es-VE" smtClean="0"/>
              <a:t>‹Nº›</a:t>
            </a:fld>
            <a:endParaRPr lang="es-VE"/>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23C4C48-DF48-4292-95B1-1A30472977A7}" type="datetimeFigureOut">
              <a:rPr lang="es-VE" smtClean="0"/>
              <a:t>15/8/2017</a:t>
            </a:fld>
            <a:endParaRPr lang="es-VE"/>
          </a:p>
        </p:txBody>
      </p:sp>
      <p:sp>
        <p:nvSpPr>
          <p:cNvPr id="7" name="6 Marcador de número de diapositiva"/>
          <p:cNvSpPr>
            <a:spLocks noGrp="1"/>
          </p:cNvSpPr>
          <p:nvPr>
            <p:ph type="sldNum" sz="quarter" idx="11"/>
          </p:nvPr>
        </p:nvSpPr>
        <p:spPr/>
        <p:txBody>
          <a:bodyPr rtlCol="0"/>
          <a:lstStyle/>
          <a:p>
            <a:fld id="{3AB74F31-2410-418B-8630-558A5829F7FD}" type="slidenum">
              <a:rPr lang="es-VE" smtClean="0"/>
              <a:t>‹Nº›</a:t>
            </a:fld>
            <a:endParaRPr lang="es-VE"/>
          </a:p>
        </p:txBody>
      </p:sp>
      <p:sp>
        <p:nvSpPr>
          <p:cNvPr id="8" name="7 Marcador de pie de página"/>
          <p:cNvSpPr>
            <a:spLocks noGrp="1"/>
          </p:cNvSpPr>
          <p:nvPr>
            <p:ph type="ftr" sz="quarter" idx="12"/>
          </p:nvPr>
        </p:nvSpPr>
        <p:spPr/>
        <p:txBody>
          <a:bodyPr rtlCol="0"/>
          <a:lstStyle/>
          <a:p>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3C4C48-DF48-4292-95B1-1A30472977A7}" type="datetimeFigureOut">
              <a:rPr lang="es-VE" smtClean="0"/>
              <a:t>15/8/2017</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3AB74F31-2410-418B-8630-558A5829F7FD}"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23C4C48-DF48-4292-95B1-1A30472977A7}" type="datetimeFigureOut">
              <a:rPr lang="es-VE" smtClean="0"/>
              <a:t>15/8/2017</a:t>
            </a:fld>
            <a:endParaRPr lang="es-VE"/>
          </a:p>
        </p:txBody>
      </p:sp>
      <p:sp>
        <p:nvSpPr>
          <p:cNvPr id="22" name="21 Marcador de número de diapositiva"/>
          <p:cNvSpPr>
            <a:spLocks noGrp="1"/>
          </p:cNvSpPr>
          <p:nvPr>
            <p:ph type="sldNum" sz="quarter" idx="15"/>
          </p:nvPr>
        </p:nvSpPr>
        <p:spPr/>
        <p:txBody>
          <a:bodyPr rtlCol="0"/>
          <a:lstStyle/>
          <a:p>
            <a:fld id="{3AB74F31-2410-418B-8630-558A5829F7FD}" type="slidenum">
              <a:rPr lang="es-VE" smtClean="0"/>
              <a:t>‹Nº›</a:t>
            </a:fld>
            <a:endParaRPr lang="es-VE"/>
          </a:p>
        </p:txBody>
      </p:sp>
      <p:sp>
        <p:nvSpPr>
          <p:cNvPr id="23" name="22 Marcador de pie de página"/>
          <p:cNvSpPr>
            <a:spLocks noGrp="1"/>
          </p:cNvSpPr>
          <p:nvPr>
            <p:ph type="ftr" sz="quarter" idx="16"/>
          </p:nvPr>
        </p:nvSpPr>
        <p:spPr/>
        <p:txBody>
          <a:bodyPr rtlCol="0"/>
          <a:lstStyle/>
          <a:p>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23C4C48-DF48-4292-95B1-1A30472977A7}" type="datetimeFigureOut">
              <a:rPr lang="es-VE" smtClean="0"/>
              <a:t>15/8/2017</a:t>
            </a:fld>
            <a:endParaRPr lang="es-VE"/>
          </a:p>
        </p:txBody>
      </p:sp>
      <p:sp>
        <p:nvSpPr>
          <p:cNvPr id="18" name="17 Marcador de número de diapositiva"/>
          <p:cNvSpPr>
            <a:spLocks noGrp="1"/>
          </p:cNvSpPr>
          <p:nvPr>
            <p:ph type="sldNum" sz="quarter" idx="11"/>
          </p:nvPr>
        </p:nvSpPr>
        <p:spPr/>
        <p:txBody>
          <a:bodyPr rtlCol="0"/>
          <a:lstStyle/>
          <a:p>
            <a:fld id="{3AB74F31-2410-418B-8630-558A5829F7FD}" type="slidenum">
              <a:rPr lang="es-VE" smtClean="0"/>
              <a:t>‹Nº›</a:t>
            </a:fld>
            <a:endParaRPr lang="es-VE"/>
          </a:p>
        </p:txBody>
      </p:sp>
      <p:sp>
        <p:nvSpPr>
          <p:cNvPr id="21" name="20 Marcador de pie de página"/>
          <p:cNvSpPr>
            <a:spLocks noGrp="1"/>
          </p:cNvSpPr>
          <p:nvPr>
            <p:ph type="ftr" sz="quarter" idx="12"/>
          </p:nvPr>
        </p:nvSpPr>
        <p:spPr/>
        <p:txBody>
          <a:bodyPr rtlCol="0"/>
          <a:lstStyle/>
          <a:p>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3C4C48-DF48-4292-95B1-1A30472977A7}" type="datetimeFigureOut">
              <a:rPr lang="es-VE" smtClean="0"/>
              <a:t>15/8/2017</a:t>
            </a:fld>
            <a:endParaRPr lang="es-VE"/>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VE"/>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AB74F31-2410-418B-8630-558A5829F7FD}"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901031" y="4797152"/>
            <a:ext cx="5415385" cy="1308277"/>
          </a:xfrm>
        </p:spPr>
        <p:txBody>
          <a:bodyPr>
            <a:noAutofit/>
          </a:bodyPr>
          <a:lstStyle/>
          <a:p>
            <a:pPr algn="r"/>
            <a:r>
              <a:rPr lang="es-VE" sz="2800" dirty="0" smtClean="0"/>
              <a:t>PONENTE</a:t>
            </a:r>
            <a:r>
              <a:rPr lang="es-VE" sz="2800" b="1" dirty="0" smtClean="0"/>
              <a:t>:</a:t>
            </a:r>
          </a:p>
          <a:p>
            <a:pPr algn="r"/>
            <a:r>
              <a:rPr lang="es-VE" sz="2800" dirty="0" smtClean="0"/>
              <a:t>Lic. Soledad </a:t>
            </a:r>
            <a:r>
              <a:rPr lang="es-VE" sz="2800" smtClean="0"/>
              <a:t>Ámbar Ávila</a:t>
            </a:r>
            <a:endParaRPr lang="es-VE" sz="2800" dirty="0" smtClean="0"/>
          </a:p>
        </p:txBody>
      </p:sp>
      <p:pic>
        <p:nvPicPr>
          <p:cNvPr id="4" name="0 Imagen" descr="Logos-01.jpg"/>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l="23237" t="23577" r="22623" b="23886"/>
          <a:stretch>
            <a:fillRect/>
          </a:stretch>
        </p:blipFill>
        <p:spPr>
          <a:xfrm>
            <a:off x="502725" y="188640"/>
            <a:ext cx="1728192" cy="1740326"/>
          </a:xfrm>
          <a:prstGeom prst="rect">
            <a:avLst/>
          </a:prstGeom>
        </p:spPr>
      </p:pic>
      <p:pic>
        <p:nvPicPr>
          <p:cNvPr id="5" name="4 Imagen" descr="F:\EIFODEC\LOGOS EN JPG\Logos-LPM(1).jpg"/>
          <p:cNvPicPr/>
          <p:nvPr/>
        </p:nvPicPr>
        <p:blipFill>
          <a:blip r:embed="rId4"/>
          <a:srcRect l="24682" t="38331" r="24558" b="38462"/>
          <a:stretch>
            <a:fillRect/>
          </a:stretch>
        </p:blipFill>
        <p:spPr bwMode="auto">
          <a:xfrm>
            <a:off x="7092280" y="125310"/>
            <a:ext cx="1786683" cy="1159941"/>
          </a:xfrm>
          <a:prstGeom prst="rect">
            <a:avLst/>
          </a:prstGeom>
          <a:noFill/>
          <a:ln w="9525">
            <a:noFill/>
            <a:miter lim="800000"/>
            <a:headEnd/>
            <a:tailEnd/>
          </a:ln>
        </p:spPr>
      </p:pic>
      <p:pic>
        <p:nvPicPr>
          <p:cNvPr id="1026" name="Picture 2" descr="C:\Users\Ambar\Desktop\EXPOSICION\IMAGENES\136056072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025" t="7799" r="7180" b="25871"/>
          <a:stretch/>
        </p:blipFill>
        <p:spPr bwMode="auto">
          <a:xfrm>
            <a:off x="2754581" y="705281"/>
            <a:ext cx="4121675" cy="401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5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2804131012"/>
              </p:ext>
            </p:extLst>
          </p:nvPr>
        </p:nvGraphicFramePr>
        <p:xfrm>
          <a:off x="179512" y="260648"/>
          <a:ext cx="856895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4323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10591084"/>
              </p:ext>
            </p:extLst>
          </p:nvPr>
        </p:nvGraphicFramePr>
        <p:xfrm>
          <a:off x="179512" y="116632"/>
          <a:ext cx="849694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3036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194200701"/>
              </p:ext>
            </p:extLst>
          </p:nvPr>
        </p:nvGraphicFramePr>
        <p:xfrm>
          <a:off x="179512" y="0"/>
          <a:ext cx="8784976"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393971"/>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26270224"/>
              </p:ext>
            </p:extLst>
          </p:nvPr>
        </p:nvGraphicFramePr>
        <p:xfrm>
          <a:off x="179512" y="188640"/>
          <a:ext cx="87129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424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09600" y="1700808"/>
            <a:ext cx="7634808" cy="1368152"/>
          </a:xfrm>
        </p:spPr>
        <p:txBody>
          <a:bodyPr/>
          <a:lstStyle/>
          <a:p>
            <a:pPr marL="0" indent="0" algn="just">
              <a:buNone/>
            </a:pPr>
            <a:r>
              <a:rPr lang="es-VE" dirty="0" smtClean="0"/>
              <a:t>Su objetivo es dotar a la persona de la movilidad suficiente para que pueda adaptarse a su entorno y llevar una vida plena.</a:t>
            </a:r>
            <a:endParaRPr lang="es-VE" dirty="0"/>
          </a:p>
        </p:txBody>
      </p:sp>
      <p:sp>
        <p:nvSpPr>
          <p:cNvPr id="4" name="1 Título"/>
          <p:cNvSpPr txBox="1">
            <a:spLocks/>
          </p:cNvSpPr>
          <p:nvPr/>
        </p:nvSpPr>
        <p:spPr>
          <a:xfrm>
            <a:off x="609600" y="116632"/>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VE" b="1" dirty="0" smtClean="0"/>
              <a:t>ACTIVIDAD FISICA REHABILITADORA </a:t>
            </a:r>
            <a:endParaRPr lang="es-VE" b="1" dirty="0"/>
          </a:p>
        </p:txBody>
      </p:sp>
      <p:pic>
        <p:nvPicPr>
          <p:cNvPr id="6146" name="Picture 2" descr="C:\Users\Ambar\Desktop\EXPOSICION\IMAGENES\Rehabil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7" y="3068960"/>
            <a:ext cx="5648325" cy="347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8550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VE" b="1" dirty="0" smtClean="0"/>
              <a:t>ACTIVIDADES FÍSICAS TERAPÉUTICAS ADAPTADAS</a:t>
            </a:r>
            <a:endParaRPr lang="es-VE" b="1" dirty="0"/>
          </a:p>
        </p:txBody>
      </p:sp>
      <p:sp>
        <p:nvSpPr>
          <p:cNvPr id="3" name="2 Marcador de contenido"/>
          <p:cNvSpPr>
            <a:spLocks noGrp="1"/>
          </p:cNvSpPr>
          <p:nvPr>
            <p:ph sz="quarter" idx="1"/>
          </p:nvPr>
        </p:nvSpPr>
        <p:spPr>
          <a:xfrm>
            <a:off x="1043492" y="1628800"/>
            <a:ext cx="6777317" cy="1800200"/>
          </a:xfrm>
        </p:spPr>
        <p:txBody>
          <a:bodyPr/>
          <a:lstStyle/>
          <a:p>
            <a:pPr algn="just"/>
            <a:r>
              <a:rPr lang="es-VE" dirty="0" smtClean="0"/>
              <a:t>Perfeccionar aquellas cualidades que se han ido desarrollando durante la rehabilitación.</a:t>
            </a:r>
          </a:p>
          <a:p>
            <a:pPr algn="just"/>
            <a:r>
              <a:rPr lang="es-VE" dirty="0" smtClean="0"/>
              <a:t>Se valen de juegos y deportes adaptados.</a:t>
            </a:r>
            <a:endParaRPr lang="es-VE" dirty="0"/>
          </a:p>
        </p:txBody>
      </p:sp>
      <p:pic>
        <p:nvPicPr>
          <p:cNvPr id="7170" name="Picture 2" descr="C:\Users\Ambar\Desktop\EXPOSICION\IMAGENES\14408821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996952"/>
            <a:ext cx="3672408" cy="350272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mbar\Desktop\EXPOSICION\IMAGENES\especializacion_actividad_fisica.jpg"/>
          <p:cNvPicPr>
            <a:picLocks noChangeAspect="1" noChangeArrowheads="1"/>
          </p:cNvPicPr>
          <p:nvPr/>
        </p:nvPicPr>
        <p:blipFill rotWithShape="1">
          <a:blip r:embed="rId3">
            <a:extLst>
              <a:ext uri="{28A0092B-C50C-407E-A947-70E740481C1C}">
                <a14:useLocalDpi xmlns:a14="http://schemas.microsoft.com/office/drawing/2010/main" val="0"/>
              </a:ext>
            </a:extLst>
          </a:blip>
          <a:srcRect r="22494"/>
          <a:stretch/>
        </p:blipFill>
        <p:spPr bwMode="auto">
          <a:xfrm>
            <a:off x="251520" y="3195736"/>
            <a:ext cx="4445031" cy="330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4649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VE" b="1" dirty="0" smtClean="0"/>
              <a:t>DEPORTE COMPETITIVO</a:t>
            </a:r>
            <a:endParaRPr lang="es-VE" b="1" dirty="0"/>
          </a:p>
        </p:txBody>
      </p:sp>
      <p:sp>
        <p:nvSpPr>
          <p:cNvPr id="3" name="2 Marcador de contenido"/>
          <p:cNvSpPr>
            <a:spLocks noGrp="1"/>
          </p:cNvSpPr>
          <p:nvPr>
            <p:ph sz="quarter" idx="1"/>
          </p:nvPr>
        </p:nvSpPr>
        <p:spPr>
          <a:xfrm>
            <a:off x="1043492" y="1988840"/>
            <a:ext cx="6777317" cy="1609404"/>
          </a:xfrm>
        </p:spPr>
        <p:txBody>
          <a:bodyPr/>
          <a:lstStyle/>
          <a:p>
            <a:pPr marL="0" indent="0" algn="just">
              <a:buNone/>
            </a:pPr>
            <a:r>
              <a:rPr lang="es-VE" dirty="0" smtClean="0"/>
              <a:t>Practica individual que requiere entrenamiento, disciplina, superación y respeto a las reglas.</a:t>
            </a:r>
            <a:endParaRPr lang="es-VE" dirty="0"/>
          </a:p>
        </p:txBody>
      </p:sp>
      <p:pic>
        <p:nvPicPr>
          <p:cNvPr id="4" name="Imagen 18" descr="http://images.google.co.ve/url?q=http://www.radionuevitas.co.cu/images/paralimpicos-1.jpg&amp;usg=AFQjCNET8l08dYlZhAyW6FX8Pn9S4uwEhg"/>
          <p:cNvPicPr>
            <a:picLocks noChangeAspect="1" noChangeArrowheads="1"/>
          </p:cNvPicPr>
          <p:nvPr/>
        </p:nvPicPr>
        <p:blipFill>
          <a:blip r:embed="rId2"/>
          <a:srcRect/>
          <a:stretch>
            <a:fillRect/>
          </a:stretch>
        </p:blipFill>
        <p:spPr bwMode="auto">
          <a:xfrm>
            <a:off x="914400" y="4114800"/>
            <a:ext cx="2286000" cy="2209800"/>
          </a:xfrm>
          <a:prstGeom prst="rect">
            <a:avLst/>
          </a:prstGeom>
          <a:noFill/>
          <a:ln w="9525">
            <a:noFill/>
            <a:miter lim="800000"/>
            <a:headEnd/>
            <a:tailEnd/>
          </a:ln>
        </p:spPr>
      </p:pic>
      <p:pic>
        <p:nvPicPr>
          <p:cNvPr id="5" name="Imagen 15" descr="1-venezolano-chica"/>
          <p:cNvPicPr>
            <a:picLocks noChangeAspect="1" noChangeArrowheads="1"/>
          </p:cNvPicPr>
          <p:nvPr/>
        </p:nvPicPr>
        <p:blipFill>
          <a:blip r:embed="rId3"/>
          <a:srcRect/>
          <a:stretch>
            <a:fillRect/>
          </a:stretch>
        </p:blipFill>
        <p:spPr bwMode="auto">
          <a:xfrm>
            <a:off x="5867400" y="4114800"/>
            <a:ext cx="2143125" cy="2133600"/>
          </a:xfrm>
          <a:prstGeom prst="rect">
            <a:avLst/>
          </a:prstGeom>
          <a:noFill/>
          <a:ln w="9525">
            <a:noFill/>
            <a:miter lim="800000"/>
            <a:headEnd/>
            <a:tailEnd/>
          </a:ln>
        </p:spPr>
      </p:pic>
      <p:pic>
        <p:nvPicPr>
          <p:cNvPr id="6" name="Imagen 32" descr="http://www.totsport.org/docs/img/open/presentacion/foto_01.jpg"/>
          <p:cNvPicPr>
            <a:picLocks noChangeAspect="1" noChangeArrowheads="1"/>
          </p:cNvPicPr>
          <p:nvPr/>
        </p:nvPicPr>
        <p:blipFill>
          <a:blip r:embed="rId4"/>
          <a:srcRect/>
          <a:stretch>
            <a:fillRect/>
          </a:stretch>
        </p:blipFill>
        <p:spPr bwMode="auto">
          <a:xfrm>
            <a:off x="3352800" y="4114800"/>
            <a:ext cx="2286000" cy="2133600"/>
          </a:xfrm>
          <a:prstGeom prst="rect">
            <a:avLst/>
          </a:prstGeom>
          <a:noFill/>
          <a:ln w="9525">
            <a:noFill/>
            <a:miter lim="800000"/>
            <a:headEnd/>
            <a:tailEnd/>
          </a:ln>
        </p:spPr>
      </p:pic>
    </p:spTree>
    <p:extLst>
      <p:ext uri="{BB962C8B-B14F-4D97-AF65-F5344CB8AC3E}">
        <p14:creationId xmlns:p14="http://schemas.microsoft.com/office/powerpoint/2010/main" val="16319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VE" b="1" dirty="0"/>
              <a:t>ACTIVIDADES FÍSICAS RECREATIVAS</a:t>
            </a:r>
          </a:p>
        </p:txBody>
      </p:sp>
      <p:sp>
        <p:nvSpPr>
          <p:cNvPr id="3" name="2 Marcador de contenido"/>
          <p:cNvSpPr>
            <a:spLocks noGrp="1"/>
          </p:cNvSpPr>
          <p:nvPr>
            <p:ph sz="quarter" idx="1"/>
          </p:nvPr>
        </p:nvSpPr>
        <p:spPr>
          <a:xfrm>
            <a:off x="2259179" y="1700808"/>
            <a:ext cx="6777317" cy="936104"/>
          </a:xfrm>
        </p:spPr>
        <p:txBody>
          <a:bodyPr/>
          <a:lstStyle/>
          <a:p>
            <a:pPr marL="0" indent="0">
              <a:buNone/>
            </a:pPr>
            <a:r>
              <a:rPr lang="es-VE" dirty="0" smtClean="0"/>
              <a:t>Se </a:t>
            </a:r>
            <a:r>
              <a:rPr lang="es-VE" dirty="0"/>
              <a:t>caracterizan por realizar actividades que brindan diversión y satisfacción. </a:t>
            </a:r>
          </a:p>
        </p:txBody>
      </p:sp>
      <p:pic>
        <p:nvPicPr>
          <p:cNvPr id="5" name="Picture 1" descr="PICT0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302" y="999066"/>
            <a:ext cx="1599402" cy="158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C:\Users\Ambar\Desktop\EXPOSICION\IMAGENES\imagen-animada-juego-de-la-soga-0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67644" y="3825044"/>
            <a:ext cx="3873206" cy="352029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308302" y="2564904"/>
            <a:ext cx="5991890" cy="252028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s-VE" b="1" dirty="0" smtClean="0"/>
              <a:t>OBJETIVOS</a:t>
            </a:r>
            <a:r>
              <a:rPr lang="es-VE" dirty="0" smtClean="0"/>
              <a:t> </a:t>
            </a:r>
          </a:p>
          <a:p>
            <a:pPr algn="just"/>
            <a:r>
              <a:rPr lang="es-VE" dirty="0" smtClean="0"/>
              <a:t>Contribuye al desarrollo físico y psicológico del practicante.</a:t>
            </a:r>
          </a:p>
          <a:p>
            <a:pPr algn="just"/>
            <a:r>
              <a:rPr lang="es-VE" dirty="0" smtClean="0"/>
              <a:t>Establece la integración social.</a:t>
            </a:r>
          </a:p>
          <a:p>
            <a:pPr algn="just"/>
            <a:r>
              <a:rPr lang="es-VE" dirty="0" smtClean="0"/>
              <a:t>Fomenta la formación de valores.</a:t>
            </a:r>
          </a:p>
          <a:p>
            <a:pPr algn="just"/>
            <a:r>
              <a:rPr lang="es-VE" dirty="0" smtClean="0"/>
              <a:t>Ayuda al practicante a ser mas útil.</a:t>
            </a:r>
          </a:p>
          <a:p>
            <a:pPr algn="just"/>
            <a:endParaRPr lang="es-VE" dirty="0"/>
          </a:p>
        </p:txBody>
      </p:sp>
      <p:pic>
        <p:nvPicPr>
          <p:cNvPr id="9" name="Picture 2" descr="C:\Users\Ambar\Desktop\EXPOSICION\IMAGENES\baila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56338" y="2564904"/>
            <a:ext cx="2791962" cy="279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2012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VE" b="1" dirty="0" smtClean="0"/>
              <a:t>JUEGOS ADAPTADOS</a:t>
            </a:r>
            <a:endParaRPr lang="es-VE" b="1" dirty="0"/>
          </a:p>
        </p:txBody>
      </p:sp>
      <p:sp>
        <p:nvSpPr>
          <p:cNvPr id="3" name="2 Marcador de contenido"/>
          <p:cNvSpPr>
            <a:spLocks noGrp="1"/>
          </p:cNvSpPr>
          <p:nvPr>
            <p:ph sz="quarter" idx="1"/>
          </p:nvPr>
        </p:nvSpPr>
        <p:spPr>
          <a:xfrm>
            <a:off x="457200" y="1600200"/>
            <a:ext cx="7467600" cy="3629000"/>
          </a:xfrm>
        </p:spPr>
        <p:txBody>
          <a:bodyPr/>
          <a:lstStyle/>
          <a:p>
            <a:pPr algn="just"/>
            <a:r>
              <a:rPr lang="es-VE" b="1" dirty="0" smtClean="0"/>
              <a:t>DISCAPACIDAD  MOTORA</a:t>
            </a:r>
          </a:p>
          <a:p>
            <a:pPr marL="68580" indent="0" algn="just">
              <a:buNone/>
            </a:pPr>
            <a:endParaRPr lang="es-VE" b="1" dirty="0" smtClean="0"/>
          </a:p>
          <a:p>
            <a:pPr marL="68580" indent="0" algn="just">
              <a:buNone/>
            </a:pPr>
            <a:r>
              <a:rPr lang="es-VE" b="1" dirty="0" smtClean="0"/>
              <a:t>Nombre del juego: </a:t>
            </a:r>
            <a:r>
              <a:rPr lang="es-VE" dirty="0" err="1" smtClean="0"/>
              <a:t>eslálom</a:t>
            </a:r>
            <a:r>
              <a:rPr lang="es-VE" dirty="0" smtClean="0"/>
              <a:t> con balón.</a:t>
            </a:r>
            <a:r>
              <a:rPr lang="es-VE" b="1" dirty="0" smtClean="0"/>
              <a:t>   </a:t>
            </a:r>
          </a:p>
          <a:p>
            <a:pPr marL="68580" indent="0" algn="just">
              <a:buNone/>
            </a:pPr>
            <a:r>
              <a:rPr lang="es-VE" b="1" dirty="0" smtClean="0"/>
              <a:t>Objetivo: </a:t>
            </a:r>
            <a:r>
              <a:rPr lang="es-VE" dirty="0" smtClean="0"/>
              <a:t>realizar la habilidad de lanzar y manifestar el trabajo en equipo.</a:t>
            </a:r>
          </a:p>
          <a:p>
            <a:pPr marL="68580" indent="0" algn="just">
              <a:buNone/>
            </a:pPr>
            <a:r>
              <a:rPr lang="es-VE" b="1" dirty="0" smtClean="0"/>
              <a:t>Materiales: </a:t>
            </a:r>
            <a:r>
              <a:rPr lang="es-VE" dirty="0" smtClean="0"/>
              <a:t>un balón por cada jugador, una canasta de básquet y 6 conos por equipo.</a:t>
            </a:r>
          </a:p>
          <a:p>
            <a:pPr marL="68580" indent="0" algn="just">
              <a:buNone/>
            </a:pPr>
            <a:r>
              <a:rPr lang="es-VE" b="1" dirty="0"/>
              <a:t> </a:t>
            </a:r>
            <a:r>
              <a:rPr lang="es-VE" b="1" dirty="0" smtClean="0"/>
              <a:t> </a:t>
            </a:r>
          </a:p>
          <a:p>
            <a:pPr marL="68580" indent="0" algn="just">
              <a:buNone/>
            </a:pPr>
            <a:endParaRPr lang="es-VE" b="1" dirty="0"/>
          </a:p>
        </p:txBody>
      </p:sp>
    </p:spTree>
    <p:extLst>
      <p:ext uri="{BB962C8B-B14F-4D97-AF65-F5344CB8AC3E}">
        <p14:creationId xmlns:p14="http://schemas.microsoft.com/office/powerpoint/2010/main" val="33147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CIM\101MSDCF\DSC03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669674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9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76672"/>
            <a:ext cx="7024744" cy="782960"/>
          </a:xfrm>
        </p:spPr>
        <p:txBody>
          <a:bodyPr>
            <a:noAutofit/>
          </a:bodyPr>
          <a:lstStyle/>
          <a:p>
            <a:pPr algn="ctr"/>
            <a:r>
              <a:rPr lang="es-ES" b="1" dirty="0" smtClean="0"/>
              <a:t>ACTIVIDAD FISICA </a:t>
            </a:r>
            <a:endParaRPr lang="es-ES" b="1" dirty="0"/>
          </a:p>
        </p:txBody>
      </p:sp>
      <p:sp>
        <p:nvSpPr>
          <p:cNvPr id="5" name="4 CuadroTexto"/>
          <p:cNvSpPr txBox="1"/>
          <p:nvPr/>
        </p:nvSpPr>
        <p:spPr>
          <a:xfrm>
            <a:off x="899592" y="1850048"/>
            <a:ext cx="7488832" cy="1938992"/>
          </a:xfrm>
          <a:prstGeom prst="rect">
            <a:avLst/>
          </a:prstGeom>
          <a:noFill/>
        </p:spPr>
        <p:txBody>
          <a:bodyPr wrap="square" rtlCol="0">
            <a:spAutoFit/>
          </a:bodyPr>
          <a:lstStyle/>
          <a:p>
            <a:pPr algn="just"/>
            <a:r>
              <a:rPr lang="es-ES" sz="2400" b="1" dirty="0"/>
              <a:t>E</a:t>
            </a:r>
            <a:r>
              <a:rPr lang="es-ES" sz="2400" b="1" dirty="0" smtClean="0"/>
              <a:t>n </a:t>
            </a:r>
            <a:r>
              <a:rPr lang="es-ES" sz="2400" b="1" dirty="0"/>
              <a:t>el antiguo Egipto, </a:t>
            </a:r>
            <a:r>
              <a:rPr lang="es-ES" sz="2400" b="1" dirty="0" smtClean="0"/>
              <a:t>los </a:t>
            </a:r>
            <a:r>
              <a:rPr lang="es-ES" sz="2400" b="1" dirty="0"/>
              <a:t>sacerdotes utilizaban la </a:t>
            </a:r>
            <a:r>
              <a:rPr lang="es-ES" sz="2400" b="1" dirty="0" smtClean="0"/>
              <a:t>AF como </a:t>
            </a:r>
            <a:r>
              <a:rPr lang="es-ES" sz="2400" b="1" dirty="0"/>
              <a:t>parte de sus rituales, con el objetivo de </a:t>
            </a:r>
            <a:r>
              <a:rPr lang="es-ES" sz="2400" b="1" dirty="0" smtClean="0"/>
              <a:t>curar </a:t>
            </a:r>
            <a:r>
              <a:rPr lang="es-ES" sz="2400" b="1" dirty="0"/>
              <a:t>y sanar a los </a:t>
            </a:r>
            <a:r>
              <a:rPr lang="es-ES" sz="2400" b="1" dirty="0" smtClean="0"/>
              <a:t>enfermos.</a:t>
            </a:r>
            <a:endParaRPr lang="es-ES" sz="2400" b="1" dirty="0"/>
          </a:p>
          <a:p>
            <a:pPr algn="just"/>
            <a:endParaRPr lang="es-ES" sz="2400" b="1" dirty="0"/>
          </a:p>
        </p:txBody>
      </p:sp>
      <p:sp>
        <p:nvSpPr>
          <p:cNvPr id="7" name="6 CuadroTexto"/>
          <p:cNvSpPr txBox="1"/>
          <p:nvPr/>
        </p:nvSpPr>
        <p:spPr>
          <a:xfrm>
            <a:off x="899592" y="3645024"/>
            <a:ext cx="4464496" cy="2308324"/>
          </a:xfrm>
          <a:prstGeom prst="rect">
            <a:avLst/>
          </a:prstGeom>
          <a:noFill/>
        </p:spPr>
        <p:txBody>
          <a:bodyPr wrap="square" rtlCol="0">
            <a:spAutoFit/>
          </a:bodyPr>
          <a:lstStyle/>
          <a:p>
            <a:pPr algn="just"/>
            <a:r>
              <a:rPr lang="es-ES" sz="2400" b="1" dirty="0"/>
              <a:t>E</a:t>
            </a:r>
            <a:r>
              <a:rPr lang="es-ES" sz="2400" b="1" dirty="0" smtClean="0"/>
              <a:t>n </a:t>
            </a:r>
            <a:r>
              <a:rPr lang="es-ES" sz="2400" b="1" dirty="0"/>
              <a:t>la antigua Grecia adquirió gran </a:t>
            </a:r>
            <a:r>
              <a:rPr lang="es-ES" sz="2400" b="1" dirty="0" smtClean="0"/>
              <a:t>importancia </a:t>
            </a:r>
            <a:r>
              <a:rPr lang="es-ES" sz="2400" b="1" dirty="0"/>
              <a:t>hasta el punto de construirse gimnasios y </a:t>
            </a:r>
            <a:r>
              <a:rPr lang="es-ES" sz="2400" b="1" dirty="0" smtClean="0"/>
              <a:t>palestras </a:t>
            </a:r>
            <a:r>
              <a:rPr lang="es-ES" sz="2400" b="1" dirty="0"/>
              <a:t>para su práctica. </a:t>
            </a:r>
          </a:p>
          <a:p>
            <a:pPr algn="just"/>
            <a:endParaRPr lang="es-ES" sz="2400" b="1" dirty="0"/>
          </a:p>
        </p:txBody>
      </p:sp>
      <p:pic>
        <p:nvPicPr>
          <p:cNvPr id="2050" name="Picture 2" descr="C:\Users\Ambar\Desktop\EXPOSICION\IMAGENES\deportes-mundo-antiguo-deberian-volver_PLYIMA20140414_014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647" y="3284984"/>
            <a:ext cx="291745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455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b="1" dirty="0" smtClean="0"/>
              <a:t>JUEGOS ADAPTADOS</a:t>
            </a:r>
            <a:endParaRPr lang="es-VE" b="1" dirty="0"/>
          </a:p>
        </p:txBody>
      </p:sp>
      <p:sp>
        <p:nvSpPr>
          <p:cNvPr id="3" name="2 Marcador de contenido"/>
          <p:cNvSpPr>
            <a:spLocks noGrp="1"/>
          </p:cNvSpPr>
          <p:nvPr>
            <p:ph sz="quarter" idx="1"/>
          </p:nvPr>
        </p:nvSpPr>
        <p:spPr>
          <a:xfrm>
            <a:off x="457200" y="1772816"/>
            <a:ext cx="7467600" cy="4536504"/>
          </a:xfrm>
        </p:spPr>
        <p:txBody>
          <a:bodyPr>
            <a:normAutofit/>
          </a:bodyPr>
          <a:lstStyle/>
          <a:p>
            <a:r>
              <a:rPr lang="es-VE" b="1" dirty="0" smtClean="0"/>
              <a:t>DISCAPACIDAD FISICA </a:t>
            </a:r>
          </a:p>
          <a:p>
            <a:pPr marL="68580" indent="0">
              <a:buNone/>
            </a:pPr>
            <a:r>
              <a:rPr lang="es-VE" b="1" dirty="0" smtClean="0"/>
              <a:t>Nombre del juego: </a:t>
            </a:r>
            <a:r>
              <a:rPr lang="es-VE" dirty="0" smtClean="0"/>
              <a:t>Cara o Cruz </a:t>
            </a:r>
            <a:endParaRPr lang="es-VE" b="1" dirty="0" smtClean="0"/>
          </a:p>
          <a:p>
            <a:pPr marL="68580" indent="0">
              <a:buNone/>
            </a:pPr>
            <a:r>
              <a:rPr lang="es-VE" b="1" dirty="0" smtClean="0"/>
              <a:t>Contenido Principal: </a:t>
            </a:r>
            <a:r>
              <a:rPr lang="es-VE" dirty="0" smtClean="0"/>
              <a:t>Habilidades Motrices básicas y velocidad.</a:t>
            </a:r>
          </a:p>
          <a:p>
            <a:pPr marL="68580" indent="0" algn="just">
              <a:buNone/>
            </a:pPr>
            <a:r>
              <a:rPr lang="es-VE" b="1" dirty="0" smtClean="0"/>
              <a:t>Desarrollo: </a:t>
            </a:r>
            <a:r>
              <a:rPr lang="es-VE" dirty="0" smtClean="0"/>
              <a:t>Una vez que se forman equipos de 10 jugadores, se deben situar separando las filas con una distancia aproximado de 2m. A continuación el profesor </a:t>
            </a:r>
            <a:r>
              <a:rPr lang="es-VE" dirty="0"/>
              <a:t>a</a:t>
            </a:r>
            <a:r>
              <a:rPr lang="es-VE" dirty="0" smtClean="0"/>
              <a:t>signa nombres a cada grupo “cara” o “cruz”. La actividad consiste en que si este dice cara o cruz el equipo que se llame así tiene que intentar atrapar a los integrantes del otro equipo.  </a:t>
            </a:r>
            <a:endParaRPr lang="es-VE" b="1" dirty="0"/>
          </a:p>
        </p:txBody>
      </p:sp>
    </p:spTree>
    <p:extLst>
      <p:ext uri="{BB962C8B-B14F-4D97-AF65-F5344CB8AC3E}">
        <p14:creationId xmlns:p14="http://schemas.microsoft.com/office/powerpoint/2010/main" val="17800497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BIBLIOGRAFIA</a:t>
            </a:r>
            <a:endParaRPr lang="es-ES" dirty="0"/>
          </a:p>
        </p:txBody>
      </p:sp>
      <p:sp>
        <p:nvSpPr>
          <p:cNvPr id="3" name="2 Marcador de contenido"/>
          <p:cNvSpPr>
            <a:spLocks noGrp="1"/>
          </p:cNvSpPr>
          <p:nvPr>
            <p:ph sz="quarter" idx="1"/>
          </p:nvPr>
        </p:nvSpPr>
        <p:spPr>
          <a:xfrm>
            <a:off x="457200" y="1600200"/>
            <a:ext cx="7467600" cy="3268960"/>
          </a:xfrm>
        </p:spPr>
        <p:txBody>
          <a:bodyPr>
            <a:normAutofit/>
          </a:bodyPr>
          <a:lstStyle/>
          <a:p>
            <a:pPr algn="just"/>
            <a:r>
              <a:rPr lang="es-ES" sz="1800" dirty="0" smtClean="0"/>
              <a:t>Pérez Tejero, Javier, Reina, </a:t>
            </a:r>
            <a:r>
              <a:rPr lang="es-ES" sz="1800" dirty="0" err="1" smtClean="0"/>
              <a:t>Vaillo</a:t>
            </a:r>
            <a:r>
              <a:rPr lang="es-ES" sz="1800" dirty="0" smtClean="0"/>
              <a:t>, Raúl, Sanz Rivas, David, (2012). Actividad Física </a:t>
            </a:r>
            <a:r>
              <a:rPr lang="es-ES" sz="1800" dirty="0"/>
              <a:t>Adaptada </a:t>
            </a:r>
            <a:r>
              <a:rPr lang="es-ES" sz="1800" dirty="0" smtClean="0"/>
              <a:t>para </a:t>
            </a:r>
            <a:r>
              <a:rPr lang="es-ES" sz="1800" dirty="0"/>
              <a:t>personas con discapacidad en España: perspectivas científicas </a:t>
            </a:r>
            <a:r>
              <a:rPr lang="es-ES" sz="1800" dirty="0" smtClean="0"/>
              <a:t>y de aplicación actual.</a:t>
            </a:r>
          </a:p>
          <a:p>
            <a:pPr marL="0" indent="0" algn="just">
              <a:buNone/>
            </a:pPr>
            <a:endParaRPr lang="es-ES" sz="1800" dirty="0" smtClean="0"/>
          </a:p>
          <a:p>
            <a:pPr algn="just"/>
            <a:r>
              <a:rPr lang="es-ES" sz="1800" dirty="0" smtClean="0"/>
              <a:t>Bernal</a:t>
            </a:r>
            <a:r>
              <a:rPr lang="es-ES" sz="1800" dirty="0"/>
              <a:t>, J., Martínez-Ferrer, J. O. y Guerra, M. (2010). El análisis de los </a:t>
            </a:r>
            <a:r>
              <a:rPr lang="es-ES" sz="1800" dirty="0" smtClean="0"/>
              <a:t>procesos </a:t>
            </a:r>
            <a:r>
              <a:rPr lang="es-ES" sz="1800" dirty="0"/>
              <a:t>de integración a nivel federativo desde las buenas </a:t>
            </a:r>
            <a:r>
              <a:rPr lang="es-ES" sz="1800" dirty="0" smtClean="0"/>
              <a:t>prácticas investigación </a:t>
            </a:r>
            <a:r>
              <a:rPr lang="es-ES" sz="1800" dirty="0"/>
              <a:t>aplicada. Ponencia invitada en la </a:t>
            </a:r>
            <a:r>
              <a:rPr lang="es-ES" sz="1800" dirty="0" smtClean="0"/>
              <a:t>I </a:t>
            </a:r>
            <a:r>
              <a:rPr lang="es-ES" sz="1800" dirty="0"/>
              <a:t>Semana del Deporte </a:t>
            </a:r>
            <a:r>
              <a:rPr lang="es-ES" sz="1800" dirty="0" smtClean="0"/>
              <a:t>Inclusivo. </a:t>
            </a:r>
            <a:r>
              <a:rPr lang="es-ES" sz="1800" dirty="0"/>
              <a:t>Madrid: Centro de Estudios sobre Deporte Inclusivo, INEF</a:t>
            </a:r>
            <a:r>
              <a:rPr lang="es-ES" sz="1800" dirty="0" smtClean="0"/>
              <a:t>/ UPM </a:t>
            </a:r>
            <a:r>
              <a:rPr lang="es-ES" sz="1800" dirty="0"/>
              <a:t>y Fundación Sanitas.</a:t>
            </a:r>
          </a:p>
          <a:p>
            <a:pPr marL="0" indent="0">
              <a:buNone/>
            </a:pPr>
            <a:endParaRPr lang="es-ES" sz="1800" dirty="0"/>
          </a:p>
          <a:p>
            <a:pPr algn="just"/>
            <a:endParaRPr lang="es-ES" sz="1800" dirty="0"/>
          </a:p>
          <a:p>
            <a:pPr algn="just"/>
            <a:endParaRPr lang="es-ES" sz="1800" dirty="0"/>
          </a:p>
        </p:txBody>
      </p:sp>
    </p:spTree>
    <p:extLst>
      <p:ext uri="{BB962C8B-B14F-4D97-AF65-F5344CB8AC3E}">
        <p14:creationId xmlns:p14="http://schemas.microsoft.com/office/powerpoint/2010/main" val="6593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3553464"/>
          </a:xfrm>
        </p:spPr>
        <p:txBody>
          <a:bodyPr>
            <a:normAutofit/>
          </a:bodyPr>
          <a:lstStyle/>
          <a:p>
            <a:pPr algn="ctr"/>
            <a:r>
              <a:rPr lang="es-VE" dirty="0" smtClean="0"/>
              <a:t>La discapacidad no te define; te define como haces frente a los desafíos que la </a:t>
            </a:r>
            <a:r>
              <a:rPr lang="es-VE" dirty="0" err="1" smtClean="0"/>
              <a:t>discapaciddad</a:t>
            </a:r>
            <a:r>
              <a:rPr lang="es-VE" dirty="0" smtClean="0"/>
              <a:t> </a:t>
            </a:r>
            <a:r>
              <a:rPr lang="es-VE" dirty="0" err="1" smtClean="0"/>
              <a:t>dte</a:t>
            </a:r>
            <a:r>
              <a:rPr lang="es-VE" dirty="0" smtClean="0"/>
              <a:t> presenta.</a:t>
            </a:r>
            <a:br>
              <a:rPr lang="es-VE" dirty="0" smtClean="0"/>
            </a:br>
            <a:r>
              <a:rPr lang="es-VE" dirty="0" smtClean="0"/>
              <a:t>                               </a:t>
            </a:r>
            <a:r>
              <a:rPr lang="es-VE" dirty="0" err="1" smtClean="0"/>
              <a:t>Jim</a:t>
            </a:r>
            <a:r>
              <a:rPr lang="es-VE" dirty="0" smtClean="0"/>
              <a:t> Abbott</a:t>
            </a:r>
            <a:endParaRPr lang="es-VE" dirty="0"/>
          </a:p>
        </p:txBody>
      </p:sp>
    </p:spTree>
    <p:extLst>
      <p:ext uri="{BB962C8B-B14F-4D97-AF65-F5344CB8AC3E}">
        <p14:creationId xmlns:p14="http://schemas.microsoft.com/office/powerpoint/2010/main" val="3450445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mbar\Desktop\EXPOSICION\IMAGENES\circulo+de+amig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9" y="0"/>
            <a:ext cx="8939801"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627784" y="3009146"/>
            <a:ext cx="3456384" cy="830997"/>
          </a:xfrm>
          <a:prstGeom prst="rect">
            <a:avLst/>
          </a:prstGeom>
          <a:noFill/>
        </p:spPr>
        <p:txBody>
          <a:bodyPr wrap="square" rtlCol="0">
            <a:spAutoFit/>
          </a:bodyPr>
          <a:lstStyle/>
          <a:p>
            <a:pPr algn="ctr"/>
            <a:r>
              <a:rPr lang="es-ES" sz="4800" b="1" dirty="0" smtClean="0"/>
              <a:t>GRACIAS</a:t>
            </a:r>
            <a:r>
              <a:rPr lang="es-ES" sz="4800" dirty="0" smtClean="0"/>
              <a:t> </a:t>
            </a:r>
            <a:endParaRPr lang="es-ES" sz="4800" dirty="0"/>
          </a:p>
        </p:txBody>
      </p:sp>
    </p:spTree>
    <p:extLst>
      <p:ext uri="{BB962C8B-B14F-4D97-AF65-F5344CB8AC3E}">
        <p14:creationId xmlns:p14="http://schemas.microsoft.com/office/powerpoint/2010/main" val="1544149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548680"/>
            <a:ext cx="7024744" cy="1070992"/>
          </a:xfrm>
        </p:spPr>
        <p:txBody>
          <a:bodyPr>
            <a:noAutofit/>
          </a:bodyPr>
          <a:lstStyle/>
          <a:p>
            <a:pPr algn="ctr"/>
            <a:r>
              <a:rPr lang="es-ES" b="1" dirty="0" smtClean="0"/>
              <a:t>¿QUÉ ES ACTIVIDAD FISICA?</a:t>
            </a:r>
            <a:endParaRPr lang="es-ES" b="1" dirty="0"/>
          </a:p>
        </p:txBody>
      </p:sp>
      <p:pic>
        <p:nvPicPr>
          <p:cNvPr id="5" name="Picture 2" descr="D:\Ambar\aNiMaCiOnEs\interrogante8.gif"/>
          <p:cNvPicPr>
            <a:picLocks noGrp="1"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47864" y="1924759"/>
            <a:ext cx="2376264" cy="3706973"/>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611560" y="1844824"/>
            <a:ext cx="3680973" cy="396044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s-ES" sz="2800" dirty="0" smtClean="0">
                <a:solidFill>
                  <a:schemeClr val="tx1"/>
                </a:solidFill>
              </a:rPr>
              <a:t>AF es </a:t>
            </a:r>
            <a:r>
              <a:rPr lang="es-ES" sz="2800" dirty="0">
                <a:solidFill>
                  <a:schemeClr val="tx1"/>
                </a:solidFill>
              </a:rPr>
              <a:t>cualquier actividad </a:t>
            </a:r>
            <a:r>
              <a:rPr lang="es-ES" sz="2800" dirty="0" smtClean="0">
                <a:solidFill>
                  <a:schemeClr val="tx1"/>
                </a:solidFill>
              </a:rPr>
              <a:t>que </a:t>
            </a:r>
            <a:r>
              <a:rPr lang="es-ES" sz="2800" dirty="0">
                <a:solidFill>
                  <a:schemeClr val="tx1"/>
                </a:solidFill>
              </a:rPr>
              <a:t>involucre movimientos significativos del cuerpo, o de los miembros, y todos </a:t>
            </a:r>
            <a:r>
              <a:rPr lang="es-ES" sz="2800" dirty="0" smtClean="0">
                <a:solidFill>
                  <a:schemeClr val="tx1"/>
                </a:solidFill>
              </a:rPr>
              <a:t>los </a:t>
            </a:r>
            <a:r>
              <a:rPr lang="es-ES" sz="2800" dirty="0">
                <a:solidFill>
                  <a:schemeClr val="tx1"/>
                </a:solidFill>
              </a:rPr>
              <a:t>movimientos de la vida </a:t>
            </a:r>
            <a:r>
              <a:rPr lang="es-ES" sz="2800" dirty="0" smtClean="0">
                <a:solidFill>
                  <a:schemeClr val="tx1"/>
                </a:solidFill>
              </a:rPr>
              <a:t>diaria.</a:t>
            </a:r>
            <a:endParaRPr lang="es-ES" sz="2800" dirty="0">
              <a:solidFill>
                <a:schemeClr val="tx1"/>
              </a:solidFill>
            </a:endParaRPr>
          </a:p>
          <a:p>
            <a:pPr algn="just"/>
            <a:endParaRPr lang="es-ES" sz="2800" b="1" dirty="0"/>
          </a:p>
        </p:txBody>
      </p:sp>
      <p:pic>
        <p:nvPicPr>
          <p:cNvPr id="7" name="Picture 3" descr="C:\Users\Ambar\Desktop\EXPOSICION\IMAGENES\MUJER+LAVANDO+Y+COCINAND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09324"/>
            <a:ext cx="3528392" cy="355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0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55576" y="836713"/>
            <a:ext cx="7488832" cy="1872207"/>
          </a:xfrm>
        </p:spPr>
        <p:txBody>
          <a:bodyPr>
            <a:normAutofit/>
          </a:bodyPr>
          <a:lstStyle/>
          <a:p>
            <a:pPr marL="68580" indent="0" algn="just">
              <a:buNone/>
            </a:pPr>
            <a:r>
              <a:rPr lang="es-ES" dirty="0"/>
              <a:t>La </a:t>
            </a:r>
            <a:r>
              <a:rPr lang="es-ES" dirty="0" smtClean="0"/>
              <a:t>AF hace </a:t>
            </a:r>
            <a:r>
              <a:rPr lang="es-ES" dirty="0"/>
              <a:t>referencia al movimiento, al cuerpo y a la práctica humana. </a:t>
            </a:r>
          </a:p>
          <a:p>
            <a:pPr marL="68580" indent="0" algn="just">
              <a:buNone/>
            </a:pPr>
            <a:r>
              <a:rPr lang="es-ES" dirty="0"/>
              <a:t>Tiene tres dimensiones: biológica, personal y sociocultural</a:t>
            </a:r>
            <a:r>
              <a:rPr lang="es-ES" dirty="0" smtClean="0"/>
              <a:t>.</a:t>
            </a:r>
            <a:endParaRPr lang="es-ES" dirty="0"/>
          </a:p>
          <a:p>
            <a:pPr marL="68580" indent="0" algn="just">
              <a:buNone/>
            </a:pPr>
            <a:endParaRPr lang="es-ES" dirty="0"/>
          </a:p>
        </p:txBody>
      </p:sp>
      <p:sp>
        <p:nvSpPr>
          <p:cNvPr id="4" name="3 Rectángulo"/>
          <p:cNvSpPr/>
          <p:nvPr/>
        </p:nvSpPr>
        <p:spPr>
          <a:xfrm>
            <a:off x="827584" y="3501008"/>
            <a:ext cx="7488832" cy="2308324"/>
          </a:xfrm>
          <a:prstGeom prst="rect">
            <a:avLst/>
          </a:prstGeom>
        </p:spPr>
        <p:txBody>
          <a:bodyPr wrap="square">
            <a:spAutoFit/>
          </a:bodyPr>
          <a:lstStyle/>
          <a:p>
            <a:pPr marL="68580" indent="0" algn="just">
              <a:buNone/>
            </a:pPr>
            <a:r>
              <a:rPr lang="es-ES" sz="2400" dirty="0" smtClean="0"/>
              <a:t>“</a:t>
            </a:r>
            <a:r>
              <a:rPr lang="es-ES" sz="2400" dirty="0"/>
              <a:t>La actividad física es cualquier movimiento corporal intencional, realizado con los músculos esqueléticos, que resulta en un gasto de energía y en una experiencia personal, y nos permite interactuar con los seres y el ambiente que nos rodea”</a:t>
            </a:r>
          </a:p>
        </p:txBody>
      </p:sp>
      <p:sp>
        <p:nvSpPr>
          <p:cNvPr id="5" name="4 Flecha abajo"/>
          <p:cNvSpPr/>
          <p:nvPr/>
        </p:nvSpPr>
        <p:spPr>
          <a:xfrm>
            <a:off x="3995936" y="2708920"/>
            <a:ext cx="1152128" cy="7920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228387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648" y="260648"/>
            <a:ext cx="7024744" cy="782960"/>
          </a:xfrm>
        </p:spPr>
        <p:txBody>
          <a:bodyPr>
            <a:normAutofit/>
          </a:bodyPr>
          <a:lstStyle/>
          <a:p>
            <a:r>
              <a:rPr lang="es-ES" b="1" dirty="0" smtClean="0"/>
              <a:t>ACTIVIDAD FISICA ADAPTADA</a:t>
            </a:r>
            <a:endParaRPr lang="es-ES" b="1" dirty="0"/>
          </a:p>
        </p:txBody>
      </p:sp>
      <p:sp>
        <p:nvSpPr>
          <p:cNvPr id="4" name="3 CuadroTexto"/>
          <p:cNvSpPr txBox="1"/>
          <p:nvPr/>
        </p:nvSpPr>
        <p:spPr>
          <a:xfrm>
            <a:off x="1043608" y="2132856"/>
            <a:ext cx="6624736" cy="523220"/>
          </a:xfrm>
          <a:prstGeom prst="rect">
            <a:avLst/>
          </a:prstGeom>
          <a:noFill/>
        </p:spPr>
        <p:txBody>
          <a:bodyPr wrap="square" rtlCol="0">
            <a:spAutoFit/>
          </a:bodyPr>
          <a:lstStyle/>
          <a:p>
            <a:pPr algn="ctr"/>
            <a:r>
              <a:rPr lang="es-ES" sz="2800" b="1" dirty="0" smtClean="0"/>
              <a:t>EVOLUCIÓN</a:t>
            </a:r>
            <a:endParaRPr lang="es-ES" sz="2800" b="1" dirty="0"/>
          </a:p>
        </p:txBody>
      </p:sp>
      <p:sp>
        <p:nvSpPr>
          <p:cNvPr id="5" name="4 Flecha abajo"/>
          <p:cNvSpPr/>
          <p:nvPr/>
        </p:nvSpPr>
        <p:spPr>
          <a:xfrm>
            <a:off x="3923928" y="1052736"/>
            <a:ext cx="1152128" cy="96920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6" name="5 CuadroTexto"/>
          <p:cNvSpPr txBox="1"/>
          <p:nvPr/>
        </p:nvSpPr>
        <p:spPr>
          <a:xfrm>
            <a:off x="827584" y="2636912"/>
            <a:ext cx="7488832" cy="1938992"/>
          </a:xfrm>
          <a:prstGeom prst="rect">
            <a:avLst/>
          </a:prstGeom>
          <a:noFill/>
        </p:spPr>
        <p:txBody>
          <a:bodyPr wrap="square" rtlCol="0">
            <a:spAutoFit/>
          </a:bodyPr>
          <a:lstStyle/>
          <a:p>
            <a:pPr algn="just"/>
            <a:r>
              <a:rPr lang="es-ES" sz="2400" dirty="0"/>
              <a:t>A finales del siglo </a:t>
            </a:r>
            <a:r>
              <a:rPr lang="es-ES" sz="2400" dirty="0" smtClean="0"/>
              <a:t>XVIII, “</a:t>
            </a:r>
            <a:r>
              <a:rPr lang="es-ES" sz="2400" dirty="0" err="1" smtClean="0"/>
              <a:t>Ling</a:t>
            </a:r>
            <a:r>
              <a:rPr lang="es-ES" sz="2400" dirty="0" smtClean="0"/>
              <a:t> involucró </a:t>
            </a:r>
            <a:r>
              <a:rPr lang="es-ES" sz="2400" dirty="0"/>
              <a:t>los aspectos anatómicos y </a:t>
            </a:r>
            <a:r>
              <a:rPr lang="es-ES" sz="2400" dirty="0" smtClean="0"/>
              <a:t>fisiológicos </a:t>
            </a:r>
            <a:r>
              <a:rPr lang="es-ES" sz="2400" dirty="0"/>
              <a:t>en el desarrollo de un sistema de e</a:t>
            </a:r>
            <a:r>
              <a:rPr lang="es-ES" sz="2400" dirty="0" smtClean="0"/>
              <a:t>jercicio </a:t>
            </a:r>
            <a:r>
              <a:rPr lang="es-ES" sz="2400" dirty="0"/>
              <a:t>sistemático en la prevención </a:t>
            </a:r>
            <a:r>
              <a:rPr lang="es-ES" sz="2400" dirty="0" smtClean="0"/>
              <a:t>y </a:t>
            </a:r>
            <a:r>
              <a:rPr lang="es-ES" sz="2400" dirty="0"/>
              <a:t>tratamiento de defectos físicos y enfermedades</a:t>
            </a:r>
            <a:r>
              <a:rPr lang="es-ES" sz="2400" dirty="0" smtClean="0"/>
              <a:t>”</a:t>
            </a:r>
            <a:endParaRPr lang="es-ES" sz="2800" b="1" dirty="0"/>
          </a:p>
        </p:txBody>
      </p:sp>
      <p:pic>
        <p:nvPicPr>
          <p:cNvPr id="7" name="Picture 2" descr="C:\Users\Ambar\Desktop\EXPOSICION\IMAGENES\Juegos+olímp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1088"/>
            <a:ext cx="493923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85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23728" y="692696"/>
            <a:ext cx="4833101" cy="720080"/>
          </a:xfrm>
        </p:spPr>
        <p:txBody>
          <a:bodyPr>
            <a:normAutofit/>
          </a:bodyPr>
          <a:lstStyle/>
          <a:p>
            <a:pPr marL="68580" indent="0" algn="ctr">
              <a:buNone/>
            </a:pPr>
            <a:r>
              <a:rPr lang="es-ES" b="1" dirty="0" smtClean="0"/>
              <a:t>A MEDIADOS DEL XX</a:t>
            </a:r>
          </a:p>
        </p:txBody>
      </p:sp>
      <p:sp>
        <p:nvSpPr>
          <p:cNvPr id="4" name="3 Flecha izquierda, derecha y arriba"/>
          <p:cNvSpPr/>
          <p:nvPr/>
        </p:nvSpPr>
        <p:spPr>
          <a:xfrm>
            <a:off x="3995936" y="1556792"/>
            <a:ext cx="1080120" cy="1584176"/>
          </a:xfrm>
          <a:prstGeom prst="leftRigh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6" name="5 CuadroTexto"/>
          <p:cNvSpPr txBox="1"/>
          <p:nvPr/>
        </p:nvSpPr>
        <p:spPr>
          <a:xfrm>
            <a:off x="683568" y="1671761"/>
            <a:ext cx="3312368" cy="3816429"/>
          </a:xfrm>
          <a:prstGeom prst="rect">
            <a:avLst/>
          </a:prstGeom>
          <a:noFill/>
        </p:spPr>
        <p:txBody>
          <a:bodyPr wrap="square" rtlCol="0">
            <a:spAutoFit/>
          </a:bodyPr>
          <a:lstStyle/>
          <a:p>
            <a:pPr algn="just"/>
            <a:r>
              <a:rPr lang="es-ES" sz="2200" dirty="0" smtClean="0"/>
              <a:t>Se fundó </a:t>
            </a:r>
            <a:r>
              <a:rPr lang="es-ES" sz="2200" dirty="0"/>
              <a:t>el Hospital </a:t>
            </a:r>
            <a:r>
              <a:rPr lang="es-ES" sz="2200" dirty="0" err="1" smtClean="0"/>
              <a:t>Stoke-Mandeville</a:t>
            </a:r>
            <a:r>
              <a:rPr lang="es-ES" sz="2200" dirty="0" smtClean="0"/>
              <a:t> </a:t>
            </a:r>
            <a:r>
              <a:rPr lang="es-ES" sz="2200" dirty="0"/>
              <a:t>en Inglaterra (1945), donde se </a:t>
            </a:r>
            <a:r>
              <a:rPr lang="es-ES" sz="2200" dirty="0" smtClean="0"/>
              <a:t>realizaba un </a:t>
            </a:r>
            <a:r>
              <a:rPr lang="es-ES" sz="2200" dirty="0"/>
              <a:t>programa de </a:t>
            </a:r>
            <a:r>
              <a:rPr lang="es-ES" sz="2200" dirty="0" smtClean="0"/>
              <a:t>rehabilitación </a:t>
            </a:r>
            <a:r>
              <a:rPr lang="es-ES" sz="2200" dirty="0"/>
              <a:t>para las personas con lesiones de médula espinal con un nuevo </a:t>
            </a:r>
            <a:r>
              <a:rPr lang="es-ES" sz="2200" dirty="0" smtClean="0"/>
              <a:t>enfoque</a:t>
            </a:r>
            <a:r>
              <a:rPr lang="es-ES" sz="2200" dirty="0"/>
              <a:t>, el cual incluía el deporte y la actividad física</a:t>
            </a:r>
            <a:r>
              <a:rPr lang="es-ES" sz="2200" dirty="0" smtClean="0"/>
              <a:t>.</a:t>
            </a:r>
            <a:endParaRPr lang="es-ES" sz="2200" dirty="0"/>
          </a:p>
        </p:txBody>
      </p:sp>
      <p:sp>
        <p:nvSpPr>
          <p:cNvPr id="7" name="6 CuadroTexto"/>
          <p:cNvSpPr txBox="1"/>
          <p:nvPr/>
        </p:nvSpPr>
        <p:spPr>
          <a:xfrm>
            <a:off x="5148064" y="1700803"/>
            <a:ext cx="3312368" cy="3816429"/>
          </a:xfrm>
          <a:prstGeom prst="rect">
            <a:avLst/>
          </a:prstGeom>
          <a:noFill/>
        </p:spPr>
        <p:txBody>
          <a:bodyPr wrap="square" rtlCol="0">
            <a:spAutoFit/>
          </a:bodyPr>
          <a:lstStyle/>
          <a:p>
            <a:pPr algn="just"/>
            <a:r>
              <a:rPr lang="es-ES" sz="2200" dirty="0"/>
              <a:t>E</a:t>
            </a:r>
            <a:r>
              <a:rPr lang="es-ES" sz="2200" dirty="0" smtClean="0"/>
              <a:t>n </a:t>
            </a:r>
            <a:r>
              <a:rPr lang="es-ES" sz="2200" dirty="0"/>
              <a:t>1948, </a:t>
            </a:r>
            <a:r>
              <a:rPr lang="es-ES" sz="2200" dirty="0" smtClean="0"/>
              <a:t>el </a:t>
            </a:r>
            <a:r>
              <a:rPr lang="es-ES" sz="2200" dirty="0"/>
              <a:t>profesor </a:t>
            </a:r>
            <a:r>
              <a:rPr lang="es-ES" sz="2200" dirty="0" err="1"/>
              <a:t>Guttmann</a:t>
            </a:r>
            <a:r>
              <a:rPr lang="es-ES" sz="2200" dirty="0"/>
              <a:t> creó los primeros juegos de </a:t>
            </a:r>
            <a:r>
              <a:rPr lang="es-ES" sz="2200" dirty="0" err="1"/>
              <a:t>Stoke</a:t>
            </a:r>
            <a:r>
              <a:rPr lang="es-ES" sz="2200" dirty="0"/>
              <a:t> </a:t>
            </a:r>
            <a:r>
              <a:rPr lang="es-ES" sz="2200" dirty="0" err="1"/>
              <a:t>Mandeville</a:t>
            </a:r>
            <a:r>
              <a:rPr lang="es-ES" sz="2200" dirty="0"/>
              <a:t>, </a:t>
            </a:r>
            <a:r>
              <a:rPr lang="es-ES" sz="2200" dirty="0" smtClean="0"/>
              <a:t>que</a:t>
            </a:r>
            <a:r>
              <a:rPr lang="es-ES" sz="2200" dirty="0"/>
              <a:t>, para </a:t>
            </a:r>
            <a:r>
              <a:rPr lang="es-ES" sz="2200" dirty="0" smtClean="0"/>
              <a:t>1952</a:t>
            </a:r>
            <a:r>
              <a:rPr lang="es-ES" sz="2200" dirty="0"/>
              <a:t>, se convirtieron en un evento </a:t>
            </a:r>
            <a:r>
              <a:rPr lang="es-ES" sz="2200" dirty="0" smtClean="0"/>
              <a:t>Internacional</a:t>
            </a:r>
            <a:r>
              <a:rPr lang="es-ES" sz="2200" dirty="0"/>
              <a:t>, que fue el precursor de los </a:t>
            </a:r>
            <a:r>
              <a:rPr lang="es-ES" sz="2200" dirty="0" smtClean="0"/>
              <a:t>actuales </a:t>
            </a:r>
            <a:r>
              <a:rPr lang="es-ES" sz="2200" dirty="0"/>
              <a:t>juegos paralímpicos.</a:t>
            </a:r>
          </a:p>
          <a:p>
            <a:pPr algn="just"/>
            <a:endParaRPr lang="es-ES" sz="2200" dirty="0"/>
          </a:p>
        </p:txBody>
      </p:sp>
    </p:spTree>
    <p:extLst>
      <p:ext uri="{BB962C8B-B14F-4D97-AF65-F5344CB8AC3E}">
        <p14:creationId xmlns:p14="http://schemas.microsoft.com/office/powerpoint/2010/main" val="6178216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1143000"/>
          </a:xfrm>
        </p:spPr>
        <p:txBody>
          <a:bodyPr>
            <a:normAutofit/>
          </a:bodyPr>
          <a:lstStyle/>
          <a:p>
            <a:pPr algn="ctr"/>
            <a:r>
              <a:rPr lang="es-ES" b="1" dirty="0" smtClean="0"/>
              <a:t>DEFINICIÓN DE ACTIVIDAD FÍSICA ADAPTADA (AFA)</a:t>
            </a:r>
            <a:endParaRPr lang="es-ES" b="1" dirty="0"/>
          </a:p>
        </p:txBody>
      </p:sp>
      <p:sp>
        <p:nvSpPr>
          <p:cNvPr id="3" name="2 Marcador de contenido"/>
          <p:cNvSpPr>
            <a:spLocks noGrp="1"/>
          </p:cNvSpPr>
          <p:nvPr>
            <p:ph sz="quarter" idx="1"/>
          </p:nvPr>
        </p:nvSpPr>
        <p:spPr>
          <a:xfrm>
            <a:off x="179512" y="1484784"/>
            <a:ext cx="8352928" cy="2520280"/>
          </a:xfrm>
        </p:spPr>
        <p:txBody>
          <a:bodyPr>
            <a:normAutofit/>
          </a:bodyPr>
          <a:lstStyle/>
          <a:p>
            <a:pPr algn="just"/>
            <a:r>
              <a:rPr lang="es-ES" dirty="0"/>
              <a:t>(</a:t>
            </a:r>
            <a:r>
              <a:rPr lang="es-ES" dirty="0" err="1"/>
              <a:t>DePauw</a:t>
            </a:r>
            <a:r>
              <a:rPr lang="es-ES" dirty="0"/>
              <a:t> y </a:t>
            </a:r>
            <a:r>
              <a:rPr lang="es-ES" dirty="0" err="1"/>
              <a:t>Doll</a:t>
            </a:r>
            <a:r>
              <a:rPr lang="es-ES" dirty="0"/>
              <a:t> </a:t>
            </a:r>
            <a:r>
              <a:rPr lang="es-ES" dirty="0" err="1"/>
              <a:t>Tepper</a:t>
            </a:r>
            <a:r>
              <a:rPr lang="es-ES" dirty="0"/>
              <a:t>, 1989</a:t>
            </a:r>
            <a:r>
              <a:rPr lang="es-ES" dirty="0" smtClean="0"/>
              <a:t>), La </a:t>
            </a:r>
            <a:r>
              <a:rPr lang="es-ES" dirty="0"/>
              <a:t>Actividad Física Adaptada (AFA) se define </a:t>
            </a:r>
            <a:r>
              <a:rPr lang="es-ES" dirty="0" smtClean="0"/>
              <a:t>como “</a:t>
            </a:r>
            <a:r>
              <a:rPr lang="es-ES" i="1" dirty="0" smtClean="0"/>
              <a:t>todo </a:t>
            </a:r>
            <a:r>
              <a:rPr lang="es-ES" i="1" dirty="0"/>
              <a:t>movimiento, actividad física y deporte en los que </a:t>
            </a:r>
            <a:r>
              <a:rPr lang="es-ES" i="1" dirty="0" smtClean="0"/>
              <a:t>se pone </a:t>
            </a:r>
            <a:r>
              <a:rPr lang="es-ES" i="1" dirty="0"/>
              <a:t>especial énfasis en los intereses y capacidades de </a:t>
            </a:r>
            <a:r>
              <a:rPr lang="es-ES" i="1" dirty="0" smtClean="0"/>
              <a:t>las personas </a:t>
            </a:r>
            <a:r>
              <a:rPr lang="es-ES" i="1" dirty="0"/>
              <a:t>con condiciones limitantes, como discapacidad</a:t>
            </a:r>
            <a:r>
              <a:rPr lang="es-ES" i="1" dirty="0" smtClean="0"/>
              <a:t>, problemas </a:t>
            </a:r>
            <a:r>
              <a:rPr lang="es-ES" i="1" dirty="0"/>
              <a:t>de salud o personas mayores</a:t>
            </a:r>
            <a:r>
              <a:rPr lang="es-ES" i="1" dirty="0" smtClean="0"/>
              <a:t>”</a:t>
            </a:r>
            <a:endParaRPr lang="es-ES" dirty="0"/>
          </a:p>
        </p:txBody>
      </p:sp>
      <p:pic>
        <p:nvPicPr>
          <p:cNvPr id="4099" name="Picture 3" descr="C:\Users\Ambar\Desktop\EXPOSICION\IMAGENES\Jose Herrer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192" y="3933056"/>
            <a:ext cx="5580112" cy="260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1667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0" y="1600200"/>
            <a:ext cx="4176464" cy="4709120"/>
          </a:xfrm>
        </p:spPr>
        <p:txBody>
          <a:bodyPr>
            <a:normAutofit/>
          </a:bodyPr>
          <a:lstStyle/>
          <a:p>
            <a:pPr marL="0" indent="0" algn="just">
              <a:buNone/>
            </a:pPr>
            <a:r>
              <a:rPr lang="es-ES" dirty="0" smtClean="0"/>
              <a:t>Es una actividad física que se adapta a las personas con algún tipo de limitación física como la discapacidad, incluyendo la edad avanzada. Este tipo de actividad favorece la integración de estas personas en un estilo de vida saludable a través de esta práctica deportiva (Bernal, 2001).  </a:t>
            </a:r>
            <a:endParaRPr lang="es-ES" dirty="0"/>
          </a:p>
        </p:txBody>
      </p:sp>
      <p:sp>
        <p:nvSpPr>
          <p:cNvPr id="4" name="1 Título"/>
          <p:cNvSpPr>
            <a:spLocks noGrp="1"/>
          </p:cNvSpPr>
          <p:nvPr>
            <p:ph type="title"/>
          </p:nvPr>
        </p:nvSpPr>
        <p:spPr/>
        <p:txBody>
          <a:bodyPr>
            <a:normAutofit/>
          </a:bodyPr>
          <a:lstStyle/>
          <a:p>
            <a:pPr algn="just"/>
            <a:r>
              <a:rPr lang="es-ES" b="1" dirty="0" smtClean="0"/>
              <a:t>DEFINICIÓN DE ACTIVIDAD FÍSICA ADAPTADA (AFA)</a:t>
            </a:r>
            <a:endParaRPr lang="es-ES" b="1" dirty="0"/>
          </a:p>
        </p:txBody>
      </p:sp>
      <p:pic>
        <p:nvPicPr>
          <p:cNvPr id="5" name="Picture 2" descr="C:\Users\Ambar\Desktop\EXPOSICION\IMAGENES\download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104456" cy="423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7549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7467600" cy="868958"/>
          </a:xfrm>
        </p:spPr>
        <p:txBody>
          <a:bodyPr/>
          <a:lstStyle/>
          <a:p>
            <a:r>
              <a:rPr lang="es-ES" dirty="0" smtClean="0"/>
              <a:t>CARACTERISTICAS DE LA (AFA)</a:t>
            </a:r>
            <a:endParaRPr lang="es-ES" dirty="0"/>
          </a:p>
        </p:txBody>
      </p:sp>
      <p:sp>
        <p:nvSpPr>
          <p:cNvPr id="3" name="2 Marcador de contenido"/>
          <p:cNvSpPr>
            <a:spLocks noGrp="1"/>
          </p:cNvSpPr>
          <p:nvPr>
            <p:ph sz="quarter" idx="1"/>
          </p:nvPr>
        </p:nvSpPr>
        <p:spPr>
          <a:xfrm>
            <a:off x="457200" y="1484784"/>
            <a:ext cx="3754760" cy="3629000"/>
          </a:xfrm>
        </p:spPr>
        <p:txBody>
          <a:bodyPr>
            <a:normAutofit/>
          </a:bodyPr>
          <a:lstStyle/>
          <a:p>
            <a:pPr marL="0" indent="0" algn="just">
              <a:buNone/>
            </a:pPr>
            <a:r>
              <a:rPr lang="es-ES" dirty="0" smtClean="0"/>
              <a:t>Es de recoger todos los ámbitos de intervención que no abarca la actividad física normal. Este tipo de actividades tienen los mismos objetivos que la actividad normal (García de Mingo, 1992).</a:t>
            </a:r>
            <a:endParaRPr lang="es-ES" dirty="0"/>
          </a:p>
        </p:txBody>
      </p:sp>
      <p:pic>
        <p:nvPicPr>
          <p:cNvPr id="6" name="5 Imagen" descr="C:\Users\Ambar\Desktop\EXPOSICION\IMAGENES\triptico_Página_2.jpg"/>
          <p:cNvPicPr/>
          <p:nvPr/>
        </p:nvPicPr>
        <p:blipFill rotWithShape="1">
          <a:blip r:embed="rId2">
            <a:extLst>
              <a:ext uri="{28A0092B-C50C-407E-A947-70E740481C1C}">
                <a14:useLocalDpi xmlns:a14="http://schemas.microsoft.com/office/drawing/2010/main" val="0"/>
              </a:ext>
            </a:extLst>
          </a:blip>
          <a:srcRect l="70396" t="8245" r="1700" b="59144"/>
          <a:stretch/>
        </p:blipFill>
        <p:spPr bwMode="auto">
          <a:xfrm>
            <a:off x="4788024" y="4149080"/>
            <a:ext cx="2952328" cy="2304256"/>
          </a:xfrm>
          <a:prstGeom prst="rect">
            <a:avLst/>
          </a:prstGeom>
          <a:noFill/>
          <a:ln>
            <a:noFill/>
          </a:ln>
          <a:extLst>
            <a:ext uri="{53640926-AAD7-44D8-BBD7-CCE9431645EC}">
              <a14:shadowObscured xmlns:a14="http://schemas.microsoft.com/office/drawing/2010/main"/>
            </a:ext>
          </a:extLst>
        </p:spPr>
      </p:pic>
      <p:pic>
        <p:nvPicPr>
          <p:cNvPr id="5124" name="Picture 4" descr="C:\Users\Ambar\Desktop\EXPOSICION\IMAGENES\55c0dcba2fbf5dfb9641ebdbbde3d04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80728"/>
            <a:ext cx="248612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631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1293</TotalTime>
  <Words>948</Words>
  <Application>Microsoft Office PowerPoint</Application>
  <PresentationFormat>Presentación en pantalla (4:3)</PresentationFormat>
  <Paragraphs>77</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Century Schoolbook</vt:lpstr>
      <vt:lpstr>Wingdings</vt:lpstr>
      <vt:lpstr>Wingdings 2</vt:lpstr>
      <vt:lpstr>Mirador</vt:lpstr>
      <vt:lpstr>Presentación de PowerPoint</vt:lpstr>
      <vt:lpstr>ACTIVIDAD FISICA </vt:lpstr>
      <vt:lpstr>¿QUÉ ES ACTIVIDAD FISICA?</vt:lpstr>
      <vt:lpstr>Presentación de PowerPoint</vt:lpstr>
      <vt:lpstr>ACTIVIDAD FISICA ADAPTADA</vt:lpstr>
      <vt:lpstr>Presentación de PowerPoint</vt:lpstr>
      <vt:lpstr>DEFINICIÓN DE ACTIVIDAD FÍSICA ADAPTADA (AFA)</vt:lpstr>
      <vt:lpstr>DEFINICIÓN DE ACTIVIDAD FÍSICA ADAPTADA (AFA)</vt:lpstr>
      <vt:lpstr>CARACTERISTICAS DE LA (AFA)</vt:lpstr>
      <vt:lpstr>Presentación de PowerPoint</vt:lpstr>
      <vt:lpstr>Presentación de PowerPoint</vt:lpstr>
      <vt:lpstr>Presentación de PowerPoint</vt:lpstr>
      <vt:lpstr>Presentación de PowerPoint</vt:lpstr>
      <vt:lpstr>Presentación de PowerPoint</vt:lpstr>
      <vt:lpstr>ACTIVIDADES FÍSICAS TERAPÉUTICAS ADAPTADAS</vt:lpstr>
      <vt:lpstr>DEPORTE COMPETITIVO</vt:lpstr>
      <vt:lpstr>ACTIVIDADES FÍSICAS RECREATIVAS</vt:lpstr>
      <vt:lpstr>JUEGOS ADAPTADOS</vt:lpstr>
      <vt:lpstr>Presentación de PowerPoint</vt:lpstr>
      <vt:lpstr>JUEGOS ADAPTADOS</vt:lpstr>
      <vt:lpstr>BIBLIOGRAFIA</vt:lpstr>
      <vt:lpstr>La discapacidad no te define; te define como haces frente a los desafíos que la discapaciddad dte presenta.                                Jim Abbott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Flaca</dc:creator>
  <cp:lastModifiedBy>INTEL DUAL</cp:lastModifiedBy>
  <cp:revision>75</cp:revision>
  <dcterms:created xsi:type="dcterms:W3CDTF">2011-03-27T15:13:10Z</dcterms:created>
  <dcterms:modified xsi:type="dcterms:W3CDTF">2017-08-15T15:42:13Z</dcterms:modified>
</cp:coreProperties>
</file>