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3" r:id="rId2"/>
    <p:sldId id="291" r:id="rId3"/>
    <p:sldId id="284" r:id="rId4"/>
    <p:sldId id="287" r:id="rId5"/>
    <p:sldId id="289" r:id="rId6"/>
    <p:sldId id="293" r:id="rId7"/>
    <p:sldId id="294" r:id="rId8"/>
    <p:sldId id="285" r:id="rId9"/>
    <p:sldId id="281" r:id="rId10"/>
    <p:sldId id="279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7A52D-4F7B-4F82-8D47-2AE03399B983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66498-C754-46AE-A794-72BEDE86A4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6498-C754-46AE-A794-72BEDE86A48B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54AF066-BEE7-4747-BE45-67BDED11C9D2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4E6750-CB03-4BA8-B830-C592559CE6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BO" dirty="0" smtClean="0"/>
              <a:t>PROGRAMAS ESPECIALIZADOS </a:t>
            </a:r>
            <a:br>
              <a:rPr lang="es-BO" dirty="0" smtClean="0"/>
            </a:br>
            <a:r>
              <a:rPr lang="es-BO" dirty="0" smtClean="0"/>
              <a:t>PARA LA TENCION INTEGRAL  A LA PERSONA CON </a:t>
            </a:r>
            <a:br>
              <a:rPr lang="es-BO" dirty="0" smtClean="0"/>
            </a:br>
            <a:r>
              <a:rPr lang="es-BO" dirty="0" smtClean="0"/>
              <a:t>DISCAPACIDAD VISUAL</a:t>
            </a:r>
            <a:endParaRPr lang="es-B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COMPUTACIÓN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G:\imagenes fapiz\DSCN4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3762357" cy="282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000372"/>
            <a:ext cx="3214710" cy="348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357562"/>
            <a:ext cx="4618614" cy="302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714348" y="1142984"/>
            <a:ext cx="364333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 Programa DIO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Programa 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Jaws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Manejo de paquetes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    Office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PROGRAMA LABORAL</a:t>
            </a:r>
            <a:r>
              <a:rPr lang="es-ES" i="1" dirty="0" smtClean="0"/>
              <a:t/>
            </a:r>
            <a:br>
              <a:rPr lang="es-ES" i="1" dirty="0" smtClean="0"/>
            </a:br>
            <a:endParaRPr lang="en-US" dirty="0"/>
          </a:p>
        </p:txBody>
      </p:sp>
      <p:pic>
        <p:nvPicPr>
          <p:cNvPr id="7" name="6 Imagen" descr="C:\Users\PC\Desktop\fotos de Seguimiento  2013\Orientacion vocacional-Miguel Maldonado\DSC0055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928670"/>
            <a:ext cx="4000527" cy="268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C:\Users\PC\Desktop\fotos de Seguimiento  2013\Taller de reposteria con niños de rehabilitacion\DSC0061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714752"/>
            <a:ext cx="4000528" cy="289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Rectángulo"/>
          <p:cNvSpPr/>
          <p:nvPr/>
        </p:nvSpPr>
        <p:spPr>
          <a:xfrm>
            <a:off x="357158" y="1142984"/>
            <a:ext cx="3929090" cy="14568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Orientación vocacional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Entrenamiento laboral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Colocación laboral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pic>
        <p:nvPicPr>
          <p:cNvPr id="15" name="Picture 4" descr="G:\laboral\DSC_0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496"/>
            <a:ext cx="3714776" cy="376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ATENCION </a:t>
            </a:r>
            <a:r>
              <a:rPr lang="en-US" dirty="0" smtClean="0">
                <a:solidFill>
                  <a:schemeClr val="tx1"/>
                </a:solidFill>
              </a:rPr>
              <a:t>PSICOSOCIAL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E:\abril 11\fisio 2011\oftalmologo\DSC03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71472" y="428604"/>
            <a:ext cx="667201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700" b="1" dirty="0" smtClean="0"/>
              <a:t>CONSULTA Y TRATAMIENTO</a:t>
            </a:r>
          </a:p>
          <a:p>
            <a:r>
              <a:rPr lang="es-ES" sz="3700" b="1" dirty="0" smtClean="0"/>
              <a:t>  </a:t>
            </a:r>
            <a:r>
              <a:rPr lang="es-ES" sz="3700" b="1" dirty="0" smtClean="0"/>
              <a:t>OFTALMOLOGICO </a:t>
            </a:r>
            <a:endParaRPr lang="es-ES" sz="3700" b="1" dirty="0"/>
          </a:p>
        </p:txBody>
      </p:sp>
      <p:pic>
        <p:nvPicPr>
          <p:cNvPr id="2" name="Picture 2" descr="C:\Documents and Settings\DELL\Escritorio\DSC00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00504"/>
            <a:ext cx="3278182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Documents and Settings\DELL\Escritorio\DSC00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3286149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DELL\Escritorio\DSC004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881198"/>
            <a:ext cx="3518306" cy="469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GABINETE DE BAJA VISION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 descr="F:\INFORME Est. Rhb V. DETECION - 1ªSEMESTRE -2013\FOTOS\1.- PROGRAMA  EST. RHB. VISUAL\P1000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15009" y="1214478"/>
            <a:ext cx="2857650" cy="2143140"/>
          </a:xfrm>
          <a:prstGeom prst="rect">
            <a:avLst/>
          </a:prstGeom>
          <a:noFill/>
        </p:spPr>
      </p:pic>
      <p:pic>
        <p:nvPicPr>
          <p:cNvPr id="5123" name="Picture 3" descr="F:\INFORME Est. Rhb V. DETECION - 1ªSEMESTRE -2013\FOTOS\1.- PROGRAMA  EST. RHB. VISUAL\DSC_0000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872371" y="3324819"/>
            <a:ext cx="3738590" cy="2803944"/>
          </a:xfrm>
          <a:prstGeom prst="rect">
            <a:avLst/>
          </a:prstGeom>
          <a:noFill/>
        </p:spPr>
      </p:pic>
      <p:pic>
        <p:nvPicPr>
          <p:cNvPr id="10" name="Picture 2" descr="H:\Photos\DSC_0000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33660"/>
            <a:ext cx="2857520" cy="3810026"/>
          </a:xfrm>
          <a:prstGeom prst="rect">
            <a:avLst/>
          </a:prstGeom>
          <a:noFill/>
        </p:spPr>
      </p:pic>
      <p:pic>
        <p:nvPicPr>
          <p:cNvPr id="11" name="Picture 3" descr="H:\Photos\DSC_00004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215075" y="4191006"/>
            <a:ext cx="2857520" cy="214314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571472" y="1428736"/>
            <a:ext cx="337227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Estimulación Visual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Rehabilitación Visual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5786" y="642918"/>
            <a:ext cx="5643602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ATENCIÓN TEMPRANA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2 Imagen" descr="C:\Users\Americo\Documents\FLIAS 2012 JENNY\HPIM2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857232"/>
            <a:ext cx="2690802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merico\Documents\NUEVAS FOTITOS\P107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PIM19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857628"/>
            <a:ext cx="2643206" cy="254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3214678" y="1571612"/>
            <a:ext cx="27146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BO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desarrollo integral de las bases sensorio motoras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REHABILITACIÓN FISICA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2" descr="F:\mejores fotos de fisio\2013-11-07 09.13.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857232"/>
            <a:ext cx="378621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mejores fotos de fisio\2013-11-07 18.12.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3881443" cy="269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285720" y="1000108"/>
            <a:ext cx="400462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Rehabilitación motriz en 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personas con discapacidad 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física asociado a visual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:\mejores fotos de fisio\P1080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357430"/>
            <a:ext cx="3196811" cy="426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4572032" cy="8572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A.V.D.  -  O. Y M.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F:\fotos HVD - O y M\P040912_1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71876"/>
            <a:ext cx="3277949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fotos HVD - O y M\P161112_1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203598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fotos HVD - O y M\P220513_1608[0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3929090" cy="273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fotos HVD - O y M\P170613_17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759657" y="741145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3071802" y="1357298"/>
            <a:ext cx="284404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Actividades de la 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   Vida Diaria </a:t>
            </a: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Orientación y 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   Movilidad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 smtClean="0">
                <a:solidFill>
                  <a:schemeClr val="tx1"/>
                </a:solidFill>
              </a:rPr>
              <a:t> </a:t>
            </a: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14414" y="1285860"/>
            <a:ext cx="308449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Escuela Especial 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Inclusión Educativa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29546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2 Imagen" descr="20130624_0925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256"/>
            <a:ext cx="271129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3" descr="G:\DCIM\100MSDCF\DSC00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6190"/>
            <a:ext cx="3000396" cy="265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C:\gloris\FOTOS GLORIS\DSC_03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428868"/>
            <a:ext cx="268577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143380"/>
            <a:ext cx="3286148" cy="23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RED DE ESCUELAS\Paulo V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3357586" cy="2399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357298"/>
            <a:ext cx="2500330" cy="2519140"/>
          </a:xfrm>
          <a:prstGeom prst="rect">
            <a:avLst/>
          </a:prstGeom>
        </p:spPr>
      </p:pic>
      <p:pic>
        <p:nvPicPr>
          <p:cNvPr id="8" name="Imagen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86512" y="1357298"/>
            <a:ext cx="2500298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57224" y="285728"/>
            <a:ext cx="581601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700" dirty="0" smtClean="0"/>
              <a:t>INCLUSIÓN  EDUCATIVA </a:t>
            </a:r>
            <a:endParaRPr lang="es-ES" sz="37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928926" y="1428736"/>
            <a:ext cx="3275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Inicial 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Primaria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Secundaria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Adaptaciones de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    materiales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Educación Superior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749</TotalTime>
  <Words>95</Words>
  <Application>Microsoft Office PowerPoint</Application>
  <PresentationFormat>Presentación en pantalla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Concurrencia</vt:lpstr>
      <vt:lpstr>PROGRAMAS ESPECIALIZADOS  PARA LA TENCION INTEGRAL  A LA PERSONA CON  DISCAPACIDAD VISUAL</vt:lpstr>
      <vt:lpstr>ATENCION PSICOSOCIAL </vt:lpstr>
      <vt:lpstr>Diapositiva 3</vt:lpstr>
      <vt:lpstr>   GABINETE DE BAJA VISION    </vt:lpstr>
      <vt:lpstr> ATENCIÓN TEMPRANA </vt:lpstr>
      <vt:lpstr> REHABILITACIÓN FISICA </vt:lpstr>
      <vt:lpstr>  A.V.D.  -  O. Y M. </vt:lpstr>
      <vt:lpstr> </vt:lpstr>
      <vt:lpstr>Diapositiva 9</vt:lpstr>
      <vt:lpstr> COMPUTACIÓN</vt:lpstr>
      <vt:lpstr>PROGRAMA LABORAL </vt:lpstr>
    </vt:vector>
  </TitlesOfParts>
  <Company>Arquitectura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Lisandro</dc:creator>
  <cp:lastModifiedBy>Enid</cp:lastModifiedBy>
  <cp:revision>73</cp:revision>
  <dcterms:created xsi:type="dcterms:W3CDTF">2009-01-19T03:49:00Z</dcterms:created>
  <dcterms:modified xsi:type="dcterms:W3CDTF">2015-06-13T06:36:10Z</dcterms:modified>
</cp:coreProperties>
</file>