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1" r:id="rId9"/>
    <p:sldId id="268" r:id="rId10"/>
    <p:sldId id="262" r:id="rId11"/>
    <p:sldId id="265" r:id="rId12"/>
    <p:sldId id="266" r:id="rId13"/>
    <p:sldId id="267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00518E"/>
    <a:srgbClr val="005EA4"/>
    <a:srgbClr val="DAA600"/>
    <a:srgbClr val="001E0E"/>
    <a:srgbClr val="005828"/>
    <a:srgbClr val="484504"/>
    <a:srgbClr val="A79F0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0477-EF1A-48C2-A997-51434BC3457C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10FF-2B5D-477C-ABD0-D13422FD3AC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0477-EF1A-48C2-A997-51434BC3457C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10FF-2B5D-477C-ABD0-D13422FD3AC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0477-EF1A-48C2-A997-51434BC3457C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10FF-2B5D-477C-ABD0-D13422FD3AC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0477-EF1A-48C2-A997-51434BC3457C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10FF-2B5D-477C-ABD0-D13422FD3AC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0477-EF1A-48C2-A997-51434BC3457C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2B10FF-2B5D-477C-ABD0-D13422FD3AC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0477-EF1A-48C2-A997-51434BC3457C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10FF-2B5D-477C-ABD0-D13422FD3AC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0477-EF1A-48C2-A997-51434BC3457C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10FF-2B5D-477C-ABD0-D13422FD3AC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0477-EF1A-48C2-A997-51434BC3457C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10FF-2B5D-477C-ABD0-D13422FD3AC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0477-EF1A-48C2-A997-51434BC3457C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10FF-2B5D-477C-ABD0-D13422FD3AC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0477-EF1A-48C2-A997-51434BC3457C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10FF-2B5D-477C-ABD0-D13422FD3AC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0477-EF1A-48C2-A997-51434BC3457C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10FF-2B5D-477C-ABD0-D13422FD3AC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B90477-EF1A-48C2-A997-51434BC3457C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2B10FF-2B5D-477C-ABD0-D13422FD3AC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presen%20tacion%20andre\Marta%20Graham.mp4" TargetMode="Externa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s2.mm.bing.net/th?id=HN.607994307905980853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144000" cy="692948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4869161"/>
            <a:ext cx="7772400" cy="198884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5828"/>
                </a:solidFill>
                <a:latin typeface="BatangChe" pitchFamily="49" charset="-127"/>
                <a:ea typeface="BatangChe" pitchFamily="49" charset="-127"/>
              </a:rPr>
              <a:t>LA</a:t>
            </a:r>
            <a:r>
              <a:rPr lang="es-ES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DANZA</a:t>
            </a:r>
            <a:r>
              <a:rPr lang="es-ES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  <a:t>Y</a:t>
            </a:r>
            <a:r>
              <a:rPr lang="es-ES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s-ES" dirty="0" smtClean="0">
                <a:solidFill>
                  <a:srgbClr val="005EA4"/>
                </a:solidFill>
                <a:latin typeface="BatangChe" pitchFamily="49" charset="-127"/>
                <a:ea typeface="BatangChe" pitchFamily="49" charset="-127"/>
              </a:rPr>
              <a:t>EL CUERPO </a:t>
            </a:r>
            <a:r>
              <a:rPr lang="es-ES" dirty="0" smtClean="0">
                <a:solidFill>
                  <a:srgbClr val="DAA600"/>
                </a:solidFill>
                <a:latin typeface="BatangChe" pitchFamily="49" charset="-127"/>
                <a:ea typeface="BatangChe" pitchFamily="49" charset="-127"/>
              </a:rPr>
              <a:t>HUMANO</a:t>
            </a:r>
            <a:br>
              <a:rPr lang="es-ES" dirty="0" smtClean="0">
                <a:solidFill>
                  <a:srgbClr val="DAA6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es-ES" sz="3300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Lic. Andrea </a:t>
            </a:r>
            <a:r>
              <a:rPr lang="es-ES" sz="3300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jaimes</a:t>
            </a:r>
            <a:endParaRPr lang="en-US" sz="3300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s://encrypted-tbn1.gstatic.com/images?q=tbn:ANd9GcT0La-1Z6r4bolHElIDSglO6NSBqFFM8YRuQT2gv6F-mPPIcmp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400040" cy="317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3500438"/>
            <a:ext cx="8229600" cy="30543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En la técnica Graham el torso es el eje</a:t>
            </a:r>
          </a:p>
          <a:p>
            <a:pPr>
              <a:buNone/>
            </a:pPr>
            <a:r>
              <a:rPr lang="es-ES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central en la expresión de las emociones.</a:t>
            </a:r>
          </a:p>
          <a:p>
            <a:pPr>
              <a:buNone/>
            </a:pPr>
            <a:r>
              <a:rPr lang="es-ES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Las contracciones se inician en la pelvis.</a:t>
            </a:r>
          </a:p>
          <a:p>
            <a:pPr>
              <a:buNone/>
            </a:pPr>
            <a:r>
              <a:rPr lang="es-ES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Los brazos, manos y piernas se usan para</a:t>
            </a:r>
          </a:p>
          <a:p>
            <a:pPr>
              <a:buNone/>
            </a:pPr>
            <a:r>
              <a:rPr lang="es-ES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crear imágenes y para trasladarse en</a:t>
            </a:r>
          </a:p>
          <a:p>
            <a:pPr>
              <a:buNone/>
            </a:pPr>
            <a:r>
              <a:rPr lang="es-ES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el espacio. </a:t>
            </a:r>
            <a:endParaRPr lang="en-US" b="1" dirty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La respiración juega un papel primordial. Todas las contracciones y la relajación en la técnica Graham se coordinan con la respiración. La contracción se hace  en la exhalación y la relajación se realiza en la inhalación. </a:t>
            </a:r>
            <a:endParaRPr lang="en-US" b="1" dirty="0" smtClean="0">
              <a:solidFill>
                <a:srgbClr val="C00000"/>
              </a:solidFill>
              <a:latin typeface="BatangChe" pitchFamily="49" charset="-127"/>
              <a:ea typeface="BatangChe" pitchFamily="49" charset="-127"/>
            </a:endParaRPr>
          </a:p>
          <a:p>
            <a:pPr algn="just">
              <a:buNone/>
            </a:pPr>
            <a:r>
              <a:rPr lang="es-ES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La relación con el suelo también cobra importancia. Los movimientos en la técnica Graham se enraízan en el suelo, caen al suelo, se impulsan desde el suelo para saltar o se sacuden contra el suelo. </a:t>
            </a:r>
            <a:endParaRPr lang="en-US" b="1" dirty="0" smtClean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  <a:p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85728"/>
            <a:ext cx="7872410" cy="35004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La contracción es el principal fundamento de</a:t>
            </a:r>
          </a:p>
          <a:p>
            <a:pPr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la técnica Graham. Martha Graham desarrolló</a:t>
            </a:r>
          </a:p>
          <a:p>
            <a:pPr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Este movimiento de danza moderna observando</a:t>
            </a:r>
          </a:p>
          <a:p>
            <a:pPr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Cómo el dolor y el sufrimiento se</a:t>
            </a:r>
          </a:p>
          <a:p>
            <a:pPr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manifiestan en el cuerpo humano.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:\artes pag. web\Secuencia de movimientos de p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14620"/>
            <a:ext cx="6286544" cy="364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Las contracciones al estilo Graham siempre se</a:t>
            </a:r>
          </a:p>
          <a:p>
            <a:pPr>
              <a:buNone/>
            </a:pPr>
            <a:r>
              <a:rPr lang="es-ES" dirty="0" smtClean="0"/>
              <a:t>inician en la pelvis. Este movimiento viaja por</a:t>
            </a:r>
          </a:p>
          <a:p>
            <a:pPr>
              <a:buNone/>
            </a:pPr>
            <a:r>
              <a:rPr lang="es-ES" dirty="0" smtClean="0"/>
              <a:t>toda la espina dorsal, desde la pelvis hasta el</a:t>
            </a:r>
          </a:p>
          <a:p>
            <a:pPr>
              <a:buNone/>
            </a:pPr>
            <a:r>
              <a:rPr lang="es-ES" dirty="0" smtClean="0"/>
              <a:t>cuello y la cabeza.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H:\26 de may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6500826" cy="4071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dirty="0" smtClean="0">
                <a:solidFill>
                  <a:srgbClr val="000066"/>
                </a:solidFill>
                <a:latin typeface="BatangChe" pitchFamily="49" charset="-127"/>
                <a:ea typeface="BatangChe" pitchFamily="49" charset="-127"/>
              </a:rPr>
              <a:t>Importancia de la expresión corporal y la danza en PCDI</a:t>
            </a:r>
            <a:endParaRPr lang="en-US" sz="3000" dirty="0">
              <a:solidFill>
                <a:srgbClr val="000066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158" y="1443840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Esta actividad nos ayuda en el movimiento creativo o expresión</a:t>
            </a:r>
          </a:p>
          <a:p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corporal,  donde la persona practicante pone atención</a:t>
            </a:r>
          </a:p>
          <a:p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a lo sentido por su cuerpo y se deja llevar por esa sensación del movimiento, la cual enfatiza</a:t>
            </a:r>
          </a:p>
          <a:p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en cómo se mueve el cuerpo y cómo lo hace en el espacio, por medio de una cualidad emocional y de sensaciones, guiado por la creación del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movimiento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5" name="irc_mi" descr="http://www.aceca.es/contenido/2012/04/se_mobile_edif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85860"/>
            <a:ext cx="3500462" cy="500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2500" dirty="0" err="1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50000"/>
                  </a:schemeClr>
                </a:solidFill>
              </a:rPr>
              <a:t>poseer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50000"/>
                  </a:schemeClr>
                </a:solidFill>
              </a:rPr>
              <a:t>características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50000"/>
                  </a:schemeClr>
                </a:solidFill>
              </a:rPr>
              <a:t>artísticas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 y </a:t>
            </a:r>
            <a:r>
              <a:rPr lang="es-ES" sz="2500" dirty="0" smtClean="0">
                <a:solidFill>
                  <a:schemeClr val="accent2">
                    <a:lumMod val="50000"/>
                  </a:schemeClr>
                </a:solidFill>
              </a:rPr>
              <a:t>sociológicas, la expresión corporal permite que el practicante aprenda a </a:t>
            </a:r>
            <a:r>
              <a:rPr lang="en-US" sz="2500" dirty="0" err="1" smtClean="0">
                <a:solidFill>
                  <a:schemeClr val="accent2">
                    <a:lumMod val="50000"/>
                  </a:schemeClr>
                </a:solidFill>
              </a:rPr>
              <a:t>expresar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500" dirty="0" err="1" smtClean="0">
                <a:solidFill>
                  <a:schemeClr val="accent2">
                    <a:lumMod val="50000"/>
                  </a:schemeClr>
                </a:solidFill>
              </a:rPr>
              <a:t>manera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50000"/>
                  </a:schemeClr>
                </a:solidFill>
              </a:rPr>
              <a:t>creativa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50000"/>
                  </a:schemeClr>
                </a:solidFill>
              </a:rPr>
              <a:t>estados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2">
                    <a:lumMod val="50000"/>
                  </a:schemeClr>
                </a:solidFill>
              </a:rPr>
              <a:t>emocionales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es-ES" sz="2500" dirty="0" smtClean="0">
                <a:solidFill>
                  <a:schemeClr val="accent2">
                    <a:lumMod val="50000"/>
                  </a:schemeClr>
                </a:solidFill>
              </a:rPr>
              <a:t>se utiliza el cuerpo, los movimientos y se ejercita los sentidos…</a:t>
            </a:r>
            <a:endParaRPr lang="en-US" sz="2500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rc_mi" descr="http://cursos.institutoiase.com/img/CursosImagenes/danz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43182"/>
            <a:ext cx="7429552" cy="372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29190" y="214290"/>
            <a:ext cx="421481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dirty="0" smtClean="0">
                <a:latin typeface="BatangChe" pitchFamily="49" charset="-127"/>
                <a:ea typeface="BatangChe" pitchFamily="49" charset="-127"/>
              </a:rPr>
              <a:t>….</a:t>
            </a:r>
            <a:r>
              <a:rPr lang="es-ES" sz="2600" b="1" dirty="0" smtClean="0">
                <a:latin typeface="BatangChe" pitchFamily="49" charset="-127"/>
                <a:ea typeface="BatangChe" pitchFamily="49" charset="-127"/>
              </a:rPr>
              <a:t>reafirmando lo anterior, </a:t>
            </a:r>
            <a:r>
              <a:rPr lang="es-ES" sz="2600" b="1" dirty="0" err="1" smtClean="0">
                <a:latin typeface="BatangChe" pitchFamily="49" charset="-127"/>
                <a:ea typeface="BatangChe" pitchFamily="49" charset="-127"/>
              </a:rPr>
              <a:t>Brehm</a:t>
            </a:r>
            <a:r>
              <a:rPr lang="es-ES" sz="2600" b="1" dirty="0" smtClean="0">
                <a:latin typeface="BatangChe" pitchFamily="49" charset="-127"/>
                <a:ea typeface="BatangChe" pitchFamily="49" charset="-127"/>
              </a:rPr>
              <a:t> y </a:t>
            </a:r>
            <a:r>
              <a:rPr lang="es-ES" sz="2600" b="1" dirty="0" err="1" smtClean="0">
                <a:latin typeface="BatangChe" pitchFamily="49" charset="-127"/>
                <a:ea typeface="BatangChe" pitchFamily="49" charset="-127"/>
              </a:rPr>
              <a:t>Kampfe</a:t>
            </a:r>
            <a:r>
              <a:rPr lang="es-ES" sz="2600" b="1" dirty="0" smtClean="0">
                <a:latin typeface="BatangChe" pitchFamily="49" charset="-127"/>
                <a:ea typeface="BatangChe" pitchFamily="49" charset="-127"/>
              </a:rPr>
              <a:t> (1997) señalan </a:t>
            </a:r>
            <a:r>
              <a:rPr lang="es-ES" sz="2600" b="1" i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“la </a:t>
            </a:r>
            <a:r>
              <a:rPr lang="en-US" sz="2600" b="1" i="1" dirty="0" err="1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danza</a:t>
            </a:r>
            <a:r>
              <a:rPr lang="en-US" sz="2600" b="1" i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 o </a:t>
            </a:r>
            <a:r>
              <a:rPr lang="en-US" sz="2600" b="1" i="1" dirty="0" err="1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movimiento</a:t>
            </a:r>
            <a:r>
              <a:rPr lang="en-US" sz="2600" b="1" i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creativo</a:t>
            </a:r>
            <a:r>
              <a:rPr lang="en-US" sz="2600" b="1" i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como</a:t>
            </a:r>
            <a:r>
              <a:rPr lang="en-US" sz="2600" b="1" i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disciplina</a:t>
            </a:r>
            <a:r>
              <a:rPr lang="en-US" sz="2600" b="1" i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s-ES" sz="2600" b="1" i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del movimiento, </a:t>
            </a:r>
            <a:r>
              <a:rPr lang="es-ES" sz="2600" b="1" i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envuelve tanto movimiento del </a:t>
            </a:r>
            <a:r>
              <a:rPr lang="es-ES" sz="2600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cuerpo como el despertar </a:t>
            </a:r>
            <a:r>
              <a:rPr lang="es-ES" sz="2600" b="1" i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y la conciencia de la creatividad, </a:t>
            </a:r>
            <a:r>
              <a:rPr lang="es-ES" sz="2600" b="1" i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</a:rPr>
              <a:t>y con esto se satisface dos necesidades humanas básicas: </a:t>
            </a:r>
            <a:r>
              <a:rPr lang="es-ES" sz="2600" b="1" i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la de moverse </a:t>
            </a:r>
            <a:r>
              <a:rPr lang="en-US" sz="2600" b="1" i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y de </a:t>
            </a:r>
            <a:r>
              <a:rPr lang="en-US" sz="2600" b="1" i="1" dirty="0" err="1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crear</a:t>
            </a:r>
            <a:r>
              <a:rPr lang="en-US" sz="2600" b="1" i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”.</a:t>
            </a:r>
            <a:endParaRPr lang="en-US" sz="2600" b="1" dirty="0">
              <a:solidFill>
                <a:srgbClr val="00206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5" name="4 Imagen" descr="https://encrypted-tbn0.gstatic.com/images?q=tbn:ANd9GcTN4HwTT6h2EueplxyvnpaJEtgUuQUyNow50wMkR1zbKHG4jaSVO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21484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encrypted-tbn3.gstatic.com/images?q=tbn:ANd9GcS2m1Q0XIqKSUo8dzsR6TJ7OMx1ctqjmkftC8--noKrYhGxX3Son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858179" cy="5857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 flipH="1">
            <a:off x="4357686" y="550070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60000"/>
                </a:solidFill>
                <a:latin typeface="Blackoak Std" pitchFamily="82" charset="0"/>
              </a:rPr>
              <a:t>GRACIAS</a:t>
            </a:r>
            <a:endParaRPr lang="en-US" sz="2000" dirty="0">
              <a:solidFill>
                <a:srgbClr val="F60000"/>
              </a:solidFill>
              <a:latin typeface="Blackoak Std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1.bp.blogspot.com/-Enbp17uFQJ4/Ug6oBmV6BEI/AAAAAAAAxl0/yGjclOYnu90/s1600/Kinesferadanza+(4)_foto+de+Alberto+Tavr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7072362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solidFill>
                  <a:srgbClr val="000066"/>
                </a:solidFill>
              </a:rPr>
              <a:t>    </a:t>
            </a:r>
            <a:r>
              <a:rPr lang="es-ES" b="1" dirty="0" smtClean="0">
                <a:solidFill>
                  <a:srgbClr val="000066"/>
                </a:solidFill>
                <a:latin typeface="BatangChe" pitchFamily="49" charset="-127"/>
                <a:ea typeface="BatangChe" pitchFamily="49" charset="-127"/>
              </a:rPr>
              <a:t>El cuerpo humano  puede realizar acciones como rotar, estirarse ,saltar y girar. Si combinamos esta actividades físicas con  una dinámica distinta, los seres humanos podemos crear un numero indeterminado de movimientos.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 smtClean="0"/>
              <a:t>    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</a:t>
            </a:r>
            <a:r>
              <a:rPr lang="es-ES" b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Siempre el cuerpo alcanzara un mayor nivel en los movimientos  de este arte y es necesario realizar largos periodos de entrenamiento técnica corporal gestual </a:t>
            </a:r>
            <a:endParaRPr lang="en-US" b="1" dirty="0" smtClean="0">
              <a:solidFill>
                <a:srgbClr val="002060"/>
              </a:solidFill>
              <a:latin typeface="BatangChe" pitchFamily="49" charset="-127"/>
              <a:ea typeface="BatangChe" pitchFamily="49" charset="-127"/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http://discapacidadeuts.files.wordpress.com/2011/02/foto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28868"/>
            <a:ext cx="6500858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.</a:t>
            </a:r>
          </a:p>
        </p:txBody>
      </p:sp>
      <p:pic>
        <p:nvPicPr>
          <p:cNvPr id="4" name="3 Imagen" descr="http://estaticos01.cache.el-mundo.net/elmundo/imagenes/2010/11/17/solidaridad/1290010855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500858" cy="3767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714348" y="4286256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 smtClean="0"/>
              <a:t>¿</a:t>
            </a:r>
            <a:r>
              <a:rPr lang="es-ES" sz="2800" b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Qué  es el lenguaje  corporal?</a:t>
            </a:r>
            <a:endParaRPr lang="en-US" sz="2800" b="1" dirty="0" smtClean="0">
              <a:solidFill>
                <a:srgbClr val="002060"/>
              </a:solidFill>
              <a:latin typeface="BatangChe" pitchFamily="49" charset="-127"/>
              <a:ea typeface="BatangChe" pitchFamily="49" charset="-127"/>
            </a:endParaRPr>
          </a:p>
          <a:p>
            <a:pPr>
              <a:buNone/>
            </a:pPr>
            <a:r>
              <a:rPr lang="es-ES" sz="28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Es una forma de expresión  que abarca múltiples planos. Es comunicación espontaneas e instintivas, pero al mismo tiempo calculada</a:t>
            </a:r>
            <a:endParaRPr lang="es-ES" sz="2800" b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14346" y="357166"/>
            <a:ext cx="4214842" cy="5840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    </a:t>
            </a:r>
            <a:r>
              <a:rPr lang="es-ES" b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La danza  contemporánea </a:t>
            </a:r>
            <a:r>
              <a:rPr lang="es-ES" b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surgió como una reacción en contra de las posiciones y movimientos estilizados del  Ballet clásico; muchos coinciden que la danza contemporánea es la dinámica  del cuerpo de donde  proviene la energía de la persona haciendo que el movimiento alcance cada parte del cuerpo</a:t>
            </a:r>
            <a:r>
              <a:rPr lang="es-E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5 Imagen" descr="http://ts3.mm.bing.net/th?id=HN.608003658049456230&amp;pid=1.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8604"/>
            <a:ext cx="4429156" cy="58579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9124" y="571480"/>
            <a:ext cx="4714876" cy="5411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    </a:t>
            </a:r>
            <a:r>
              <a:rPr lang="es-ES" b="1" dirty="0" smtClean="0">
                <a:latin typeface="BatangChe" pitchFamily="49" charset="-127"/>
                <a:ea typeface="BatangChe" pitchFamily="49" charset="-127"/>
              </a:rPr>
              <a:t>La técnica de la danza contemporánea</a:t>
            </a:r>
          </a:p>
          <a:p>
            <a:pPr>
              <a:buNone/>
            </a:pPr>
            <a:endParaRPr lang="es-ES" dirty="0" smtClean="0">
              <a:latin typeface="BatangChe" pitchFamily="49" charset="-127"/>
              <a:ea typeface="BatangChe" pitchFamily="49" charset="-127"/>
            </a:endParaRPr>
          </a:p>
          <a:p>
            <a:pPr>
              <a:buNone/>
            </a:pPr>
            <a:r>
              <a:rPr lang="es-ES" dirty="0" smtClean="0">
                <a:latin typeface="BatangChe" pitchFamily="49" charset="-127"/>
                <a:ea typeface="BatangChe" pitchFamily="49" charset="-127"/>
              </a:rPr>
              <a:t>   </a:t>
            </a:r>
            <a:r>
              <a:rPr lang="es-ES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Es la función de destreza  física un estilo  a través de formas  determinada propuestas de movimientos personales para obtener mayor  expresividad y se alimenta de diferentes  técnicas como algunos estilos de danzas españolas, clásicas, modernas y la actuación dramática.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media-cache-ec0.pinimg.com/736x/16/d9/b1/16d9b14b4d438d48a812de7878376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05138"/>
            <a:ext cx="4143404" cy="54385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CuadroTexto"/>
          <p:cNvSpPr txBox="1"/>
          <p:nvPr/>
        </p:nvSpPr>
        <p:spPr>
          <a:xfrm>
            <a:off x="1714480" y="6286520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Doris Hunphrey</a:t>
            </a:r>
            <a:endParaRPr lang="es-E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3.bp.blogspot.com/-p5dDdgSjOto/TcsnQxf3gII/AAAAAAAAAqY/xV8Gc3mRxSU/s1600/graham_martha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071966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4876" y="285728"/>
            <a:ext cx="4000528" cy="625795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Martha Graham tomo elementos del ballet y las danzas orientales pero estos fueron fundidos y elaborados con originalidad y en relación a intereses completamente alejados de la técnica clásica, su técnica de movimiento se basa en la antítesis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latin typeface="BatangChe" pitchFamily="49" charset="-127"/>
                <a:ea typeface="BatangChe" pitchFamily="49" charset="-127"/>
              </a:rPr>
              <a:t>TECNICA DE GRAHAM</a:t>
            </a:r>
          </a:p>
          <a:p>
            <a:pPr>
              <a:buNone/>
            </a:pPr>
            <a:r>
              <a:rPr lang="es-ES" dirty="0" smtClean="0">
                <a:latin typeface="BatangChe" pitchFamily="49" charset="-127"/>
                <a:ea typeface="BatangChe" pitchFamily="49" charset="-127"/>
              </a:rPr>
              <a:t>  </a:t>
            </a:r>
            <a:r>
              <a:rPr lang="es-ES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La técnica Graham está basada en los principios de la contracción y la relajación. Graham se enfoca en liberar las emociones mediante las contracciones pélvicas y abdominales, la relajación al inspirar,  la </a:t>
            </a:r>
            <a:r>
              <a:rPr lang="es-ES" b="1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contraccion</a:t>
            </a:r>
            <a:r>
              <a:rPr lang="es-ES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de los músculos, los estiramientos y tirones.</a:t>
            </a:r>
            <a:endParaRPr lang="en-US" b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42.WAV">
            <a:hlinkClick r:id="" action="ppaction://media"/>
          </p:cNvPr>
          <p:cNvPicPr>
            <a:picLocks noRot="1" noChangeAspect="1"/>
          </p:cNvPicPr>
          <p:nvPr>
            <a:wavAudioFile r:embed="rId1" name="~PP4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3" name="Marta Graham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4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554</TotalTime>
  <Words>642</Words>
  <Application>Microsoft Office PowerPoint</Application>
  <PresentationFormat>Presentación en pantalla (4:3)</PresentationFormat>
  <Paragraphs>41</Paragraphs>
  <Slides>17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BatangChe</vt:lpstr>
      <vt:lpstr>Blackoak Std</vt:lpstr>
      <vt:lpstr>Book Antiqua</vt:lpstr>
      <vt:lpstr>Lucida Sans</vt:lpstr>
      <vt:lpstr>Wingdings</vt:lpstr>
      <vt:lpstr>Wingdings 2</vt:lpstr>
      <vt:lpstr>Wingdings 3</vt:lpstr>
      <vt:lpstr>Vértice</vt:lpstr>
      <vt:lpstr>LA DANZA Y EL CUERPO HUMANO Lic. Andrea jaimes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Importancia de la expresión corporal y la danza en PCDI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DANZA Y EL CUERPO HUMANO</dc:title>
  <dc:creator>Andrea Jaimes</dc:creator>
  <cp:lastModifiedBy>INTEL DUAL</cp:lastModifiedBy>
  <cp:revision>57</cp:revision>
  <dcterms:created xsi:type="dcterms:W3CDTF">2014-07-01T03:47:41Z</dcterms:created>
  <dcterms:modified xsi:type="dcterms:W3CDTF">2017-08-16T16:14:25Z</dcterms:modified>
</cp:coreProperties>
</file>