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4" r:id="rId7"/>
    <p:sldId id="266" r:id="rId8"/>
    <p:sldId id="269" r:id="rId9"/>
    <p:sldId id="271" r:id="rId10"/>
    <p:sldId id="272" r:id="rId11"/>
    <p:sldId id="273" r:id="rId12"/>
  </p:sldIdLst>
  <p:sldSz cx="9144000" cy="6858000" type="letter"/>
  <p:notesSz cx="7102475" cy="938847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8"/>
    <p:restoredTop sz="86450"/>
  </p:normalViewPr>
  <p:slideViewPr>
    <p:cSldViewPr snapToGrid="0" snapToObjects="1">
      <p:cViewPr varScale="1">
        <p:scale>
          <a:sx n="40" d="100"/>
          <a:sy n="40" d="100"/>
        </p:scale>
        <p:origin x="-99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7" d="100"/>
        <a:sy n="97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4C34EC-1E7D-0E48-825B-99B4498C8F23}" type="doc">
      <dgm:prSet loTypeId="urn:microsoft.com/office/officeart/2005/8/layout/hProcess9" loCatId="process" qsTypeId="urn:microsoft.com/office/officeart/2005/8/quickstyle/simple4" qsCatId="simple" csTypeId="urn:microsoft.com/office/officeart/2005/8/colors/accent1_2" csCatId="accent1" phldr="1"/>
      <dgm:spPr/>
    </dgm:pt>
    <dgm:pt modelId="{3F7ED645-1368-7049-A467-433DD5A3F1BD}">
      <dgm:prSet phldrT="[Texto]"/>
      <dgm:spPr/>
      <dgm:t>
        <a:bodyPr/>
        <a:lstStyle/>
        <a:p>
          <a:r>
            <a:rPr lang="es-ES" dirty="0" smtClean="0"/>
            <a:t>Intención</a:t>
          </a:r>
          <a:endParaRPr lang="es-ES" dirty="0"/>
        </a:p>
      </dgm:t>
    </dgm:pt>
    <dgm:pt modelId="{A8EB1772-7C90-2846-B76D-0E033BE8BDFE}" type="parTrans" cxnId="{1BC84C0C-AAA8-E24B-B32B-71266B35A625}">
      <dgm:prSet/>
      <dgm:spPr/>
      <dgm:t>
        <a:bodyPr/>
        <a:lstStyle/>
        <a:p>
          <a:endParaRPr lang="es-ES"/>
        </a:p>
      </dgm:t>
    </dgm:pt>
    <dgm:pt modelId="{14FD42D8-B86D-3C42-9369-0284F69219D3}" type="sibTrans" cxnId="{1BC84C0C-AAA8-E24B-B32B-71266B35A625}">
      <dgm:prSet/>
      <dgm:spPr/>
      <dgm:t>
        <a:bodyPr/>
        <a:lstStyle/>
        <a:p>
          <a:endParaRPr lang="es-ES"/>
        </a:p>
      </dgm:t>
    </dgm:pt>
    <dgm:pt modelId="{31264B54-DC5D-554B-94C9-8DFA4CCA548B}">
      <dgm:prSet phldrT="[Texto]"/>
      <dgm:spPr/>
      <dgm:t>
        <a:bodyPr/>
        <a:lstStyle/>
        <a:p>
          <a:r>
            <a:rPr lang="es-ES" dirty="0" smtClean="0"/>
            <a:t>Decisión</a:t>
          </a:r>
          <a:endParaRPr lang="es-ES" dirty="0"/>
        </a:p>
      </dgm:t>
    </dgm:pt>
    <dgm:pt modelId="{3ABF822A-D89E-7448-B8D9-07A562877BF2}" type="parTrans" cxnId="{F8F313F3-10BB-7E4D-A4A3-92485718C202}">
      <dgm:prSet/>
      <dgm:spPr/>
      <dgm:t>
        <a:bodyPr/>
        <a:lstStyle/>
        <a:p>
          <a:endParaRPr lang="es-ES"/>
        </a:p>
      </dgm:t>
    </dgm:pt>
    <dgm:pt modelId="{7ECB4838-A136-6641-B864-81C392CF2509}" type="sibTrans" cxnId="{F8F313F3-10BB-7E4D-A4A3-92485718C202}">
      <dgm:prSet/>
      <dgm:spPr/>
      <dgm:t>
        <a:bodyPr/>
        <a:lstStyle/>
        <a:p>
          <a:endParaRPr lang="es-ES"/>
        </a:p>
      </dgm:t>
    </dgm:pt>
    <dgm:pt modelId="{E6D6D4E7-29F4-6340-A9DF-ED98296F1D48}">
      <dgm:prSet phldrT="[Texto]"/>
      <dgm:spPr/>
      <dgm:t>
        <a:bodyPr/>
        <a:lstStyle/>
        <a:p>
          <a:r>
            <a:rPr lang="es-ES" dirty="0" smtClean="0"/>
            <a:t>Acción</a:t>
          </a:r>
          <a:endParaRPr lang="es-ES" dirty="0"/>
        </a:p>
      </dgm:t>
    </dgm:pt>
    <dgm:pt modelId="{047F64B1-2AAF-A242-80A4-4B413C9948FF}" type="parTrans" cxnId="{8C02C14E-29B3-0942-963F-81B32451C53B}">
      <dgm:prSet/>
      <dgm:spPr/>
      <dgm:t>
        <a:bodyPr/>
        <a:lstStyle/>
        <a:p>
          <a:endParaRPr lang="es-ES"/>
        </a:p>
      </dgm:t>
    </dgm:pt>
    <dgm:pt modelId="{DEC68CDE-3AB1-A34A-934B-A15A8A9B3C51}" type="sibTrans" cxnId="{8C02C14E-29B3-0942-963F-81B32451C53B}">
      <dgm:prSet/>
      <dgm:spPr/>
      <dgm:t>
        <a:bodyPr/>
        <a:lstStyle/>
        <a:p>
          <a:endParaRPr lang="es-ES"/>
        </a:p>
      </dgm:t>
    </dgm:pt>
    <dgm:pt modelId="{3C22322B-F33E-094A-B04B-1F0F1108396D}" type="pres">
      <dgm:prSet presAssocID="{B84C34EC-1E7D-0E48-825B-99B4498C8F23}" presName="CompostProcess" presStyleCnt="0">
        <dgm:presLayoutVars>
          <dgm:dir/>
          <dgm:resizeHandles val="exact"/>
        </dgm:presLayoutVars>
      </dgm:prSet>
      <dgm:spPr/>
    </dgm:pt>
    <dgm:pt modelId="{313C0DC8-DA8B-4247-BDA2-E6F7C37A0061}" type="pres">
      <dgm:prSet presAssocID="{B84C34EC-1E7D-0E48-825B-99B4498C8F23}" presName="arrow" presStyleLbl="bgShp" presStyleIdx="0" presStyleCnt="1"/>
      <dgm:spPr/>
    </dgm:pt>
    <dgm:pt modelId="{68901ADD-FC99-234E-9BCD-85A06E19BCEB}" type="pres">
      <dgm:prSet presAssocID="{B84C34EC-1E7D-0E48-825B-99B4498C8F23}" presName="linearProcess" presStyleCnt="0"/>
      <dgm:spPr/>
    </dgm:pt>
    <dgm:pt modelId="{C1C30755-B363-CC47-8593-5481B2D5D40C}" type="pres">
      <dgm:prSet presAssocID="{3F7ED645-1368-7049-A467-433DD5A3F1B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43B559C-60B1-0E41-AA47-0E73136AF7C2}" type="pres">
      <dgm:prSet presAssocID="{14FD42D8-B86D-3C42-9369-0284F69219D3}" presName="sibTrans" presStyleCnt="0"/>
      <dgm:spPr/>
    </dgm:pt>
    <dgm:pt modelId="{F463C178-248A-A24D-B163-2828E13C0FB0}" type="pres">
      <dgm:prSet presAssocID="{31264B54-DC5D-554B-94C9-8DFA4CCA548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8ACB75E-569D-FE4B-8430-FCBEC2C54C0B}" type="pres">
      <dgm:prSet presAssocID="{7ECB4838-A136-6641-B864-81C392CF2509}" presName="sibTrans" presStyleCnt="0"/>
      <dgm:spPr/>
    </dgm:pt>
    <dgm:pt modelId="{A2B26D1D-207D-1C4B-A58F-CF30936A902D}" type="pres">
      <dgm:prSet presAssocID="{E6D6D4E7-29F4-6340-A9DF-ED98296F1D48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9BD16E2-40FA-DB4D-91E8-76668336E524}" type="presOf" srcId="{3F7ED645-1368-7049-A467-433DD5A3F1BD}" destId="{C1C30755-B363-CC47-8593-5481B2D5D40C}" srcOrd="0" destOrd="0" presId="urn:microsoft.com/office/officeart/2005/8/layout/hProcess9"/>
    <dgm:cxn modelId="{50041C9E-0465-8E48-8454-B21E4A9AA73D}" type="presOf" srcId="{B84C34EC-1E7D-0E48-825B-99B4498C8F23}" destId="{3C22322B-F33E-094A-B04B-1F0F1108396D}" srcOrd="0" destOrd="0" presId="urn:microsoft.com/office/officeart/2005/8/layout/hProcess9"/>
    <dgm:cxn modelId="{1BC84C0C-AAA8-E24B-B32B-71266B35A625}" srcId="{B84C34EC-1E7D-0E48-825B-99B4498C8F23}" destId="{3F7ED645-1368-7049-A467-433DD5A3F1BD}" srcOrd="0" destOrd="0" parTransId="{A8EB1772-7C90-2846-B76D-0E033BE8BDFE}" sibTransId="{14FD42D8-B86D-3C42-9369-0284F69219D3}"/>
    <dgm:cxn modelId="{132C9C0D-C73D-8145-A0CB-AB58CCF87CCB}" type="presOf" srcId="{31264B54-DC5D-554B-94C9-8DFA4CCA548B}" destId="{F463C178-248A-A24D-B163-2828E13C0FB0}" srcOrd="0" destOrd="0" presId="urn:microsoft.com/office/officeart/2005/8/layout/hProcess9"/>
    <dgm:cxn modelId="{F8F313F3-10BB-7E4D-A4A3-92485718C202}" srcId="{B84C34EC-1E7D-0E48-825B-99B4498C8F23}" destId="{31264B54-DC5D-554B-94C9-8DFA4CCA548B}" srcOrd="1" destOrd="0" parTransId="{3ABF822A-D89E-7448-B8D9-07A562877BF2}" sibTransId="{7ECB4838-A136-6641-B864-81C392CF2509}"/>
    <dgm:cxn modelId="{8C02C14E-29B3-0942-963F-81B32451C53B}" srcId="{B84C34EC-1E7D-0E48-825B-99B4498C8F23}" destId="{E6D6D4E7-29F4-6340-A9DF-ED98296F1D48}" srcOrd="2" destOrd="0" parTransId="{047F64B1-2AAF-A242-80A4-4B413C9948FF}" sibTransId="{DEC68CDE-3AB1-A34A-934B-A15A8A9B3C51}"/>
    <dgm:cxn modelId="{7FE12240-55A1-8447-A4D8-2101013E1EEE}" type="presOf" srcId="{E6D6D4E7-29F4-6340-A9DF-ED98296F1D48}" destId="{A2B26D1D-207D-1C4B-A58F-CF30936A902D}" srcOrd="0" destOrd="0" presId="urn:microsoft.com/office/officeart/2005/8/layout/hProcess9"/>
    <dgm:cxn modelId="{0CB79FB5-8374-E84D-95D1-91912E107020}" type="presParOf" srcId="{3C22322B-F33E-094A-B04B-1F0F1108396D}" destId="{313C0DC8-DA8B-4247-BDA2-E6F7C37A0061}" srcOrd="0" destOrd="0" presId="urn:microsoft.com/office/officeart/2005/8/layout/hProcess9"/>
    <dgm:cxn modelId="{7A037FA6-AA35-134D-851A-7C1883C93933}" type="presParOf" srcId="{3C22322B-F33E-094A-B04B-1F0F1108396D}" destId="{68901ADD-FC99-234E-9BCD-85A06E19BCEB}" srcOrd="1" destOrd="0" presId="urn:microsoft.com/office/officeart/2005/8/layout/hProcess9"/>
    <dgm:cxn modelId="{8C10020F-AAAD-DB40-B66B-B1CAD2F2FAAD}" type="presParOf" srcId="{68901ADD-FC99-234E-9BCD-85A06E19BCEB}" destId="{C1C30755-B363-CC47-8593-5481B2D5D40C}" srcOrd="0" destOrd="0" presId="urn:microsoft.com/office/officeart/2005/8/layout/hProcess9"/>
    <dgm:cxn modelId="{EDB6995F-AC37-294C-B51B-2DA9B5E14B4A}" type="presParOf" srcId="{68901ADD-FC99-234E-9BCD-85A06E19BCEB}" destId="{443B559C-60B1-0E41-AA47-0E73136AF7C2}" srcOrd="1" destOrd="0" presId="urn:microsoft.com/office/officeart/2005/8/layout/hProcess9"/>
    <dgm:cxn modelId="{62C4973C-BB2E-7749-AAFC-B61B3ABD12D7}" type="presParOf" srcId="{68901ADD-FC99-234E-9BCD-85A06E19BCEB}" destId="{F463C178-248A-A24D-B163-2828E13C0FB0}" srcOrd="2" destOrd="0" presId="urn:microsoft.com/office/officeart/2005/8/layout/hProcess9"/>
    <dgm:cxn modelId="{26CF925E-4EC6-A845-B5E8-55FF4DC231EF}" type="presParOf" srcId="{68901ADD-FC99-234E-9BCD-85A06E19BCEB}" destId="{A8ACB75E-569D-FE4B-8430-FCBEC2C54C0B}" srcOrd="3" destOrd="0" presId="urn:microsoft.com/office/officeart/2005/8/layout/hProcess9"/>
    <dgm:cxn modelId="{9AA786B6-97FA-874B-AECA-5FB69484AAC2}" type="presParOf" srcId="{68901ADD-FC99-234E-9BCD-85A06E19BCEB}" destId="{A2B26D1D-207D-1C4B-A58F-CF30936A902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2D5410-A8DD-9C45-9B03-1312F2C29975}" type="doc">
      <dgm:prSet loTypeId="urn:microsoft.com/office/officeart/2009/3/layout/RandomtoResult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94CE3DF-6EBD-A043-B53F-3EEBE94AE9C0}">
      <dgm:prSet phldrT="[Texto]"/>
      <dgm:spPr/>
      <dgm:t>
        <a:bodyPr/>
        <a:lstStyle/>
        <a:p>
          <a:r>
            <a:rPr lang="es-ES" dirty="0" smtClean="0"/>
            <a:t>Basura</a:t>
          </a:r>
          <a:endParaRPr lang="es-ES" dirty="0"/>
        </a:p>
      </dgm:t>
    </dgm:pt>
    <dgm:pt modelId="{365A6955-CFE0-4046-B86B-F6B3F416274C}" type="parTrans" cxnId="{C8D949FF-45C9-184C-9F69-44BB5B042024}">
      <dgm:prSet/>
      <dgm:spPr/>
      <dgm:t>
        <a:bodyPr/>
        <a:lstStyle/>
        <a:p>
          <a:endParaRPr lang="es-ES"/>
        </a:p>
      </dgm:t>
    </dgm:pt>
    <dgm:pt modelId="{1CFA4EAC-273B-B940-8063-F321D6FDDA87}" type="sibTrans" cxnId="{C8D949FF-45C9-184C-9F69-44BB5B042024}">
      <dgm:prSet/>
      <dgm:spPr/>
      <dgm:t>
        <a:bodyPr/>
        <a:lstStyle/>
        <a:p>
          <a:endParaRPr lang="es-ES"/>
        </a:p>
      </dgm:t>
    </dgm:pt>
    <dgm:pt modelId="{078F5601-5381-C749-BB6A-9C93781B8D35}">
      <dgm:prSet phldrT="[Texto]"/>
      <dgm:spPr/>
      <dgm:t>
        <a:bodyPr/>
        <a:lstStyle/>
        <a:p>
          <a:r>
            <a:rPr lang="es-ES" dirty="0" smtClean="0"/>
            <a:t>Materia Orgánica</a:t>
          </a:r>
          <a:endParaRPr lang="es-ES" dirty="0"/>
        </a:p>
      </dgm:t>
    </dgm:pt>
    <dgm:pt modelId="{AAA25E15-250A-E345-81AA-793FA4C99052}" type="parTrans" cxnId="{95D4D7BD-48FE-1D49-B4FF-2D878BC1D557}">
      <dgm:prSet/>
      <dgm:spPr/>
      <dgm:t>
        <a:bodyPr/>
        <a:lstStyle/>
        <a:p>
          <a:endParaRPr lang="es-ES"/>
        </a:p>
      </dgm:t>
    </dgm:pt>
    <dgm:pt modelId="{589B2805-2EA8-BA42-BF52-9641092454CE}" type="sibTrans" cxnId="{95D4D7BD-48FE-1D49-B4FF-2D878BC1D557}">
      <dgm:prSet/>
      <dgm:spPr/>
      <dgm:t>
        <a:bodyPr/>
        <a:lstStyle/>
        <a:p>
          <a:endParaRPr lang="es-ES"/>
        </a:p>
      </dgm:t>
    </dgm:pt>
    <dgm:pt modelId="{AF34C238-6767-2141-8C77-B4BD3FAA8E7C}" type="pres">
      <dgm:prSet presAssocID="{172D5410-A8DD-9C45-9B03-1312F2C29975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E42275A8-0382-294D-B2EB-BCB5FC02368D}" type="pres">
      <dgm:prSet presAssocID="{394CE3DF-6EBD-A043-B53F-3EEBE94AE9C0}" presName="chaos" presStyleCnt="0"/>
      <dgm:spPr/>
    </dgm:pt>
    <dgm:pt modelId="{A5B237DF-9109-F945-8144-EA4CC39EFC42}" type="pres">
      <dgm:prSet presAssocID="{394CE3DF-6EBD-A043-B53F-3EEBE94AE9C0}" presName="parTx1" presStyleLbl="revTx" presStyleIdx="0" presStyleCnt="1"/>
      <dgm:spPr/>
      <dgm:t>
        <a:bodyPr/>
        <a:lstStyle/>
        <a:p>
          <a:endParaRPr lang="es-ES"/>
        </a:p>
      </dgm:t>
    </dgm:pt>
    <dgm:pt modelId="{3B00D9AF-1427-BE41-BA72-121CD6AFDBCF}" type="pres">
      <dgm:prSet presAssocID="{394CE3DF-6EBD-A043-B53F-3EEBE94AE9C0}" presName="c1" presStyleLbl="node1" presStyleIdx="0" presStyleCnt="19"/>
      <dgm:spPr/>
    </dgm:pt>
    <dgm:pt modelId="{E0E400B5-B9C6-354C-B98C-0C5B47BB0F8C}" type="pres">
      <dgm:prSet presAssocID="{394CE3DF-6EBD-A043-B53F-3EEBE94AE9C0}" presName="c2" presStyleLbl="node1" presStyleIdx="1" presStyleCnt="19"/>
      <dgm:spPr/>
    </dgm:pt>
    <dgm:pt modelId="{CECE94FC-0ED4-1B42-9853-0E8420C2585D}" type="pres">
      <dgm:prSet presAssocID="{394CE3DF-6EBD-A043-B53F-3EEBE94AE9C0}" presName="c3" presStyleLbl="node1" presStyleIdx="2" presStyleCnt="19"/>
      <dgm:spPr/>
    </dgm:pt>
    <dgm:pt modelId="{BEC4CAB6-E025-C24D-87B0-EB923F544D15}" type="pres">
      <dgm:prSet presAssocID="{394CE3DF-6EBD-A043-B53F-3EEBE94AE9C0}" presName="c4" presStyleLbl="node1" presStyleIdx="3" presStyleCnt="19"/>
      <dgm:spPr/>
    </dgm:pt>
    <dgm:pt modelId="{DB9B59A3-06FA-704E-B561-889C2C3FFF52}" type="pres">
      <dgm:prSet presAssocID="{394CE3DF-6EBD-A043-B53F-3EEBE94AE9C0}" presName="c5" presStyleLbl="node1" presStyleIdx="4" presStyleCnt="19"/>
      <dgm:spPr/>
    </dgm:pt>
    <dgm:pt modelId="{3F3C5A4C-F68D-BD46-A210-D601426E5F20}" type="pres">
      <dgm:prSet presAssocID="{394CE3DF-6EBD-A043-B53F-3EEBE94AE9C0}" presName="c6" presStyleLbl="node1" presStyleIdx="5" presStyleCnt="19"/>
      <dgm:spPr/>
    </dgm:pt>
    <dgm:pt modelId="{82DF2C90-4315-C944-8B2E-0470E18FD049}" type="pres">
      <dgm:prSet presAssocID="{394CE3DF-6EBD-A043-B53F-3EEBE94AE9C0}" presName="c7" presStyleLbl="node1" presStyleIdx="6" presStyleCnt="19"/>
      <dgm:spPr/>
    </dgm:pt>
    <dgm:pt modelId="{233233E7-1424-7744-BBDE-4282900A3FEE}" type="pres">
      <dgm:prSet presAssocID="{394CE3DF-6EBD-A043-B53F-3EEBE94AE9C0}" presName="c8" presStyleLbl="node1" presStyleIdx="7" presStyleCnt="19"/>
      <dgm:spPr/>
    </dgm:pt>
    <dgm:pt modelId="{22E9CCD3-3F16-A446-B957-ED42F546C242}" type="pres">
      <dgm:prSet presAssocID="{394CE3DF-6EBD-A043-B53F-3EEBE94AE9C0}" presName="c9" presStyleLbl="node1" presStyleIdx="8" presStyleCnt="19"/>
      <dgm:spPr/>
    </dgm:pt>
    <dgm:pt modelId="{CF2E21CE-FFE8-F745-8761-BB868D59529A}" type="pres">
      <dgm:prSet presAssocID="{394CE3DF-6EBD-A043-B53F-3EEBE94AE9C0}" presName="c10" presStyleLbl="node1" presStyleIdx="9" presStyleCnt="19"/>
      <dgm:spPr/>
    </dgm:pt>
    <dgm:pt modelId="{5092A5F2-1D55-E546-AC97-590517E76443}" type="pres">
      <dgm:prSet presAssocID="{394CE3DF-6EBD-A043-B53F-3EEBE94AE9C0}" presName="c11" presStyleLbl="node1" presStyleIdx="10" presStyleCnt="19"/>
      <dgm:spPr/>
    </dgm:pt>
    <dgm:pt modelId="{9ECD241B-3264-3E49-A3B9-7437A42A4B10}" type="pres">
      <dgm:prSet presAssocID="{394CE3DF-6EBD-A043-B53F-3EEBE94AE9C0}" presName="c12" presStyleLbl="node1" presStyleIdx="11" presStyleCnt="19"/>
      <dgm:spPr/>
    </dgm:pt>
    <dgm:pt modelId="{725C0BE4-4EA0-BC4E-AA05-F0299C46F926}" type="pres">
      <dgm:prSet presAssocID="{394CE3DF-6EBD-A043-B53F-3EEBE94AE9C0}" presName="c13" presStyleLbl="node1" presStyleIdx="12" presStyleCnt="19"/>
      <dgm:spPr/>
    </dgm:pt>
    <dgm:pt modelId="{0B82F946-8DC8-CD4A-A0AF-038F65D32F1A}" type="pres">
      <dgm:prSet presAssocID="{394CE3DF-6EBD-A043-B53F-3EEBE94AE9C0}" presName="c14" presStyleLbl="node1" presStyleIdx="13" presStyleCnt="19"/>
      <dgm:spPr/>
    </dgm:pt>
    <dgm:pt modelId="{802C01AA-18EF-374D-B79F-FD7114E78D35}" type="pres">
      <dgm:prSet presAssocID="{394CE3DF-6EBD-A043-B53F-3EEBE94AE9C0}" presName="c15" presStyleLbl="node1" presStyleIdx="14" presStyleCnt="19"/>
      <dgm:spPr/>
    </dgm:pt>
    <dgm:pt modelId="{B97FB9F7-2999-9449-B9D1-ACDC240C8422}" type="pres">
      <dgm:prSet presAssocID="{394CE3DF-6EBD-A043-B53F-3EEBE94AE9C0}" presName="c16" presStyleLbl="node1" presStyleIdx="15" presStyleCnt="19"/>
      <dgm:spPr/>
    </dgm:pt>
    <dgm:pt modelId="{7EF25D0B-90AF-8B4D-8A9A-E50BEC7448B4}" type="pres">
      <dgm:prSet presAssocID="{394CE3DF-6EBD-A043-B53F-3EEBE94AE9C0}" presName="c17" presStyleLbl="node1" presStyleIdx="16" presStyleCnt="19"/>
      <dgm:spPr/>
    </dgm:pt>
    <dgm:pt modelId="{DBE20793-3F84-944B-AA4F-4E4A0DECF18A}" type="pres">
      <dgm:prSet presAssocID="{394CE3DF-6EBD-A043-B53F-3EEBE94AE9C0}" presName="c18" presStyleLbl="node1" presStyleIdx="17" presStyleCnt="19"/>
      <dgm:spPr/>
    </dgm:pt>
    <dgm:pt modelId="{E546823E-A484-E14A-BBF7-52AF6CACB226}" type="pres">
      <dgm:prSet presAssocID="{1CFA4EAC-273B-B940-8063-F321D6FDDA87}" presName="chevronComposite1" presStyleCnt="0"/>
      <dgm:spPr/>
    </dgm:pt>
    <dgm:pt modelId="{23112A90-22EC-5A47-843D-546593DB4FBE}" type="pres">
      <dgm:prSet presAssocID="{1CFA4EAC-273B-B940-8063-F321D6FDDA87}" presName="chevron1" presStyleLbl="sibTrans2D1" presStyleIdx="0" presStyleCnt="2"/>
      <dgm:spPr/>
    </dgm:pt>
    <dgm:pt modelId="{2CED9075-97B6-6D41-BCF1-7E7F37C64A79}" type="pres">
      <dgm:prSet presAssocID="{1CFA4EAC-273B-B940-8063-F321D6FDDA87}" presName="spChevron1" presStyleCnt="0"/>
      <dgm:spPr/>
    </dgm:pt>
    <dgm:pt modelId="{CE2B493F-86D1-8C49-A2C3-D4D6811C8193}" type="pres">
      <dgm:prSet presAssocID="{1CFA4EAC-273B-B940-8063-F321D6FDDA87}" presName="overlap" presStyleCnt="0"/>
      <dgm:spPr/>
    </dgm:pt>
    <dgm:pt modelId="{D696B4C8-8584-9844-8021-E6DD35420048}" type="pres">
      <dgm:prSet presAssocID="{1CFA4EAC-273B-B940-8063-F321D6FDDA87}" presName="chevronComposite2" presStyleCnt="0"/>
      <dgm:spPr/>
    </dgm:pt>
    <dgm:pt modelId="{F81D39A1-7D21-8845-BF16-EE5B653CF6F9}" type="pres">
      <dgm:prSet presAssocID="{1CFA4EAC-273B-B940-8063-F321D6FDDA87}" presName="chevron2" presStyleLbl="sibTrans2D1" presStyleIdx="1" presStyleCnt="2"/>
      <dgm:spPr/>
    </dgm:pt>
    <dgm:pt modelId="{32C02F92-2400-8F45-9254-5AACB8CA039F}" type="pres">
      <dgm:prSet presAssocID="{1CFA4EAC-273B-B940-8063-F321D6FDDA87}" presName="spChevron2" presStyleCnt="0"/>
      <dgm:spPr/>
    </dgm:pt>
    <dgm:pt modelId="{1613B4D6-494E-0341-BC73-B16D0635D8CB}" type="pres">
      <dgm:prSet presAssocID="{078F5601-5381-C749-BB6A-9C93781B8D35}" presName="last" presStyleCnt="0"/>
      <dgm:spPr/>
    </dgm:pt>
    <dgm:pt modelId="{059A38C5-0A55-5C49-883C-59570358D48B}" type="pres">
      <dgm:prSet presAssocID="{078F5601-5381-C749-BB6A-9C93781B8D35}" presName="circleTx" presStyleLbl="node1" presStyleIdx="18" presStyleCnt="19"/>
      <dgm:spPr/>
      <dgm:t>
        <a:bodyPr/>
        <a:lstStyle/>
        <a:p>
          <a:endParaRPr lang="es-ES"/>
        </a:p>
      </dgm:t>
    </dgm:pt>
    <dgm:pt modelId="{E755E2CE-3271-664D-93FB-E69B9463112A}" type="pres">
      <dgm:prSet presAssocID="{078F5601-5381-C749-BB6A-9C93781B8D35}" presName="spN" presStyleCnt="0"/>
      <dgm:spPr/>
    </dgm:pt>
  </dgm:ptLst>
  <dgm:cxnLst>
    <dgm:cxn modelId="{11572293-6469-B745-A167-174CAD40DA95}" type="presOf" srcId="{078F5601-5381-C749-BB6A-9C93781B8D35}" destId="{059A38C5-0A55-5C49-883C-59570358D48B}" srcOrd="0" destOrd="0" presId="urn:microsoft.com/office/officeart/2009/3/layout/RandomtoResultProcess"/>
    <dgm:cxn modelId="{C8D949FF-45C9-184C-9F69-44BB5B042024}" srcId="{172D5410-A8DD-9C45-9B03-1312F2C29975}" destId="{394CE3DF-6EBD-A043-B53F-3EEBE94AE9C0}" srcOrd="0" destOrd="0" parTransId="{365A6955-CFE0-4046-B86B-F6B3F416274C}" sibTransId="{1CFA4EAC-273B-B940-8063-F321D6FDDA87}"/>
    <dgm:cxn modelId="{4D8FBF41-2D77-0948-8E75-480595E53907}" type="presOf" srcId="{172D5410-A8DD-9C45-9B03-1312F2C29975}" destId="{AF34C238-6767-2141-8C77-B4BD3FAA8E7C}" srcOrd="0" destOrd="0" presId="urn:microsoft.com/office/officeart/2009/3/layout/RandomtoResultProcess"/>
    <dgm:cxn modelId="{95D4D7BD-48FE-1D49-B4FF-2D878BC1D557}" srcId="{172D5410-A8DD-9C45-9B03-1312F2C29975}" destId="{078F5601-5381-C749-BB6A-9C93781B8D35}" srcOrd="1" destOrd="0" parTransId="{AAA25E15-250A-E345-81AA-793FA4C99052}" sibTransId="{589B2805-2EA8-BA42-BF52-9641092454CE}"/>
    <dgm:cxn modelId="{516030B4-7D0E-B442-8C63-EE70A39FB812}" type="presOf" srcId="{394CE3DF-6EBD-A043-B53F-3EEBE94AE9C0}" destId="{A5B237DF-9109-F945-8144-EA4CC39EFC42}" srcOrd="0" destOrd="0" presId="urn:microsoft.com/office/officeart/2009/3/layout/RandomtoResultProcess"/>
    <dgm:cxn modelId="{06E7BC10-78DB-8F45-847F-B66667A19C15}" type="presParOf" srcId="{AF34C238-6767-2141-8C77-B4BD3FAA8E7C}" destId="{E42275A8-0382-294D-B2EB-BCB5FC02368D}" srcOrd="0" destOrd="0" presId="urn:microsoft.com/office/officeart/2009/3/layout/RandomtoResultProcess"/>
    <dgm:cxn modelId="{1281DB40-4423-7B47-A1DC-6848A22A0492}" type="presParOf" srcId="{E42275A8-0382-294D-B2EB-BCB5FC02368D}" destId="{A5B237DF-9109-F945-8144-EA4CC39EFC42}" srcOrd="0" destOrd="0" presId="urn:microsoft.com/office/officeart/2009/3/layout/RandomtoResultProcess"/>
    <dgm:cxn modelId="{3EC2DFCC-036B-8846-BC37-038D0E5EF665}" type="presParOf" srcId="{E42275A8-0382-294D-B2EB-BCB5FC02368D}" destId="{3B00D9AF-1427-BE41-BA72-121CD6AFDBCF}" srcOrd="1" destOrd="0" presId="urn:microsoft.com/office/officeart/2009/3/layout/RandomtoResultProcess"/>
    <dgm:cxn modelId="{99CB5AA9-A6A3-F348-890F-204E513C65C5}" type="presParOf" srcId="{E42275A8-0382-294D-B2EB-BCB5FC02368D}" destId="{E0E400B5-B9C6-354C-B98C-0C5B47BB0F8C}" srcOrd="2" destOrd="0" presId="urn:microsoft.com/office/officeart/2009/3/layout/RandomtoResultProcess"/>
    <dgm:cxn modelId="{4F71462E-E67D-8E42-A3B4-B3FC7B3E7CA8}" type="presParOf" srcId="{E42275A8-0382-294D-B2EB-BCB5FC02368D}" destId="{CECE94FC-0ED4-1B42-9853-0E8420C2585D}" srcOrd="3" destOrd="0" presId="urn:microsoft.com/office/officeart/2009/3/layout/RandomtoResultProcess"/>
    <dgm:cxn modelId="{1457C513-5C6B-CF4A-AEE9-92DC4EEE7FC1}" type="presParOf" srcId="{E42275A8-0382-294D-B2EB-BCB5FC02368D}" destId="{BEC4CAB6-E025-C24D-87B0-EB923F544D15}" srcOrd="4" destOrd="0" presId="urn:microsoft.com/office/officeart/2009/3/layout/RandomtoResultProcess"/>
    <dgm:cxn modelId="{BF658EAD-4E4E-674E-9C91-EBDA2CDE1E74}" type="presParOf" srcId="{E42275A8-0382-294D-B2EB-BCB5FC02368D}" destId="{DB9B59A3-06FA-704E-B561-889C2C3FFF52}" srcOrd="5" destOrd="0" presId="urn:microsoft.com/office/officeart/2009/3/layout/RandomtoResultProcess"/>
    <dgm:cxn modelId="{D3963E70-A113-C84B-809F-54CFE03232D1}" type="presParOf" srcId="{E42275A8-0382-294D-B2EB-BCB5FC02368D}" destId="{3F3C5A4C-F68D-BD46-A210-D601426E5F20}" srcOrd="6" destOrd="0" presId="urn:microsoft.com/office/officeart/2009/3/layout/RandomtoResultProcess"/>
    <dgm:cxn modelId="{54709271-FA4D-7F41-B1E8-DA6B82F54DA3}" type="presParOf" srcId="{E42275A8-0382-294D-B2EB-BCB5FC02368D}" destId="{82DF2C90-4315-C944-8B2E-0470E18FD049}" srcOrd="7" destOrd="0" presId="urn:microsoft.com/office/officeart/2009/3/layout/RandomtoResultProcess"/>
    <dgm:cxn modelId="{06C9C2D0-D6C6-CA4A-96B2-60FE542DC8C6}" type="presParOf" srcId="{E42275A8-0382-294D-B2EB-BCB5FC02368D}" destId="{233233E7-1424-7744-BBDE-4282900A3FEE}" srcOrd="8" destOrd="0" presId="urn:microsoft.com/office/officeart/2009/3/layout/RandomtoResultProcess"/>
    <dgm:cxn modelId="{B2C3168B-BBD3-0548-B32F-F3038545A7B2}" type="presParOf" srcId="{E42275A8-0382-294D-B2EB-BCB5FC02368D}" destId="{22E9CCD3-3F16-A446-B957-ED42F546C242}" srcOrd="9" destOrd="0" presId="urn:microsoft.com/office/officeart/2009/3/layout/RandomtoResultProcess"/>
    <dgm:cxn modelId="{6FA2E628-FF25-544C-9E74-7CE117FE4882}" type="presParOf" srcId="{E42275A8-0382-294D-B2EB-BCB5FC02368D}" destId="{CF2E21CE-FFE8-F745-8761-BB868D59529A}" srcOrd="10" destOrd="0" presId="urn:microsoft.com/office/officeart/2009/3/layout/RandomtoResultProcess"/>
    <dgm:cxn modelId="{04787DAD-D84C-2446-A4C4-FA6B438FE79D}" type="presParOf" srcId="{E42275A8-0382-294D-B2EB-BCB5FC02368D}" destId="{5092A5F2-1D55-E546-AC97-590517E76443}" srcOrd="11" destOrd="0" presId="urn:microsoft.com/office/officeart/2009/3/layout/RandomtoResultProcess"/>
    <dgm:cxn modelId="{96F60A03-BDC8-D443-B560-6AD76C497EF6}" type="presParOf" srcId="{E42275A8-0382-294D-B2EB-BCB5FC02368D}" destId="{9ECD241B-3264-3E49-A3B9-7437A42A4B10}" srcOrd="12" destOrd="0" presId="urn:microsoft.com/office/officeart/2009/3/layout/RandomtoResultProcess"/>
    <dgm:cxn modelId="{83BB26B9-11AB-EA49-B651-24CEABB4E94D}" type="presParOf" srcId="{E42275A8-0382-294D-B2EB-BCB5FC02368D}" destId="{725C0BE4-4EA0-BC4E-AA05-F0299C46F926}" srcOrd="13" destOrd="0" presId="urn:microsoft.com/office/officeart/2009/3/layout/RandomtoResultProcess"/>
    <dgm:cxn modelId="{03E70FEB-9343-C64A-99D7-FF656DFBF7D7}" type="presParOf" srcId="{E42275A8-0382-294D-B2EB-BCB5FC02368D}" destId="{0B82F946-8DC8-CD4A-A0AF-038F65D32F1A}" srcOrd="14" destOrd="0" presId="urn:microsoft.com/office/officeart/2009/3/layout/RandomtoResultProcess"/>
    <dgm:cxn modelId="{95D3E573-3ABF-AE45-8E3F-C2CF9C663A21}" type="presParOf" srcId="{E42275A8-0382-294D-B2EB-BCB5FC02368D}" destId="{802C01AA-18EF-374D-B79F-FD7114E78D35}" srcOrd="15" destOrd="0" presId="urn:microsoft.com/office/officeart/2009/3/layout/RandomtoResultProcess"/>
    <dgm:cxn modelId="{23E4EB8D-A9AF-7D43-926D-411AB68FEDD6}" type="presParOf" srcId="{E42275A8-0382-294D-B2EB-BCB5FC02368D}" destId="{B97FB9F7-2999-9449-B9D1-ACDC240C8422}" srcOrd="16" destOrd="0" presId="urn:microsoft.com/office/officeart/2009/3/layout/RandomtoResultProcess"/>
    <dgm:cxn modelId="{D2C7A8E5-72E5-0C42-A34A-6E4754EF8502}" type="presParOf" srcId="{E42275A8-0382-294D-B2EB-BCB5FC02368D}" destId="{7EF25D0B-90AF-8B4D-8A9A-E50BEC7448B4}" srcOrd="17" destOrd="0" presId="urn:microsoft.com/office/officeart/2009/3/layout/RandomtoResultProcess"/>
    <dgm:cxn modelId="{271C80EE-1864-C640-A4A2-26778F8A6BA8}" type="presParOf" srcId="{E42275A8-0382-294D-B2EB-BCB5FC02368D}" destId="{DBE20793-3F84-944B-AA4F-4E4A0DECF18A}" srcOrd="18" destOrd="0" presId="urn:microsoft.com/office/officeart/2009/3/layout/RandomtoResultProcess"/>
    <dgm:cxn modelId="{FBB3F722-D059-1C49-9941-270622001DAC}" type="presParOf" srcId="{AF34C238-6767-2141-8C77-B4BD3FAA8E7C}" destId="{E546823E-A484-E14A-BBF7-52AF6CACB226}" srcOrd="1" destOrd="0" presId="urn:microsoft.com/office/officeart/2009/3/layout/RandomtoResultProcess"/>
    <dgm:cxn modelId="{5D563350-A6C2-9147-8189-2C95D5562D10}" type="presParOf" srcId="{E546823E-A484-E14A-BBF7-52AF6CACB226}" destId="{23112A90-22EC-5A47-843D-546593DB4FBE}" srcOrd="0" destOrd="0" presId="urn:microsoft.com/office/officeart/2009/3/layout/RandomtoResultProcess"/>
    <dgm:cxn modelId="{739E5C36-4665-5E43-BC0D-EBC8A32AC478}" type="presParOf" srcId="{E546823E-A484-E14A-BBF7-52AF6CACB226}" destId="{2CED9075-97B6-6D41-BCF1-7E7F37C64A79}" srcOrd="1" destOrd="0" presId="urn:microsoft.com/office/officeart/2009/3/layout/RandomtoResultProcess"/>
    <dgm:cxn modelId="{6BDAF31A-4A4E-B041-B877-76A7A3AC4372}" type="presParOf" srcId="{AF34C238-6767-2141-8C77-B4BD3FAA8E7C}" destId="{CE2B493F-86D1-8C49-A2C3-D4D6811C8193}" srcOrd="2" destOrd="0" presId="urn:microsoft.com/office/officeart/2009/3/layout/RandomtoResultProcess"/>
    <dgm:cxn modelId="{92CF29CA-6663-7B4D-902F-81C973DC50A0}" type="presParOf" srcId="{AF34C238-6767-2141-8C77-B4BD3FAA8E7C}" destId="{D696B4C8-8584-9844-8021-E6DD35420048}" srcOrd="3" destOrd="0" presId="urn:microsoft.com/office/officeart/2009/3/layout/RandomtoResultProcess"/>
    <dgm:cxn modelId="{7C352350-03A6-FB4A-8F17-A3D4A8969742}" type="presParOf" srcId="{D696B4C8-8584-9844-8021-E6DD35420048}" destId="{F81D39A1-7D21-8845-BF16-EE5B653CF6F9}" srcOrd="0" destOrd="0" presId="urn:microsoft.com/office/officeart/2009/3/layout/RandomtoResultProcess"/>
    <dgm:cxn modelId="{E469FDBF-D5E3-FD44-B850-662B3B1F9DB2}" type="presParOf" srcId="{D696B4C8-8584-9844-8021-E6DD35420048}" destId="{32C02F92-2400-8F45-9254-5AACB8CA039F}" srcOrd="1" destOrd="0" presId="urn:microsoft.com/office/officeart/2009/3/layout/RandomtoResultProcess"/>
    <dgm:cxn modelId="{4655DCC7-5A29-2A4C-9DDA-6200340187E4}" type="presParOf" srcId="{AF34C238-6767-2141-8C77-B4BD3FAA8E7C}" destId="{1613B4D6-494E-0341-BC73-B16D0635D8CB}" srcOrd="4" destOrd="0" presId="urn:microsoft.com/office/officeart/2009/3/layout/RandomtoResultProcess"/>
    <dgm:cxn modelId="{39EAD388-E7A6-AF4B-A76D-784BE5BB3881}" type="presParOf" srcId="{1613B4D6-494E-0341-BC73-B16D0635D8CB}" destId="{059A38C5-0A55-5C49-883C-59570358D48B}" srcOrd="0" destOrd="0" presId="urn:microsoft.com/office/officeart/2009/3/layout/RandomtoResultProcess"/>
    <dgm:cxn modelId="{B4361BD7-245D-934E-9DDB-621A1D6BA75C}" type="presParOf" srcId="{1613B4D6-494E-0341-BC73-B16D0635D8CB}" destId="{E755E2CE-3271-664D-93FB-E69B9463112A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B27141-FB7E-A64F-933F-44B1892BD5C6}" type="doc">
      <dgm:prSet loTypeId="urn:microsoft.com/office/officeart/2005/8/layout/gear1" loCatId="" qsTypeId="urn:microsoft.com/office/officeart/2005/8/quickstyle/simple4" qsCatId="simple" csTypeId="urn:microsoft.com/office/officeart/2005/8/colors/accent1_2" csCatId="accent1" phldr="1"/>
      <dgm:spPr/>
    </dgm:pt>
    <dgm:pt modelId="{0B5A95C3-87CC-D74C-8556-A54B39C5F15E}">
      <dgm:prSet phldrT="[Texto]"/>
      <dgm:spPr/>
      <dgm:t>
        <a:bodyPr/>
        <a:lstStyle/>
        <a:p>
          <a:r>
            <a:rPr lang="es-ES" dirty="0" smtClean="0"/>
            <a:t>Materia Orgánica</a:t>
          </a:r>
          <a:endParaRPr lang="es-ES" dirty="0"/>
        </a:p>
      </dgm:t>
    </dgm:pt>
    <dgm:pt modelId="{ECF3C57C-007E-6D4F-8216-D86E22E34885}" type="parTrans" cxnId="{07A44BF5-6E96-494A-B241-E84E7112E494}">
      <dgm:prSet/>
      <dgm:spPr/>
      <dgm:t>
        <a:bodyPr/>
        <a:lstStyle/>
        <a:p>
          <a:endParaRPr lang="es-ES"/>
        </a:p>
      </dgm:t>
    </dgm:pt>
    <dgm:pt modelId="{740F54A4-F8D6-854B-B1D3-AA0086FF0CAA}" type="sibTrans" cxnId="{07A44BF5-6E96-494A-B241-E84E7112E494}">
      <dgm:prSet/>
      <dgm:spPr/>
      <dgm:t>
        <a:bodyPr/>
        <a:lstStyle/>
        <a:p>
          <a:endParaRPr lang="es-ES"/>
        </a:p>
      </dgm:t>
    </dgm:pt>
    <dgm:pt modelId="{1845D6DD-675C-6A4E-B8DB-5DB32E38FE6B}">
      <dgm:prSet phldrT="[Texto]"/>
      <dgm:spPr/>
      <dgm:t>
        <a:bodyPr/>
        <a:lstStyle/>
        <a:p>
          <a:r>
            <a:rPr lang="es-ES" smtClean="0"/>
            <a:t>Micro / Macro Organismos</a:t>
          </a:r>
          <a:endParaRPr lang="es-ES" dirty="0"/>
        </a:p>
      </dgm:t>
    </dgm:pt>
    <dgm:pt modelId="{963F9937-0345-7D48-A061-A60AC34BC3C1}" type="parTrans" cxnId="{AC0C7AFC-E15C-0C41-A0CB-83E114F2937A}">
      <dgm:prSet/>
      <dgm:spPr/>
      <dgm:t>
        <a:bodyPr/>
        <a:lstStyle/>
        <a:p>
          <a:endParaRPr lang="es-ES"/>
        </a:p>
      </dgm:t>
    </dgm:pt>
    <dgm:pt modelId="{686EAFA3-3F7C-834D-9199-072E85551528}" type="sibTrans" cxnId="{AC0C7AFC-E15C-0C41-A0CB-83E114F2937A}">
      <dgm:prSet/>
      <dgm:spPr/>
      <dgm:t>
        <a:bodyPr/>
        <a:lstStyle/>
        <a:p>
          <a:endParaRPr lang="es-ES"/>
        </a:p>
      </dgm:t>
    </dgm:pt>
    <dgm:pt modelId="{2A8AEAD3-E6BC-2D4B-9207-302DD38D4810}">
      <dgm:prSet phldrT="[Texto]"/>
      <dgm:spPr/>
      <dgm:t>
        <a:bodyPr/>
        <a:lstStyle/>
        <a:p>
          <a:r>
            <a:rPr lang="es-ES" dirty="0" smtClean="0"/>
            <a:t>Condiciones y Espacio</a:t>
          </a:r>
          <a:endParaRPr lang="es-ES" dirty="0"/>
        </a:p>
      </dgm:t>
    </dgm:pt>
    <dgm:pt modelId="{839D2129-16B6-C141-8B18-1DB622A89492}" type="parTrans" cxnId="{BD00E0A9-3AD3-8941-A04C-D817A8505489}">
      <dgm:prSet/>
      <dgm:spPr/>
      <dgm:t>
        <a:bodyPr/>
        <a:lstStyle/>
        <a:p>
          <a:endParaRPr lang="es-ES"/>
        </a:p>
      </dgm:t>
    </dgm:pt>
    <dgm:pt modelId="{769418CC-FC7E-CF46-920B-5223D593B652}" type="sibTrans" cxnId="{BD00E0A9-3AD3-8941-A04C-D817A8505489}">
      <dgm:prSet/>
      <dgm:spPr/>
      <dgm:t>
        <a:bodyPr/>
        <a:lstStyle/>
        <a:p>
          <a:endParaRPr lang="es-ES"/>
        </a:p>
      </dgm:t>
    </dgm:pt>
    <dgm:pt modelId="{A00CF90A-AA7A-5C47-950B-76F13AD76902}" type="pres">
      <dgm:prSet presAssocID="{12B27141-FB7E-A64F-933F-44B1892BD5C6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765B09F1-3759-8D48-9B54-2C164BDCDCFA}" type="pres">
      <dgm:prSet presAssocID="{0B5A95C3-87CC-D74C-8556-A54B39C5F15E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465F94-BEDF-6F44-96D6-A5EFFAB02B4F}" type="pres">
      <dgm:prSet presAssocID="{0B5A95C3-87CC-D74C-8556-A54B39C5F15E}" presName="gear1srcNode" presStyleLbl="node1" presStyleIdx="0" presStyleCnt="3"/>
      <dgm:spPr/>
      <dgm:t>
        <a:bodyPr/>
        <a:lstStyle/>
        <a:p>
          <a:endParaRPr lang="es-ES"/>
        </a:p>
      </dgm:t>
    </dgm:pt>
    <dgm:pt modelId="{1D2E6170-CB8A-E446-A8BC-8306ACEA1CC5}" type="pres">
      <dgm:prSet presAssocID="{0B5A95C3-87CC-D74C-8556-A54B39C5F15E}" presName="gear1dstNode" presStyleLbl="node1" presStyleIdx="0" presStyleCnt="3"/>
      <dgm:spPr/>
      <dgm:t>
        <a:bodyPr/>
        <a:lstStyle/>
        <a:p>
          <a:endParaRPr lang="es-ES"/>
        </a:p>
      </dgm:t>
    </dgm:pt>
    <dgm:pt modelId="{DE8BD676-0F9B-2844-86F7-F82B524269BC}" type="pres">
      <dgm:prSet presAssocID="{1845D6DD-675C-6A4E-B8DB-5DB32E38FE6B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483CC9D-39E6-A54E-9191-E09E9F8E1D04}" type="pres">
      <dgm:prSet presAssocID="{1845D6DD-675C-6A4E-B8DB-5DB32E38FE6B}" presName="gear2srcNode" presStyleLbl="node1" presStyleIdx="1" presStyleCnt="3"/>
      <dgm:spPr/>
      <dgm:t>
        <a:bodyPr/>
        <a:lstStyle/>
        <a:p>
          <a:endParaRPr lang="es-ES"/>
        </a:p>
      </dgm:t>
    </dgm:pt>
    <dgm:pt modelId="{2B6E9BD6-101D-504D-A619-50C63E025EBE}" type="pres">
      <dgm:prSet presAssocID="{1845D6DD-675C-6A4E-B8DB-5DB32E38FE6B}" presName="gear2dstNode" presStyleLbl="node1" presStyleIdx="1" presStyleCnt="3"/>
      <dgm:spPr/>
      <dgm:t>
        <a:bodyPr/>
        <a:lstStyle/>
        <a:p>
          <a:endParaRPr lang="es-ES"/>
        </a:p>
      </dgm:t>
    </dgm:pt>
    <dgm:pt modelId="{E10F4EAF-D3BF-3E43-920B-3A5F280C8D57}" type="pres">
      <dgm:prSet presAssocID="{2A8AEAD3-E6BC-2D4B-9207-302DD38D4810}" presName="gear3" presStyleLbl="node1" presStyleIdx="2" presStyleCnt="3" custLinFactNeighborX="9644"/>
      <dgm:spPr/>
      <dgm:t>
        <a:bodyPr/>
        <a:lstStyle/>
        <a:p>
          <a:endParaRPr lang="es-ES"/>
        </a:p>
      </dgm:t>
    </dgm:pt>
    <dgm:pt modelId="{52403B5D-F77D-2A47-BBF3-C8E3A3BC39BB}" type="pres">
      <dgm:prSet presAssocID="{2A8AEAD3-E6BC-2D4B-9207-302DD38D4810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425A62-C0E6-2F48-98DE-5BD34F025A8C}" type="pres">
      <dgm:prSet presAssocID="{2A8AEAD3-E6BC-2D4B-9207-302DD38D4810}" presName="gear3srcNode" presStyleLbl="node1" presStyleIdx="2" presStyleCnt="3"/>
      <dgm:spPr/>
      <dgm:t>
        <a:bodyPr/>
        <a:lstStyle/>
        <a:p>
          <a:endParaRPr lang="es-ES"/>
        </a:p>
      </dgm:t>
    </dgm:pt>
    <dgm:pt modelId="{0BAF7D0A-09CB-0943-8926-2AF355CBA1EA}" type="pres">
      <dgm:prSet presAssocID="{2A8AEAD3-E6BC-2D4B-9207-302DD38D4810}" presName="gear3dstNode" presStyleLbl="node1" presStyleIdx="2" presStyleCnt="3"/>
      <dgm:spPr/>
      <dgm:t>
        <a:bodyPr/>
        <a:lstStyle/>
        <a:p>
          <a:endParaRPr lang="es-ES"/>
        </a:p>
      </dgm:t>
    </dgm:pt>
    <dgm:pt modelId="{5330D724-10A4-5D40-A4FC-21D572475C59}" type="pres">
      <dgm:prSet presAssocID="{740F54A4-F8D6-854B-B1D3-AA0086FF0CAA}" presName="connector1" presStyleLbl="sibTrans2D1" presStyleIdx="0" presStyleCnt="3"/>
      <dgm:spPr/>
      <dgm:t>
        <a:bodyPr/>
        <a:lstStyle/>
        <a:p>
          <a:endParaRPr lang="es-ES"/>
        </a:p>
      </dgm:t>
    </dgm:pt>
    <dgm:pt modelId="{73B4DF5D-719A-614A-B708-6285FB27E640}" type="pres">
      <dgm:prSet presAssocID="{686EAFA3-3F7C-834D-9199-072E85551528}" presName="connector2" presStyleLbl="sibTrans2D1" presStyleIdx="1" presStyleCnt="3"/>
      <dgm:spPr/>
      <dgm:t>
        <a:bodyPr/>
        <a:lstStyle/>
        <a:p>
          <a:endParaRPr lang="es-ES"/>
        </a:p>
      </dgm:t>
    </dgm:pt>
    <dgm:pt modelId="{37F39A52-4378-384C-BCB0-2C9220EF5A16}" type="pres">
      <dgm:prSet presAssocID="{769418CC-FC7E-CF46-920B-5223D593B652}" presName="connector3" presStyleLbl="sibTrans2D1" presStyleIdx="2" presStyleCnt="3" custLinFactNeighborX="12267" custLinFactNeighborY="3238"/>
      <dgm:spPr/>
      <dgm:t>
        <a:bodyPr/>
        <a:lstStyle/>
        <a:p>
          <a:endParaRPr lang="es-ES"/>
        </a:p>
      </dgm:t>
    </dgm:pt>
  </dgm:ptLst>
  <dgm:cxnLst>
    <dgm:cxn modelId="{88457B72-2CD2-684D-B623-84FF03B15A2E}" type="presOf" srcId="{0B5A95C3-87CC-D74C-8556-A54B39C5F15E}" destId="{765B09F1-3759-8D48-9B54-2C164BDCDCFA}" srcOrd="0" destOrd="0" presId="urn:microsoft.com/office/officeart/2005/8/layout/gear1"/>
    <dgm:cxn modelId="{FFF98A79-6C8B-0343-998A-D3C381BC373B}" type="presOf" srcId="{769418CC-FC7E-CF46-920B-5223D593B652}" destId="{37F39A52-4378-384C-BCB0-2C9220EF5A16}" srcOrd="0" destOrd="0" presId="urn:microsoft.com/office/officeart/2005/8/layout/gear1"/>
    <dgm:cxn modelId="{07A44BF5-6E96-494A-B241-E84E7112E494}" srcId="{12B27141-FB7E-A64F-933F-44B1892BD5C6}" destId="{0B5A95C3-87CC-D74C-8556-A54B39C5F15E}" srcOrd="0" destOrd="0" parTransId="{ECF3C57C-007E-6D4F-8216-D86E22E34885}" sibTransId="{740F54A4-F8D6-854B-B1D3-AA0086FF0CAA}"/>
    <dgm:cxn modelId="{E43FB305-D635-7249-A018-B5A0676C64B0}" type="presOf" srcId="{2A8AEAD3-E6BC-2D4B-9207-302DD38D4810}" destId="{E10F4EAF-D3BF-3E43-920B-3A5F280C8D57}" srcOrd="0" destOrd="0" presId="urn:microsoft.com/office/officeart/2005/8/layout/gear1"/>
    <dgm:cxn modelId="{CE47C8E4-CD03-5047-BDBB-A1875E85E54F}" type="presOf" srcId="{2A8AEAD3-E6BC-2D4B-9207-302DD38D4810}" destId="{5B425A62-C0E6-2F48-98DE-5BD34F025A8C}" srcOrd="2" destOrd="0" presId="urn:microsoft.com/office/officeart/2005/8/layout/gear1"/>
    <dgm:cxn modelId="{AC0C7AFC-E15C-0C41-A0CB-83E114F2937A}" srcId="{12B27141-FB7E-A64F-933F-44B1892BD5C6}" destId="{1845D6DD-675C-6A4E-B8DB-5DB32E38FE6B}" srcOrd="1" destOrd="0" parTransId="{963F9937-0345-7D48-A061-A60AC34BC3C1}" sibTransId="{686EAFA3-3F7C-834D-9199-072E85551528}"/>
    <dgm:cxn modelId="{DF8A0992-4A11-DA40-BA6D-704170E0D622}" type="presOf" srcId="{686EAFA3-3F7C-834D-9199-072E85551528}" destId="{73B4DF5D-719A-614A-B708-6285FB27E640}" srcOrd="0" destOrd="0" presId="urn:microsoft.com/office/officeart/2005/8/layout/gear1"/>
    <dgm:cxn modelId="{BD00E0A9-3AD3-8941-A04C-D817A8505489}" srcId="{12B27141-FB7E-A64F-933F-44B1892BD5C6}" destId="{2A8AEAD3-E6BC-2D4B-9207-302DD38D4810}" srcOrd="2" destOrd="0" parTransId="{839D2129-16B6-C141-8B18-1DB622A89492}" sibTransId="{769418CC-FC7E-CF46-920B-5223D593B652}"/>
    <dgm:cxn modelId="{F56FF95E-28E5-7744-BA30-3DADE89A9FCA}" type="presOf" srcId="{0B5A95C3-87CC-D74C-8556-A54B39C5F15E}" destId="{73465F94-BEDF-6F44-96D6-A5EFFAB02B4F}" srcOrd="1" destOrd="0" presId="urn:microsoft.com/office/officeart/2005/8/layout/gear1"/>
    <dgm:cxn modelId="{733087F5-4954-7843-B797-77CB4452939A}" type="presOf" srcId="{1845D6DD-675C-6A4E-B8DB-5DB32E38FE6B}" destId="{DE8BD676-0F9B-2844-86F7-F82B524269BC}" srcOrd="0" destOrd="0" presId="urn:microsoft.com/office/officeart/2005/8/layout/gear1"/>
    <dgm:cxn modelId="{3ED8CA92-244C-CA47-A1F6-EF9BE5C777BC}" type="presOf" srcId="{1845D6DD-675C-6A4E-B8DB-5DB32E38FE6B}" destId="{7483CC9D-39E6-A54E-9191-E09E9F8E1D04}" srcOrd="1" destOrd="0" presId="urn:microsoft.com/office/officeart/2005/8/layout/gear1"/>
    <dgm:cxn modelId="{05F9D996-C795-8C4F-B79F-70B64E9A9142}" type="presOf" srcId="{740F54A4-F8D6-854B-B1D3-AA0086FF0CAA}" destId="{5330D724-10A4-5D40-A4FC-21D572475C59}" srcOrd="0" destOrd="0" presId="urn:microsoft.com/office/officeart/2005/8/layout/gear1"/>
    <dgm:cxn modelId="{5A857FFF-DF3B-E240-981A-FC0A50D2DE01}" type="presOf" srcId="{2A8AEAD3-E6BC-2D4B-9207-302DD38D4810}" destId="{0BAF7D0A-09CB-0943-8926-2AF355CBA1EA}" srcOrd="3" destOrd="0" presId="urn:microsoft.com/office/officeart/2005/8/layout/gear1"/>
    <dgm:cxn modelId="{99A72C48-6909-DA47-A4EA-78D114B45F26}" type="presOf" srcId="{1845D6DD-675C-6A4E-B8DB-5DB32E38FE6B}" destId="{2B6E9BD6-101D-504D-A619-50C63E025EBE}" srcOrd="2" destOrd="0" presId="urn:microsoft.com/office/officeart/2005/8/layout/gear1"/>
    <dgm:cxn modelId="{9D045DFE-4548-AE4C-B3D8-0704FFEB6196}" type="presOf" srcId="{0B5A95C3-87CC-D74C-8556-A54B39C5F15E}" destId="{1D2E6170-CB8A-E446-A8BC-8306ACEA1CC5}" srcOrd="2" destOrd="0" presId="urn:microsoft.com/office/officeart/2005/8/layout/gear1"/>
    <dgm:cxn modelId="{59A7CC8D-DF3D-5346-83E7-4B137059EAAC}" type="presOf" srcId="{2A8AEAD3-E6BC-2D4B-9207-302DD38D4810}" destId="{52403B5D-F77D-2A47-BBF3-C8E3A3BC39BB}" srcOrd="1" destOrd="0" presId="urn:microsoft.com/office/officeart/2005/8/layout/gear1"/>
    <dgm:cxn modelId="{F0F2DFBF-4A34-6448-B428-925CAE37E9A3}" type="presOf" srcId="{12B27141-FB7E-A64F-933F-44B1892BD5C6}" destId="{A00CF90A-AA7A-5C47-950B-76F13AD76902}" srcOrd="0" destOrd="0" presId="urn:microsoft.com/office/officeart/2005/8/layout/gear1"/>
    <dgm:cxn modelId="{1649D074-5113-1C41-AD6F-E6AD9D545E19}" type="presParOf" srcId="{A00CF90A-AA7A-5C47-950B-76F13AD76902}" destId="{765B09F1-3759-8D48-9B54-2C164BDCDCFA}" srcOrd="0" destOrd="0" presId="urn:microsoft.com/office/officeart/2005/8/layout/gear1"/>
    <dgm:cxn modelId="{99F85A7E-0976-2949-8C54-4030AA313EC2}" type="presParOf" srcId="{A00CF90A-AA7A-5C47-950B-76F13AD76902}" destId="{73465F94-BEDF-6F44-96D6-A5EFFAB02B4F}" srcOrd="1" destOrd="0" presId="urn:microsoft.com/office/officeart/2005/8/layout/gear1"/>
    <dgm:cxn modelId="{BB347622-84B8-2844-A53D-71D507CB3EAF}" type="presParOf" srcId="{A00CF90A-AA7A-5C47-950B-76F13AD76902}" destId="{1D2E6170-CB8A-E446-A8BC-8306ACEA1CC5}" srcOrd="2" destOrd="0" presId="urn:microsoft.com/office/officeart/2005/8/layout/gear1"/>
    <dgm:cxn modelId="{7286CEE3-EB65-844C-89F1-6AE534577DD9}" type="presParOf" srcId="{A00CF90A-AA7A-5C47-950B-76F13AD76902}" destId="{DE8BD676-0F9B-2844-86F7-F82B524269BC}" srcOrd="3" destOrd="0" presId="urn:microsoft.com/office/officeart/2005/8/layout/gear1"/>
    <dgm:cxn modelId="{95E4000E-2810-2648-82B1-42AFD3E4E086}" type="presParOf" srcId="{A00CF90A-AA7A-5C47-950B-76F13AD76902}" destId="{7483CC9D-39E6-A54E-9191-E09E9F8E1D04}" srcOrd="4" destOrd="0" presId="urn:microsoft.com/office/officeart/2005/8/layout/gear1"/>
    <dgm:cxn modelId="{A5F87A0B-3D11-6D4E-9A65-6F331F67E725}" type="presParOf" srcId="{A00CF90A-AA7A-5C47-950B-76F13AD76902}" destId="{2B6E9BD6-101D-504D-A619-50C63E025EBE}" srcOrd="5" destOrd="0" presId="urn:microsoft.com/office/officeart/2005/8/layout/gear1"/>
    <dgm:cxn modelId="{6B660EAF-3640-D944-AE70-99322551DD31}" type="presParOf" srcId="{A00CF90A-AA7A-5C47-950B-76F13AD76902}" destId="{E10F4EAF-D3BF-3E43-920B-3A5F280C8D57}" srcOrd="6" destOrd="0" presId="urn:microsoft.com/office/officeart/2005/8/layout/gear1"/>
    <dgm:cxn modelId="{E26E45B5-DB44-0B49-B4D0-FDF966142074}" type="presParOf" srcId="{A00CF90A-AA7A-5C47-950B-76F13AD76902}" destId="{52403B5D-F77D-2A47-BBF3-C8E3A3BC39BB}" srcOrd="7" destOrd="0" presId="urn:microsoft.com/office/officeart/2005/8/layout/gear1"/>
    <dgm:cxn modelId="{E4458EA8-F1DB-8E44-8BE3-36544DF623FE}" type="presParOf" srcId="{A00CF90A-AA7A-5C47-950B-76F13AD76902}" destId="{5B425A62-C0E6-2F48-98DE-5BD34F025A8C}" srcOrd="8" destOrd="0" presId="urn:microsoft.com/office/officeart/2005/8/layout/gear1"/>
    <dgm:cxn modelId="{1A97F998-C6B0-D947-9FC1-5AE30971F4B7}" type="presParOf" srcId="{A00CF90A-AA7A-5C47-950B-76F13AD76902}" destId="{0BAF7D0A-09CB-0943-8926-2AF355CBA1EA}" srcOrd="9" destOrd="0" presId="urn:microsoft.com/office/officeart/2005/8/layout/gear1"/>
    <dgm:cxn modelId="{9740ECF1-0C50-BA4D-8063-B2F22F9633B8}" type="presParOf" srcId="{A00CF90A-AA7A-5C47-950B-76F13AD76902}" destId="{5330D724-10A4-5D40-A4FC-21D572475C59}" srcOrd="10" destOrd="0" presId="urn:microsoft.com/office/officeart/2005/8/layout/gear1"/>
    <dgm:cxn modelId="{193FF8CD-8C57-E447-9E89-46B8DD4DA955}" type="presParOf" srcId="{A00CF90A-AA7A-5C47-950B-76F13AD76902}" destId="{73B4DF5D-719A-614A-B708-6285FB27E640}" srcOrd="11" destOrd="0" presId="urn:microsoft.com/office/officeart/2005/8/layout/gear1"/>
    <dgm:cxn modelId="{AD41CCD3-700F-804D-B9C4-985ED8661267}" type="presParOf" srcId="{A00CF90A-AA7A-5C47-950B-76F13AD76902}" destId="{37F39A52-4378-384C-BCB0-2C9220EF5A16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B0D5E5F-FD1C-664E-8248-827883BCA3FD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2450B22-F003-E64A-8FCB-D3027816B58F}">
      <dgm:prSet phldrT="[Texto]"/>
      <dgm:spPr/>
      <dgm:t>
        <a:bodyPr/>
        <a:lstStyle/>
        <a:p>
          <a:r>
            <a:rPr lang="es-ES" dirty="0" smtClean="0"/>
            <a:t>Mejora la salud de la Tierra (física / biológica)</a:t>
          </a:r>
          <a:endParaRPr lang="es-ES" dirty="0"/>
        </a:p>
      </dgm:t>
    </dgm:pt>
    <dgm:pt modelId="{D7854A2B-AAAF-C449-BA16-AAAA7A789A69}" type="parTrans" cxnId="{A0DCEA42-1CCF-2048-A82B-C26A1AC29F88}">
      <dgm:prSet/>
      <dgm:spPr/>
      <dgm:t>
        <a:bodyPr/>
        <a:lstStyle/>
        <a:p>
          <a:endParaRPr lang="es-ES"/>
        </a:p>
      </dgm:t>
    </dgm:pt>
    <dgm:pt modelId="{0984BCC1-704E-FF44-B4B6-8A64BA2E2D7D}" type="sibTrans" cxnId="{A0DCEA42-1CCF-2048-A82B-C26A1AC29F88}">
      <dgm:prSet/>
      <dgm:spPr/>
      <dgm:t>
        <a:bodyPr/>
        <a:lstStyle/>
        <a:p>
          <a:endParaRPr lang="es-ES"/>
        </a:p>
      </dgm:t>
    </dgm:pt>
    <dgm:pt modelId="{EA196FA2-53C1-294D-AF06-A98B7B75F079}">
      <dgm:prSet phldrT="[Texto]"/>
      <dgm:spPr/>
      <dgm:t>
        <a:bodyPr/>
        <a:lstStyle/>
        <a:p>
          <a:r>
            <a:rPr lang="es-ES" dirty="0" smtClean="0"/>
            <a:t>Nutrir las</a:t>
          </a:r>
          <a:r>
            <a:rPr lang="es-ES" baseline="0" dirty="0" smtClean="0"/>
            <a:t> plantas (sanidad)</a:t>
          </a:r>
          <a:endParaRPr lang="es-ES" dirty="0"/>
        </a:p>
      </dgm:t>
    </dgm:pt>
    <dgm:pt modelId="{4C0ACE69-6EC0-954E-AB7C-D863F293A36F}" type="parTrans" cxnId="{50530E91-9EBA-824A-80D3-DF1C58A4048F}">
      <dgm:prSet/>
      <dgm:spPr/>
      <dgm:t>
        <a:bodyPr/>
        <a:lstStyle/>
        <a:p>
          <a:endParaRPr lang="es-ES"/>
        </a:p>
      </dgm:t>
    </dgm:pt>
    <dgm:pt modelId="{137A761C-6472-3448-9AB2-4A9D752DB6EF}" type="sibTrans" cxnId="{50530E91-9EBA-824A-80D3-DF1C58A4048F}">
      <dgm:prSet/>
      <dgm:spPr/>
      <dgm:t>
        <a:bodyPr/>
        <a:lstStyle/>
        <a:p>
          <a:endParaRPr lang="es-ES"/>
        </a:p>
      </dgm:t>
    </dgm:pt>
    <dgm:pt modelId="{2C7A4412-69A7-D34F-BCB4-3BFF335249BB}" type="pres">
      <dgm:prSet presAssocID="{EB0D5E5F-FD1C-664E-8248-827883BCA3F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B357D8D7-EC32-0E44-A5DA-CE6B6303AEAF}" type="pres">
      <dgm:prSet presAssocID="{EB0D5E5F-FD1C-664E-8248-827883BCA3FD}" presName="Name1" presStyleCnt="0"/>
      <dgm:spPr/>
    </dgm:pt>
    <dgm:pt modelId="{C6A1B169-E2AF-4A41-A630-803B48CF9D32}" type="pres">
      <dgm:prSet presAssocID="{EB0D5E5F-FD1C-664E-8248-827883BCA3FD}" presName="cycle" presStyleCnt="0"/>
      <dgm:spPr/>
    </dgm:pt>
    <dgm:pt modelId="{E1D709F7-B8F7-2D49-93D1-B8FB26DFEAAD}" type="pres">
      <dgm:prSet presAssocID="{EB0D5E5F-FD1C-664E-8248-827883BCA3FD}" presName="srcNode" presStyleLbl="node1" presStyleIdx="0" presStyleCnt="2"/>
      <dgm:spPr/>
    </dgm:pt>
    <dgm:pt modelId="{DDAD92F3-EC53-A549-B62D-1DEAD8790D8C}" type="pres">
      <dgm:prSet presAssocID="{EB0D5E5F-FD1C-664E-8248-827883BCA3FD}" presName="conn" presStyleLbl="parChTrans1D2" presStyleIdx="0" presStyleCnt="1"/>
      <dgm:spPr/>
      <dgm:t>
        <a:bodyPr/>
        <a:lstStyle/>
        <a:p>
          <a:endParaRPr lang="es-ES"/>
        </a:p>
      </dgm:t>
    </dgm:pt>
    <dgm:pt modelId="{5124A025-1C7D-A44C-BC32-A56EC275D494}" type="pres">
      <dgm:prSet presAssocID="{EB0D5E5F-FD1C-664E-8248-827883BCA3FD}" presName="extraNode" presStyleLbl="node1" presStyleIdx="0" presStyleCnt="2"/>
      <dgm:spPr/>
    </dgm:pt>
    <dgm:pt modelId="{08F2D652-E5B1-DC42-A7B5-9CD134BA9DF8}" type="pres">
      <dgm:prSet presAssocID="{EB0D5E5F-FD1C-664E-8248-827883BCA3FD}" presName="dstNode" presStyleLbl="node1" presStyleIdx="0" presStyleCnt="2"/>
      <dgm:spPr/>
    </dgm:pt>
    <dgm:pt modelId="{F291E237-00D8-D64F-85D0-03F0F4EDE156}" type="pres">
      <dgm:prSet presAssocID="{A2450B22-F003-E64A-8FCB-D3027816B58F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8B5D2F1-6B4A-BB45-821E-359466C282B0}" type="pres">
      <dgm:prSet presAssocID="{A2450B22-F003-E64A-8FCB-D3027816B58F}" presName="accent_1" presStyleCnt="0"/>
      <dgm:spPr/>
    </dgm:pt>
    <dgm:pt modelId="{826F7EB2-B1CD-BE4E-808A-E10A2D92C12B}" type="pres">
      <dgm:prSet presAssocID="{A2450B22-F003-E64A-8FCB-D3027816B58F}" presName="accentRepeatNode" presStyleLbl="solidFgAcc1" presStyleIdx="0" presStyleCnt="2"/>
      <dgm:spPr/>
    </dgm:pt>
    <dgm:pt modelId="{DAD23A7C-F9DA-2B4A-BFEA-7CD398FBBE0F}" type="pres">
      <dgm:prSet presAssocID="{EA196FA2-53C1-294D-AF06-A98B7B75F079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FF2436E-6915-F840-88D5-7FC14C8B3096}" type="pres">
      <dgm:prSet presAssocID="{EA196FA2-53C1-294D-AF06-A98B7B75F079}" presName="accent_2" presStyleCnt="0"/>
      <dgm:spPr/>
    </dgm:pt>
    <dgm:pt modelId="{3FE12122-EC8A-0742-9B72-38FA440EB3AF}" type="pres">
      <dgm:prSet presAssocID="{EA196FA2-53C1-294D-AF06-A98B7B75F079}" presName="accentRepeatNode" presStyleLbl="solidFgAcc1" presStyleIdx="1" presStyleCnt="2"/>
      <dgm:spPr/>
    </dgm:pt>
  </dgm:ptLst>
  <dgm:cxnLst>
    <dgm:cxn modelId="{878EAB58-C316-EE41-B362-BD73E81127D9}" type="presOf" srcId="{EA196FA2-53C1-294D-AF06-A98B7B75F079}" destId="{DAD23A7C-F9DA-2B4A-BFEA-7CD398FBBE0F}" srcOrd="0" destOrd="0" presId="urn:microsoft.com/office/officeart/2008/layout/VerticalCurvedList"/>
    <dgm:cxn modelId="{3B19A939-A213-2045-94B3-713A5A487778}" type="presOf" srcId="{0984BCC1-704E-FF44-B4B6-8A64BA2E2D7D}" destId="{DDAD92F3-EC53-A549-B62D-1DEAD8790D8C}" srcOrd="0" destOrd="0" presId="urn:microsoft.com/office/officeart/2008/layout/VerticalCurvedList"/>
    <dgm:cxn modelId="{50530E91-9EBA-824A-80D3-DF1C58A4048F}" srcId="{EB0D5E5F-FD1C-664E-8248-827883BCA3FD}" destId="{EA196FA2-53C1-294D-AF06-A98B7B75F079}" srcOrd="1" destOrd="0" parTransId="{4C0ACE69-6EC0-954E-AB7C-D863F293A36F}" sibTransId="{137A761C-6472-3448-9AB2-4A9D752DB6EF}"/>
    <dgm:cxn modelId="{FE5DFB0E-E4D3-FA44-B8C8-94B98EF31E06}" type="presOf" srcId="{A2450B22-F003-E64A-8FCB-D3027816B58F}" destId="{F291E237-00D8-D64F-85D0-03F0F4EDE156}" srcOrd="0" destOrd="0" presId="urn:microsoft.com/office/officeart/2008/layout/VerticalCurvedList"/>
    <dgm:cxn modelId="{47351B51-27D4-AF4C-B6DE-AAD80CFA85F8}" type="presOf" srcId="{EB0D5E5F-FD1C-664E-8248-827883BCA3FD}" destId="{2C7A4412-69A7-D34F-BCB4-3BFF335249BB}" srcOrd="0" destOrd="0" presId="urn:microsoft.com/office/officeart/2008/layout/VerticalCurvedList"/>
    <dgm:cxn modelId="{A0DCEA42-1CCF-2048-A82B-C26A1AC29F88}" srcId="{EB0D5E5F-FD1C-664E-8248-827883BCA3FD}" destId="{A2450B22-F003-E64A-8FCB-D3027816B58F}" srcOrd="0" destOrd="0" parTransId="{D7854A2B-AAAF-C449-BA16-AAAA7A789A69}" sibTransId="{0984BCC1-704E-FF44-B4B6-8A64BA2E2D7D}"/>
    <dgm:cxn modelId="{E1848599-FC3E-FC45-9C9B-B8E402AA601D}" type="presParOf" srcId="{2C7A4412-69A7-D34F-BCB4-3BFF335249BB}" destId="{B357D8D7-EC32-0E44-A5DA-CE6B6303AEAF}" srcOrd="0" destOrd="0" presId="urn:microsoft.com/office/officeart/2008/layout/VerticalCurvedList"/>
    <dgm:cxn modelId="{D4DCA2B9-844F-2445-A3DC-E69F18767F31}" type="presParOf" srcId="{B357D8D7-EC32-0E44-A5DA-CE6B6303AEAF}" destId="{C6A1B169-E2AF-4A41-A630-803B48CF9D32}" srcOrd="0" destOrd="0" presId="urn:microsoft.com/office/officeart/2008/layout/VerticalCurvedList"/>
    <dgm:cxn modelId="{EC60F5DB-FAF4-A34E-A9B7-D898587737DB}" type="presParOf" srcId="{C6A1B169-E2AF-4A41-A630-803B48CF9D32}" destId="{E1D709F7-B8F7-2D49-93D1-B8FB26DFEAAD}" srcOrd="0" destOrd="0" presId="urn:microsoft.com/office/officeart/2008/layout/VerticalCurvedList"/>
    <dgm:cxn modelId="{496F2A7E-726A-2F47-A757-54ED8F731897}" type="presParOf" srcId="{C6A1B169-E2AF-4A41-A630-803B48CF9D32}" destId="{DDAD92F3-EC53-A549-B62D-1DEAD8790D8C}" srcOrd="1" destOrd="0" presId="urn:microsoft.com/office/officeart/2008/layout/VerticalCurvedList"/>
    <dgm:cxn modelId="{AF2D881B-E858-B243-B3C6-F65321A0E908}" type="presParOf" srcId="{C6A1B169-E2AF-4A41-A630-803B48CF9D32}" destId="{5124A025-1C7D-A44C-BC32-A56EC275D494}" srcOrd="2" destOrd="0" presId="urn:microsoft.com/office/officeart/2008/layout/VerticalCurvedList"/>
    <dgm:cxn modelId="{DAA3A192-C72D-3546-9F36-64E8632F25BF}" type="presParOf" srcId="{C6A1B169-E2AF-4A41-A630-803B48CF9D32}" destId="{08F2D652-E5B1-DC42-A7B5-9CD134BA9DF8}" srcOrd="3" destOrd="0" presId="urn:microsoft.com/office/officeart/2008/layout/VerticalCurvedList"/>
    <dgm:cxn modelId="{6FA5253C-A327-6B43-82E9-FB6D358501F4}" type="presParOf" srcId="{B357D8D7-EC32-0E44-A5DA-CE6B6303AEAF}" destId="{F291E237-00D8-D64F-85D0-03F0F4EDE156}" srcOrd="1" destOrd="0" presId="urn:microsoft.com/office/officeart/2008/layout/VerticalCurvedList"/>
    <dgm:cxn modelId="{B6B8C2A8-3933-C740-B9E5-4D63ADF61C31}" type="presParOf" srcId="{B357D8D7-EC32-0E44-A5DA-CE6B6303AEAF}" destId="{68B5D2F1-6B4A-BB45-821E-359466C282B0}" srcOrd="2" destOrd="0" presId="urn:microsoft.com/office/officeart/2008/layout/VerticalCurvedList"/>
    <dgm:cxn modelId="{58C88E3A-D671-5147-B98F-35D4882CD2D4}" type="presParOf" srcId="{68B5D2F1-6B4A-BB45-821E-359466C282B0}" destId="{826F7EB2-B1CD-BE4E-808A-E10A2D92C12B}" srcOrd="0" destOrd="0" presId="urn:microsoft.com/office/officeart/2008/layout/VerticalCurvedList"/>
    <dgm:cxn modelId="{E7579021-B6CC-8D43-AD7A-06CC353751D4}" type="presParOf" srcId="{B357D8D7-EC32-0E44-A5DA-CE6B6303AEAF}" destId="{DAD23A7C-F9DA-2B4A-BFEA-7CD398FBBE0F}" srcOrd="3" destOrd="0" presId="urn:microsoft.com/office/officeart/2008/layout/VerticalCurvedList"/>
    <dgm:cxn modelId="{F67CFEC4-3EF0-F14B-ABF0-E28FC0C37688}" type="presParOf" srcId="{B357D8D7-EC32-0E44-A5DA-CE6B6303AEAF}" destId="{6FF2436E-6915-F840-88D5-7FC14C8B3096}" srcOrd="4" destOrd="0" presId="urn:microsoft.com/office/officeart/2008/layout/VerticalCurvedList"/>
    <dgm:cxn modelId="{8D89571B-54AF-194E-A6EE-C41726F302A2}" type="presParOf" srcId="{6FF2436E-6915-F840-88D5-7FC14C8B3096}" destId="{3FE12122-EC8A-0742-9B72-38FA440EB3A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599D49B-1BCE-0741-86B8-64210F6B3EBB}" type="doc">
      <dgm:prSet loTypeId="urn:microsoft.com/office/officeart/2005/8/layout/cycle5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16D0BF9-911D-4640-A5FB-9B31C33618DE}">
      <dgm:prSet phldrT="[Texto]"/>
      <dgm:spPr/>
      <dgm:t>
        <a:bodyPr/>
        <a:lstStyle/>
        <a:p>
          <a:r>
            <a:rPr lang="es-ES" dirty="0" smtClean="0"/>
            <a:t>COCINA</a:t>
          </a:r>
          <a:endParaRPr lang="es-ES" dirty="0"/>
        </a:p>
      </dgm:t>
    </dgm:pt>
    <dgm:pt modelId="{C7B5E0C0-F5E4-A048-BB63-18E4C180EDE4}" type="parTrans" cxnId="{58149D9E-F325-DA4F-9A9E-5167FBDB2022}">
      <dgm:prSet/>
      <dgm:spPr/>
      <dgm:t>
        <a:bodyPr/>
        <a:lstStyle/>
        <a:p>
          <a:endParaRPr lang="es-ES"/>
        </a:p>
      </dgm:t>
    </dgm:pt>
    <dgm:pt modelId="{58390B8C-CBCD-994E-916A-167780628DCC}" type="sibTrans" cxnId="{58149D9E-F325-DA4F-9A9E-5167FBDB2022}">
      <dgm:prSet/>
      <dgm:spPr/>
      <dgm:t>
        <a:bodyPr/>
        <a:lstStyle/>
        <a:p>
          <a:endParaRPr lang="es-ES"/>
        </a:p>
      </dgm:t>
    </dgm:pt>
    <dgm:pt modelId="{A791ACFC-43F8-554B-AB15-E6D5C3F26279}">
      <dgm:prSet phldrT="[Texto]"/>
      <dgm:spPr/>
      <dgm:t>
        <a:bodyPr/>
        <a:lstStyle/>
        <a:p>
          <a:r>
            <a:rPr lang="es-ES" dirty="0" smtClean="0"/>
            <a:t>COMPOST</a:t>
          </a:r>
          <a:endParaRPr lang="es-ES" dirty="0"/>
        </a:p>
      </dgm:t>
    </dgm:pt>
    <dgm:pt modelId="{DFE88FBF-B0E4-A946-9322-AD73AEA1EC13}" type="parTrans" cxnId="{48B5A388-CED1-7E47-ABCA-B8FEF3A4F6B0}">
      <dgm:prSet/>
      <dgm:spPr/>
      <dgm:t>
        <a:bodyPr/>
        <a:lstStyle/>
        <a:p>
          <a:endParaRPr lang="es-ES"/>
        </a:p>
      </dgm:t>
    </dgm:pt>
    <dgm:pt modelId="{EE17B0D1-3D8C-194E-9A27-AC876211C411}" type="sibTrans" cxnId="{48B5A388-CED1-7E47-ABCA-B8FEF3A4F6B0}">
      <dgm:prSet/>
      <dgm:spPr/>
      <dgm:t>
        <a:bodyPr/>
        <a:lstStyle/>
        <a:p>
          <a:endParaRPr lang="es-ES"/>
        </a:p>
      </dgm:t>
    </dgm:pt>
    <dgm:pt modelId="{317DCA09-4729-6047-8D0E-40A8BCFCA145}">
      <dgm:prSet phldrT="[Texto]"/>
      <dgm:spPr/>
      <dgm:t>
        <a:bodyPr/>
        <a:lstStyle/>
        <a:p>
          <a:r>
            <a:rPr lang="es-ES" dirty="0" smtClean="0"/>
            <a:t>HUERTO</a:t>
          </a:r>
          <a:endParaRPr lang="es-ES" dirty="0"/>
        </a:p>
      </dgm:t>
    </dgm:pt>
    <dgm:pt modelId="{17E1FEFD-74E5-B341-8004-5293789A2F74}" type="parTrans" cxnId="{143838FD-62CC-2440-A7B7-5BAE7B81D4BC}">
      <dgm:prSet/>
      <dgm:spPr/>
      <dgm:t>
        <a:bodyPr/>
        <a:lstStyle/>
        <a:p>
          <a:endParaRPr lang="es-ES"/>
        </a:p>
      </dgm:t>
    </dgm:pt>
    <dgm:pt modelId="{2421EAED-7432-634D-83DA-4A754B946E96}" type="sibTrans" cxnId="{143838FD-62CC-2440-A7B7-5BAE7B81D4BC}">
      <dgm:prSet/>
      <dgm:spPr/>
      <dgm:t>
        <a:bodyPr/>
        <a:lstStyle/>
        <a:p>
          <a:endParaRPr lang="es-ES"/>
        </a:p>
      </dgm:t>
    </dgm:pt>
    <dgm:pt modelId="{25A6FB41-F54F-A646-BE94-039C213B5612}">
      <dgm:prSet phldrT="[Texto]"/>
      <dgm:spPr/>
      <dgm:t>
        <a:bodyPr/>
        <a:lstStyle/>
        <a:p>
          <a:r>
            <a:rPr lang="es-ES" dirty="0" smtClean="0"/>
            <a:t>MATERIA ORGÁNICA</a:t>
          </a:r>
          <a:endParaRPr lang="es-ES" dirty="0"/>
        </a:p>
      </dgm:t>
    </dgm:pt>
    <dgm:pt modelId="{4E59F26E-DF70-3144-8005-DFD8AF657D2A}" type="parTrans" cxnId="{C73611E2-E602-064B-A07B-81650A684E6A}">
      <dgm:prSet/>
      <dgm:spPr/>
      <dgm:t>
        <a:bodyPr/>
        <a:lstStyle/>
        <a:p>
          <a:endParaRPr lang="es-ES"/>
        </a:p>
      </dgm:t>
    </dgm:pt>
    <dgm:pt modelId="{3683C0CE-7CDA-D840-9D2B-2E222173CD32}" type="sibTrans" cxnId="{C73611E2-E602-064B-A07B-81650A684E6A}">
      <dgm:prSet/>
      <dgm:spPr/>
      <dgm:t>
        <a:bodyPr/>
        <a:lstStyle/>
        <a:p>
          <a:endParaRPr lang="es-ES"/>
        </a:p>
      </dgm:t>
    </dgm:pt>
    <dgm:pt modelId="{2ECC94A1-BC2D-9F45-8D76-0D2477C69D38}" type="pres">
      <dgm:prSet presAssocID="{D599D49B-1BCE-0741-86B8-64210F6B3EB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104F354-14EF-FF40-8CA7-8F0936CE432F}" type="pres">
      <dgm:prSet presAssocID="{316D0BF9-911D-4640-A5FB-9B31C33618D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A70E32B-B2B1-F748-B87F-F8AA67E08322}" type="pres">
      <dgm:prSet presAssocID="{316D0BF9-911D-4640-A5FB-9B31C33618DE}" presName="spNode" presStyleCnt="0"/>
      <dgm:spPr/>
    </dgm:pt>
    <dgm:pt modelId="{667008E2-CD7D-A048-84FB-7B5F36B7AB88}" type="pres">
      <dgm:prSet presAssocID="{58390B8C-CBCD-994E-916A-167780628DCC}" presName="sibTrans" presStyleLbl="sibTrans1D1" presStyleIdx="0" presStyleCnt="4"/>
      <dgm:spPr/>
      <dgm:t>
        <a:bodyPr/>
        <a:lstStyle/>
        <a:p>
          <a:endParaRPr lang="es-ES"/>
        </a:p>
      </dgm:t>
    </dgm:pt>
    <dgm:pt modelId="{8728EB27-A31A-784D-9E37-208474D115D9}" type="pres">
      <dgm:prSet presAssocID="{25A6FB41-F54F-A646-BE94-039C213B561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EE538E3-8AE1-CB48-BB6E-965CE50968C8}" type="pres">
      <dgm:prSet presAssocID="{25A6FB41-F54F-A646-BE94-039C213B5612}" presName="spNode" presStyleCnt="0"/>
      <dgm:spPr/>
    </dgm:pt>
    <dgm:pt modelId="{8C0574A7-113E-4045-8824-D17DC706B4C9}" type="pres">
      <dgm:prSet presAssocID="{3683C0CE-7CDA-D840-9D2B-2E222173CD32}" presName="sibTrans" presStyleLbl="sibTrans1D1" presStyleIdx="1" presStyleCnt="4"/>
      <dgm:spPr/>
      <dgm:t>
        <a:bodyPr/>
        <a:lstStyle/>
        <a:p>
          <a:endParaRPr lang="es-ES"/>
        </a:p>
      </dgm:t>
    </dgm:pt>
    <dgm:pt modelId="{3E84D25D-8E33-EA45-931E-C14B3195666F}" type="pres">
      <dgm:prSet presAssocID="{A791ACFC-43F8-554B-AB15-E6D5C3F2627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7C8F96B-B6A1-BE4E-B265-D46B5E9EA3F7}" type="pres">
      <dgm:prSet presAssocID="{A791ACFC-43F8-554B-AB15-E6D5C3F26279}" presName="spNode" presStyleCnt="0"/>
      <dgm:spPr/>
    </dgm:pt>
    <dgm:pt modelId="{DA96C57A-6118-EE42-BD1E-651996158F2E}" type="pres">
      <dgm:prSet presAssocID="{EE17B0D1-3D8C-194E-9A27-AC876211C411}" presName="sibTrans" presStyleLbl="sibTrans1D1" presStyleIdx="2" presStyleCnt="4"/>
      <dgm:spPr/>
      <dgm:t>
        <a:bodyPr/>
        <a:lstStyle/>
        <a:p>
          <a:endParaRPr lang="es-ES"/>
        </a:p>
      </dgm:t>
    </dgm:pt>
    <dgm:pt modelId="{6847157C-EC57-D045-808E-56D0E28E6E20}" type="pres">
      <dgm:prSet presAssocID="{317DCA09-4729-6047-8D0E-40A8BCFCA14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D26159B-7E69-3D40-812F-E2B26E993826}" type="pres">
      <dgm:prSet presAssocID="{317DCA09-4729-6047-8D0E-40A8BCFCA145}" presName="spNode" presStyleCnt="0"/>
      <dgm:spPr/>
    </dgm:pt>
    <dgm:pt modelId="{852D7587-59CC-CD47-823E-F275124BCDBC}" type="pres">
      <dgm:prSet presAssocID="{2421EAED-7432-634D-83DA-4A754B946E96}" presName="sibTrans" presStyleLbl="sibTrans1D1" presStyleIdx="3" presStyleCnt="4"/>
      <dgm:spPr/>
      <dgm:t>
        <a:bodyPr/>
        <a:lstStyle/>
        <a:p>
          <a:endParaRPr lang="es-ES"/>
        </a:p>
      </dgm:t>
    </dgm:pt>
  </dgm:ptLst>
  <dgm:cxnLst>
    <dgm:cxn modelId="{48B5A388-CED1-7E47-ABCA-B8FEF3A4F6B0}" srcId="{D599D49B-1BCE-0741-86B8-64210F6B3EBB}" destId="{A791ACFC-43F8-554B-AB15-E6D5C3F26279}" srcOrd="2" destOrd="0" parTransId="{DFE88FBF-B0E4-A946-9322-AD73AEA1EC13}" sibTransId="{EE17B0D1-3D8C-194E-9A27-AC876211C411}"/>
    <dgm:cxn modelId="{1A1D9F9E-CB89-C448-9CE9-74F4C6746F63}" type="presOf" srcId="{58390B8C-CBCD-994E-916A-167780628DCC}" destId="{667008E2-CD7D-A048-84FB-7B5F36B7AB88}" srcOrd="0" destOrd="0" presId="urn:microsoft.com/office/officeart/2005/8/layout/cycle5"/>
    <dgm:cxn modelId="{06604EDA-BA79-F749-9F13-07EAA6543D0A}" type="presOf" srcId="{2421EAED-7432-634D-83DA-4A754B946E96}" destId="{852D7587-59CC-CD47-823E-F275124BCDBC}" srcOrd="0" destOrd="0" presId="urn:microsoft.com/office/officeart/2005/8/layout/cycle5"/>
    <dgm:cxn modelId="{0FCA7119-C8A5-EE41-A81D-223E0F6E5ADE}" type="presOf" srcId="{25A6FB41-F54F-A646-BE94-039C213B5612}" destId="{8728EB27-A31A-784D-9E37-208474D115D9}" srcOrd="0" destOrd="0" presId="urn:microsoft.com/office/officeart/2005/8/layout/cycle5"/>
    <dgm:cxn modelId="{28C48CD9-1112-214A-9695-C0B19EFE87A8}" type="presOf" srcId="{317DCA09-4729-6047-8D0E-40A8BCFCA145}" destId="{6847157C-EC57-D045-808E-56D0E28E6E20}" srcOrd="0" destOrd="0" presId="urn:microsoft.com/office/officeart/2005/8/layout/cycle5"/>
    <dgm:cxn modelId="{A6FEF2D1-4CAC-194C-A2D4-2FAEE07E9FB8}" type="presOf" srcId="{316D0BF9-911D-4640-A5FB-9B31C33618DE}" destId="{0104F354-14EF-FF40-8CA7-8F0936CE432F}" srcOrd="0" destOrd="0" presId="urn:microsoft.com/office/officeart/2005/8/layout/cycle5"/>
    <dgm:cxn modelId="{C73611E2-E602-064B-A07B-81650A684E6A}" srcId="{D599D49B-1BCE-0741-86B8-64210F6B3EBB}" destId="{25A6FB41-F54F-A646-BE94-039C213B5612}" srcOrd="1" destOrd="0" parTransId="{4E59F26E-DF70-3144-8005-DFD8AF657D2A}" sibTransId="{3683C0CE-7CDA-D840-9D2B-2E222173CD32}"/>
    <dgm:cxn modelId="{62E677D3-0542-2D40-A8F6-21891F7219CA}" type="presOf" srcId="{A791ACFC-43F8-554B-AB15-E6D5C3F26279}" destId="{3E84D25D-8E33-EA45-931E-C14B3195666F}" srcOrd="0" destOrd="0" presId="urn:microsoft.com/office/officeart/2005/8/layout/cycle5"/>
    <dgm:cxn modelId="{143838FD-62CC-2440-A7B7-5BAE7B81D4BC}" srcId="{D599D49B-1BCE-0741-86B8-64210F6B3EBB}" destId="{317DCA09-4729-6047-8D0E-40A8BCFCA145}" srcOrd="3" destOrd="0" parTransId="{17E1FEFD-74E5-B341-8004-5293789A2F74}" sibTransId="{2421EAED-7432-634D-83DA-4A754B946E96}"/>
    <dgm:cxn modelId="{58149D9E-F325-DA4F-9A9E-5167FBDB2022}" srcId="{D599D49B-1BCE-0741-86B8-64210F6B3EBB}" destId="{316D0BF9-911D-4640-A5FB-9B31C33618DE}" srcOrd="0" destOrd="0" parTransId="{C7B5E0C0-F5E4-A048-BB63-18E4C180EDE4}" sibTransId="{58390B8C-CBCD-994E-916A-167780628DCC}"/>
    <dgm:cxn modelId="{C525F89B-4905-9C43-8335-395AA9965E9E}" type="presOf" srcId="{D599D49B-1BCE-0741-86B8-64210F6B3EBB}" destId="{2ECC94A1-BC2D-9F45-8D76-0D2477C69D38}" srcOrd="0" destOrd="0" presId="urn:microsoft.com/office/officeart/2005/8/layout/cycle5"/>
    <dgm:cxn modelId="{35E64E82-238A-B744-AF59-19067BB7CFEA}" type="presOf" srcId="{EE17B0D1-3D8C-194E-9A27-AC876211C411}" destId="{DA96C57A-6118-EE42-BD1E-651996158F2E}" srcOrd="0" destOrd="0" presId="urn:microsoft.com/office/officeart/2005/8/layout/cycle5"/>
    <dgm:cxn modelId="{71E616C6-0855-C541-A9CA-26F8CFA5D324}" type="presOf" srcId="{3683C0CE-7CDA-D840-9D2B-2E222173CD32}" destId="{8C0574A7-113E-4045-8824-D17DC706B4C9}" srcOrd="0" destOrd="0" presId="urn:microsoft.com/office/officeart/2005/8/layout/cycle5"/>
    <dgm:cxn modelId="{449E4532-C07C-C643-986E-C00DAEA40805}" type="presParOf" srcId="{2ECC94A1-BC2D-9F45-8D76-0D2477C69D38}" destId="{0104F354-14EF-FF40-8CA7-8F0936CE432F}" srcOrd="0" destOrd="0" presId="urn:microsoft.com/office/officeart/2005/8/layout/cycle5"/>
    <dgm:cxn modelId="{8984A81F-4F46-8E43-9F2F-D443C428A34C}" type="presParOf" srcId="{2ECC94A1-BC2D-9F45-8D76-0D2477C69D38}" destId="{CA70E32B-B2B1-F748-B87F-F8AA67E08322}" srcOrd="1" destOrd="0" presId="urn:microsoft.com/office/officeart/2005/8/layout/cycle5"/>
    <dgm:cxn modelId="{9063EE9F-15C6-F54F-BF7C-B5E5A988FAE0}" type="presParOf" srcId="{2ECC94A1-BC2D-9F45-8D76-0D2477C69D38}" destId="{667008E2-CD7D-A048-84FB-7B5F36B7AB88}" srcOrd="2" destOrd="0" presId="urn:microsoft.com/office/officeart/2005/8/layout/cycle5"/>
    <dgm:cxn modelId="{78E03A3A-53EC-3445-B3FD-1AC1B51D843B}" type="presParOf" srcId="{2ECC94A1-BC2D-9F45-8D76-0D2477C69D38}" destId="{8728EB27-A31A-784D-9E37-208474D115D9}" srcOrd="3" destOrd="0" presId="urn:microsoft.com/office/officeart/2005/8/layout/cycle5"/>
    <dgm:cxn modelId="{B93A01F9-23D4-5848-9DB0-21D2E4A08AEE}" type="presParOf" srcId="{2ECC94A1-BC2D-9F45-8D76-0D2477C69D38}" destId="{7EE538E3-8AE1-CB48-BB6E-965CE50968C8}" srcOrd="4" destOrd="0" presId="urn:microsoft.com/office/officeart/2005/8/layout/cycle5"/>
    <dgm:cxn modelId="{69B2455C-9D39-8E44-9915-B7124D3C075B}" type="presParOf" srcId="{2ECC94A1-BC2D-9F45-8D76-0D2477C69D38}" destId="{8C0574A7-113E-4045-8824-D17DC706B4C9}" srcOrd="5" destOrd="0" presId="urn:microsoft.com/office/officeart/2005/8/layout/cycle5"/>
    <dgm:cxn modelId="{4931B723-B428-684F-A39C-F0513EC24DDC}" type="presParOf" srcId="{2ECC94A1-BC2D-9F45-8D76-0D2477C69D38}" destId="{3E84D25D-8E33-EA45-931E-C14B3195666F}" srcOrd="6" destOrd="0" presId="urn:microsoft.com/office/officeart/2005/8/layout/cycle5"/>
    <dgm:cxn modelId="{C063FFE3-EC4F-2743-9776-2615273CD52C}" type="presParOf" srcId="{2ECC94A1-BC2D-9F45-8D76-0D2477C69D38}" destId="{B7C8F96B-B6A1-BE4E-B265-D46B5E9EA3F7}" srcOrd="7" destOrd="0" presId="urn:microsoft.com/office/officeart/2005/8/layout/cycle5"/>
    <dgm:cxn modelId="{AC89C77C-C7BF-A549-945A-09473D65CFE0}" type="presParOf" srcId="{2ECC94A1-BC2D-9F45-8D76-0D2477C69D38}" destId="{DA96C57A-6118-EE42-BD1E-651996158F2E}" srcOrd="8" destOrd="0" presId="urn:microsoft.com/office/officeart/2005/8/layout/cycle5"/>
    <dgm:cxn modelId="{559DF159-8921-DC4E-A1BF-CA99E3234C81}" type="presParOf" srcId="{2ECC94A1-BC2D-9F45-8D76-0D2477C69D38}" destId="{6847157C-EC57-D045-808E-56D0E28E6E20}" srcOrd="9" destOrd="0" presId="urn:microsoft.com/office/officeart/2005/8/layout/cycle5"/>
    <dgm:cxn modelId="{28EBBD68-3EE4-8342-B3CF-A9EF4DF747F2}" type="presParOf" srcId="{2ECC94A1-BC2D-9F45-8D76-0D2477C69D38}" destId="{BD26159B-7E69-3D40-812F-E2B26E993826}" srcOrd="10" destOrd="0" presId="urn:microsoft.com/office/officeart/2005/8/layout/cycle5"/>
    <dgm:cxn modelId="{234D83A6-5B00-EE40-B3A2-26B769D5C39A}" type="presParOf" srcId="{2ECC94A1-BC2D-9F45-8D76-0D2477C69D38}" destId="{852D7587-59CC-CD47-823E-F275124BCDBC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84C34EC-1E7D-0E48-825B-99B4498C8F23}" type="doc">
      <dgm:prSet loTypeId="urn:microsoft.com/office/officeart/2005/8/layout/hProcess9" loCatId="process" qsTypeId="urn:microsoft.com/office/officeart/2005/8/quickstyle/simple4" qsCatId="simple" csTypeId="urn:microsoft.com/office/officeart/2005/8/colors/accent1_2" csCatId="accent1" phldr="1"/>
      <dgm:spPr/>
    </dgm:pt>
    <dgm:pt modelId="{3F7ED645-1368-7049-A467-433DD5A3F1BD}">
      <dgm:prSet phldrT="[Texto]"/>
      <dgm:spPr/>
      <dgm:t>
        <a:bodyPr/>
        <a:lstStyle/>
        <a:p>
          <a:r>
            <a:rPr lang="es-ES" dirty="0" smtClean="0"/>
            <a:t>Intención</a:t>
          </a:r>
          <a:endParaRPr lang="es-ES" dirty="0"/>
        </a:p>
      </dgm:t>
    </dgm:pt>
    <dgm:pt modelId="{A8EB1772-7C90-2846-B76D-0E033BE8BDFE}" type="parTrans" cxnId="{1BC84C0C-AAA8-E24B-B32B-71266B35A625}">
      <dgm:prSet/>
      <dgm:spPr/>
      <dgm:t>
        <a:bodyPr/>
        <a:lstStyle/>
        <a:p>
          <a:endParaRPr lang="es-ES"/>
        </a:p>
      </dgm:t>
    </dgm:pt>
    <dgm:pt modelId="{14FD42D8-B86D-3C42-9369-0284F69219D3}" type="sibTrans" cxnId="{1BC84C0C-AAA8-E24B-B32B-71266B35A625}">
      <dgm:prSet/>
      <dgm:spPr/>
      <dgm:t>
        <a:bodyPr/>
        <a:lstStyle/>
        <a:p>
          <a:endParaRPr lang="es-ES"/>
        </a:p>
      </dgm:t>
    </dgm:pt>
    <dgm:pt modelId="{31264B54-DC5D-554B-94C9-8DFA4CCA548B}">
      <dgm:prSet phldrT="[Texto]"/>
      <dgm:spPr/>
      <dgm:t>
        <a:bodyPr/>
        <a:lstStyle/>
        <a:p>
          <a:r>
            <a:rPr lang="es-ES" dirty="0" smtClean="0"/>
            <a:t>Decisión</a:t>
          </a:r>
          <a:endParaRPr lang="es-ES" dirty="0"/>
        </a:p>
      </dgm:t>
    </dgm:pt>
    <dgm:pt modelId="{3ABF822A-D89E-7448-B8D9-07A562877BF2}" type="parTrans" cxnId="{F8F313F3-10BB-7E4D-A4A3-92485718C202}">
      <dgm:prSet/>
      <dgm:spPr/>
      <dgm:t>
        <a:bodyPr/>
        <a:lstStyle/>
        <a:p>
          <a:endParaRPr lang="es-ES"/>
        </a:p>
      </dgm:t>
    </dgm:pt>
    <dgm:pt modelId="{7ECB4838-A136-6641-B864-81C392CF2509}" type="sibTrans" cxnId="{F8F313F3-10BB-7E4D-A4A3-92485718C202}">
      <dgm:prSet/>
      <dgm:spPr/>
      <dgm:t>
        <a:bodyPr/>
        <a:lstStyle/>
        <a:p>
          <a:endParaRPr lang="es-ES"/>
        </a:p>
      </dgm:t>
    </dgm:pt>
    <dgm:pt modelId="{E6D6D4E7-29F4-6340-A9DF-ED98296F1D48}">
      <dgm:prSet phldrT="[Texto]"/>
      <dgm:spPr/>
      <dgm:t>
        <a:bodyPr/>
        <a:lstStyle/>
        <a:p>
          <a:r>
            <a:rPr lang="es-ES" dirty="0" smtClean="0"/>
            <a:t>Acción</a:t>
          </a:r>
          <a:endParaRPr lang="es-ES" dirty="0"/>
        </a:p>
      </dgm:t>
    </dgm:pt>
    <dgm:pt modelId="{047F64B1-2AAF-A242-80A4-4B413C9948FF}" type="parTrans" cxnId="{8C02C14E-29B3-0942-963F-81B32451C53B}">
      <dgm:prSet/>
      <dgm:spPr/>
      <dgm:t>
        <a:bodyPr/>
        <a:lstStyle/>
        <a:p>
          <a:endParaRPr lang="es-ES"/>
        </a:p>
      </dgm:t>
    </dgm:pt>
    <dgm:pt modelId="{DEC68CDE-3AB1-A34A-934B-A15A8A9B3C51}" type="sibTrans" cxnId="{8C02C14E-29B3-0942-963F-81B32451C53B}">
      <dgm:prSet/>
      <dgm:spPr/>
      <dgm:t>
        <a:bodyPr/>
        <a:lstStyle/>
        <a:p>
          <a:endParaRPr lang="es-ES"/>
        </a:p>
      </dgm:t>
    </dgm:pt>
    <dgm:pt modelId="{3C22322B-F33E-094A-B04B-1F0F1108396D}" type="pres">
      <dgm:prSet presAssocID="{B84C34EC-1E7D-0E48-825B-99B4498C8F23}" presName="CompostProcess" presStyleCnt="0">
        <dgm:presLayoutVars>
          <dgm:dir/>
          <dgm:resizeHandles val="exact"/>
        </dgm:presLayoutVars>
      </dgm:prSet>
      <dgm:spPr/>
    </dgm:pt>
    <dgm:pt modelId="{313C0DC8-DA8B-4247-BDA2-E6F7C37A0061}" type="pres">
      <dgm:prSet presAssocID="{B84C34EC-1E7D-0E48-825B-99B4498C8F23}" presName="arrow" presStyleLbl="bgShp" presStyleIdx="0" presStyleCnt="1"/>
      <dgm:spPr/>
    </dgm:pt>
    <dgm:pt modelId="{68901ADD-FC99-234E-9BCD-85A06E19BCEB}" type="pres">
      <dgm:prSet presAssocID="{B84C34EC-1E7D-0E48-825B-99B4498C8F23}" presName="linearProcess" presStyleCnt="0"/>
      <dgm:spPr/>
    </dgm:pt>
    <dgm:pt modelId="{C1C30755-B363-CC47-8593-5481B2D5D40C}" type="pres">
      <dgm:prSet presAssocID="{3F7ED645-1368-7049-A467-433DD5A3F1B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43B559C-60B1-0E41-AA47-0E73136AF7C2}" type="pres">
      <dgm:prSet presAssocID="{14FD42D8-B86D-3C42-9369-0284F69219D3}" presName="sibTrans" presStyleCnt="0"/>
      <dgm:spPr/>
    </dgm:pt>
    <dgm:pt modelId="{F463C178-248A-A24D-B163-2828E13C0FB0}" type="pres">
      <dgm:prSet presAssocID="{31264B54-DC5D-554B-94C9-8DFA4CCA548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8ACB75E-569D-FE4B-8430-FCBEC2C54C0B}" type="pres">
      <dgm:prSet presAssocID="{7ECB4838-A136-6641-B864-81C392CF2509}" presName="sibTrans" presStyleCnt="0"/>
      <dgm:spPr/>
    </dgm:pt>
    <dgm:pt modelId="{A2B26D1D-207D-1C4B-A58F-CF30936A902D}" type="pres">
      <dgm:prSet presAssocID="{E6D6D4E7-29F4-6340-A9DF-ED98296F1D48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C33F762-1791-A343-AD53-00C9D508A24E}" type="presOf" srcId="{B84C34EC-1E7D-0E48-825B-99B4498C8F23}" destId="{3C22322B-F33E-094A-B04B-1F0F1108396D}" srcOrd="0" destOrd="0" presId="urn:microsoft.com/office/officeart/2005/8/layout/hProcess9"/>
    <dgm:cxn modelId="{1BC84C0C-AAA8-E24B-B32B-71266B35A625}" srcId="{B84C34EC-1E7D-0E48-825B-99B4498C8F23}" destId="{3F7ED645-1368-7049-A467-433DD5A3F1BD}" srcOrd="0" destOrd="0" parTransId="{A8EB1772-7C90-2846-B76D-0E033BE8BDFE}" sibTransId="{14FD42D8-B86D-3C42-9369-0284F69219D3}"/>
    <dgm:cxn modelId="{B3B3BADE-E581-0B43-B700-162B7D6E8255}" type="presOf" srcId="{E6D6D4E7-29F4-6340-A9DF-ED98296F1D48}" destId="{A2B26D1D-207D-1C4B-A58F-CF30936A902D}" srcOrd="0" destOrd="0" presId="urn:microsoft.com/office/officeart/2005/8/layout/hProcess9"/>
    <dgm:cxn modelId="{07930AFA-643C-CD40-8BED-2752C316CCF5}" type="presOf" srcId="{3F7ED645-1368-7049-A467-433DD5A3F1BD}" destId="{C1C30755-B363-CC47-8593-5481B2D5D40C}" srcOrd="0" destOrd="0" presId="urn:microsoft.com/office/officeart/2005/8/layout/hProcess9"/>
    <dgm:cxn modelId="{F8F313F3-10BB-7E4D-A4A3-92485718C202}" srcId="{B84C34EC-1E7D-0E48-825B-99B4498C8F23}" destId="{31264B54-DC5D-554B-94C9-8DFA4CCA548B}" srcOrd="1" destOrd="0" parTransId="{3ABF822A-D89E-7448-B8D9-07A562877BF2}" sibTransId="{7ECB4838-A136-6641-B864-81C392CF2509}"/>
    <dgm:cxn modelId="{8C02C14E-29B3-0942-963F-81B32451C53B}" srcId="{B84C34EC-1E7D-0E48-825B-99B4498C8F23}" destId="{E6D6D4E7-29F4-6340-A9DF-ED98296F1D48}" srcOrd="2" destOrd="0" parTransId="{047F64B1-2AAF-A242-80A4-4B413C9948FF}" sibTransId="{DEC68CDE-3AB1-A34A-934B-A15A8A9B3C51}"/>
    <dgm:cxn modelId="{FD7715D3-D02F-F149-BB55-CA4578896C0A}" type="presOf" srcId="{31264B54-DC5D-554B-94C9-8DFA4CCA548B}" destId="{F463C178-248A-A24D-B163-2828E13C0FB0}" srcOrd="0" destOrd="0" presId="urn:microsoft.com/office/officeart/2005/8/layout/hProcess9"/>
    <dgm:cxn modelId="{99C9E853-7F30-3B47-97B6-F81EF708FF99}" type="presParOf" srcId="{3C22322B-F33E-094A-B04B-1F0F1108396D}" destId="{313C0DC8-DA8B-4247-BDA2-E6F7C37A0061}" srcOrd="0" destOrd="0" presId="urn:microsoft.com/office/officeart/2005/8/layout/hProcess9"/>
    <dgm:cxn modelId="{A9B4F897-DA27-D14A-98EF-36195496C1D1}" type="presParOf" srcId="{3C22322B-F33E-094A-B04B-1F0F1108396D}" destId="{68901ADD-FC99-234E-9BCD-85A06E19BCEB}" srcOrd="1" destOrd="0" presId="urn:microsoft.com/office/officeart/2005/8/layout/hProcess9"/>
    <dgm:cxn modelId="{070CB4BC-7962-1341-B081-F1F0B2DC3EF3}" type="presParOf" srcId="{68901ADD-FC99-234E-9BCD-85A06E19BCEB}" destId="{C1C30755-B363-CC47-8593-5481B2D5D40C}" srcOrd="0" destOrd="0" presId="urn:microsoft.com/office/officeart/2005/8/layout/hProcess9"/>
    <dgm:cxn modelId="{7E1BFBCA-11BC-EC48-B0F0-39CE5599CA69}" type="presParOf" srcId="{68901ADD-FC99-234E-9BCD-85A06E19BCEB}" destId="{443B559C-60B1-0E41-AA47-0E73136AF7C2}" srcOrd="1" destOrd="0" presId="urn:microsoft.com/office/officeart/2005/8/layout/hProcess9"/>
    <dgm:cxn modelId="{310D961A-C5E2-6E48-886D-A147B9D5FCAA}" type="presParOf" srcId="{68901ADD-FC99-234E-9BCD-85A06E19BCEB}" destId="{F463C178-248A-A24D-B163-2828E13C0FB0}" srcOrd="2" destOrd="0" presId="urn:microsoft.com/office/officeart/2005/8/layout/hProcess9"/>
    <dgm:cxn modelId="{CBFEE2B6-FA24-C44F-AB68-8E66162E8487}" type="presParOf" srcId="{68901ADD-FC99-234E-9BCD-85A06E19BCEB}" destId="{A8ACB75E-569D-FE4B-8430-FCBEC2C54C0B}" srcOrd="3" destOrd="0" presId="urn:microsoft.com/office/officeart/2005/8/layout/hProcess9"/>
    <dgm:cxn modelId="{AF177FDF-32F1-5041-BB7C-E0B377B5D98D}" type="presParOf" srcId="{68901ADD-FC99-234E-9BCD-85A06E19BCEB}" destId="{A2B26D1D-207D-1C4B-A58F-CF30936A902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72D5410-A8DD-9C45-9B03-1312F2C29975}" type="doc">
      <dgm:prSet loTypeId="urn:microsoft.com/office/officeart/2009/3/layout/RandomtoResult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94CE3DF-6EBD-A043-B53F-3EEBE94AE9C0}">
      <dgm:prSet phldrT="[Texto]"/>
      <dgm:spPr/>
      <dgm:t>
        <a:bodyPr/>
        <a:lstStyle/>
        <a:p>
          <a:r>
            <a:rPr lang="es-ES" dirty="0" smtClean="0"/>
            <a:t>Personas con Discapacidad</a:t>
          </a:r>
          <a:endParaRPr lang="es-ES" dirty="0"/>
        </a:p>
      </dgm:t>
    </dgm:pt>
    <dgm:pt modelId="{365A6955-CFE0-4046-B86B-F6B3F416274C}" type="parTrans" cxnId="{C8D949FF-45C9-184C-9F69-44BB5B042024}">
      <dgm:prSet/>
      <dgm:spPr/>
      <dgm:t>
        <a:bodyPr/>
        <a:lstStyle/>
        <a:p>
          <a:endParaRPr lang="es-ES"/>
        </a:p>
      </dgm:t>
    </dgm:pt>
    <dgm:pt modelId="{1CFA4EAC-273B-B940-8063-F321D6FDDA87}" type="sibTrans" cxnId="{C8D949FF-45C9-184C-9F69-44BB5B042024}">
      <dgm:prSet/>
      <dgm:spPr/>
      <dgm:t>
        <a:bodyPr/>
        <a:lstStyle/>
        <a:p>
          <a:endParaRPr lang="es-ES"/>
        </a:p>
      </dgm:t>
    </dgm:pt>
    <dgm:pt modelId="{078F5601-5381-C749-BB6A-9C93781B8D35}">
      <dgm:prSet phldrT="[Texto]"/>
      <dgm:spPr/>
      <dgm:t>
        <a:bodyPr/>
        <a:lstStyle/>
        <a:p>
          <a:r>
            <a:rPr lang="es-ES" dirty="0" smtClean="0"/>
            <a:t>EIFODEC</a:t>
          </a:r>
          <a:endParaRPr lang="es-ES" dirty="0"/>
        </a:p>
      </dgm:t>
    </dgm:pt>
    <dgm:pt modelId="{AAA25E15-250A-E345-81AA-793FA4C99052}" type="parTrans" cxnId="{95D4D7BD-48FE-1D49-B4FF-2D878BC1D557}">
      <dgm:prSet/>
      <dgm:spPr/>
      <dgm:t>
        <a:bodyPr/>
        <a:lstStyle/>
        <a:p>
          <a:endParaRPr lang="es-ES"/>
        </a:p>
      </dgm:t>
    </dgm:pt>
    <dgm:pt modelId="{589B2805-2EA8-BA42-BF52-9641092454CE}" type="sibTrans" cxnId="{95D4D7BD-48FE-1D49-B4FF-2D878BC1D557}">
      <dgm:prSet/>
      <dgm:spPr/>
      <dgm:t>
        <a:bodyPr/>
        <a:lstStyle/>
        <a:p>
          <a:endParaRPr lang="es-ES"/>
        </a:p>
      </dgm:t>
    </dgm:pt>
    <dgm:pt modelId="{AF34C238-6767-2141-8C77-B4BD3FAA8E7C}" type="pres">
      <dgm:prSet presAssocID="{172D5410-A8DD-9C45-9B03-1312F2C29975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E42275A8-0382-294D-B2EB-BCB5FC02368D}" type="pres">
      <dgm:prSet presAssocID="{394CE3DF-6EBD-A043-B53F-3EEBE94AE9C0}" presName="chaos" presStyleCnt="0"/>
      <dgm:spPr/>
    </dgm:pt>
    <dgm:pt modelId="{A5B237DF-9109-F945-8144-EA4CC39EFC42}" type="pres">
      <dgm:prSet presAssocID="{394CE3DF-6EBD-A043-B53F-3EEBE94AE9C0}" presName="parTx1" presStyleLbl="revTx" presStyleIdx="0" presStyleCnt="1"/>
      <dgm:spPr/>
      <dgm:t>
        <a:bodyPr/>
        <a:lstStyle/>
        <a:p>
          <a:endParaRPr lang="es-ES"/>
        </a:p>
      </dgm:t>
    </dgm:pt>
    <dgm:pt modelId="{3B00D9AF-1427-BE41-BA72-121CD6AFDBCF}" type="pres">
      <dgm:prSet presAssocID="{394CE3DF-6EBD-A043-B53F-3EEBE94AE9C0}" presName="c1" presStyleLbl="node1" presStyleIdx="0" presStyleCnt="19"/>
      <dgm:spPr/>
    </dgm:pt>
    <dgm:pt modelId="{E0E400B5-B9C6-354C-B98C-0C5B47BB0F8C}" type="pres">
      <dgm:prSet presAssocID="{394CE3DF-6EBD-A043-B53F-3EEBE94AE9C0}" presName="c2" presStyleLbl="node1" presStyleIdx="1" presStyleCnt="19"/>
      <dgm:spPr/>
    </dgm:pt>
    <dgm:pt modelId="{CECE94FC-0ED4-1B42-9853-0E8420C2585D}" type="pres">
      <dgm:prSet presAssocID="{394CE3DF-6EBD-A043-B53F-3EEBE94AE9C0}" presName="c3" presStyleLbl="node1" presStyleIdx="2" presStyleCnt="19"/>
      <dgm:spPr/>
    </dgm:pt>
    <dgm:pt modelId="{BEC4CAB6-E025-C24D-87B0-EB923F544D15}" type="pres">
      <dgm:prSet presAssocID="{394CE3DF-6EBD-A043-B53F-3EEBE94AE9C0}" presName="c4" presStyleLbl="node1" presStyleIdx="3" presStyleCnt="19"/>
      <dgm:spPr/>
    </dgm:pt>
    <dgm:pt modelId="{DB9B59A3-06FA-704E-B561-889C2C3FFF52}" type="pres">
      <dgm:prSet presAssocID="{394CE3DF-6EBD-A043-B53F-3EEBE94AE9C0}" presName="c5" presStyleLbl="node1" presStyleIdx="4" presStyleCnt="19"/>
      <dgm:spPr/>
    </dgm:pt>
    <dgm:pt modelId="{3F3C5A4C-F68D-BD46-A210-D601426E5F20}" type="pres">
      <dgm:prSet presAssocID="{394CE3DF-6EBD-A043-B53F-3EEBE94AE9C0}" presName="c6" presStyleLbl="node1" presStyleIdx="5" presStyleCnt="19"/>
      <dgm:spPr/>
    </dgm:pt>
    <dgm:pt modelId="{82DF2C90-4315-C944-8B2E-0470E18FD049}" type="pres">
      <dgm:prSet presAssocID="{394CE3DF-6EBD-A043-B53F-3EEBE94AE9C0}" presName="c7" presStyleLbl="node1" presStyleIdx="6" presStyleCnt="19"/>
      <dgm:spPr/>
    </dgm:pt>
    <dgm:pt modelId="{233233E7-1424-7744-BBDE-4282900A3FEE}" type="pres">
      <dgm:prSet presAssocID="{394CE3DF-6EBD-A043-B53F-3EEBE94AE9C0}" presName="c8" presStyleLbl="node1" presStyleIdx="7" presStyleCnt="19"/>
      <dgm:spPr/>
    </dgm:pt>
    <dgm:pt modelId="{22E9CCD3-3F16-A446-B957-ED42F546C242}" type="pres">
      <dgm:prSet presAssocID="{394CE3DF-6EBD-A043-B53F-3EEBE94AE9C0}" presName="c9" presStyleLbl="node1" presStyleIdx="8" presStyleCnt="19"/>
      <dgm:spPr/>
    </dgm:pt>
    <dgm:pt modelId="{CF2E21CE-FFE8-F745-8761-BB868D59529A}" type="pres">
      <dgm:prSet presAssocID="{394CE3DF-6EBD-A043-B53F-3EEBE94AE9C0}" presName="c10" presStyleLbl="node1" presStyleIdx="9" presStyleCnt="19"/>
      <dgm:spPr/>
    </dgm:pt>
    <dgm:pt modelId="{5092A5F2-1D55-E546-AC97-590517E76443}" type="pres">
      <dgm:prSet presAssocID="{394CE3DF-6EBD-A043-B53F-3EEBE94AE9C0}" presName="c11" presStyleLbl="node1" presStyleIdx="10" presStyleCnt="19"/>
      <dgm:spPr/>
    </dgm:pt>
    <dgm:pt modelId="{9ECD241B-3264-3E49-A3B9-7437A42A4B10}" type="pres">
      <dgm:prSet presAssocID="{394CE3DF-6EBD-A043-B53F-3EEBE94AE9C0}" presName="c12" presStyleLbl="node1" presStyleIdx="11" presStyleCnt="19"/>
      <dgm:spPr/>
    </dgm:pt>
    <dgm:pt modelId="{725C0BE4-4EA0-BC4E-AA05-F0299C46F926}" type="pres">
      <dgm:prSet presAssocID="{394CE3DF-6EBD-A043-B53F-3EEBE94AE9C0}" presName="c13" presStyleLbl="node1" presStyleIdx="12" presStyleCnt="19"/>
      <dgm:spPr/>
    </dgm:pt>
    <dgm:pt modelId="{0B82F946-8DC8-CD4A-A0AF-038F65D32F1A}" type="pres">
      <dgm:prSet presAssocID="{394CE3DF-6EBD-A043-B53F-3EEBE94AE9C0}" presName="c14" presStyleLbl="node1" presStyleIdx="13" presStyleCnt="19"/>
      <dgm:spPr/>
    </dgm:pt>
    <dgm:pt modelId="{802C01AA-18EF-374D-B79F-FD7114E78D35}" type="pres">
      <dgm:prSet presAssocID="{394CE3DF-6EBD-A043-B53F-3EEBE94AE9C0}" presName="c15" presStyleLbl="node1" presStyleIdx="14" presStyleCnt="19"/>
      <dgm:spPr/>
    </dgm:pt>
    <dgm:pt modelId="{B97FB9F7-2999-9449-B9D1-ACDC240C8422}" type="pres">
      <dgm:prSet presAssocID="{394CE3DF-6EBD-A043-B53F-3EEBE94AE9C0}" presName="c16" presStyleLbl="node1" presStyleIdx="15" presStyleCnt="19"/>
      <dgm:spPr/>
    </dgm:pt>
    <dgm:pt modelId="{7EF25D0B-90AF-8B4D-8A9A-E50BEC7448B4}" type="pres">
      <dgm:prSet presAssocID="{394CE3DF-6EBD-A043-B53F-3EEBE94AE9C0}" presName="c17" presStyleLbl="node1" presStyleIdx="16" presStyleCnt="19"/>
      <dgm:spPr/>
    </dgm:pt>
    <dgm:pt modelId="{DBE20793-3F84-944B-AA4F-4E4A0DECF18A}" type="pres">
      <dgm:prSet presAssocID="{394CE3DF-6EBD-A043-B53F-3EEBE94AE9C0}" presName="c18" presStyleLbl="node1" presStyleIdx="17" presStyleCnt="19"/>
      <dgm:spPr/>
    </dgm:pt>
    <dgm:pt modelId="{E546823E-A484-E14A-BBF7-52AF6CACB226}" type="pres">
      <dgm:prSet presAssocID="{1CFA4EAC-273B-B940-8063-F321D6FDDA87}" presName="chevronComposite1" presStyleCnt="0"/>
      <dgm:spPr/>
    </dgm:pt>
    <dgm:pt modelId="{23112A90-22EC-5A47-843D-546593DB4FBE}" type="pres">
      <dgm:prSet presAssocID="{1CFA4EAC-273B-B940-8063-F321D6FDDA87}" presName="chevron1" presStyleLbl="sibTrans2D1" presStyleIdx="0" presStyleCnt="2"/>
      <dgm:spPr/>
    </dgm:pt>
    <dgm:pt modelId="{2CED9075-97B6-6D41-BCF1-7E7F37C64A79}" type="pres">
      <dgm:prSet presAssocID="{1CFA4EAC-273B-B940-8063-F321D6FDDA87}" presName="spChevron1" presStyleCnt="0"/>
      <dgm:spPr/>
    </dgm:pt>
    <dgm:pt modelId="{CE2B493F-86D1-8C49-A2C3-D4D6811C8193}" type="pres">
      <dgm:prSet presAssocID="{1CFA4EAC-273B-B940-8063-F321D6FDDA87}" presName="overlap" presStyleCnt="0"/>
      <dgm:spPr/>
    </dgm:pt>
    <dgm:pt modelId="{D696B4C8-8584-9844-8021-E6DD35420048}" type="pres">
      <dgm:prSet presAssocID="{1CFA4EAC-273B-B940-8063-F321D6FDDA87}" presName="chevronComposite2" presStyleCnt="0"/>
      <dgm:spPr/>
    </dgm:pt>
    <dgm:pt modelId="{F81D39A1-7D21-8845-BF16-EE5B653CF6F9}" type="pres">
      <dgm:prSet presAssocID="{1CFA4EAC-273B-B940-8063-F321D6FDDA87}" presName="chevron2" presStyleLbl="sibTrans2D1" presStyleIdx="1" presStyleCnt="2"/>
      <dgm:spPr/>
    </dgm:pt>
    <dgm:pt modelId="{32C02F92-2400-8F45-9254-5AACB8CA039F}" type="pres">
      <dgm:prSet presAssocID="{1CFA4EAC-273B-B940-8063-F321D6FDDA87}" presName="spChevron2" presStyleCnt="0"/>
      <dgm:spPr/>
    </dgm:pt>
    <dgm:pt modelId="{1613B4D6-494E-0341-BC73-B16D0635D8CB}" type="pres">
      <dgm:prSet presAssocID="{078F5601-5381-C749-BB6A-9C93781B8D35}" presName="last" presStyleCnt="0"/>
      <dgm:spPr/>
    </dgm:pt>
    <dgm:pt modelId="{059A38C5-0A55-5C49-883C-59570358D48B}" type="pres">
      <dgm:prSet presAssocID="{078F5601-5381-C749-BB6A-9C93781B8D35}" presName="circleTx" presStyleLbl="node1" presStyleIdx="18" presStyleCnt="19"/>
      <dgm:spPr/>
      <dgm:t>
        <a:bodyPr/>
        <a:lstStyle/>
        <a:p>
          <a:endParaRPr lang="es-ES"/>
        </a:p>
      </dgm:t>
    </dgm:pt>
    <dgm:pt modelId="{E755E2CE-3271-664D-93FB-E69B9463112A}" type="pres">
      <dgm:prSet presAssocID="{078F5601-5381-C749-BB6A-9C93781B8D35}" presName="spN" presStyleCnt="0"/>
      <dgm:spPr/>
    </dgm:pt>
  </dgm:ptLst>
  <dgm:cxnLst>
    <dgm:cxn modelId="{7545D1E3-F1D3-864C-BEAE-F8D0806D20A9}" type="presOf" srcId="{078F5601-5381-C749-BB6A-9C93781B8D35}" destId="{059A38C5-0A55-5C49-883C-59570358D48B}" srcOrd="0" destOrd="0" presId="urn:microsoft.com/office/officeart/2009/3/layout/RandomtoResultProcess"/>
    <dgm:cxn modelId="{3503EA75-8F8A-7343-88D8-9684C93777D7}" type="presOf" srcId="{394CE3DF-6EBD-A043-B53F-3EEBE94AE9C0}" destId="{A5B237DF-9109-F945-8144-EA4CC39EFC42}" srcOrd="0" destOrd="0" presId="urn:microsoft.com/office/officeart/2009/3/layout/RandomtoResultProcess"/>
    <dgm:cxn modelId="{C9D974AB-A33B-5747-A52A-B812DB531BFE}" type="presOf" srcId="{172D5410-A8DD-9C45-9B03-1312F2C29975}" destId="{AF34C238-6767-2141-8C77-B4BD3FAA8E7C}" srcOrd="0" destOrd="0" presId="urn:microsoft.com/office/officeart/2009/3/layout/RandomtoResultProcess"/>
    <dgm:cxn modelId="{95D4D7BD-48FE-1D49-B4FF-2D878BC1D557}" srcId="{172D5410-A8DD-9C45-9B03-1312F2C29975}" destId="{078F5601-5381-C749-BB6A-9C93781B8D35}" srcOrd="1" destOrd="0" parTransId="{AAA25E15-250A-E345-81AA-793FA4C99052}" sibTransId="{589B2805-2EA8-BA42-BF52-9641092454CE}"/>
    <dgm:cxn modelId="{C8D949FF-45C9-184C-9F69-44BB5B042024}" srcId="{172D5410-A8DD-9C45-9B03-1312F2C29975}" destId="{394CE3DF-6EBD-A043-B53F-3EEBE94AE9C0}" srcOrd="0" destOrd="0" parTransId="{365A6955-CFE0-4046-B86B-F6B3F416274C}" sibTransId="{1CFA4EAC-273B-B940-8063-F321D6FDDA87}"/>
    <dgm:cxn modelId="{06DE5FB4-C78D-1E4E-BE94-ABD17732C18F}" type="presParOf" srcId="{AF34C238-6767-2141-8C77-B4BD3FAA8E7C}" destId="{E42275A8-0382-294D-B2EB-BCB5FC02368D}" srcOrd="0" destOrd="0" presId="urn:microsoft.com/office/officeart/2009/3/layout/RandomtoResultProcess"/>
    <dgm:cxn modelId="{A1D2BE34-023D-F142-AE63-D268EFED3795}" type="presParOf" srcId="{E42275A8-0382-294D-B2EB-BCB5FC02368D}" destId="{A5B237DF-9109-F945-8144-EA4CC39EFC42}" srcOrd="0" destOrd="0" presId="urn:microsoft.com/office/officeart/2009/3/layout/RandomtoResultProcess"/>
    <dgm:cxn modelId="{FA9B3DB6-9307-D648-A45E-37962FF5226C}" type="presParOf" srcId="{E42275A8-0382-294D-B2EB-BCB5FC02368D}" destId="{3B00D9AF-1427-BE41-BA72-121CD6AFDBCF}" srcOrd="1" destOrd="0" presId="urn:microsoft.com/office/officeart/2009/3/layout/RandomtoResultProcess"/>
    <dgm:cxn modelId="{390E27B7-D610-F844-B0C4-FE4207887D53}" type="presParOf" srcId="{E42275A8-0382-294D-B2EB-BCB5FC02368D}" destId="{E0E400B5-B9C6-354C-B98C-0C5B47BB0F8C}" srcOrd="2" destOrd="0" presId="urn:microsoft.com/office/officeart/2009/3/layout/RandomtoResultProcess"/>
    <dgm:cxn modelId="{0E593F1C-2C1F-3C4C-A7EA-DBDECF25A13F}" type="presParOf" srcId="{E42275A8-0382-294D-B2EB-BCB5FC02368D}" destId="{CECE94FC-0ED4-1B42-9853-0E8420C2585D}" srcOrd="3" destOrd="0" presId="urn:microsoft.com/office/officeart/2009/3/layout/RandomtoResultProcess"/>
    <dgm:cxn modelId="{AAC11CC9-FC14-D84E-AA02-8519BC082C35}" type="presParOf" srcId="{E42275A8-0382-294D-B2EB-BCB5FC02368D}" destId="{BEC4CAB6-E025-C24D-87B0-EB923F544D15}" srcOrd="4" destOrd="0" presId="urn:microsoft.com/office/officeart/2009/3/layout/RandomtoResultProcess"/>
    <dgm:cxn modelId="{04B81B45-AA2D-234A-9719-2B20F977B3E1}" type="presParOf" srcId="{E42275A8-0382-294D-B2EB-BCB5FC02368D}" destId="{DB9B59A3-06FA-704E-B561-889C2C3FFF52}" srcOrd="5" destOrd="0" presId="urn:microsoft.com/office/officeart/2009/3/layout/RandomtoResultProcess"/>
    <dgm:cxn modelId="{66AE1ADD-D05C-E747-BD6C-C448DDC1987F}" type="presParOf" srcId="{E42275A8-0382-294D-B2EB-BCB5FC02368D}" destId="{3F3C5A4C-F68D-BD46-A210-D601426E5F20}" srcOrd="6" destOrd="0" presId="urn:microsoft.com/office/officeart/2009/3/layout/RandomtoResultProcess"/>
    <dgm:cxn modelId="{BDFBC5C0-D200-594E-9EA7-B95F01AA84F4}" type="presParOf" srcId="{E42275A8-0382-294D-B2EB-BCB5FC02368D}" destId="{82DF2C90-4315-C944-8B2E-0470E18FD049}" srcOrd="7" destOrd="0" presId="urn:microsoft.com/office/officeart/2009/3/layout/RandomtoResultProcess"/>
    <dgm:cxn modelId="{E18F555B-B90A-2E42-AFE3-CAE982A889A8}" type="presParOf" srcId="{E42275A8-0382-294D-B2EB-BCB5FC02368D}" destId="{233233E7-1424-7744-BBDE-4282900A3FEE}" srcOrd="8" destOrd="0" presId="urn:microsoft.com/office/officeart/2009/3/layout/RandomtoResultProcess"/>
    <dgm:cxn modelId="{38C6B72A-2DBE-9544-B3DC-E13C229B0319}" type="presParOf" srcId="{E42275A8-0382-294D-B2EB-BCB5FC02368D}" destId="{22E9CCD3-3F16-A446-B957-ED42F546C242}" srcOrd="9" destOrd="0" presId="urn:microsoft.com/office/officeart/2009/3/layout/RandomtoResultProcess"/>
    <dgm:cxn modelId="{CD291DB6-93EB-F24C-963E-3C22AA9AD75A}" type="presParOf" srcId="{E42275A8-0382-294D-B2EB-BCB5FC02368D}" destId="{CF2E21CE-FFE8-F745-8761-BB868D59529A}" srcOrd="10" destOrd="0" presId="urn:microsoft.com/office/officeart/2009/3/layout/RandomtoResultProcess"/>
    <dgm:cxn modelId="{FCA53336-A959-534E-B2D0-4A02CD06676C}" type="presParOf" srcId="{E42275A8-0382-294D-B2EB-BCB5FC02368D}" destId="{5092A5F2-1D55-E546-AC97-590517E76443}" srcOrd="11" destOrd="0" presId="urn:microsoft.com/office/officeart/2009/3/layout/RandomtoResultProcess"/>
    <dgm:cxn modelId="{C20275D1-34A6-1B4B-9BD8-77F602CDA188}" type="presParOf" srcId="{E42275A8-0382-294D-B2EB-BCB5FC02368D}" destId="{9ECD241B-3264-3E49-A3B9-7437A42A4B10}" srcOrd="12" destOrd="0" presId="urn:microsoft.com/office/officeart/2009/3/layout/RandomtoResultProcess"/>
    <dgm:cxn modelId="{1024E2DE-34E8-6849-B282-913B017A750F}" type="presParOf" srcId="{E42275A8-0382-294D-B2EB-BCB5FC02368D}" destId="{725C0BE4-4EA0-BC4E-AA05-F0299C46F926}" srcOrd="13" destOrd="0" presId="urn:microsoft.com/office/officeart/2009/3/layout/RandomtoResultProcess"/>
    <dgm:cxn modelId="{CEA915D2-E8DF-9145-B671-B6DD9C94B99D}" type="presParOf" srcId="{E42275A8-0382-294D-B2EB-BCB5FC02368D}" destId="{0B82F946-8DC8-CD4A-A0AF-038F65D32F1A}" srcOrd="14" destOrd="0" presId="urn:microsoft.com/office/officeart/2009/3/layout/RandomtoResultProcess"/>
    <dgm:cxn modelId="{2BCA8BE3-3122-404E-AD02-793975A3BF7C}" type="presParOf" srcId="{E42275A8-0382-294D-B2EB-BCB5FC02368D}" destId="{802C01AA-18EF-374D-B79F-FD7114E78D35}" srcOrd="15" destOrd="0" presId="urn:microsoft.com/office/officeart/2009/3/layout/RandomtoResultProcess"/>
    <dgm:cxn modelId="{9336D9AE-62AE-4341-9ECD-7F19272589FF}" type="presParOf" srcId="{E42275A8-0382-294D-B2EB-BCB5FC02368D}" destId="{B97FB9F7-2999-9449-B9D1-ACDC240C8422}" srcOrd="16" destOrd="0" presId="urn:microsoft.com/office/officeart/2009/3/layout/RandomtoResultProcess"/>
    <dgm:cxn modelId="{4736B04E-87ED-134B-BA35-31640E84973B}" type="presParOf" srcId="{E42275A8-0382-294D-B2EB-BCB5FC02368D}" destId="{7EF25D0B-90AF-8B4D-8A9A-E50BEC7448B4}" srcOrd="17" destOrd="0" presId="urn:microsoft.com/office/officeart/2009/3/layout/RandomtoResultProcess"/>
    <dgm:cxn modelId="{ABE21A33-F986-424D-9DB0-58867CFA200F}" type="presParOf" srcId="{E42275A8-0382-294D-B2EB-BCB5FC02368D}" destId="{DBE20793-3F84-944B-AA4F-4E4A0DECF18A}" srcOrd="18" destOrd="0" presId="urn:microsoft.com/office/officeart/2009/3/layout/RandomtoResultProcess"/>
    <dgm:cxn modelId="{93C94DF2-6810-654F-BBD0-E0389958D613}" type="presParOf" srcId="{AF34C238-6767-2141-8C77-B4BD3FAA8E7C}" destId="{E546823E-A484-E14A-BBF7-52AF6CACB226}" srcOrd="1" destOrd="0" presId="urn:microsoft.com/office/officeart/2009/3/layout/RandomtoResultProcess"/>
    <dgm:cxn modelId="{E50F67AF-790C-AC4C-B2BB-046D92CA9E42}" type="presParOf" srcId="{E546823E-A484-E14A-BBF7-52AF6CACB226}" destId="{23112A90-22EC-5A47-843D-546593DB4FBE}" srcOrd="0" destOrd="0" presId="urn:microsoft.com/office/officeart/2009/3/layout/RandomtoResultProcess"/>
    <dgm:cxn modelId="{9498047E-C5CF-7A42-BA65-4B99A9B64F34}" type="presParOf" srcId="{E546823E-A484-E14A-BBF7-52AF6CACB226}" destId="{2CED9075-97B6-6D41-BCF1-7E7F37C64A79}" srcOrd="1" destOrd="0" presId="urn:microsoft.com/office/officeart/2009/3/layout/RandomtoResultProcess"/>
    <dgm:cxn modelId="{5EA32B32-577C-8346-BD62-718AD42BD11C}" type="presParOf" srcId="{AF34C238-6767-2141-8C77-B4BD3FAA8E7C}" destId="{CE2B493F-86D1-8C49-A2C3-D4D6811C8193}" srcOrd="2" destOrd="0" presId="urn:microsoft.com/office/officeart/2009/3/layout/RandomtoResultProcess"/>
    <dgm:cxn modelId="{E26AA750-9A33-AF4F-97EC-8B991CD148CB}" type="presParOf" srcId="{AF34C238-6767-2141-8C77-B4BD3FAA8E7C}" destId="{D696B4C8-8584-9844-8021-E6DD35420048}" srcOrd="3" destOrd="0" presId="urn:microsoft.com/office/officeart/2009/3/layout/RandomtoResultProcess"/>
    <dgm:cxn modelId="{CB1CFDD2-4354-8442-A659-F2674A2222BE}" type="presParOf" srcId="{D696B4C8-8584-9844-8021-E6DD35420048}" destId="{F81D39A1-7D21-8845-BF16-EE5B653CF6F9}" srcOrd="0" destOrd="0" presId="urn:microsoft.com/office/officeart/2009/3/layout/RandomtoResultProcess"/>
    <dgm:cxn modelId="{C5D4BD6B-DBF7-F344-8868-6B930E850310}" type="presParOf" srcId="{D696B4C8-8584-9844-8021-E6DD35420048}" destId="{32C02F92-2400-8F45-9254-5AACB8CA039F}" srcOrd="1" destOrd="0" presId="urn:microsoft.com/office/officeart/2009/3/layout/RandomtoResultProcess"/>
    <dgm:cxn modelId="{E07090C4-99DD-D943-93A4-C5A23C82CD8A}" type="presParOf" srcId="{AF34C238-6767-2141-8C77-B4BD3FAA8E7C}" destId="{1613B4D6-494E-0341-BC73-B16D0635D8CB}" srcOrd="4" destOrd="0" presId="urn:microsoft.com/office/officeart/2009/3/layout/RandomtoResultProcess"/>
    <dgm:cxn modelId="{99C2FD82-CEF5-5C40-82EF-6DF6D9E57833}" type="presParOf" srcId="{1613B4D6-494E-0341-BC73-B16D0635D8CB}" destId="{059A38C5-0A55-5C49-883C-59570358D48B}" srcOrd="0" destOrd="0" presId="urn:microsoft.com/office/officeart/2009/3/layout/RandomtoResultProcess"/>
    <dgm:cxn modelId="{68E2A87D-6EE3-FE45-AE06-2CE7515B5933}" type="presParOf" srcId="{1613B4D6-494E-0341-BC73-B16D0635D8CB}" destId="{E755E2CE-3271-664D-93FB-E69B9463112A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2B27141-FB7E-A64F-933F-44B1892BD5C6}" type="doc">
      <dgm:prSet loTypeId="urn:microsoft.com/office/officeart/2005/8/layout/gear1" loCatId="" qsTypeId="urn:microsoft.com/office/officeart/2005/8/quickstyle/simple4" qsCatId="simple" csTypeId="urn:microsoft.com/office/officeart/2005/8/colors/accent1_2" csCatId="accent1" phldr="1"/>
      <dgm:spPr/>
    </dgm:pt>
    <dgm:pt modelId="{0B5A95C3-87CC-D74C-8556-A54B39C5F15E}">
      <dgm:prSet phldrT="[Texto]"/>
      <dgm:spPr/>
      <dgm:t>
        <a:bodyPr/>
        <a:lstStyle/>
        <a:p>
          <a:r>
            <a:rPr lang="es-ES" dirty="0" smtClean="0"/>
            <a:t>Personas con Discapacidad / Enseñanza</a:t>
          </a:r>
          <a:endParaRPr lang="es-ES" dirty="0"/>
        </a:p>
      </dgm:t>
    </dgm:pt>
    <dgm:pt modelId="{ECF3C57C-007E-6D4F-8216-D86E22E34885}" type="parTrans" cxnId="{07A44BF5-6E96-494A-B241-E84E7112E494}">
      <dgm:prSet/>
      <dgm:spPr/>
      <dgm:t>
        <a:bodyPr/>
        <a:lstStyle/>
        <a:p>
          <a:endParaRPr lang="es-ES"/>
        </a:p>
      </dgm:t>
    </dgm:pt>
    <dgm:pt modelId="{740F54A4-F8D6-854B-B1D3-AA0086FF0CAA}" type="sibTrans" cxnId="{07A44BF5-6E96-494A-B241-E84E7112E494}">
      <dgm:prSet/>
      <dgm:spPr/>
      <dgm:t>
        <a:bodyPr/>
        <a:lstStyle/>
        <a:p>
          <a:endParaRPr lang="es-ES"/>
        </a:p>
      </dgm:t>
    </dgm:pt>
    <dgm:pt modelId="{1845D6DD-675C-6A4E-B8DB-5DB32E38FE6B}">
      <dgm:prSet phldrT="[Texto]"/>
      <dgm:spPr/>
      <dgm:t>
        <a:bodyPr/>
        <a:lstStyle/>
        <a:p>
          <a:r>
            <a:rPr lang="es-ES" dirty="0" smtClean="0"/>
            <a:t>Micro / Macro Organismos / FUNCIONES</a:t>
          </a:r>
          <a:endParaRPr lang="es-ES" dirty="0"/>
        </a:p>
      </dgm:t>
    </dgm:pt>
    <dgm:pt modelId="{963F9937-0345-7D48-A061-A60AC34BC3C1}" type="parTrans" cxnId="{AC0C7AFC-E15C-0C41-A0CB-83E114F2937A}">
      <dgm:prSet/>
      <dgm:spPr/>
      <dgm:t>
        <a:bodyPr/>
        <a:lstStyle/>
        <a:p>
          <a:endParaRPr lang="es-ES"/>
        </a:p>
      </dgm:t>
    </dgm:pt>
    <dgm:pt modelId="{686EAFA3-3F7C-834D-9199-072E85551528}" type="sibTrans" cxnId="{AC0C7AFC-E15C-0C41-A0CB-83E114F2937A}">
      <dgm:prSet/>
      <dgm:spPr/>
      <dgm:t>
        <a:bodyPr/>
        <a:lstStyle/>
        <a:p>
          <a:endParaRPr lang="es-ES"/>
        </a:p>
      </dgm:t>
    </dgm:pt>
    <dgm:pt modelId="{2A8AEAD3-E6BC-2D4B-9207-302DD38D4810}">
      <dgm:prSet phldrT="[Texto]"/>
      <dgm:spPr/>
      <dgm:t>
        <a:bodyPr/>
        <a:lstStyle/>
        <a:p>
          <a:r>
            <a:rPr lang="es-ES" dirty="0" smtClean="0"/>
            <a:t>Condiciones (ambiente, </a:t>
          </a:r>
          <a:r>
            <a:rPr lang="es-ES" dirty="0" err="1" smtClean="0"/>
            <a:t>famiiia</a:t>
          </a:r>
          <a:r>
            <a:rPr lang="es-ES" dirty="0" smtClean="0"/>
            <a:t>, sociedad…)</a:t>
          </a:r>
          <a:endParaRPr lang="es-ES" dirty="0"/>
        </a:p>
      </dgm:t>
    </dgm:pt>
    <dgm:pt modelId="{839D2129-16B6-C141-8B18-1DB622A89492}" type="parTrans" cxnId="{BD00E0A9-3AD3-8941-A04C-D817A8505489}">
      <dgm:prSet/>
      <dgm:spPr/>
      <dgm:t>
        <a:bodyPr/>
        <a:lstStyle/>
        <a:p>
          <a:endParaRPr lang="es-ES"/>
        </a:p>
      </dgm:t>
    </dgm:pt>
    <dgm:pt modelId="{769418CC-FC7E-CF46-920B-5223D593B652}" type="sibTrans" cxnId="{BD00E0A9-3AD3-8941-A04C-D817A8505489}">
      <dgm:prSet/>
      <dgm:spPr/>
      <dgm:t>
        <a:bodyPr/>
        <a:lstStyle/>
        <a:p>
          <a:endParaRPr lang="es-ES"/>
        </a:p>
      </dgm:t>
    </dgm:pt>
    <dgm:pt modelId="{A00CF90A-AA7A-5C47-950B-76F13AD76902}" type="pres">
      <dgm:prSet presAssocID="{12B27141-FB7E-A64F-933F-44B1892BD5C6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765B09F1-3759-8D48-9B54-2C164BDCDCFA}" type="pres">
      <dgm:prSet presAssocID="{0B5A95C3-87CC-D74C-8556-A54B39C5F15E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465F94-BEDF-6F44-96D6-A5EFFAB02B4F}" type="pres">
      <dgm:prSet presAssocID="{0B5A95C3-87CC-D74C-8556-A54B39C5F15E}" presName="gear1srcNode" presStyleLbl="node1" presStyleIdx="0" presStyleCnt="3"/>
      <dgm:spPr/>
      <dgm:t>
        <a:bodyPr/>
        <a:lstStyle/>
        <a:p>
          <a:endParaRPr lang="es-ES"/>
        </a:p>
      </dgm:t>
    </dgm:pt>
    <dgm:pt modelId="{1D2E6170-CB8A-E446-A8BC-8306ACEA1CC5}" type="pres">
      <dgm:prSet presAssocID="{0B5A95C3-87CC-D74C-8556-A54B39C5F15E}" presName="gear1dstNode" presStyleLbl="node1" presStyleIdx="0" presStyleCnt="3"/>
      <dgm:spPr/>
      <dgm:t>
        <a:bodyPr/>
        <a:lstStyle/>
        <a:p>
          <a:endParaRPr lang="es-ES"/>
        </a:p>
      </dgm:t>
    </dgm:pt>
    <dgm:pt modelId="{DE8BD676-0F9B-2844-86F7-F82B524269BC}" type="pres">
      <dgm:prSet presAssocID="{1845D6DD-675C-6A4E-B8DB-5DB32E38FE6B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483CC9D-39E6-A54E-9191-E09E9F8E1D04}" type="pres">
      <dgm:prSet presAssocID="{1845D6DD-675C-6A4E-B8DB-5DB32E38FE6B}" presName="gear2srcNode" presStyleLbl="node1" presStyleIdx="1" presStyleCnt="3"/>
      <dgm:spPr/>
      <dgm:t>
        <a:bodyPr/>
        <a:lstStyle/>
        <a:p>
          <a:endParaRPr lang="es-ES"/>
        </a:p>
      </dgm:t>
    </dgm:pt>
    <dgm:pt modelId="{2B6E9BD6-101D-504D-A619-50C63E025EBE}" type="pres">
      <dgm:prSet presAssocID="{1845D6DD-675C-6A4E-B8DB-5DB32E38FE6B}" presName="gear2dstNode" presStyleLbl="node1" presStyleIdx="1" presStyleCnt="3"/>
      <dgm:spPr/>
      <dgm:t>
        <a:bodyPr/>
        <a:lstStyle/>
        <a:p>
          <a:endParaRPr lang="es-ES"/>
        </a:p>
      </dgm:t>
    </dgm:pt>
    <dgm:pt modelId="{E10F4EAF-D3BF-3E43-920B-3A5F280C8D57}" type="pres">
      <dgm:prSet presAssocID="{2A8AEAD3-E6BC-2D4B-9207-302DD38D4810}" presName="gear3" presStyleLbl="node1" presStyleIdx="2" presStyleCnt="3" custLinFactNeighborX="13353" custLinFactNeighborY="0"/>
      <dgm:spPr/>
      <dgm:t>
        <a:bodyPr/>
        <a:lstStyle/>
        <a:p>
          <a:endParaRPr lang="es-ES"/>
        </a:p>
      </dgm:t>
    </dgm:pt>
    <dgm:pt modelId="{52403B5D-F77D-2A47-BBF3-C8E3A3BC39BB}" type="pres">
      <dgm:prSet presAssocID="{2A8AEAD3-E6BC-2D4B-9207-302DD38D4810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425A62-C0E6-2F48-98DE-5BD34F025A8C}" type="pres">
      <dgm:prSet presAssocID="{2A8AEAD3-E6BC-2D4B-9207-302DD38D4810}" presName="gear3srcNode" presStyleLbl="node1" presStyleIdx="2" presStyleCnt="3"/>
      <dgm:spPr/>
      <dgm:t>
        <a:bodyPr/>
        <a:lstStyle/>
        <a:p>
          <a:endParaRPr lang="es-ES"/>
        </a:p>
      </dgm:t>
    </dgm:pt>
    <dgm:pt modelId="{0BAF7D0A-09CB-0943-8926-2AF355CBA1EA}" type="pres">
      <dgm:prSet presAssocID="{2A8AEAD3-E6BC-2D4B-9207-302DD38D4810}" presName="gear3dstNode" presStyleLbl="node1" presStyleIdx="2" presStyleCnt="3"/>
      <dgm:spPr/>
      <dgm:t>
        <a:bodyPr/>
        <a:lstStyle/>
        <a:p>
          <a:endParaRPr lang="es-ES"/>
        </a:p>
      </dgm:t>
    </dgm:pt>
    <dgm:pt modelId="{5330D724-10A4-5D40-A4FC-21D572475C59}" type="pres">
      <dgm:prSet presAssocID="{740F54A4-F8D6-854B-B1D3-AA0086FF0CAA}" presName="connector1" presStyleLbl="sibTrans2D1" presStyleIdx="0" presStyleCnt="3"/>
      <dgm:spPr/>
      <dgm:t>
        <a:bodyPr/>
        <a:lstStyle/>
        <a:p>
          <a:endParaRPr lang="es-ES"/>
        </a:p>
      </dgm:t>
    </dgm:pt>
    <dgm:pt modelId="{73B4DF5D-719A-614A-B708-6285FB27E640}" type="pres">
      <dgm:prSet presAssocID="{686EAFA3-3F7C-834D-9199-072E85551528}" presName="connector2" presStyleLbl="sibTrans2D1" presStyleIdx="1" presStyleCnt="3"/>
      <dgm:spPr/>
      <dgm:t>
        <a:bodyPr/>
        <a:lstStyle/>
        <a:p>
          <a:endParaRPr lang="es-ES"/>
        </a:p>
      </dgm:t>
    </dgm:pt>
    <dgm:pt modelId="{37F39A52-4378-384C-BCB0-2C9220EF5A16}" type="pres">
      <dgm:prSet presAssocID="{769418CC-FC7E-CF46-920B-5223D593B652}" presName="connector3" presStyleLbl="sibTrans2D1" presStyleIdx="2" presStyleCnt="3" custLinFactNeighborX="13558" custLinFactNeighborY="555"/>
      <dgm:spPr/>
      <dgm:t>
        <a:bodyPr/>
        <a:lstStyle/>
        <a:p>
          <a:endParaRPr lang="es-ES"/>
        </a:p>
      </dgm:t>
    </dgm:pt>
  </dgm:ptLst>
  <dgm:cxnLst>
    <dgm:cxn modelId="{FD17EB82-1DAE-C249-B697-EBF681209434}" type="presOf" srcId="{740F54A4-F8D6-854B-B1D3-AA0086FF0CAA}" destId="{5330D724-10A4-5D40-A4FC-21D572475C59}" srcOrd="0" destOrd="0" presId="urn:microsoft.com/office/officeart/2005/8/layout/gear1"/>
    <dgm:cxn modelId="{253557DE-3F57-824E-8E89-0809DE6CF4B1}" type="presOf" srcId="{0B5A95C3-87CC-D74C-8556-A54B39C5F15E}" destId="{73465F94-BEDF-6F44-96D6-A5EFFAB02B4F}" srcOrd="1" destOrd="0" presId="urn:microsoft.com/office/officeart/2005/8/layout/gear1"/>
    <dgm:cxn modelId="{07A44BF5-6E96-494A-B241-E84E7112E494}" srcId="{12B27141-FB7E-A64F-933F-44B1892BD5C6}" destId="{0B5A95C3-87CC-D74C-8556-A54B39C5F15E}" srcOrd="0" destOrd="0" parTransId="{ECF3C57C-007E-6D4F-8216-D86E22E34885}" sibTransId="{740F54A4-F8D6-854B-B1D3-AA0086FF0CAA}"/>
    <dgm:cxn modelId="{6DB82B39-608C-BC42-A72F-DCEE7BAD71BE}" type="presOf" srcId="{1845D6DD-675C-6A4E-B8DB-5DB32E38FE6B}" destId="{7483CC9D-39E6-A54E-9191-E09E9F8E1D04}" srcOrd="1" destOrd="0" presId="urn:microsoft.com/office/officeart/2005/8/layout/gear1"/>
    <dgm:cxn modelId="{B39E0A8E-8DEB-6142-A329-9F8A97C47AC7}" type="presOf" srcId="{686EAFA3-3F7C-834D-9199-072E85551528}" destId="{73B4DF5D-719A-614A-B708-6285FB27E640}" srcOrd="0" destOrd="0" presId="urn:microsoft.com/office/officeart/2005/8/layout/gear1"/>
    <dgm:cxn modelId="{0C3C55D1-A5FF-ED4E-A014-02568AF3804B}" type="presOf" srcId="{1845D6DD-675C-6A4E-B8DB-5DB32E38FE6B}" destId="{DE8BD676-0F9B-2844-86F7-F82B524269BC}" srcOrd="0" destOrd="0" presId="urn:microsoft.com/office/officeart/2005/8/layout/gear1"/>
    <dgm:cxn modelId="{AC0C7AFC-E15C-0C41-A0CB-83E114F2937A}" srcId="{12B27141-FB7E-A64F-933F-44B1892BD5C6}" destId="{1845D6DD-675C-6A4E-B8DB-5DB32E38FE6B}" srcOrd="1" destOrd="0" parTransId="{963F9937-0345-7D48-A061-A60AC34BC3C1}" sibTransId="{686EAFA3-3F7C-834D-9199-072E85551528}"/>
    <dgm:cxn modelId="{EEBAD55F-50CB-E94F-95BA-059D7A6864CA}" type="presOf" srcId="{769418CC-FC7E-CF46-920B-5223D593B652}" destId="{37F39A52-4378-384C-BCB0-2C9220EF5A16}" srcOrd="0" destOrd="0" presId="urn:microsoft.com/office/officeart/2005/8/layout/gear1"/>
    <dgm:cxn modelId="{BD00E0A9-3AD3-8941-A04C-D817A8505489}" srcId="{12B27141-FB7E-A64F-933F-44B1892BD5C6}" destId="{2A8AEAD3-E6BC-2D4B-9207-302DD38D4810}" srcOrd="2" destOrd="0" parTransId="{839D2129-16B6-C141-8B18-1DB622A89492}" sibTransId="{769418CC-FC7E-CF46-920B-5223D593B652}"/>
    <dgm:cxn modelId="{2E93CC7B-DEC4-E445-B0B1-6FB27BE03B33}" type="presOf" srcId="{2A8AEAD3-E6BC-2D4B-9207-302DD38D4810}" destId="{0BAF7D0A-09CB-0943-8926-2AF355CBA1EA}" srcOrd="3" destOrd="0" presId="urn:microsoft.com/office/officeart/2005/8/layout/gear1"/>
    <dgm:cxn modelId="{00CFF7F7-6423-B943-BC9F-06B2F8F6941D}" type="presOf" srcId="{0B5A95C3-87CC-D74C-8556-A54B39C5F15E}" destId="{765B09F1-3759-8D48-9B54-2C164BDCDCFA}" srcOrd="0" destOrd="0" presId="urn:microsoft.com/office/officeart/2005/8/layout/gear1"/>
    <dgm:cxn modelId="{75FC4E97-C32B-A54B-AED7-4DD366B7D8C8}" type="presOf" srcId="{2A8AEAD3-E6BC-2D4B-9207-302DD38D4810}" destId="{52403B5D-F77D-2A47-BBF3-C8E3A3BC39BB}" srcOrd="1" destOrd="0" presId="urn:microsoft.com/office/officeart/2005/8/layout/gear1"/>
    <dgm:cxn modelId="{FE07486D-5F93-AE48-904C-6030BB7C807F}" type="presOf" srcId="{2A8AEAD3-E6BC-2D4B-9207-302DD38D4810}" destId="{E10F4EAF-D3BF-3E43-920B-3A5F280C8D57}" srcOrd="0" destOrd="0" presId="urn:microsoft.com/office/officeart/2005/8/layout/gear1"/>
    <dgm:cxn modelId="{268579DB-E8C2-A146-BF0E-17C4A7C8191D}" type="presOf" srcId="{2A8AEAD3-E6BC-2D4B-9207-302DD38D4810}" destId="{5B425A62-C0E6-2F48-98DE-5BD34F025A8C}" srcOrd="2" destOrd="0" presId="urn:microsoft.com/office/officeart/2005/8/layout/gear1"/>
    <dgm:cxn modelId="{8FC17A87-AFCF-074B-9E64-8E37B419AE30}" type="presOf" srcId="{1845D6DD-675C-6A4E-B8DB-5DB32E38FE6B}" destId="{2B6E9BD6-101D-504D-A619-50C63E025EBE}" srcOrd="2" destOrd="0" presId="urn:microsoft.com/office/officeart/2005/8/layout/gear1"/>
    <dgm:cxn modelId="{C396BCFF-E258-7241-A479-185ABA5F702B}" type="presOf" srcId="{0B5A95C3-87CC-D74C-8556-A54B39C5F15E}" destId="{1D2E6170-CB8A-E446-A8BC-8306ACEA1CC5}" srcOrd="2" destOrd="0" presId="urn:microsoft.com/office/officeart/2005/8/layout/gear1"/>
    <dgm:cxn modelId="{8DAA5EA0-138E-6649-A0B9-B669F6E2DE77}" type="presOf" srcId="{12B27141-FB7E-A64F-933F-44B1892BD5C6}" destId="{A00CF90A-AA7A-5C47-950B-76F13AD76902}" srcOrd="0" destOrd="0" presId="urn:microsoft.com/office/officeart/2005/8/layout/gear1"/>
    <dgm:cxn modelId="{244C93E0-8FE0-7443-85AB-7697673E938B}" type="presParOf" srcId="{A00CF90A-AA7A-5C47-950B-76F13AD76902}" destId="{765B09F1-3759-8D48-9B54-2C164BDCDCFA}" srcOrd="0" destOrd="0" presId="urn:microsoft.com/office/officeart/2005/8/layout/gear1"/>
    <dgm:cxn modelId="{6752CE87-D69A-4542-BDF5-D5808AD6B541}" type="presParOf" srcId="{A00CF90A-AA7A-5C47-950B-76F13AD76902}" destId="{73465F94-BEDF-6F44-96D6-A5EFFAB02B4F}" srcOrd="1" destOrd="0" presId="urn:microsoft.com/office/officeart/2005/8/layout/gear1"/>
    <dgm:cxn modelId="{4FB17654-902D-0144-895E-B997720504A1}" type="presParOf" srcId="{A00CF90A-AA7A-5C47-950B-76F13AD76902}" destId="{1D2E6170-CB8A-E446-A8BC-8306ACEA1CC5}" srcOrd="2" destOrd="0" presId="urn:microsoft.com/office/officeart/2005/8/layout/gear1"/>
    <dgm:cxn modelId="{883E3A6C-A535-CA49-B9EE-83F7C894A34D}" type="presParOf" srcId="{A00CF90A-AA7A-5C47-950B-76F13AD76902}" destId="{DE8BD676-0F9B-2844-86F7-F82B524269BC}" srcOrd="3" destOrd="0" presId="urn:microsoft.com/office/officeart/2005/8/layout/gear1"/>
    <dgm:cxn modelId="{3FEC75FA-B389-924B-A16E-445B35AAAD6D}" type="presParOf" srcId="{A00CF90A-AA7A-5C47-950B-76F13AD76902}" destId="{7483CC9D-39E6-A54E-9191-E09E9F8E1D04}" srcOrd="4" destOrd="0" presId="urn:microsoft.com/office/officeart/2005/8/layout/gear1"/>
    <dgm:cxn modelId="{EB89F19E-1602-FC43-BDC2-AC81155153E9}" type="presParOf" srcId="{A00CF90A-AA7A-5C47-950B-76F13AD76902}" destId="{2B6E9BD6-101D-504D-A619-50C63E025EBE}" srcOrd="5" destOrd="0" presId="urn:microsoft.com/office/officeart/2005/8/layout/gear1"/>
    <dgm:cxn modelId="{02434310-FE1E-1644-8937-2F69524007A0}" type="presParOf" srcId="{A00CF90A-AA7A-5C47-950B-76F13AD76902}" destId="{E10F4EAF-D3BF-3E43-920B-3A5F280C8D57}" srcOrd="6" destOrd="0" presId="urn:microsoft.com/office/officeart/2005/8/layout/gear1"/>
    <dgm:cxn modelId="{9090D1C0-A8B1-BE45-AF6D-A1D688C2FEF4}" type="presParOf" srcId="{A00CF90A-AA7A-5C47-950B-76F13AD76902}" destId="{52403B5D-F77D-2A47-BBF3-C8E3A3BC39BB}" srcOrd="7" destOrd="0" presId="urn:microsoft.com/office/officeart/2005/8/layout/gear1"/>
    <dgm:cxn modelId="{69FC87A7-665A-3943-BA3C-F07B32043249}" type="presParOf" srcId="{A00CF90A-AA7A-5C47-950B-76F13AD76902}" destId="{5B425A62-C0E6-2F48-98DE-5BD34F025A8C}" srcOrd="8" destOrd="0" presId="urn:microsoft.com/office/officeart/2005/8/layout/gear1"/>
    <dgm:cxn modelId="{D22C8DF4-0868-C34A-BC02-4182CF4EDE57}" type="presParOf" srcId="{A00CF90A-AA7A-5C47-950B-76F13AD76902}" destId="{0BAF7D0A-09CB-0943-8926-2AF355CBA1EA}" srcOrd="9" destOrd="0" presId="urn:microsoft.com/office/officeart/2005/8/layout/gear1"/>
    <dgm:cxn modelId="{503783FE-F89E-BC48-90AD-1A14AD5F249F}" type="presParOf" srcId="{A00CF90A-AA7A-5C47-950B-76F13AD76902}" destId="{5330D724-10A4-5D40-A4FC-21D572475C59}" srcOrd="10" destOrd="0" presId="urn:microsoft.com/office/officeart/2005/8/layout/gear1"/>
    <dgm:cxn modelId="{CFCD1F1D-66C4-3548-B03C-6BC31313BE63}" type="presParOf" srcId="{A00CF90A-AA7A-5C47-950B-76F13AD76902}" destId="{73B4DF5D-719A-614A-B708-6285FB27E640}" srcOrd="11" destOrd="0" presId="urn:microsoft.com/office/officeart/2005/8/layout/gear1"/>
    <dgm:cxn modelId="{F925CF4F-8B16-8645-ABC5-E11807E3A116}" type="presParOf" srcId="{A00CF90A-AA7A-5C47-950B-76F13AD76902}" destId="{37F39A52-4378-384C-BCB0-2C9220EF5A16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B0D5E5F-FD1C-664E-8248-827883BCA3FD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2450B22-F003-E64A-8FCB-D3027816B58F}">
      <dgm:prSet phldrT="[Texto]"/>
      <dgm:spPr/>
      <dgm:t>
        <a:bodyPr/>
        <a:lstStyle/>
        <a:p>
          <a:r>
            <a:rPr lang="es-ES" dirty="0" smtClean="0"/>
            <a:t>Mejora de comportamiento / Relaciones</a:t>
          </a:r>
          <a:endParaRPr lang="es-ES" dirty="0"/>
        </a:p>
      </dgm:t>
    </dgm:pt>
    <dgm:pt modelId="{D7854A2B-AAAF-C449-BA16-AAAA7A789A69}" type="parTrans" cxnId="{A0DCEA42-1CCF-2048-A82B-C26A1AC29F88}">
      <dgm:prSet/>
      <dgm:spPr/>
      <dgm:t>
        <a:bodyPr/>
        <a:lstStyle/>
        <a:p>
          <a:endParaRPr lang="es-ES"/>
        </a:p>
      </dgm:t>
    </dgm:pt>
    <dgm:pt modelId="{0984BCC1-704E-FF44-B4B6-8A64BA2E2D7D}" type="sibTrans" cxnId="{A0DCEA42-1CCF-2048-A82B-C26A1AC29F88}">
      <dgm:prSet/>
      <dgm:spPr/>
      <dgm:t>
        <a:bodyPr/>
        <a:lstStyle/>
        <a:p>
          <a:endParaRPr lang="es-ES"/>
        </a:p>
      </dgm:t>
    </dgm:pt>
    <dgm:pt modelId="{EA196FA2-53C1-294D-AF06-A98B7B75F079}">
      <dgm:prSet phldrT="[Texto]"/>
      <dgm:spPr/>
      <dgm:t>
        <a:bodyPr/>
        <a:lstStyle/>
        <a:p>
          <a:r>
            <a:rPr lang="es-ES" dirty="0" smtClean="0"/>
            <a:t>Mayor desenvolvimiento </a:t>
          </a:r>
          <a:endParaRPr lang="es-ES" dirty="0"/>
        </a:p>
      </dgm:t>
    </dgm:pt>
    <dgm:pt modelId="{4C0ACE69-6EC0-954E-AB7C-D863F293A36F}" type="parTrans" cxnId="{50530E91-9EBA-824A-80D3-DF1C58A4048F}">
      <dgm:prSet/>
      <dgm:spPr/>
      <dgm:t>
        <a:bodyPr/>
        <a:lstStyle/>
        <a:p>
          <a:endParaRPr lang="es-ES"/>
        </a:p>
      </dgm:t>
    </dgm:pt>
    <dgm:pt modelId="{137A761C-6472-3448-9AB2-4A9D752DB6EF}" type="sibTrans" cxnId="{50530E91-9EBA-824A-80D3-DF1C58A4048F}">
      <dgm:prSet/>
      <dgm:spPr/>
      <dgm:t>
        <a:bodyPr/>
        <a:lstStyle/>
        <a:p>
          <a:endParaRPr lang="es-ES"/>
        </a:p>
      </dgm:t>
    </dgm:pt>
    <dgm:pt modelId="{ED23A674-E09D-5E45-9A76-C1CE6856BBC6}">
      <dgm:prSet phldrT="[Texto]"/>
      <dgm:spPr/>
      <dgm:t>
        <a:bodyPr/>
        <a:lstStyle/>
        <a:p>
          <a:r>
            <a:rPr lang="es-ES" dirty="0" smtClean="0"/>
            <a:t>Personas de Bien - Seres Incluyentes solidarios</a:t>
          </a:r>
          <a:endParaRPr lang="es-ES" dirty="0"/>
        </a:p>
      </dgm:t>
    </dgm:pt>
    <dgm:pt modelId="{D9FE7799-712F-9148-869C-9A1C0D0CC749}" type="parTrans" cxnId="{374B9814-0635-E24A-BF0D-0EB64A5886E6}">
      <dgm:prSet/>
      <dgm:spPr/>
      <dgm:t>
        <a:bodyPr/>
        <a:lstStyle/>
        <a:p>
          <a:endParaRPr lang="es-ES"/>
        </a:p>
      </dgm:t>
    </dgm:pt>
    <dgm:pt modelId="{F32FB43B-B5EE-8C47-BBB3-059591BBF932}" type="sibTrans" cxnId="{374B9814-0635-E24A-BF0D-0EB64A5886E6}">
      <dgm:prSet/>
      <dgm:spPr/>
      <dgm:t>
        <a:bodyPr/>
        <a:lstStyle/>
        <a:p>
          <a:endParaRPr lang="es-ES"/>
        </a:p>
      </dgm:t>
    </dgm:pt>
    <dgm:pt modelId="{2C7A4412-69A7-D34F-BCB4-3BFF335249BB}" type="pres">
      <dgm:prSet presAssocID="{EB0D5E5F-FD1C-664E-8248-827883BCA3F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B357D8D7-EC32-0E44-A5DA-CE6B6303AEAF}" type="pres">
      <dgm:prSet presAssocID="{EB0D5E5F-FD1C-664E-8248-827883BCA3FD}" presName="Name1" presStyleCnt="0"/>
      <dgm:spPr/>
    </dgm:pt>
    <dgm:pt modelId="{C6A1B169-E2AF-4A41-A630-803B48CF9D32}" type="pres">
      <dgm:prSet presAssocID="{EB0D5E5F-FD1C-664E-8248-827883BCA3FD}" presName="cycle" presStyleCnt="0"/>
      <dgm:spPr/>
    </dgm:pt>
    <dgm:pt modelId="{E1D709F7-B8F7-2D49-93D1-B8FB26DFEAAD}" type="pres">
      <dgm:prSet presAssocID="{EB0D5E5F-FD1C-664E-8248-827883BCA3FD}" presName="srcNode" presStyleLbl="node1" presStyleIdx="0" presStyleCnt="3"/>
      <dgm:spPr/>
    </dgm:pt>
    <dgm:pt modelId="{DDAD92F3-EC53-A549-B62D-1DEAD8790D8C}" type="pres">
      <dgm:prSet presAssocID="{EB0D5E5F-FD1C-664E-8248-827883BCA3FD}" presName="conn" presStyleLbl="parChTrans1D2" presStyleIdx="0" presStyleCnt="1"/>
      <dgm:spPr/>
      <dgm:t>
        <a:bodyPr/>
        <a:lstStyle/>
        <a:p>
          <a:endParaRPr lang="es-ES"/>
        </a:p>
      </dgm:t>
    </dgm:pt>
    <dgm:pt modelId="{5124A025-1C7D-A44C-BC32-A56EC275D494}" type="pres">
      <dgm:prSet presAssocID="{EB0D5E5F-FD1C-664E-8248-827883BCA3FD}" presName="extraNode" presStyleLbl="node1" presStyleIdx="0" presStyleCnt="3"/>
      <dgm:spPr/>
    </dgm:pt>
    <dgm:pt modelId="{08F2D652-E5B1-DC42-A7B5-9CD134BA9DF8}" type="pres">
      <dgm:prSet presAssocID="{EB0D5E5F-FD1C-664E-8248-827883BCA3FD}" presName="dstNode" presStyleLbl="node1" presStyleIdx="0" presStyleCnt="3"/>
      <dgm:spPr/>
    </dgm:pt>
    <dgm:pt modelId="{F291E237-00D8-D64F-85D0-03F0F4EDE156}" type="pres">
      <dgm:prSet presAssocID="{A2450B22-F003-E64A-8FCB-D3027816B58F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8B5D2F1-6B4A-BB45-821E-359466C282B0}" type="pres">
      <dgm:prSet presAssocID="{A2450B22-F003-E64A-8FCB-D3027816B58F}" presName="accent_1" presStyleCnt="0"/>
      <dgm:spPr/>
    </dgm:pt>
    <dgm:pt modelId="{826F7EB2-B1CD-BE4E-808A-E10A2D92C12B}" type="pres">
      <dgm:prSet presAssocID="{A2450B22-F003-E64A-8FCB-D3027816B58F}" presName="accentRepeatNode" presStyleLbl="solidFgAcc1" presStyleIdx="0" presStyleCnt="3"/>
      <dgm:spPr/>
    </dgm:pt>
    <dgm:pt modelId="{DAD23A7C-F9DA-2B4A-BFEA-7CD398FBBE0F}" type="pres">
      <dgm:prSet presAssocID="{EA196FA2-53C1-294D-AF06-A98B7B75F079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FF2436E-6915-F840-88D5-7FC14C8B3096}" type="pres">
      <dgm:prSet presAssocID="{EA196FA2-53C1-294D-AF06-A98B7B75F079}" presName="accent_2" presStyleCnt="0"/>
      <dgm:spPr/>
    </dgm:pt>
    <dgm:pt modelId="{3FE12122-EC8A-0742-9B72-38FA440EB3AF}" type="pres">
      <dgm:prSet presAssocID="{EA196FA2-53C1-294D-AF06-A98B7B75F079}" presName="accentRepeatNode" presStyleLbl="solidFgAcc1" presStyleIdx="1" presStyleCnt="3"/>
      <dgm:spPr/>
    </dgm:pt>
    <dgm:pt modelId="{371B16E5-4F59-3744-8AAB-CE4B8E3D4E19}" type="pres">
      <dgm:prSet presAssocID="{ED23A674-E09D-5E45-9A76-C1CE6856BBC6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D2177F5-5CE6-CE48-A225-5210D438B03A}" type="pres">
      <dgm:prSet presAssocID="{ED23A674-E09D-5E45-9A76-C1CE6856BBC6}" presName="accent_3" presStyleCnt="0"/>
      <dgm:spPr/>
    </dgm:pt>
    <dgm:pt modelId="{36081232-BDDD-3E4D-B8D4-692ABF86B116}" type="pres">
      <dgm:prSet presAssocID="{ED23A674-E09D-5E45-9A76-C1CE6856BBC6}" presName="accentRepeatNode" presStyleLbl="solidFgAcc1" presStyleIdx="2" presStyleCnt="3"/>
      <dgm:spPr/>
    </dgm:pt>
  </dgm:ptLst>
  <dgm:cxnLst>
    <dgm:cxn modelId="{EBD96433-CF41-1A48-B869-629F135C0497}" type="presOf" srcId="{0984BCC1-704E-FF44-B4B6-8A64BA2E2D7D}" destId="{DDAD92F3-EC53-A549-B62D-1DEAD8790D8C}" srcOrd="0" destOrd="0" presId="urn:microsoft.com/office/officeart/2008/layout/VerticalCurvedList"/>
    <dgm:cxn modelId="{374B9814-0635-E24A-BF0D-0EB64A5886E6}" srcId="{EB0D5E5F-FD1C-664E-8248-827883BCA3FD}" destId="{ED23A674-E09D-5E45-9A76-C1CE6856BBC6}" srcOrd="2" destOrd="0" parTransId="{D9FE7799-712F-9148-869C-9A1C0D0CC749}" sibTransId="{F32FB43B-B5EE-8C47-BBB3-059591BBF932}"/>
    <dgm:cxn modelId="{A0DCEA42-1CCF-2048-A82B-C26A1AC29F88}" srcId="{EB0D5E5F-FD1C-664E-8248-827883BCA3FD}" destId="{A2450B22-F003-E64A-8FCB-D3027816B58F}" srcOrd="0" destOrd="0" parTransId="{D7854A2B-AAAF-C449-BA16-AAAA7A789A69}" sibTransId="{0984BCC1-704E-FF44-B4B6-8A64BA2E2D7D}"/>
    <dgm:cxn modelId="{50530E91-9EBA-824A-80D3-DF1C58A4048F}" srcId="{EB0D5E5F-FD1C-664E-8248-827883BCA3FD}" destId="{EA196FA2-53C1-294D-AF06-A98B7B75F079}" srcOrd="1" destOrd="0" parTransId="{4C0ACE69-6EC0-954E-AB7C-D863F293A36F}" sibTransId="{137A761C-6472-3448-9AB2-4A9D752DB6EF}"/>
    <dgm:cxn modelId="{3025DB39-BB56-C64F-93A6-2C1B734A8FBD}" type="presOf" srcId="{ED23A674-E09D-5E45-9A76-C1CE6856BBC6}" destId="{371B16E5-4F59-3744-8AAB-CE4B8E3D4E19}" srcOrd="0" destOrd="0" presId="urn:microsoft.com/office/officeart/2008/layout/VerticalCurvedList"/>
    <dgm:cxn modelId="{8C7884A2-1D0B-9B4E-955D-EB654F879BC8}" type="presOf" srcId="{A2450B22-F003-E64A-8FCB-D3027816B58F}" destId="{F291E237-00D8-D64F-85D0-03F0F4EDE156}" srcOrd="0" destOrd="0" presId="urn:microsoft.com/office/officeart/2008/layout/VerticalCurvedList"/>
    <dgm:cxn modelId="{834A43E8-BF69-7E4B-95B2-C0FF7C823251}" type="presOf" srcId="{EB0D5E5F-FD1C-664E-8248-827883BCA3FD}" destId="{2C7A4412-69A7-D34F-BCB4-3BFF335249BB}" srcOrd="0" destOrd="0" presId="urn:microsoft.com/office/officeart/2008/layout/VerticalCurvedList"/>
    <dgm:cxn modelId="{F1369722-C0C4-514A-9A5C-512B5B7B815B}" type="presOf" srcId="{EA196FA2-53C1-294D-AF06-A98B7B75F079}" destId="{DAD23A7C-F9DA-2B4A-BFEA-7CD398FBBE0F}" srcOrd="0" destOrd="0" presId="urn:microsoft.com/office/officeart/2008/layout/VerticalCurvedList"/>
    <dgm:cxn modelId="{C8AF5DD8-BEA9-F44B-B3E3-1F4D8E0DAD93}" type="presParOf" srcId="{2C7A4412-69A7-D34F-BCB4-3BFF335249BB}" destId="{B357D8D7-EC32-0E44-A5DA-CE6B6303AEAF}" srcOrd="0" destOrd="0" presId="urn:microsoft.com/office/officeart/2008/layout/VerticalCurvedList"/>
    <dgm:cxn modelId="{A6B27D29-9525-3843-9F3A-3030728104AB}" type="presParOf" srcId="{B357D8D7-EC32-0E44-A5DA-CE6B6303AEAF}" destId="{C6A1B169-E2AF-4A41-A630-803B48CF9D32}" srcOrd="0" destOrd="0" presId="urn:microsoft.com/office/officeart/2008/layout/VerticalCurvedList"/>
    <dgm:cxn modelId="{B3470844-9939-B846-AFBB-E927286B57BF}" type="presParOf" srcId="{C6A1B169-E2AF-4A41-A630-803B48CF9D32}" destId="{E1D709F7-B8F7-2D49-93D1-B8FB26DFEAAD}" srcOrd="0" destOrd="0" presId="urn:microsoft.com/office/officeart/2008/layout/VerticalCurvedList"/>
    <dgm:cxn modelId="{00F9E9CA-9865-714A-BCE5-4DA0180D403B}" type="presParOf" srcId="{C6A1B169-E2AF-4A41-A630-803B48CF9D32}" destId="{DDAD92F3-EC53-A549-B62D-1DEAD8790D8C}" srcOrd="1" destOrd="0" presId="urn:microsoft.com/office/officeart/2008/layout/VerticalCurvedList"/>
    <dgm:cxn modelId="{8F1792C1-5450-5A47-A9E3-B117B5052016}" type="presParOf" srcId="{C6A1B169-E2AF-4A41-A630-803B48CF9D32}" destId="{5124A025-1C7D-A44C-BC32-A56EC275D494}" srcOrd="2" destOrd="0" presId="urn:microsoft.com/office/officeart/2008/layout/VerticalCurvedList"/>
    <dgm:cxn modelId="{EF4351DC-71F6-9649-AEC4-16BB92F3C240}" type="presParOf" srcId="{C6A1B169-E2AF-4A41-A630-803B48CF9D32}" destId="{08F2D652-E5B1-DC42-A7B5-9CD134BA9DF8}" srcOrd="3" destOrd="0" presId="urn:microsoft.com/office/officeart/2008/layout/VerticalCurvedList"/>
    <dgm:cxn modelId="{383897ED-C028-434E-95C7-247C17322CAC}" type="presParOf" srcId="{B357D8D7-EC32-0E44-A5DA-CE6B6303AEAF}" destId="{F291E237-00D8-D64F-85D0-03F0F4EDE156}" srcOrd="1" destOrd="0" presId="urn:microsoft.com/office/officeart/2008/layout/VerticalCurvedList"/>
    <dgm:cxn modelId="{49BD124E-5319-B246-952F-4BD7E8E27A83}" type="presParOf" srcId="{B357D8D7-EC32-0E44-A5DA-CE6B6303AEAF}" destId="{68B5D2F1-6B4A-BB45-821E-359466C282B0}" srcOrd="2" destOrd="0" presId="urn:microsoft.com/office/officeart/2008/layout/VerticalCurvedList"/>
    <dgm:cxn modelId="{7426A7F7-97C2-4D4A-80DC-64A1D4EABA71}" type="presParOf" srcId="{68B5D2F1-6B4A-BB45-821E-359466C282B0}" destId="{826F7EB2-B1CD-BE4E-808A-E10A2D92C12B}" srcOrd="0" destOrd="0" presId="urn:microsoft.com/office/officeart/2008/layout/VerticalCurvedList"/>
    <dgm:cxn modelId="{245E29DD-82C2-9B49-8ADA-3FCF231242FE}" type="presParOf" srcId="{B357D8D7-EC32-0E44-A5DA-CE6B6303AEAF}" destId="{DAD23A7C-F9DA-2B4A-BFEA-7CD398FBBE0F}" srcOrd="3" destOrd="0" presId="urn:microsoft.com/office/officeart/2008/layout/VerticalCurvedList"/>
    <dgm:cxn modelId="{DBCBE5F6-B845-B84C-A9B6-7BD54B142F4A}" type="presParOf" srcId="{B357D8D7-EC32-0E44-A5DA-CE6B6303AEAF}" destId="{6FF2436E-6915-F840-88D5-7FC14C8B3096}" srcOrd="4" destOrd="0" presId="urn:microsoft.com/office/officeart/2008/layout/VerticalCurvedList"/>
    <dgm:cxn modelId="{71DEAA69-9872-364D-A829-CAE881C0BD56}" type="presParOf" srcId="{6FF2436E-6915-F840-88D5-7FC14C8B3096}" destId="{3FE12122-EC8A-0742-9B72-38FA440EB3AF}" srcOrd="0" destOrd="0" presId="urn:microsoft.com/office/officeart/2008/layout/VerticalCurvedList"/>
    <dgm:cxn modelId="{6B1625C9-3C3B-BB4D-B63B-B38C9152EA51}" type="presParOf" srcId="{B357D8D7-EC32-0E44-A5DA-CE6B6303AEAF}" destId="{371B16E5-4F59-3744-8AAB-CE4B8E3D4E19}" srcOrd="5" destOrd="0" presId="urn:microsoft.com/office/officeart/2008/layout/VerticalCurvedList"/>
    <dgm:cxn modelId="{87A9A6BE-0C0E-F24B-A8A3-DD8271AE90F1}" type="presParOf" srcId="{B357D8D7-EC32-0E44-A5DA-CE6B6303AEAF}" destId="{BD2177F5-5CE6-CE48-A225-5210D438B03A}" srcOrd="6" destOrd="0" presId="urn:microsoft.com/office/officeart/2008/layout/VerticalCurvedList"/>
    <dgm:cxn modelId="{BAC38467-1BF5-7A43-A2CB-FD87659AC70B}" type="presParOf" srcId="{BD2177F5-5CE6-CE48-A225-5210D438B03A}" destId="{36081232-BDDD-3E4D-B8D4-692ABF86B11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3C0DC8-DA8B-4247-BDA2-E6F7C37A0061}">
      <dsp:nvSpPr>
        <dsp:cNvPr id="0" name=""/>
        <dsp:cNvSpPr/>
      </dsp:nvSpPr>
      <dsp:spPr>
        <a:xfrm>
          <a:off x="591502" y="0"/>
          <a:ext cx="6703695" cy="435133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1C30755-B363-CC47-8593-5481B2D5D40C}">
      <dsp:nvSpPr>
        <dsp:cNvPr id="0" name=""/>
        <dsp:cNvSpPr/>
      </dsp:nvSpPr>
      <dsp:spPr>
        <a:xfrm>
          <a:off x="4729" y="1305401"/>
          <a:ext cx="2460670" cy="174053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000" kern="1200" dirty="0" smtClean="0"/>
            <a:t>Intención</a:t>
          </a:r>
          <a:endParaRPr lang="es-ES" sz="4000" kern="1200" dirty="0"/>
        </a:p>
      </dsp:txBody>
      <dsp:txXfrm>
        <a:off x="89695" y="1390367"/>
        <a:ext cx="2290738" cy="1570603"/>
      </dsp:txXfrm>
    </dsp:sp>
    <dsp:sp modelId="{F463C178-248A-A24D-B163-2828E13C0FB0}">
      <dsp:nvSpPr>
        <dsp:cNvPr id="0" name=""/>
        <dsp:cNvSpPr/>
      </dsp:nvSpPr>
      <dsp:spPr>
        <a:xfrm>
          <a:off x="2713014" y="1305401"/>
          <a:ext cx="2460670" cy="174053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000" kern="1200" dirty="0" smtClean="0"/>
            <a:t>Decisión</a:t>
          </a:r>
          <a:endParaRPr lang="es-ES" sz="4000" kern="1200" dirty="0"/>
        </a:p>
      </dsp:txBody>
      <dsp:txXfrm>
        <a:off x="2797980" y="1390367"/>
        <a:ext cx="2290738" cy="1570603"/>
      </dsp:txXfrm>
    </dsp:sp>
    <dsp:sp modelId="{A2B26D1D-207D-1C4B-A58F-CF30936A902D}">
      <dsp:nvSpPr>
        <dsp:cNvPr id="0" name=""/>
        <dsp:cNvSpPr/>
      </dsp:nvSpPr>
      <dsp:spPr>
        <a:xfrm>
          <a:off x="5421299" y="1305401"/>
          <a:ext cx="2460670" cy="174053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000" kern="1200" dirty="0" smtClean="0"/>
            <a:t>Acción</a:t>
          </a:r>
          <a:endParaRPr lang="es-ES" sz="4000" kern="1200" dirty="0"/>
        </a:p>
      </dsp:txBody>
      <dsp:txXfrm>
        <a:off x="5506265" y="1390367"/>
        <a:ext cx="2290738" cy="1570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B237DF-9109-F945-8144-EA4CC39EFC42}">
      <dsp:nvSpPr>
        <dsp:cNvPr id="0" name=""/>
        <dsp:cNvSpPr/>
      </dsp:nvSpPr>
      <dsp:spPr>
        <a:xfrm>
          <a:off x="200113" y="1769239"/>
          <a:ext cx="2903069" cy="956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800" kern="1200" dirty="0" smtClean="0"/>
            <a:t>Basura</a:t>
          </a:r>
          <a:endParaRPr lang="es-ES" sz="3800" kern="1200" dirty="0"/>
        </a:p>
      </dsp:txBody>
      <dsp:txXfrm>
        <a:off x="200113" y="1769239"/>
        <a:ext cx="2903069" cy="956693"/>
      </dsp:txXfrm>
    </dsp:sp>
    <dsp:sp modelId="{3B00D9AF-1427-BE41-BA72-121CD6AFDBCF}">
      <dsp:nvSpPr>
        <dsp:cNvPr id="0" name=""/>
        <dsp:cNvSpPr/>
      </dsp:nvSpPr>
      <dsp:spPr>
        <a:xfrm>
          <a:off x="196814" y="1478272"/>
          <a:ext cx="230926" cy="230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0E400B5-B9C6-354C-B98C-0C5B47BB0F8C}">
      <dsp:nvSpPr>
        <dsp:cNvPr id="0" name=""/>
        <dsp:cNvSpPr/>
      </dsp:nvSpPr>
      <dsp:spPr>
        <a:xfrm>
          <a:off x="358463" y="1154976"/>
          <a:ext cx="230926" cy="230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CE94FC-0ED4-1B42-9853-0E8420C2585D}">
      <dsp:nvSpPr>
        <dsp:cNvPr id="0" name=""/>
        <dsp:cNvSpPr/>
      </dsp:nvSpPr>
      <dsp:spPr>
        <a:xfrm>
          <a:off x="746418" y="1219635"/>
          <a:ext cx="362883" cy="3628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EC4CAB6-E025-C24D-87B0-EB923F544D15}">
      <dsp:nvSpPr>
        <dsp:cNvPr id="0" name=""/>
        <dsp:cNvSpPr/>
      </dsp:nvSpPr>
      <dsp:spPr>
        <a:xfrm>
          <a:off x="1069715" y="864009"/>
          <a:ext cx="230926" cy="230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9B59A3-06FA-704E-B561-889C2C3FFF52}">
      <dsp:nvSpPr>
        <dsp:cNvPr id="0" name=""/>
        <dsp:cNvSpPr/>
      </dsp:nvSpPr>
      <dsp:spPr>
        <a:xfrm>
          <a:off x="1490000" y="734690"/>
          <a:ext cx="230926" cy="230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3C5A4C-F68D-BD46-A210-D601426E5F20}">
      <dsp:nvSpPr>
        <dsp:cNvPr id="0" name=""/>
        <dsp:cNvSpPr/>
      </dsp:nvSpPr>
      <dsp:spPr>
        <a:xfrm>
          <a:off x="2007274" y="960998"/>
          <a:ext cx="230926" cy="230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2DF2C90-4315-C944-8B2E-0470E18FD049}">
      <dsp:nvSpPr>
        <dsp:cNvPr id="0" name=""/>
        <dsp:cNvSpPr/>
      </dsp:nvSpPr>
      <dsp:spPr>
        <a:xfrm>
          <a:off x="2330571" y="1122646"/>
          <a:ext cx="362883" cy="3628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3233E7-1424-7744-BBDE-4282900A3FEE}">
      <dsp:nvSpPr>
        <dsp:cNvPr id="0" name=""/>
        <dsp:cNvSpPr/>
      </dsp:nvSpPr>
      <dsp:spPr>
        <a:xfrm>
          <a:off x="2783186" y="1478272"/>
          <a:ext cx="230926" cy="230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E9CCD3-3F16-A446-B957-ED42F546C242}">
      <dsp:nvSpPr>
        <dsp:cNvPr id="0" name=""/>
        <dsp:cNvSpPr/>
      </dsp:nvSpPr>
      <dsp:spPr>
        <a:xfrm>
          <a:off x="2977164" y="1833898"/>
          <a:ext cx="230926" cy="230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2E21CE-FFE8-F745-8761-BB868D59529A}">
      <dsp:nvSpPr>
        <dsp:cNvPr id="0" name=""/>
        <dsp:cNvSpPr/>
      </dsp:nvSpPr>
      <dsp:spPr>
        <a:xfrm>
          <a:off x="1296022" y="1154976"/>
          <a:ext cx="593809" cy="59380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92A5F2-1D55-E546-AC97-590517E76443}">
      <dsp:nvSpPr>
        <dsp:cNvPr id="0" name=""/>
        <dsp:cNvSpPr/>
      </dsp:nvSpPr>
      <dsp:spPr>
        <a:xfrm>
          <a:off x="35166" y="2383502"/>
          <a:ext cx="230926" cy="230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CD241B-3264-3E49-A3B9-7437A42A4B10}">
      <dsp:nvSpPr>
        <dsp:cNvPr id="0" name=""/>
        <dsp:cNvSpPr/>
      </dsp:nvSpPr>
      <dsp:spPr>
        <a:xfrm>
          <a:off x="229144" y="2674469"/>
          <a:ext cx="362883" cy="3628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5C0BE4-4EA0-BC4E-AA05-F0299C46F926}">
      <dsp:nvSpPr>
        <dsp:cNvPr id="0" name=""/>
        <dsp:cNvSpPr/>
      </dsp:nvSpPr>
      <dsp:spPr>
        <a:xfrm>
          <a:off x="714089" y="2933106"/>
          <a:ext cx="527830" cy="52783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B82F946-8DC8-CD4A-A0AF-038F65D32F1A}">
      <dsp:nvSpPr>
        <dsp:cNvPr id="0" name=""/>
        <dsp:cNvSpPr/>
      </dsp:nvSpPr>
      <dsp:spPr>
        <a:xfrm>
          <a:off x="1393011" y="3353391"/>
          <a:ext cx="230926" cy="230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02C01AA-18EF-374D-B79F-FD7114E78D35}">
      <dsp:nvSpPr>
        <dsp:cNvPr id="0" name=""/>
        <dsp:cNvSpPr/>
      </dsp:nvSpPr>
      <dsp:spPr>
        <a:xfrm>
          <a:off x="1522330" y="2933106"/>
          <a:ext cx="362883" cy="3628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7FB9F7-2999-9449-B9D1-ACDC240C8422}">
      <dsp:nvSpPr>
        <dsp:cNvPr id="0" name=""/>
        <dsp:cNvSpPr/>
      </dsp:nvSpPr>
      <dsp:spPr>
        <a:xfrm>
          <a:off x="1845626" y="3385721"/>
          <a:ext cx="230926" cy="230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F25D0B-90AF-8B4D-8A9A-E50BEC7448B4}">
      <dsp:nvSpPr>
        <dsp:cNvPr id="0" name=""/>
        <dsp:cNvSpPr/>
      </dsp:nvSpPr>
      <dsp:spPr>
        <a:xfrm>
          <a:off x="2136593" y="2868447"/>
          <a:ext cx="527830" cy="52783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E20793-3F84-944B-AA4F-4E4A0DECF18A}">
      <dsp:nvSpPr>
        <dsp:cNvPr id="0" name=""/>
        <dsp:cNvSpPr/>
      </dsp:nvSpPr>
      <dsp:spPr>
        <a:xfrm>
          <a:off x="2847845" y="2739128"/>
          <a:ext cx="362883" cy="3628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112A90-22EC-5A47-843D-546593DB4FBE}">
      <dsp:nvSpPr>
        <dsp:cNvPr id="0" name=""/>
        <dsp:cNvSpPr/>
      </dsp:nvSpPr>
      <dsp:spPr>
        <a:xfrm>
          <a:off x="3210729" y="1219097"/>
          <a:ext cx="1065737" cy="2034609"/>
        </a:xfrm>
        <a:prstGeom prst="chevron">
          <a:avLst>
            <a:gd name="adj" fmla="val 6231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1D39A1-7D21-8845-BF16-EE5B653CF6F9}">
      <dsp:nvSpPr>
        <dsp:cNvPr id="0" name=""/>
        <dsp:cNvSpPr/>
      </dsp:nvSpPr>
      <dsp:spPr>
        <a:xfrm>
          <a:off x="4082696" y="1219097"/>
          <a:ext cx="1065737" cy="2034609"/>
        </a:xfrm>
        <a:prstGeom prst="chevron">
          <a:avLst>
            <a:gd name="adj" fmla="val 6231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9A38C5-0A55-5C49-883C-59570358D48B}">
      <dsp:nvSpPr>
        <dsp:cNvPr id="0" name=""/>
        <dsp:cNvSpPr/>
      </dsp:nvSpPr>
      <dsp:spPr>
        <a:xfrm>
          <a:off x="5264696" y="1050953"/>
          <a:ext cx="2470574" cy="247057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800" kern="1200" dirty="0" smtClean="0"/>
            <a:t>Materia Orgánica</a:t>
          </a:r>
          <a:endParaRPr lang="es-ES" sz="3800" kern="1200" dirty="0"/>
        </a:p>
      </dsp:txBody>
      <dsp:txXfrm>
        <a:off x="5626503" y="1412760"/>
        <a:ext cx="1746960" cy="17469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5B09F1-3759-8D48-9B54-2C164BDCDCFA}">
      <dsp:nvSpPr>
        <dsp:cNvPr id="0" name=""/>
        <dsp:cNvSpPr/>
      </dsp:nvSpPr>
      <dsp:spPr>
        <a:xfrm>
          <a:off x="4234100" y="3041094"/>
          <a:ext cx="3716892" cy="3716892"/>
        </a:xfrm>
        <a:prstGeom prst="gear9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Materia Orgánica</a:t>
          </a:r>
          <a:endParaRPr lang="es-ES" sz="2100" kern="1200" dirty="0"/>
        </a:p>
      </dsp:txBody>
      <dsp:txXfrm>
        <a:off x="4981361" y="3911758"/>
        <a:ext cx="2222370" cy="1910559"/>
      </dsp:txXfrm>
    </dsp:sp>
    <dsp:sp modelId="{DE8BD676-0F9B-2844-86F7-F82B524269BC}">
      <dsp:nvSpPr>
        <dsp:cNvPr id="0" name=""/>
        <dsp:cNvSpPr/>
      </dsp:nvSpPr>
      <dsp:spPr>
        <a:xfrm>
          <a:off x="2071544" y="2162555"/>
          <a:ext cx="2703194" cy="2703194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Micro / Macro Organismos</a:t>
          </a:r>
          <a:endParaRPr lang="es-ES" sz="2100" kern="1200" dirty="0"/>
        </a:p>
      </dsp:txBody>
      <dsp:txXfrm>
        <a:off x="2752081" y="2847205"/>
        <a:ext cx="1342120" cy="1333894"/>
      </dsp:txXfrm>
    </dsp:sp>
    <dsp:sp modelId="{E10F4EAF-D3BF-3E43-920B-3A5F280C8D57}">
      <dsp:nvSpPr>
        <dsp:cNvPr id="0" name=""/>
        <dsp:cNvSpPr/>
      </dsp:nvSpPr>
      <dsp:spPr>
        <a:xfrm rot="20700000">
          <a:off x="3898445" y="297627"/>
          <a:ext cx="2648579" cy="2648579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Condiciones y Espacio</a:t>
          </a:r>
          <a:endParaRPr lang="es-ES" sz="2100" kern="1200" dirty="0"/>
        </a:p>
      </dsp:txBody>
      <dsp:txXfrm rot="-20700000">
        <a:off x="4479356" y="878538"/>
        <a:ext cx="1486757" cy="1486757"/>
      </dsp:txXfrm>
    </dsp:sp>
    <dsp:sp modelId="{5330D724-10A4-5D40-A4FC-21D572475C59}">
      <dsp:nvSpPr>
        <dsp:cNvPr id="0" name=""/>
        <dsp:cNvSpPr/>
      </dsp:nvSpPr>
      <dsp:spPr>
        <a:xfrm>
          <a:off x="3977332" y="2463552"/>
          <a:ext cx="4757622" cy="4757622"/>
        </a:xfrm>
        <a:prstGeom prst="circularArrow">
          <a:avLst>
            <a:gd name="adj1" fmla="val 4688"/>
            <a:gd name="adj2" fmla="val 299029"/>
            <a:gd name="adj3" fmla="val 2555748"/>
            <a:gd name="adj4" fmla="val 15778499"/>
            <a:gd name="adj5" fmla="val 546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3B4DF5D-719A-614A-B708-6285FB27E640}">
      <dsp:nvSpPr>
        <dsp:cNvPr id="0" name=""/>
        <dsp:cNvSpPr/>
      </dsp:nvSpPr>
      <dsp:spPr>
        <a:xfrm>
          <a:off x="1592814" y="1553438"/>
          <a:ext cx="3456710" cy="345671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7F39A52-4378-384C-BCB0-2C9220EF5A16}">
      <dsp:nvSpPr>
        <dsp:cNvPr id="0" name=""/>
        <dsp:cNvSpPr/>
      </dsp:nvSpPr>
      <dsp:spPr>
        <a:xfrm>
          <a:off x="3430160" y="-172832"/>
          <a:ext cx="3727029" cy="3727029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AD92F3-EC53-A549-B62D-1DEAD8790D8C}">
      <dsp:nvSpPr>
        <dsp:cNvPr id="0" name=""/>
        <dsp:cNvSpPr/>
      </dsp:nvSpPr>
      <dsp:spPr>
        <a:xfrm>
          <a:off x="-4882653" y="-753830"/>
          <a:ext cx="5858998" cy="5858998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91E237-00D8-D64F-85D0-03F0F4EDE156}">
      <dsp:nvSpPr>
        <dsp:cNvPr id="0" name=""/>
        <dsp:cNvSpPr/>
      </dsp:nvSpPr>
      <dsp:spPr>
        <a:xfrm>
          <a:off x="799884" y="621632"/>
          <a:ext cx="7063861" cy="124309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86703" tIns="93980" rIns="93980" bIns="9398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700" kern="1200" dirty="0" smtClean="0"/>
            <a:t>Mejora la salud de la Tierra (física / biológica)</a:t>
          </a:r>
          <a:endParaRPr lang="es-ES" sz="3700" kern="1200" dirty="0"/>
        </a:p>
      </dsp:txBody>
      <dsp:txXfrm>
        <a:off x="799884" y="621632"/>
        <a:ext cx="7063861" cy="1243090"/>
      </dsp:txXfrm>
    </dsp:sp>
    <dsp:sp modelId="{826F7EB2-B1CD-BE4E-808A-E10A2D92C12B}">
      <dsp:nvSpPr>
        <dsp:cNvPr id="0" name=""/>
        <dsp:cNvSpPr/>
      </dsp:nvSpPr>
      <dsp:spPr>
        <a:xfrm>
          <a:off x="22953" y="466245"/>
          <a:ext cx="1553862" cy="15538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D23A7C-F9DA-2B4A-BFEA-7CD398FBBE0F}">
      <dsp:nvSpPr>
        <dsp:cNvPr id="0" name=""/>
        <dsp:cNvSpPr/>
      </dsp:nvSpPr>
      <dsp:spPr>
        <a:xfrm>
          <a:off x="799884" y="2486615"/>
          <a:ext cx="7063861" cy="124309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86703" tIns="93980" rIns="93980" bIns="9398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700" kern="1200" dirty="0" smtClean="0"/>
            <a:t>Nutrir las</a:t>
          </a:r>
          <a:r>
            <a:rPr lang="es-ES" sz="3700" kern="1200" baseline="0" dirty="0" smtClean="0"/>
            <a:t> plantas (sanidad)</a:t>
          </a:r>
          <a:endParaRPr lang="es-ES" sz="3700" kern="1200" dirty="0"/>
        </a:p>
      </dsp:txBody>
      <dsp:txXfrm>
        <a:off x="799884" y="2486615"/>
        <a:ext cx="7063861" cy="1243090"/>
      </dsp:txXfrm>
    </dsp:sp>
    <dsp:sp modelId="{3FE12122-EC8A-0742-9B72-38FA440EB3AF}">
      <dsp:nvSpPr>
        <dsp:cNvPr id="0" name=""/>
        <dsp:cNvSpPr/>
      </dsp:nvSpPr>
      <dsp:spPr>
        <a:xfrm>
          <a:off x="22953" y="2331229"/>
          <a:ext cx="1553862" cy="15538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04F354-14EF-FF40-8CA7-8F0936CE432F}">
      <dsp:nvSpPr>
        <dsp:cNvPr id="0" name=""/>
        <dsp:cNvSpPr/>
      </dsp:nvSpPr>
      <dsp:spPr>
        <a:xfrm>
          <a:off x="1621388" y="777"/>
          <a:ext cx="902795" cy="58681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COCINA</a:t>
          </a:r>
          <a:endParaRPr lang="es-ES" sz="1300" kern="1200" dirty="0"/>
        </a:p>
      </dsp:txBody>
      <dsp:txXfrm>
        <a:off x="1650034" y="29423"/>
        <a:ext cx="845503" cy="529525"/>
      </dsp:txXfrm>
    </dsp:sp>
    <dsp:sp modelId="{667008E2-CD7D-A048-84FB-7B5F36B7AB88}">
      <dsp:nvSpPr>
        <dsp:cNvPr id="0" name=""/>
        <dsp:cNvSpPr/>
      </dsp:nvSpPr>
      <dsp:spPr>
        <a:xfrm>
          <a:off x="1104177" y="294186"/>
          <a:ext cx="1937218" cy="1937218"/>
        </a:xfrm>
        <a:custGeom>
          <a:avLst/>
          <a:gdLst/>
          <a:ahLst/>
          <a:cxnLst/>
          <a:rect l="0" t="0" r="0" b="0"/>
          <a:pathLst>
            <a:path>
              <a:moveTo>
                <a:pt x="1544371" y="189698"/>
              </a:moveTo>
              <a:arcTo wR="968609" hR="968609" stAng="18388284" swAng="1632058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28EB27-A31A-784D-9E37-208474D115D9}">
      <dsp:nvSpPr>
        <dsp:cNvPr id="0" name=""/>
        <dsp:cNvSpPr/>
      </dsp:nvSpPr>
      <dsp:spPr>
        <a:xfrm>
          <a:off x="2589998" y="969386"/>
          <a:ext cx="902795" cy="58681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MATERIA ORGÁNICA</a:t>
          </a:r>
          <a:endParaRPr lang="es-ES" sz="1300" kern="1200" dirty="0"/>
        </a:p>
      </dsp:txBody>
      <dsp:txXfrm>
        <a:off x="2618644" y="998032"/>
        <a:ext cx="845503" cy="529525"/>
      </dsp:txXfrm>
    </dsp:sp>
    <dsp:sp modelId="{8C0574A7-113E-4045-8824-D17DC706B4C9}">
      <dsp:nvSpPr>
        <dsp:cNvPr id="0" name=""/>
        <dsp:cNvSpPr/>
      </dsp:nvSpPr>
      <dsp:spPr>
        <a:xfrm>
          <a:off x="1104177" y="294186"/>
          <a:ext cx="1937218" cy="1937218"/>
        </a:xfrm>
        <a:custGeom>
          <a:avLst/>
          <a:gdLst/>
          <a:ahLst/>
          <a:cxnLst/>
          <a:rect l="0" t="0" r="0" b="0"/>
          <a:pathLst>
            <a:path>
              <a:moveTo>
                <a:pt x="1836747" y="1398191"/>
              </a:moveTo>
              <a:arcTo wR="968609" hR="968609" stAng="1579658" swAng="1632058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84D25D-8E33-EA45-931E-C14B3195666F}">
      <dsp:nvSpPr>
        <dsp:cNvPr id="0" name=""/>
        <dsp:cNvSpPr/>
      </dsp:nvSpPr>
      <dsp:spPr>
        <a:xfrm>
          <a:off x="1621388" y="1937996"/>
          <a:ext cx="902795" cy="58681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COMPOST</a:t>
          </a:r>
          <a:endParaRPr lang="es-ES" sz="1300" kern="1200" dirty="0"/>
        </a:p>
      </dsp:txBody>
      <dsp:txXfrm>
        <a:off x="1650034" y="1966642"/>
        <a:ext cx="845503" cy="529525"/>
      </dsp:txXfrm>
    </dsp:sp>
    <dsp:sp modelId="{DA96C57A-6118-EE42-BD1E-651996158F2E}">
      <dsp:nvSpPr>
        <dsp:cNvPr id="0" name=""/>
        <dsp:cNvSpPr/>
      </dsp:nvSpPr>
      <dsp:spPr>
        <a:xfrm>
          <a:off x="1104177" y="294186"/>
          <a:ext cx="1937218" cy="1937218"/>
        </a:xfrm>
        <a:custGeom>
          <a:avLst/>
          <a:gdLst/>
          <a:ahLst/>
          <a:cxnLst/>
          <a:rect l="0" t="0" r="0" b="0"/>
          <a:pathLst>
            <a:path>
              <a:moveTo>
                <a:pt x="392847" y="1747520"/>
              </a:moveTo>
              <a:arcTo wR="968609" hR="968609" stAng="7588284" swAng="1632058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47157C-EC57-D045-808E-56D0E28E6E20}">
      <dsp:nvSpPr>
        <dsp:cNvPr id="0" name=""/>
        <dsp:cNvSpPr/>
      </dsp:nvSpPr>
      <dsp:spPr>
        <a:xfrm>
          <a:off x="652779" y="969386"/>
          <a:ext cx="902795" cy="58681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HUERTO</a:t>
          </a:r>
          <a:endParaRPr lang="es-ES" sz="1300" kern="1200" dirty="0"/>
        </a:p>
      </dsp:txBody>
      <dsp:txXfrm>
        <a:off x="681425" y="998032"/>
        <a:ext cx="845503" cy="529525"/>
      </dsp:txXfrm>
    </dsp:sp>
    <dsp:sp modelId="{852D7587-59CC-CD47-823E-F275124BCDBC}">
      <dsp:nvSpPr>
        <dsp:cNvPr id="0" name=""/>
        <dsp:cNvSpPr/>
      </dsp:nvSpPr>
      <dsp:spPr>
        <a:xfrm>
          <a:off x="1104177" y="294186"/>
          <a:ext cx="1937218" cy="1937218"/>
        </a:xfrm>
        <a:custGeom>
          <a:avLst/>
          <a:gdLst/>
          <a:ahLst/>
          <a:cxnLst/>
          <a:rect l="0" t="0" r="0" b="0"/>
          <a:pathLst>
            <a:path>
              <a:moveTo>
                <a:pt x="100471" y="539027"/>
              </a:moveTo>
              <a:arcTo wR="968609" hR="968609" stAng="12379658" swAng="1632058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3C0DC8-DA8B-4247-BDA2-E6F7C37A0061}">
      <dsp:nvSpPr>
        <dsp:cNvPr id="0" name=""/>
        <dsp:cNvSpPr/>
      </dsp:nvSpPr>
      <dsp:spPr>
        <a:xfrm>
          <a:off x="591502" y="0"/>
          <a:ext cx="6703695" cy="435133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1C30755-B363-CC47-8593-5481B2D5D40C}">
      <dsp:nvSpPr>
        <dsp:cNvPr id="0" name=""/>
        <dsp:cNvSpPr/>
      </dsp:nvSpPr>
      <dsp:spPr>
        <a:xfrm>
          <a:off x="4729" y="1305401"/>
          <a:ext cx="2460670" cy="174053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000" kern="1200" dirty="0" smtClean="0"/>
            <a:t>Intención</a:t>
          </a:r>
          <a:endParaRPr lang="es-ES" sz="4000" kern="1200" dirty="0"/>
        </a:p>
      </dsp:txBody>
      <dsp:txXfrm>
        <a:off x="89695" y="1390367"/>
        <a:ext cx="2290738" cy="1570603"/>
      </dsp:txXfrm>
    </dsp:sp>
    <dsp:sp modelId="{F463C178-248A-A24D-B163-2828E13C0FB0}">
      <dsp:nvSpPr>
        <dsp:cNvPr id="0" name=""/>
        <dsp:cNvSpPr/>
      </dsp:nvSpPr>
      <dsp:spPr>
        <a:xfrm>
          <a:off x="2713014" y="1305401"/>
          <a:ext cx="2460670" cy="174053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000" kern="1200" dirty="0" smtClean="0"/>
            <a:t>Decisión</a:t>
          </a:r>
          <a:endParaRPr lang="es-ES" sz="4000" kern="1200" dirty="0"/>
        </a:p>
      </dsp:txBody>
      <dsp:txXfrm>
        <a:off x="2797980" y="1390367"/>
        <a:ext cx="2290738" cy="1570603"/>
      </dsp:txXfrm>
    </dsp:sp>
    <dsp:sp modelId="{A2B26D1D-207D-1C4B-A58F-CF30936A902D}">
      <dsp:nvSpPr>
        <dsp:cNvPr id="0" name=""/>
        <dsp:cNvSpPr/>
      </dsp:nvSpPr>
      <dsp:spPr>
        <a:xfrm>
          <a:off x="5421299" y="1305401"/>
          <a:ext cx="2460670" cy="174053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000" kern="1200" dirty="0" smtClean="0"/>
            <a:t>Acción</a:t>
          </a:r>
          <a:endParaRPr lang="es-ES" sz="4000" kern="1200" dirty="0"/>
        </a:p>
      </dsp:txBody>
      <dsp:txXfrm>
        <a:off x="5506265" y="1390367"/>
        <a:ext cx="2290738" cy="1570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B237DF-9109-F945-8144-EA4CC39EFC42}">
      <dsp:nvSpPr>
        <dsp:cNvPr id="0" name=""/>
        <dsp:cNvSpPr/>
      </dsp:nvSpPr>
      <dsp:spPr>
        <a:xfrm>
          <a:off x="200113" y="1769239"/>
          <a:ext cx="2903069" cy="956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kern="1200" dirty="0" smtClean="0"/>
            <a:t>Personas con Discapacidad</a:t>
          </a:r>
          <a:endParaRPr lang="es-ES" sz="3100" kern="1200" dirty="0"/>
        </a:p>
      </dsp:txBody>
      <dsp:txXfrm>
        <a:off x="200113" y="1769239"/>
        <a:ext cx="2903069" cy="956693"/>
      </dsp:txXfrm>
    </dsp:sp>
    <dsp:sp modelId="{3B00D9AF-1427-BE41-BA72-121CD6AFDBCF}">
      <dsp:nvSpPr>
        <dsp:cNvPr id="0" name=""/>
        <dsp:cNvSpPr/>
      </dsp:nvSpPr>
      <dsp:spPr>
        <a:xfrm>
          <a:off x="196814" y="1478272"/>
          <a:ext cx="230926" cy="230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0E400B5-B9C6-354C-B98C-0C5B47BB0F8C}">
      <dsp:nvSpPr>
        <dsp:cNvPr id="0" name=""/>
        <dsp:cNvSpPr/>
      </dsp:nvSpPr>
      <dsp:spPr>
        <a:xfrm>
          <a:off x="358463" y="1154976"/>
          <a:ext cx="230926" cy="230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CE94FC-0ED4-1B42-9853-0E8420C2585D}">
      <dsp:nvSpPr>
        <dsp:cNvPr id="0" name=""/>
        <dsp:cNvSpPr/>
      </dsp:nvSpPr>
      <dsp:spPr>
        <a:xfrm>
          <a:off x="746418" y="1219635"/>
          <a:ext cx="362883" cy="3628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EC4CAB6-E025-C24D-87B0-EB923F544D15}">
      <dsp:nvSpPr>
        <dsp:cNvPr id="0" name=""/>
        <dsp:cNvSpPr/>
      </dsp:nvSpPr>
      <dsp:spPr>
        <a:xfrm>
          <a:off x="1069715" y="864009"/>
          <a:ext cx="230926" cy="230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9B59A3-06FA-704E-B561-889C2C3FFF52}">
      <dsp:nvSpPr>
        <dsp:cNvPr id="0" name=""/>
        <dsp:cNvSpPr/>
      </dsp:nvSpPr>
      <dsp:spPr>
        <a:xfrm>
          <a:off x="1490000" y="734690"/>
          <a:ext cx="230926" cy="230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3C5A4C-F68D-BD46-A210-D601426E5F20}">
      <dsp:nvSpPr>
        <dsp:cNvPr id="0" name=""/>
        <dsp:cNvSpPr/>
      </dsp:nvSpPr>
      <dsp:spPr>
        <a:xfrm>
          <a:off x="2007274" y="960998"/>
          <a:ext cx="230926" cy="230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2DF2C90-4315-C944-8B2E-0470E18FD049}">
      <dsp:nvSpPr>
        <dsp:cNvPr id="0" name=""/>
        <dsp:cNvSpPr/>
      </dsp:nvSpPr>
      <dsp:spPr>
        <a:xfrm>
          <a:off x="2330571" y="1122646"/>
          <a:ext cx="362883" cy="3628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3233E7-1424-7744-BBDE-4282900A3FEE}">
      <dsp:nvSpPr>
        <dsp:cNvPr id="0" name=""/>
        <dsp:cNvSpPr/>
      </dsp:nvSpPr>
      <dsp:spPr>
        <a:xfrm>
          <a:off x="2783186" y="1478272"/>
          <a:ext cx="230926" cy="230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E9CCD3-3F16-A446-B957-ED42F546C242}">
      <dsp:nvSpPr>
        <dsp:cNvPr id="0" name=""/>
        <dsp:cNvSpPr/>
      </dsp:nvSpPr>
      <dsp:spPr>
        <a:xfrm>
          <a:off x="2977164" y="1833898"/>
          <a:ext cx="230926" cy="230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2E21CE-FFE8-F745-8761-BB868D59529A}">
      <dsp:nvSpPr>
        <dsp:cNvPr id="0" name=""/>
        <dsp:cNvSpPr/>
      </dsp:nvSpPr>
      <dsp:spPr>
        <a:xfrm>
          <a:off x="1296022" y="1154976"/>
          <a:ext cx="593809" cy="59380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92A5F2-1D55-E546-AC97-590517E76443}">
      <dsp:nvSpPr>
        <dsp:cNvPr id="0" name=""/>
        <dsp:cNvSpPr/>
      </dsp:nvSpPr>
      <dsp:spPr>
        <a:xfrm>
          <a:off x="35166" y="2383502"/>
          <a:ext cx="230926" cy="230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CD241B-3264-3E49-A3B9-7437A42A4B10}">
      <dsp:nvSpPr>
        <dsp:cNvPr id="0" name=""/>
        <dsp:cNvSpPr/>
      </dsp:nvSpPr>
      <dsp:spPr>
        <a:xfrm>
          <a:off x="229144" y="2674469"/>
          <a:ext cx="362883" cy="3628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5C0BE4-4EA0-BC4E-AA05-F0299C46F926}">
      <dsp:nvSpPr>
        <dsp:cNvPr id="0" name=""/>
        <dsp:cNvSpPr/>
      </dsp:nvSpPr>
      <dsp:spPr>
        <a:xfrm>
          <a:off x="714089" y="2933106"/>
          <a:ext cx="527830" cy="52783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B82F946-8DC8-CD4A-A0AF-038F65D32F1A}">
      <dsp:nvSpPr>
        <dsp:cNvPr id="0" name=""/>
        <dsp:cNvSpPr/>
      </dsp:nvSpPr>
      <dsp:spPr>
        <a:xfrm>
          <a:off x="1393011" y="3353391"/>
          <a:ext cx="230926" cy="230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02C01AA-18EF-374D-B79F-FD7114E78D35}">
      <dsp:nvSpPr>
        <dsp:cNvPr id="0" name=""/>
        <dsp:cNvSpPr/>
      </dsp:nvSpPr>
      <dsp:spPr>
        <a:xfrm>
          <a:off x="1522330" y="2933106"/>
          <a:ext cx="362883" cy="3628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7FB9F7-2999-9449-B9D1-ACDC240C8422}">
      <dsp:nvSpPr>
        <dsp:cNvPr id="0" name=""/>
        <dsp:cNvSpPr/>
      </dsp:nvSpPr>
      <dsp:spPr>
        <a:xfrm>
          <a:off x="1845626" y="3385721"/>
          <a:ext cx="230926" cy="230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F25D0B-90AF-8B4D-8A9A-E50BEC7448B4}">
      <dsp:nvSpPr>
        <dsp:cNvPr id="0" name=""/>
        <dsp:cNvSpPr/>
      </dsp:nvSpPr>
      <dsp:spPr>
        <a:xfrm>
          <a:off x="2136593" y="2868447"/>
          <a:ext cx="527830" cy="52783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E20793-3F84-944B-AA4F-4E4A0DECF18A}">
      <dsp:nvSpPr>
        <dsp:cNvPr id="0" name=""/>
        <dsp:cNvSpPr/>
      </dsp:nvSpPr>
      <dsp:spPr>
        <a:xfrm>
          <a:off x="2847845" y="2739128"/>
          <a:ext cx="362883" cy="3628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112A90-22EC-5A47-843D-546593DB4FBE}">
      <dsp:nvSpPr>
        <dsp:cNvPr id="0" name=""/>
        <dsp:cNvSpPr/>
      </dsp:nvSpPr>
      <dsp:spPr>
        <a:xfrm>
          <a:off x="3210729" y="1219097"/>
          <a:ext cx="1065737" cy="2034609"/>
        </a:xfrm>
        <a:prstGeom prst="chevron">
          <a:avLst>
            <a:gd name="adj" fmla="val 6231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1D39A1-7D21-8845-BF16-EE5B653CF6F9}">
      <dsp:nvSpPr>
        <dsp:cNvPr id="0" name=""/>
        <dsp:cNvSpPr/>
      </dsp:nvSpPr>
      <dsp:spPr>
        <a:xfrm>
          <a:off x="4082696" y="1219097"/>
          <a:ext cx="1065737" cy="2034609"/>
        </a:xfrm>
        <a:prstGeom prst="chevron">
          <a:avLst>
            <a:gd name="adj" fmla="val 6231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9A38C5-0A55-5C49-883C-59570358D48B}">
      <dsp:nvSpPr>
        <dsp:cNvPr id="0" name=""/>
        <dsp:cNvSpPr/>
      </dsp:nvSpPr>
      <dsp:spPr>
        <a:xfrm>
          <a:off x="5264696" y="1050953"/>
          <a:ext cx="2470574" cy="247057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kern="1200" dirty="0" smtClean="0"/>
            <a:t>EIFODEC</a:t>
          </a:r>
          <a:endParaRPr lang="es-ES" sz="3100" kern="1200" dirty="0"/>
        </a:p>
      </dsp:txBody>
      <dsp:txXfrm>
        <a:off x="5626503" y="1412760"/>
        <a:ext cx="1746960" cy="174696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5B09F1-3759-8D48-9B54-2C164BDCDCFA}">
      <dsp:nvSpPr>
        <dsp:cNvPr id="0" name=""/>
        <dsp:cNvSpPr/>
      </dsp:nvSpPr>
      <dsp:spPr>
        <a:xfrm>
          <a:off x="4234100" y="3041094"/>
          <a:ext cx="3716892" cy="3716892"/>
        </a:xfrm>
        <a:prstGeom prst="gear9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Personas con Discapacidad / Enseñanza</a:t>
          </a:r>
          <a:endParaRPr lang="es-ES" sz="1800" kern="1200" dirty="0"/>
        </a:p>
      </dsp:txBody>
      <dsp:txXfrm>
        <a:off x="4981361" y="3911758"/>
        <a:ext cx="2222370" cy="1910559"/>
      </dsp:txXfrm>
    </dsp:sp>
    <dsp:sp modelId="{DE8BD676-0F9B-2844-86F7-F82B524269BC}">
      <dsp:nvSpPr>
        <dsp:cNvPr id="0" name=""/>
        <dsp:cNvSpPr/>
      </dsp:nvSpPr>
      <dsp:spPr>
        <a:xfrm>
          <a:off x="2071544" y="2162555"/>
          <a:ext cx="2703194" cy="2703194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Micro / Macro Organismos / FUNCIONES</a:t>
          </a:r>
          <a:endParaRPr lang="es-ES" sz="1800" kern="1200" dirty="0"/>
        </a:p>
      </dsp:txBody>
      <dsp:txXfrm>
        <a:off x="2752081" y="2847205"/>
        <a:ext cx="1342120" cy="1333894"/>
      </dsp:txXfrm>
    </dsp:sp>
    <dsp:sp modelId="{E10F4EAF-D3BF-3E43-920B-3A5F280C8D57}">
      <dsp:nvSpPr>
        <dsp:cNvPr id="0" name=""/>
        <dsp:cNvSpPr/>
      </dsp:nvSpPr>
      <dsp:spPr>
        <a:xfrm rot="20700000">
          <a:off x="4018758" y="297627"/>
          <a:ext cx="2648579" cy="2648579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Condiciones (ambiente, </a:t>
          </a:r>
          <a:r>
            <a:rPr lang="es-ES" sz="1800" kern="1200" dirty="0" err="1" smtClean="0"/>
            <a:t>famiiia</a:t>
          </a:r>
          <a:r>
            <a:rPr lang="es-ES" sz="1800" kern="1200" dirty="0" smtClean="0"/>
            <a:t>, sociedad…)</a:t>
          </a:r>
          <a:endParaRPr lang="es-ES" sz="1800" kern="1200" dirty="0"/>
        </a:p>
      </dsp:txBody>
      <dsp:txXfrm rot="-20700000">
        <a:off x="4599669" y="878538"/>
        <a:ext cx="1486757" cy="1486757"/>
      </dsp:txXfrm>
    </dsp:sp>
    <dsp:sp modelId="{5330D724-10A4-5D40-A4FC-21D572475C59}">
      <dsp:nvSpPr>
        <dsp:cNvPr id="0" name=""/>
        <dsp:cNvSpPr/>
      </dsp:nvSpPr>
      <dsp:spPr>
        <a:xfrm>
          <a:off x="3977332" y="2463552"/>
          <a:ext cx="4757622" cy="4757622"/>
        </a:xfrm>
        <a:prstGeom prst="circularArrow">
          <a:avLst>
            <a:gd name="adj1" fmla="val 4688"/>
            <a:gd name="adj2" fmla="val 299029"/>
            <a:gd name="adj3" fmla="val 2555748"/>
            <a:gd name="adj4" fmla="val 15778499"/>
            <a:gd name="adj5" fmla="val 546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3B4DF5D-719A-614A-B708-6285FB27E640}">
      <dsp:nvSpPr>
        <dsp:cNvPr id="0" name=""/>
        <dsp:cNvSpPr/>
      </dsp:nvSpPr>
      <dsp:spPr>
        <a:xfrm>
          <a:off x="1592814" y="1553438"/>
          <a:ext cx="3456710" cy="345671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7F39A52-4378-384C-BCB0-2C9220EF5A16}">
      <dsp:nvSpPr>
        <dsp:cNvPr id="0" name=""/>
        <dsp:cNvSpPr/>
      </dsp:nvSpPr>
      <dsp:spPr>
        <a:xfrm>
          <a:off x="3478276" y="-272828"/>
          <a:ext cx="3727029" cy="3727029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AD92F3-EC53-A549-B62D-1DEAD8790D8C}">
      <dsp:nvSpPr>
        <dsp:cNvPr id="0" name=""/>
        <dsp:cNvSpPr/>
      </dsp:nvSpPr>
      <dsp:spPr>
        <a:xfrm>
          <a:off x="-4919424" y="-753830"/>
          <a:ext cx="5858998" cy="5858998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91E237-00D8-D64F-85D0-03F0F4EDE156}">
      <dsp:nvSpPr>
        <dsp:cNvPr id="0" name=""/>
        <dsp:cNvSpPr/>
      </dsp:nvSpPr>
      <dsp:spPr>
        <a:xfrm>
          <a:off x="604289" y="435133"/>
          <a:ext cx="7222685" cy="8702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0775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Mejora de comportamiento / Relaciones</a:t>
          </a:r>
          <a:endParaRPr lang="es-ES" sz="2700" kern="1200" dirty="0"/>
        </a:p>
      </dsp:txBody>
      <dsp:txXfrm>
        <a:off x="604289" y="435133"/>
        <a:ext cx="7222685" cy="870267"/>
      </dsp:txXfrm>
    </dsp:sp>
    <dsp:sp modelId="{826F7EB2-B1CD-BE4E-808A-E10A2D92C12B}">
      <dsp:nvSpPr>
        <dsp:cNvPr id="0" name=""/>
        <dsp:cNvSpPr/>
      </dsp:nvSpPr>
      <dsp:spPr>
        <a:xfrm>
          <a:off x="60372" y="326350"/>
          <a:ext cx="1087834" cy="10878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D23A7C-F9DA-2B4A-BFEA-7CD398FBBE0F}">
      <dsp:nvSpPr>
        <dsp:cNvPr id="0" name=""/>
        <dsp:cNvSpPr/>
      </dsp:nvSpPr>
      <dsp:spPr>
        <a:xfrm>
          <a:off x="920631" y="1740535"/>
          <a:ext cx="6906343" cy="8702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0775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Mayor desenvolvimiento </a:t>
          </a:r>
          <a:endParaRPr lang="es-ES" sz="2700" kern="1200" dirty="0"/>
        </a:p>
      </dsp:txBody>
      <dsp:txXfrm>
        <a:off x="920631" y="1740535"/>
        <a:ext cx="6906343" cy="870267"/>
      </dsp:txXfrm>
    </dsp:sp>
    <dsp:sp modelId="{3FE12122-EC8A-0742-9B72-38FA440EB3AF}">
      <dsp:nvSpPr>
        <dsp:cNvPr id="0" name=""/>
        <dsp:cNvSpPr/>
      </dsp:nvSpPr>
      <dsp:spPr>
        <a:xfrm>
          <a:off x="376714" y="1631751"/>
          <a:ext cx="1087834" cy="10878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1B16E5-4F59-3744-8AAB-CE4B8E3D4E19}">
      <dsp:nvSpPr>
        <dsp:cNvPr id="0" name=""/>
        <dsp:cNvSpPr/>
      </dsp:nvSpPr>
      <dsp:spPr>
        <a:xfrm>
          <a:off x="604289" y="3045936"/>
          <a:ext cx="7222685" cy="8702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0775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Personas de Bien - Seres Incluyentes solidarios</a:t>
          </a:r>
          <a:endParaRPr lang="es-ES" sz="2700" kern="1200" dirty="0"/>
        </a:p>
      </dsp:txBody>
      <dsp:txXfrm>
        <a:off x="604289" y="3045936"/>
        <a:ext cx="7222685" cy="870267"/>
      </dsp:txXfrm>
    </dsp:sp>
    <dsp:sp modelId="{36081232-BDDD-3E4D-B8D4-692ABF86B116}">
      <dsp:nvSpPr>
        <dsp:cNvPr id="0" name=""/>
        <dsp:cNvSpPr/>
      </dsp:nvSpPr>
      <dsp:spPr>
        <a:xfrm>
          <a:off x="60372" y="2937153"/>
          <a:ext cx="1087834" cy="10878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9AFB-1811-BE41-BF53-E9F2169CAECE}" type="datetimeFigureOut">
              <a:rPr lang="es-ES" smtClean="0"/>
              <a:t>07/07/2016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15C1-0C70-8D45-8AFE-3845AEC4C0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6930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9AFB-1811-BE41-BF53-E9F2169CAECE}" type="datetimeFigureOut">
              <a:rPr lang="es-ES" smtClean="0"/>
              <a:t>07/07/2016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15C1-0C70-8D45-8AFE-3845AEC4C0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02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9AFB-1811-BE41-BF53-E9F2169CAECE}" type="datetimeFigureOut">
              <a:rPr lang="es-ES" smtClean="0"/>
              <a:t>07/07/2016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15C1-0C70-8D45-8AFE-3845AEC4C0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1192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9AFB-1811-BE41-BF53-E9F2169CAECE}" type="datetimeFigureOut">
              <a:rPr lang="es-ES" smtClean="0"/>
              <a:t>07/07/2016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15C1-0C70-8D45-8AFE-3845AEC4C0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238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9AFB-1811-BE41-BF53-E9F2169CAECE}" type="datetimeFigureOut">
              <a:rPr lang="es-ES" smtClean="0"/>
              <a:t>07/07/2016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15C1-0C70-8D45-8AFE-3845AEC4C0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747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9AFB-1811-BE41-BF53-E9F2169CAECE}" type="datetimeFigureOut">
              <a:rPr lang="es-ES" smtClean="0"/>
              <a:t>07/07/2016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15C1-0C70-8D45-8AFE-3845AEC4C0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700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9AFB-1811-BE41-BF53-E9F2169CAECE}" type="datetimeFigureOut">
              <a:rPr lang="es-ES" smtClean="0"/>
              <a:t>07/07/2016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15C1-0C70-8D45-8AFE-3845AEC4C0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7142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9AFB-1811-BE41-BF53-E9F2169CAECE}" type="datetimeFigureOut">
              <a:rPr lang="es-ES" smtClean="0"/>
              <a:t>07/07/2016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15C1-0C70-8D45-8AFE-3845AEC4C0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002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9AFB-1811-BE41-BF53-E9F2169CAECE}" type="datetimeFigureOut">
              <a:rPr lang="es-ES" smtClean="0"/>
              <a:t>07/07/2016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15C1-0C70-8D45-8AFE-3845AEC4C0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122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9AFB-1811-BE41-BF53-E9F2169CAECE}" type="datetimeFigureOut">
              <a:rPr lang="es-ES" smtClean="0"/>
              <a:t>07/07/2016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15C1-0C70-8D45-8AFE-3845AEC4C0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9493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s-ES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9AFB-1811-BE41-BF53-E9F2169CAECE}" type="datetimeFigureOut">
              <a:rPr lang="es-ES" smtClean="0"/>
              <a:t>07/07/2016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15C1-0C70-8D45-8AFE-3845AEC4C0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0892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29AFB-1811-BE41-BF53-E9F2169CAECE}" type="datetimeFigureOut">
              <a:rPr lang="es-ES" smtClean="0"/>
              <a:t>07/07/2016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015C1-0C70-8D45-8AFE-3845AEC4C0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La importancia del Compost en el Huerto de la Vida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50494" y="4708944"/>
            <a:ext cx="6858000" cy="1655762"/>
          </a:xfrm>
        </p:spPr>
        <p:txBody>
          <a:bodyPr/>
          <a:lstStyle/>
          <a:p>
            <a:r>
              <a:rPr lang="es-ES" dirty="0" smtClean="0"/>
              <a:t>Osvaldo Federico Peñaranda  </a:t>
            </a:r>
            <a:r>
              <a:rPr lang="es-ES" dirty="0"/>
              <a:t>J</a:t>
            </a:r>
            <a:r>
              <a:rPr lang="es-ES" dirty="0" smtClean="0"/>
              <a:t>ung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169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USOS</a:t>
            </a:r>
            <a:br>
              <a:rPr lang="es-ES" b="1" dirty="0" smtClean="0"/>
            </a:br>
            <a:endParaRPr lang="es-ES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8802143"/>
              </p:ext>
            </p:extLst>
          </p:nvPr>
        </p:nvGraphicFramePr>
        <p:xfrm>
          <a:off x="267702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251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BENEFICIOS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40877" y="1825625"/>
            <a:ext cx="6774473" cy="4351338"/>
          </a:xfrm>
        </p:spPr>
        <p:txBody>
          <a:bodyPr>
            <a:normAutofit/>
          </a:bodyPr>
          <a:lstStyle/>
          <a:p>
            <a:pPr lvl="0"/>
            <a:r>
              <a:rPr lang="es-ES" dirty="0" smtClean="0"/>
              <a:t>Mayores habilidades y destrezas</a:t>
            </a:r>
          </a:p>
          <a:p>
            <a:pPr lvl="0"/>
            <a:r>
              <a:rPr lang="es-ES" dirty="0" smtClean="0"/>
              <a:t>Solidarios</a:t>
            </a:r>
          </a:p>
          <a:p>
            <a:r>
              <a:rPr lang="es-ES" dirty="0" smtClean="0"/>
              <a:t>Aptos para la Vida</a:t>
            </a:r>
          </a:p>
          <a:p>
            <a:pPr marL="0" lvl="0" indent="0">
              <a:buNone/>
            </a:pPr>
            <a:endParaRPr lang="es-ES" dirty="0" smtClean="0"/>
          </a:p>
          <a:p>
            <a:pPr lvl="0"/>
            <a:r>
              <a:rPr lang="es-ES" dirty="0" smtClean="0"/>
              <a:t>Reproducción del CICLO VIRTUOSO:</a:t>
            </a:r>
          </a:p>
          <a:p>
            <a:pPr lvl="1"/>
            <a:r>
              <a:rPr lang="es-ES" b="1" i="1" u="sng" dirty="0" smtClean="0">
                <a:solidFill>
                  <a:srgbClr val="0070C0"/>
                </a:solidFill>
              </a:rPr>
              <a:t>De la Casa a la Escuela – </a:t>
            </a:r>
          </a:p>
          <a:p>
            <a:pPr lvl="1"/>
            <a:r>
              <a:rPr lang="es-ES" b="1" i="1" u="sng" dirty="0" smtClean="0">
                <a:solidFill>
                  <a:srgbClr val="0070C0"/>
                </a:solidFill>
              </a:rPr>
              <a:t>De la Escuela a la Sociedad</a:t>
            </a:r>
          </a:p>
          <a:p>
            <a:pPr marL="457200" lvl="1" indent="0">
              <a:buNone/>
            </a:pPr>
            <a:endParaRPr lang="es-ES" b="1" i="1" u="sng" dirty="0" smtClean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es-ES" b="1" i="1" u="sng" dirty="0" smtClean="0">
              <a:solidFill>
                <a:srgbClr val="0070C0"/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292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TRANSFORMACIÓN BIOLÓGICA </a:t>
            </a:r>
            <a:endParaRPr lang="es-ES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7905771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988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5424854" cy="1325563"/>
          </a:xfrm>
        </p:spPr>
        <p:txBody>
          <a:bodyPr/>
          <a:lstStyle/>
          <a:p>
            <a:pPr algn="r"/>
            <a:r>
              <a:rPr lang="es-ES" b="1" dirty="0" smtClean="0"/>
              <a:t>RECICLADO</a:t>
            </a:r>
            <a:endParaRPr lang="es-ES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0909446"/>
              </p:ext>
            </p:extLst>
          </p:nvPr>
        </p:nvGraphicFramePr>
        <p:xfrm>
          <a:off x="267702" y="1690689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308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COMPOST</a:t>
            </a:r>
            <a:endParaRPr lang="es-ES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7812486"/>
              </p:ext>
            </p:extLst>
          </p:nvPr>
        </p:nvGraphicFramePr>
        <p:xfrm>
          <a:off x="0" y="0"/>
          <a:ext cx="9144000" cy="67579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62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USOS</a:t>
            </a:r>
            <a:br>
              <a:rPr lang="es-ES" b="1" dirty="0" smtClean="0"/>
            </a:br>
            <a:endParaRPr lang="es-ES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6600769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746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BENEFICIOS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ES" dirty="0" smtClean="0"/>
              <a:t>Alimentos</a:t>
            </a:r>
            <a:r>
              <a:rPr lang="es-ES" baseline="0" dirty="0" smtClean="0"/>
              <a:t> sanos, orgánicos, amigables…</a:t>
            </a:r>
          </a:p>
          <a:p>
            <a:r>
              <a:rPr lang="es-ES" baseline="0" dirty="0" smtClean="0"/>
              <a:t>Alimentos a nuestro alcance</a:t>
            </a:r>
          </a:p>
          <a:p>
            <a:pPr lvl="0"/>
            <a:r>
              <a:rPr lang="es-ES" dirty="0" smtClean="0"/>
              <a:t>Mayor relación con naturaleza</a:t>
            </a:r>
          </a:p>
          <a:p>
            <a:pPr lvl="0"/>
            <a:r>
              <a:rPr lang="es-ES" dirty="0" smtClean="0"/>
              <a:t>Menor dependencia económica</a:t>
            </a:r>
          </a:p>
          <a:p>
            <a:pPr lvl="0"/>
            <a:r>
              <a:rPr lang="es-ES" dirty="0" smtClean="0"/>
              <a:t>Menor contaminación</a:t>
            </a:r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Reproducción del CICLO VIRTUOSO:</a:t>
            </a:r>
          </a:p>
          <a:p>
            <a:pPr lvl="1"/>
            <a:r>
              <a:rPr lang="es-ES" b="1" i="1" u="sng" dirty="0" smtClean="0">
                <a:solidFill>
                  <a:srgbClr val="0070C0"/>
                </a:solidFill>
              </a:rPr>
              <a:t>Del Huerto a la Cocina – De la Cocina al Huerto</a:t>
            </a:r>
          </a:p>
          <a:p>
            <a:pPr marL="457200" lvl="1" indent="0">
              <a:buNone/>
            </a:pPr>
            <a:endParaRPr lang="es-ES" b="1" i="1" u="sng" dirty="0" smtClean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es-ES" b="1" i="1" u="sng" dirty="0" smtClean="0">
              <a:solidFill>
                <a:srgbClr val="0070C0"/>
              </a:solidFill>
            </a:endParaRPr>
          </a:p>
          <a:p>
            <a:endParaRPr lang="es-ES" dirty="0"/>
          </a:p>
        </p:txBody>
      </p:sp>
      <p:graphicFrame>
        <p:nvGraphicFramePr>
          <p:cNvPr id="4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7633513"/>
              </p:ext>
            </p:extLst>
          </p:nvPr>
        </p:nvGraphicFramePr>
        <p:xfrm>
          <a:off x="5287185" y="2532186"/>
          <a:ext cx="4145573" cy="2525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842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TRANSFORMACIÓN SOCIAL</a:t>
            </a:r>
            <a:endParaRPr lang="es-ES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5634594"/>
              </p:ext>
            </p:extLst>
          </p:nvPr>
        </p:nvGraphicFramePr>
        <p:xfrm>
          <a:off x="339892" y="1648831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08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5424854" cy="1325563"/>
          </a:xfrm>
        </p:spPr>
        <p:txBody>
          <a:bodyPr/>
          <a:lstStyle/>
          <a:p>
            <a:pPr algn="r"/>
            <a:r>
              <a:rPr lang="es-ES" b="1" dirty="0" smtClean="0"/>
              <a:t>RECICLADO</a:t>
            </a:r>
            <a:endParaRPr lang="es-ES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0348465"/>
              </p:ext>
            </p:extLst>
          </p:nvPr>
        </p:nvGraphicFramePr>
        <p:xfrm>
          <a:off x="628650" y="1690689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18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COMPOST</a:t>
            </a:r>
            <a:endParaRPr lang="es-ES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0394734"/>
              </p:ext>
            </p:extLst>
          </p:nvPr>
        </p:nvGraphicFramePr>
        <p:xfrm>
          <a:off x="-120316" y="100013"/>
          <a:ext cx="9144000" cy="67579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326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166</Words>
  <Application>Microsoft Office PowerPoint</Application>
  <PresentationFormat>Carta (216 x 279 mm)</PresentationFormat>
  <Paragraphs>54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La importancia del Compost en el Huerto de la Vida</vt:lpstr>
      <vt:lpstr>TRANSFORMACIÓN BIOLÓGICA </vt:lpstr>
      <vt:lpstr>RECICLADO</vt:lpstr>
      <vt:lpstr>COMPOST</vt:lpstr>
      <vt:lpstr>USOS </vt:lpstr>
      <vt:lpstr>BENEFICIOS</vt:lpstr>
      <vt:lpstr>TRANSFORMACIÓN SOCIAL</vt:lpstr>
      <vt:lpstr>RECICLADO</vt:lpstr>
      <vt:lpstr>COMPOST</vt:lpstr>
      <vt:lpstr>USOS </vt:lpstr>
      <vt:lpstr>BENEFICIOS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importancia del Compost en el Huerto de la Vida</dc:title>
  <dc:creator>Oky Mier</dc:creator>
  <cp:lastModifiedBy>ASPIRE-ONE</cp:lastModifiedBy>
  <cp:revision>18</cp:revision>
  <cp:lastPrinted>2016-07-08T01:36:18Z</cp:lastPrinted>
  <dcterms:created xsi:type="dcterms:W3CDTF">2016-07-07T02:37:01Z</dcterms:created>
  <dcterms:modified xsi:type="dcterms:W3CDTF">2016-07-08T01:37:38Z</dcterms:modified>
</cp:coreProperties>
</file>