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63" r:id="rId5"/>
    <p:sldId id="258" r:id="rId6"/>
    <p:sldId id="264" r:id="rId7"/>
    <p:sldId id="259" r:id="rId8"/>
    <p:sldId id="260" r:id="rId9"/>
    <p:sldId id="265" r:id="rId10"/>
    <p:sldId id="266" r:id="rId11"/>
    <p:sldId id="261" r:id="rId12"/>
    <p:sldId id="267" r:id="rId13"/>
    <p:sldId id="268" r:id="rId14"/>
    <p:sldId id="262"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6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1036E-497E-433B-9C8F-8704C994200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7F87E648-0719-4169-A52E-E90D9FDE0B46}">
      <dgm:prSet phldrT="[Texto]"/>
      <dgm:spPr/>
      <dgm:t>
        <a:bodyPr/>
        <a:lstStyle/>
        <a:p>
          <a:r>
            <a:rPr lang="es-ES" b="1" dirty="0" smtClean="0"/>
            <a:t>Desarrollo</a:t>
          </a:r>
          <a:r>
            <a:rPr lang="es-ES" dirty="0" smtClean="0"/>
            <a:t>: serie de cambios adaptativos que ocurren ordenadamente desde la concepción hasta la muerte.</a:t>
          </a:r>
          <a:endParaRPr lang="es-ES" dirty="0"/>
        </a:p>
      </dgm:t>
    </dgm:pt>
    <dgm:pt modelId="{BC830D63-B8A7-4F48-BE59-B086E0D366A1}" type="parTrans" cxnId="{36B8DC71-48E7-4DEE-A1A1-76D97C4C7D6F}">
      <dgm:prSet/>
      <dgm:spPr/>
      <dgm:t>
        <a:bodyPr/>
        <a:lstStyle/>
        <a:p>
          <a:endParaRPr lang="es-ES"/>
        </a:p>
      </dgm:t>
    </dgm:pt>
    <dgm:pt modelId="{1B672538-174E-45D7-BF03-81C07FA3B4A7}" type="sibTrans" cxnId="{36B8DC71-48E7-4DEE-A1A1-76D97C4C7D6F}">
      <dgm:prSet/>
      <dgm:spPr/>
      <dgm:t>
        <a:bodyPr/>
        <a:lstStyle/>
        <a:p>
          <a:endParaRPr lang="es-ES"/>
        </a:p>
      </dgm:t>
    </dgm:pt>
    <dgm:pt modelId="{5BACE4B7-5F79-4331-AC03-AF369BE8EDB1}">
      <dgm:prSet phldrT="[Texto]"/>
      <dgm:spPr/>
      <dgm:t>
        <a:bodyPr/>
        <a:lstStyle/>
        <a:p>
          <a:r>
            <a:rPr lang="es-ES" dirty="0" smtClean="0"/>
            <a:t>Motor </a:t>
          </a:r>
          <a:endParaRPr lang="es-ES" dirty="0"/>
        </a:p>
      </dgm:t>
    </dgm:pt>
    <dgm:pt modelId="{0B47EC76-FC75-4A13-AA7B-36AE08BA5D8B}" type="parTrans" cxnId="{C1FEC580-556E-420B-B6AE-8D86E1D74729}">
      <dgm:prSet/>
      <dgm:spPr/>
      <dgm:t>
        <a:bodyPr/>
        <a:lstStyle/>
        <a:p>
          <a:endParaRPr lang="es-ES"/>
        </a:p>
      </dgm:t>
    </dgm:pt>
    <dgm:pt modelId="{A16E524B-1E97-4011-80F7-49EFDC2BCA00}" type="sibTrans" cxnId="{C1FEC580-556E-420B-B6AE-8D86E1D74729}">
      <dgm:prSet/>
      <dgm:spPr/>
      <dgm:t>
        <a:bodyPr/>
        <a:lstStyle/>
        <a:p>
          <a:endParaRPr lang="es-ES"/>
        </a:p>
      </dgm:t>
    </dgm:pt>
    <dgm:pt modelId="{AF0598D0-A175-4A9E-9E02-FF5847A5C5AB}">
      <dgm:prSet phldrT="[Texto]"/>
      <dgm:spPr/>
      <dgm:t>
        <a:bodyPr/>
        <a:lstStyle/>
        <a:p>
          <a:r>
            <a:rPr lang="es-ES" dirty="0" smtClean="0"/>
            <a:t>Perceptivo </a:t>
          </a:r>
          <a:endParaRPr lang="es-ES" dirty="0"/>
        </a:p>
      </dgm:t>
    </dgm:pt>
    <dgm:pt modelId="{E4E7E091-5F54-4A21-8844-25A72D4A35F1}" type="parTrans" cxnId="{609BE064-F98F-4681-A11D-7ECABD31680F}">
      <dgm:prSet/>
      <dgm:spPr/>
      <dgm:t>
        <a:bodyPr/>
        <a:lstStyle/>
        <a:p>
          <a:endParaRPr lang="es-ES"/>
        </a:p>
      </dgm:t>
    </dgm:pt>
    <dgm:pt modelId="{0DB04A92-5699-4780-A297-E9587A318381}" type="sibTrans" cxnId="{609BE064-F98F-4681-A11D-7ECABD31680F}">
      <dgm:prSet/>
      <dgm:spPr/>
      <dgm:t>
        <a:bodyPr/>
        <a:lstStyle/>
        <a:p>
          <a:endParaRPr lang="es-ES"/>
        </a:p>
      </dgm:t>
    </dgm:pt>
    <dgm:pt modelId="{3ECC9D40-0AA4-4895-9578-561C331A68F0}">
      <dgm:prSet phldrT="[Texto]"/>
      <dgm:spPr/>
      <dgm:t>
        <a:bodyPr/>
        <a:lstStyle/>
        <a:p>
          <a:r>
            <a:rPr lang="es-ES" dirty="0" smtClean="0"/>
            <a:t>Cognitivo </a:t>
          </a:r>
          <a:endParaRPr lang="es-ES" dirty="0"/>
        </a:p>
      </dgm:t>
    </dgm:pt>
    <dgm:pt modelId="{A9E29890-824C-442D-A0DA-C622375A016A}" type="parTrans" cxnId="{B160218C-205D-4BB2-B588-9FA65A94965C}">
      <dgm:prSet/>
      <dgm:spPr/>
      <dgm:t>
        <a:bodyPr/>
        <a:lstStyle/>
        <a:p>
          <a:endParaRPr lang="es-ES"/>
        </a:p>
      </dgm:t>
    </dgm:pt>
    <dgm:pt modelId="{07C313FD-36D0-4E1B-96CF-3BB183D0E17A}" type="sibTrans" cxnId="{B160218C-205D-4BB2-B588-9FA65A94965C}">
      <dgm:prSet/>
      <dgm:spPr/>
      <dgm:t>
        <a:bodyPr/>
        <a:lstStyle/>
        <a:p>
          <a:endParaRPr lang="es-ES"/>
        </a:p>
      </dgm:t>
    </dgm:pt>
    <dgm:pt modelId="{A0A65A0C-2BB6-4D66-AD69-FAA16F3B251B}">
      <dgm:prSet phldrT="[Texto]"/>
      <dgm:spPr/>
      <dgm:t>
        <a:bodyPr/>
        <a:lstStyle/>
        <a:p>
          <a:r>
            <a:rPr lang="es-ES" dirty="0" smtClean="0"/>
            <a:t>Social </a:t>
          </a:r>
          <a:endParaRPr lang="es-ES" dirty="0"/>
        </a:p>
      </dgm:t>
    </dgm:pt>
    <dgm:pt modelId="{1C94CB58-1E59-4F61-A271-C8833CD20D91}" type="parTrans" cxnId="{3FAFF7FD-4938-4F22-89CD-23CE0BD50286}">
      <dgm:prSet/>
      <dgm:spPr/>
      <dgm:t>
        <a:bodyPr/>
        <a:lstStyle/>
        <a:p>
          <a:endParaRPr lang="es-ES"/>
        </a:p>
      </dgm:t>
    </dgm:pt>
    <dgm:pt modelId="{0264D5C2-221C-4149-B109-39EB4C8DD766}" type="sibTrans" cxnId="{3FAFF7FD-4938-4F22-89CD-23CE0BD50286}">
      <dgm:prSet/>
      <dgm:spPr/>
      <dgm:t>
        <a:bodyPr/>
        <a:lstStyle/>
        <a:p>
          <a:endParaRPr lang="es-ES"/>
        </a:p>
      </dgm:t>
    </dgm:pt>
    <dgm:pt modelId="{297CB888-12B5-4400-9BFD-E643FA44231B}">
      <dgm:prSet phldrT="[Texto]" phldr="1"/>
      <dgm:spPr/>
      <dgm:t>
        <a:bodyPr/>
        <a:lstStyle/>
        <a:p>
          <a:endParaRPr lang="es-ES" dirty="0"/>
        </a:p>
      </dgm:t>
    </dgm:pt>
    <dgm:pt modelId="{4A61FB5A-0265-4D3C-A82D-945CA4DA0EE2}" type="parTrans" cxnId="{799ACCDE-F6BD-451B-B65C-D5E57233C17C}">
      <dgm:prSet/>
      <dgm:spPr/>
      <dgm:t>
        <a:bodyPr/>
        <a:lstStyle/>
        <a:p>
          <a:endParaRPr lang="es-ES"/>
        </a:p>
      </dgm:t>
    </dgm:pt>
    <dgm:pt modelId="{DC5C4F12-9616-4427-9647-C01402E4805C}" type="sibTrans" cxnId="{799ACCDE-F6BD-451B-B65C-D5E57233C17C}">
      <dgm:prSet/>
      <dgm:spPr/>
      <dgm:t>
        <a:bodyPr/>
        <a:lstStyle/>
        <a:p>
          <a:endParaRPr lang="es-ES"/>
        </a:p>
      </dgm:t>
    </dgm:pt>
    <dgm:pt modelId="{6C33DEF7-EBA3-4C2A-85FE-3A125DD33E0F}">
      <dgm:prSet phldrT="[Texto]" phldr="1"/>
      <dgm:spPr/>
      <dgm:t>
        <a:bodyPr/>
        <a:lstStyle/>
        <a:p>
          <a:endParaRPr lang="es-ES" dirty="0"/>
        </a:p>
      </dgm:t>
    </dgm:pt>
    <dgm:pt modelId="{DD508CA0-D206-4C14-84E2-A9E55247B1BE}" type="parTrans" cxnId="{F0B7EB63-E908-455A-80C3-C5D7A2DBFC4E}">
      <dgm:prSet/>
      <dgm:spPr/>
      <dgm:t>
        <a:bodyPr/>
        <a:lstStyle/>
        <a:p>
          <a:endParaRPr lang="es-ES"/>
        </a:p>
      </dgm:t>
    </dgm:pt>
    <dgm:pt modelId="{F0D04D47-B8CB-4776-9F1C-4C1ABD8B7EAD}" type="sibTrans" cxnId="{F0B7EB63-E908-455A-80C3-C5D7A2DBFC4E}">
      <dgm:prSet/>
      <dgm:spPr/>
      <dgm:t>
        <a:bodyPr/>
        <a:lstStyle/>
        <a:p>
          <a:endParaRPr lang="es-ES"/>
        </a:p>
      </dgm:t>
    </dgm:pt>
    <dgm:pt modelId="{F9A978E7-B66F-4889-930B-D38F1B9272DB}">
      <dgm:prSet/>
      <dgm:spPr/>
      <dgm:t>
        <a:bodyPr/>
        <a:lstStyle/>
        <a:p>
          <a:r>
            <a:rPr lang="es-ES" dirty="0" smtClean="0"/>
            <a:t>Comunicación </a:t>
          </a:r>
          <a:endParaRPr lang="es-ES" dirty="0"/>
        </a:p>
      </dgm:t>
    </dgm:pt>
    <dgm:pt modelId="{9BD555A6-23A9-4907-9C92-29FDEF230E81}" type="parTrans" cxnId="{1617FBC0-503E-46D6-A410-C06F966390CF}">
      <dgm:prSet/>
      <dgm:spPr/>
      <dgm:t>
        <a:bodyPr/>
        <a:lstStyle/>
        <a:p>
          <a:endParaRPr lang="es-ES"/>
        </a:p>
      </dgm:t>
    </dgm:pt>
    <dgm:pt modelId="{FF8D3677-7FF4-41C2-8267-82A0F2640B76}" type="sibTrans" cxnId="{1617FBC0-503E-46D6-A410-C06F966390CF}">
      <dgm:prSet/>
      <dgm:spPr/>
      <dgm:t>
        <a:bodyPr/>
        <a:lstStyle/>
        <a:p>
          <a:endParaRPr lang="es-ES"/>
        </a:p>
      </dgm:t>
    </dgm:pt>
    <dgm:pt modelId="{98EFD646-C2EC-490A-8596-525985AF8D7B}" type="pres">
      <dgm:prSet presAssocID="{FD51036E-497E-433B-9C8F-8704C994200D}" presName="composite" presStyleCnt="0">
        <dgm:presLayoutVars>
          <dgm:chMax val="1"/>
          <dgm:dir/>
          <dgm:resizeHandles val="exact"/>
        </dgm:presLayoutVars>
      </dgm:prSet>
      <dgm:spPr/>
      <dgm:t>
        <a:bodyPr/>
        <a:lstStyle/>
        <a:p>
          <a:endParaRPr lang="es-ES"/>
        </a:p>
      </dgm:t>
    </dgm:pt>
    <dgm:pt modelId="{4F67ED10-58C6-493A-BC8C-787634968056}" type="pres">
      <dgm:prSet presAssocID="{FD51036E-497E-433B-9C8F-8704C994200D}" presName="radial" presStyleCnt="0">
        <dgm:presLayoutVars>
          <dgm:animLvl val="ctr"/>
        </dgm:presLayoutVars>
      </dgm:prSet>
      <dgm:spPr/>
    </dgm:pt>
    <dgm:pt modelId="{C0FFD12D-BDB3-49CC-B5A4-4B614D3AB1CC}" type="pres">
      <dgm:prSet presAssocID="{7F87E648-0719-4169-A52E-E90D9FDE0B46}" presName="centerShape" presStyleLbl="vennNode1" presStyleIdx="0" presStyleCnt="6"/>
      <dgm:spPr/>
      <dgm:t>
        <a:bodyPr/>
        <a:lstStyle/>
        <a:p>
          <a:endParaRPr lang="es-ES"/>
        </a:p>
      </dgm:t>
    </dgm:pt>
    <dgm:pt modelId="{72E9388F-BD3A-42DD-B061-8F50E2554BF6}" type="pres">
      <dgm:prSet presAssocID="{5BACE4B7-5F79-4331-AC03-AF369BE8EDB1}" presName="node" presStyleLbl="vennNode1" presStyleIdx="1" presStyleCnt="6">
        <dgm:presLayoutVars>
          <dgm:bulletEnabled val="1"/>
        </dgm:presLayoutVars>
      </dgm:prSet>
      <dgm:spPr/>
      <dgm:t>
        <a:bodyPr/>
        <a:lstStyle/>
        <a:p>
          <a:endParaRPr lang="es-ES"/>
        </a:p>
      </dgm:t>
    </dgm:pt>
    <dgm:pt modelId="{ECF8E95D-40EE-45DE-9B29-7EAA52FCF597}" type="pres">
      <dgm:prSet presAssocID="{AF0598D0-A175-4A9E-9E02-FF5847A5C5AB}" presName="node" presStyleLbl="vennNode1" presStyleIdx="2" presStyleCnt="6">
        <dgm:presLayoutVars>
          <dgm:bulletEnabled val="1"/>
        </dgm:presLayoutVars>
      </dgm:prSet>
      <dgm:spPr/>
      <dgm:t>
        <a:bodyPr/>
        <a:lstStyle/>
        <a:p>
          <a:endParaRPr lang="es-ES"/>
        </a:p>
      </dgm:t>
    </dgm:pt>
    <dgm:pt modelId="{3420CECA-E12D-4503-91D9-5E74206D34F0}" type="pres">
      <dgm:prSet presAssocID="{3ECC9D40-0AA4-4895-9578-561C331A68F0}" presName="node" presStyleLbl="vennNode1" presStyleIdx="3" presStyleCnt="6">
        <dgm:presLayoutVars>
          <dgm:bulletEnabled val="1"/>
        </dgm:presLayoutVars>
      </dgm:prSet>
      <dgm:spPr/>
      <dgm:t>
        <a:bodyPr/>
        <a:lstStyle/>
        <a:p>
          <a:endParaRPr lang="es-ES"/>
        </a:p>
      </dgm:t>
    </dgm:pt>
    <dgm:pt modelId="{FA62A191-9206-46BB-A1FE-25F1E0CC7FE1}" type="pres">
      <dgm:prSet presAssocID="{F9A978E7-B66F-4889-930B-D38F1B9272DB}" presName="node" presStyleLbl="vennNode1" presStyleIdx="4" presStyleCnt="6">
        <dgm:presLayoutVars>
          <dgm:bulletEnabled val="1"/>
        </dgm:presLayoutVars>
      </dgm:prSet>
      <dgm:spPr/>
      <dgm:t>
        <a:bodyPr/>
        <a:lstStyle/>
        <a:p>
          <a:endParaRPr lang="es-ES"/>
        </a:p>
      </dgm:t>
    </dgm:pt>
    <dgm:pt modelId="{343BC314-7510-4DAA-A699-1F799654649E}" type="pres">
      <dgm:prSet presAssocID="{A0A65A0C-2BB6-4D66-AD69-FAA16F3B251B}" presName="node" presStyleLbl="vennNode1" presStyleIdx="5" presStyleCnt="6">
        <dgm:presLayoutVars>
          <dgm:bulletEnabled val="1"/>
        </dgm:presLayoutVars>
      </dgm:prSet>
      <dgm:spPr/>
      <dgm:t>
        <a:bodyPr/>
        <a:lstStyle/>
        <a:p>
          <a:endParaRPr lang="es-ES"/>
        </a:p>
      </dgm:t>
    </dgm:pt>
  </dgm:ptLst>
  <dgm:cxnLst>
    <dgm:cxn modelId="{91F2806E-C05D-4348-AC22-8EA323FC7165}" type="presOf" srcId="{3ECC9D40-0AA4-4895-9578-561C331A68F0}" destId="{3420CECA-E12D-4503-91D9-5E74206D34F0}" srcOrd="0" destOrd="0" presId="urn:microsoft.com/office/officeart/2005/8/layout/radial3"/>
    <dgm:cxn modelId="{609BE064-F98F-4681-A11D-7ECABD31680F}" srcId="{7F87E648-0719-4169-A52E-E90D9FDE0B46}" destId="{AF0598D0-A175-4A9E-9E02-FF5847A5C5AB}" srcOrd="1" destOrd="0" parTransId="{E4E7E091-5F54-4A21-8844-25A72D4A35F1}" sibTransId="{0DB04A92-5699-4780-A297-E9587A318381}"/>
    <dgm:cxn modelId="{36B8DC71-48E7-4DEE-A1A1-76D97C4C7D6F}" srcId="{FD51036E-497E-433B-9C8F-8704C994200D}" destId="{7F87E648-0719-4169-A52E-E90D9FDE0B46}" srcOrd="0" destOrd="0" parTransId="{BC830D63-B8A7-4F48-BE59-B086E0D366A1}" sibTransId="{1B672538-174E-45D7-BF03-81C07FA3B4A7}"/>
    <dgm:cxn modelId="{799ACCDE-F6BD-451B-B65C-D5E57233C17C}" srcId="{FD51036E-497E-433B-9C8F-8704C994200D}" destId="{297CB888-12B5-4400-9BFD-E643FA44231B}" srcOrd="1" destOrd="0" parTransId="{4A61FB5A-0265-4D3C-A82D-945CA4DA0EE2}" sibTransId="{DC5C4F12-9616-4427-9647-C01402E4805C}"/>
    <dgm:cxn modelId="{6ACD1F44-F625-4219-8F17-070F1525DB64}" type="presOf" srcId="{AF0598D0-A175-4A9E-9E02-FF5847A5C5AB}" destId="{ECF8E95D-40EE-45DE-9B29-7EAA52FCF597}" srcOrd="0" destOrd="0" presId="urn:microsoft.com/office/officeart/2005/8/layout/radial3"/>
    <dgm:cxn modelId="{CDB12CE2-73D3-4F37-9E9A-2C4FEE8DC882}" type="presOf" srcId="{FD51036E-497E-433B-9C8F-8704C994200D}" destId="{98EFD646-C2EC-490A-8596-525985AF8D7B}" srcOrd="0" destOrd="0" presId="urn:microsoft.com/office/officeart/2005/8/layout/radial3"/>
    <dgm:cxn modelId="{C1FEC580-556E-420B-B6AE-8D86E1D74729}" srcId="{7F87E648-0719-4169-A52E-E90D9FDE0B46}" destId="{5BACE4B7-5F79-4331-AC03-AF369BE8EDB1}" srcOrd="0" destOrd="0" parTransId="{0B47EC76-FC75-4A13-AA7B-36AE08BA5D8B}" sibTransId="{A16E524B-1E97-4011-80F7-49EFDC2BCA00}"/>
    <dgm:cxn modelId="{BEA0CD46-7131-43F3-93BA-31C65BD35B5E}" type="presOf" srcId="{A0A65A0C-2BB6-4D66-AD69-FAA16F3B251B}" destId="{343BC314-7510-4DAA-A699-1F799654649E}" srcOrd="0" destOrd="0" presId="urn:microsoft.com/office/officeart/2005/8/layout/radial3"/>
    <dgm:cxn modelId="{6483AC03-F7EE-4D18-AE67-6045F520CC72}" type="presOf" srcId="{5BACE4B7-5F79-4331-AC03-AF369BE8EDB1}" destId="{72E9388F-BD3A-42DD-B061-8F50E2554BF6}" srcOrd="0" destOrd="0" presId="urn:microsoft.com/office/officeart/2005/8/layout/radial3"/>
    <dgm:cxn modelId="{B160218C-205D-4BB2-B588-9FA65A94965C}" srcId="{7F87E648-0719-4169-A52E-E90D9FDE0B46}" destId="{3ECC9D40-0AA4-4895-9578-561C331A68F0}" srcOrd="2" destOrd="0" parTransId="{A9E29890-824C-442D-A0DA-C622375A016A}" sibTransId="{07C313FD-36D0-4E1B-96CF-3BB183D0E17A}"/>
    <dgm:cxn modelId="{E7ACC8D7-EB47-4CE9-B848-5DD1FD304FD6}" type="presOf" srcId="{F9A978E7-B66F-4889-930B-D38F1B9272DB}" destId="{FA62A191-9206-46BB-A1FE-25F1E0CC7FE1}" srcOrd="0" destOrd="0" presId="urn:microsoft.com/office/officeart/2005/8/layout/radial3"/>
    <dgm:cxn modelId="{F0B7EB63-E908-455A-80C3-C5D7A2DBFC4E}" srcId="{FD51036E-497E-433B-9C8F-8704C994200D}" destId="{6C33DEF7-EBA3-4C2A-85FE-3A125DD33E0F}" srcOrd="2" destOrd="0" parTransId="{DD508CA0-D206-4C14-84E2-A9E55247B1BE}" sibTransId="{F0D04D47-B8CB-4776-9F1C-4C1ABD8B7EAD}"/>
    <dgm:cxn modelId="{1617FBC0-503E-46D6-A410-C06F966390CF}" srcId="{7F87E648-0719-4169-A52E-E90D9FDE0B46}" destId="{F9A978E7-B66F-4889-930B-D38F1B9272DB}" srcOrd="3" destOrd="0" parTransId="{9BD555A6-23A9-4907-9C92-29FDEF230E81}" sibTransId="{FF8D3677-7FF4-41C2-8267-82A0F2640B76}"/>
    <dgm:cxn modelId="{3FAFF7FD-4938-4F22-89CD-23CE0BD50286}" srcId="{7F87E648-0719-4169-A52E-E90D9FDE0B46}" destId="{A0A65A0C-2BB6-4D66-AD69-FAA16F3B251B}" srcOrd="4" destOrd="0" parTransId="{1C94CB58-1E59-4F61-A271-C8833CD20D91}" sibTransId="{0264D5C2-221C-4149-B109-39EB4C8DD766}"/>
    <dgm:cxn modelId="{E67390CD-B112-4EC6-BC3D-4FFA66462078}" type="presOf" srcId="{7F87E648-0719-4169-A52E-E90D9FDE0B46}" destId="{C0FFD12D-BDB3-49CC-B5A4-4B614D3AB1CC}" srcOrd="0" destOrd="0" presId="urn:microsoft.com/office/officeart/2005/8/layout/radial3"/>
    <dgm:cxn modelId="{03A1869B-CF49-4C15-A32A-A13D60336DB3}" type="presParOf" srcId="{98EFD646-C2EC-490A-8596-525985AF8D7B}" destId="{4F67ED10-58C6-493A-BC8C-787634968056}" srcOrd="0" destOrd="0" presId="urn:microsoft.com/office/officeart/2005/8/layout/radial3"/>
    <dgm:cxn modelId="{23548C8F-8969-4747-87BA-13DD2631FE2D}" type="presParOf" srcId="{4F67ED10-58C6-493A-BC8C-787634968056}" destId="{C0FFD12D-BDB3-49CC-B5A4-4B614D3AB1CC}" srcOrd="0" destOrd="0" presId="urn:microsoft.com/office/officeart/2005/8/layout/radial3"/>
    <dgm:cxn modelId="{A79CFA51-8EE1-4C33-A4E5-17E20034A457}" type="presParOf" srcId="{4F67ED10-58C6-493A-BC8C-787634968056}" destId="{72E9388F-BD3A-42DD-B061-8F50E2554BF6}" srcOrd="1" destOrd="0" presId="urn:microsoft.com/office/officeart/2005/8/layout/radial3"/>
    <dgm:cxn modelId="{04D75D25-C7A8-4E4C-A5FE-F5B2CB420080}" type="presParOf" srcId="{4F67ED10-58C6-493A-BC8C-787634968056}" destId="{ECF8E95D-40EE-45DE-9B29-7EAA52FCF597}" srcOrd="2" destOrd="0" presId="urn:microsoft.com/office/officeart/2005/8/layout/radial3"/>
    <dgm:cxn modelId="{FDF628C1-5ED9-462A-A51B-406F72C07950}" type="presParOf" srcId="{4F67ED10-58C6-493A-BC8C-787634968056}" destId="{3420CECA-E12D-4503-91D9-5E74206D34F0}" srcOrd="3" destOrd="0" presId="urn:microsoft.com/office/officeart/2005/8/layout/radial3"/>
    <dgm:cxn modelId="{F8FE60E7-BA7F-41CC-AE1F-6DBB74CC60FB}" type="presParOf" srcId="{4F67ED10-58C6-493A-BC8C-787634968056}" destId="{FA62A191-9206-46BB-A1FE-25F1E0CC7FE1}" srcOrd="4" destOrd="0" presId="urn:microsoft.com/office/officeart/2005/8/layout/radial3"/>
    <dgm:cxn modelId="{91358C37-4417-45A5-86D2-6BBB869D21EE}" type="presParOf" srcId="{4F67ED10-58C6-493A-BC8C-787634968056}" destId="{343BC314-7510-4DAA-A699-1F799654649E}"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3F4AC-F1A1-4DD3-960F-325F4FA9AEB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S"/>
        </a:p>
      </dgm:t>
    </dgm:pt>
    <dgm:pt modelId="{CA42139B-65D0-4740-A7A7-4F1ECA5323FF}">
      <dgm:prSet phldrT="[Texto]"/>
      <dgm:spPr/>
      <dgm:t>
        <a:bodyPr/>
        <a:lstStyle/>
        <a:p>
          <a:r>
            <a:rPr lang="es-ES" dirty="0" smtClean="0"/>
            <a:t>Menor rendimiento en pruebas de inteligencia.</a:t>
          </a:r>
          <a:endParaRPr lang="es-ES" dirty="0"/>
        </a:p>
      </dgm:t>
    </dgm:pt>
    <dgm:pt modelId="{35CAEAD9-EABC-4C41-B355-B43958016D09}" type="parTrans" cxnId="{7F62AB0A-E0AF-4D1B-92BB-C27B17E16C12}">
      <dgm:prSet/>
      <dgm:spPr/>
      <dgm:t>
        <a:bodyPr/>
        <a:lstStyle/>
        <a:p>
          <a:endParaRPr lang="es-ES"/>
        </a:p>
      </dgm:t>
    </dgm:pt>
    <dgm:pt modelId="{5C0391F6-0C35-405B-AF34-59A351CC1441}" type="sibTrans" cxnId="{7F62AB0A-E0AF-4D1B-92BB-C27B17E16C12}">
      <dgm:prSet/>
      <dgm:spPr/>
      <dgm:t>
        <a:bodyPr/>
        <a:lstStyle/>
        <a:p>
          <a:endParaRPr lang="es-ES"/>
        </a:p>
      </dgm:t>
    </dgm:pt>
    <dgm:pt modelId="{017DBC1B-F0E7-4E66-B0E1-58ADE0542626}">
      <dgm:prSet phldrT="[Texto]"/>
      <dgm:spPr/>
      <dgm:t>
        <a:bodyPr/>
        <a:lstStyle/>
        <a:p>
          <a:r>
            <a:rPr lang="es-ES" dirty="0" smtClean="0"/>
            <a:t>Pensamiento concreto, menor nivel  de abstracción  y flexibilidad.</a:t>
          </a:r>
          <a:endParaRPr lang="es-ES" dirty="0"/>
        </a:p>
      </dgm:t>
    </dgm:pt>
    <dgm:pt modelId="{189AFF75-2C09-4D1E-A153-B79CD5C28C03}" type="parTrans" cxnId="{4FC2A29C-DCF6-4E85-8037-085B41B34430}">
      <dgm:prSet/>
      <dgm:spPr/>
      <dgm:t>
        <a:bodyPr/>
        <a:lstStyle/>
        <a:p>
          <a:endParaRPr lang="es-ES"/>
        </a:p>
      </dgm:t>
    </dgm:pt>
    <dgm:pt modelId="{F7A842B7-9DCF-461B-9D21-A4DDA9AA9344}" type="sibTrans" cxnId="{4FC2A29C-DCF6-4E85-8037-085B41B34430}">
      <dgm:prSet/>
      <dgm:spPr/>
      <dgm:t>
        <a:bodyPr/>
        <a:lstStyle/>
        <a:p>
          <a:endParaRPr lang="es-ES"/>
        </a:p>
      </dgm:t>
    </dgm:pt>
    <dgm:pt modelId="{57353D7B-DE54-4090-9241-B8BE5F31C72D}">
      <dgm:prSet phldrT="[Texto]"/>
      <dgm:spPr/>
      <dgm:t>
        <a:bodyPr/>
        <a:lstStyle/>
        <a:p>
          <a:r>
            <a:rPr lang="es-ES" dirty="0" smtClean="0"/>
            <a:t>Su rendimiento escolar depende las experiencias y conocimientos.</a:t>
          </a:r>
          <a:endParaRPr lang="es-ES" dirty="0"/>
        </a:p>
      </dgm:t>
    </dgm:pt>
    <dgm:pt modelId="{0ACE09F1-3678-495F-964B-87409A06C2EE}" type="parTrans" cxnId="{82A61377-3D78-41BD-8009-99313BDBE9B7}">
      <dgm:prSet/>
      <dgm:spPr/>
      <dgm:t>
        <a:bodyPr/>
        <a:lstStyle/>
        <a:p>
          <a:endParaRPr lang="es-ES"/>
        </a:p>
      </dgm:t>
    </dgm:pt>
    <dgm:pt modelId="{E740FC47-B216-4642-ACC0-740FC12948E2}" type="sibTrans" cxnId="{82A61377-3D78-41BD-8009-99313BDBE9B7}">
      <dgm:prSet/>
      <dgm:spPr/>
      <dgm:t>
        <a:bodyPr/>
        <a:lstStyle/>
        <a:p>
          <a:endParaRPr lang="es-ES"/>
        </a:p>
      </dgm:t>
    </dgm:pt>
    <dgm:pt modelId="{3015424C-5926-4284-85C2-C82E280604ED}" type="pres">
      <dgm:prSet presAssocID="{A053F4AC-F1A1-4DD3-960F-325F4FA9AEB8}" presName="linear" presStyleCnt="0">
        <dgm:presLayoutVars>
          <dgm:dir/>
          <dgm:resizeHandles val="exact"/>
        </dgm:presLayoutVars>
      </dgm:prSet>
      <dgm:spPr/>
      <dgm:t>
        <a:bodyPr/>
        <a:lstStyle/>
        <a:p>
          <a:endParaRPr lang="es-ES"/>
        </a:p>
      </dgm:t>
    </dgm:pt>
    <dgm:pt modelId="{8FD4F98B-9AF8-4C1E-9E5A-BD4DF7E5C330}" type="pres">
      <dgm:prSet presAssocID="{CA42139B-65D0-4740-A7A7-4F1ECA5323FF}" presName="comp" presStyleCnt="0"/>
      <dgm:spPr/>
    </dgm:pt>
    <dgm:pt modelId="{D97D45B4-E8A1-4250-A503-A1E390396DBD}" type="pres">
      <dgm:prSet presAssocID="{CA42139B-65D0-4740-A7A7-4F1ECA5323FF}" presName="box" presStyleLbl="node1" presStyleIdx="0" presStyleCnt="3"/>
      <dgm:spPr/>
      <dgm:t>
        <a:bodyPr/>
        <a:lstStyle/>
        <a:p>
          <a:endParaRPr lang="es-ES"/>
        </a:p>
      </dgm:t>
    </dgm:pt>
    <dgm:pt modelId="{B9983B03-7903-461A-8C9F-FE112748EDFC}" type="pres">
      <dgm:prSet presAssocID="{CA42139B-65D0-4740-A7A7-4F1ECA5323FF}" presName="img"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AE6E8B14-17DC-4900-8AF1-161D9A18AAB4}" type="pres">
      <dgm:prSet presAssocID="{CA42139B-65D0-4740-A7A7-4F1ECA5323FF}" presName="text" presStyleLbl="node1" presStyleIdx="0" presStyleCnt="3">
        <dgm:presLayoutVars>
          <dgm:bulletEnabled val="1"/>
        </dgm:presLayoutVars>
      </dgm:prSet>
      <dgm:spPr/>
      <dgm:t>
        <a:bodyPr/>
        <a:lstStyle/>
        <a:p>
          <a:endParaRPr lang="es-ES"/>
        </a:p>
      </dgm:t>
    </dgm:pt>
    <dgm:pt modelId="{9B7457F7-7925-459E-B1A1-BC264705EF40}" type="pres">
      <dgm:prSet presAssocID="{5C0391F6-0C35-405B-AF34-59A351CC1441}" presName="spacer" presStyleCnt="0"/>
      <dgm:spPr/>
    </dgm:pt>
    <dgm:pt modelId="{A541022F-23FB-440F-B3A1-0AF48E421EC4}" type="pres">
      <dgm:prSet presAssocID="{017DBC1B-F0E7-4E66-B0E1-58ADE0542626}" presName="comp" presStyleCnt="0"/>
      <dgm:spPr/>
    </dgm:pt>
    <dgm:pt modelId="{B9AD5037-D1D3-4025-BE2B-01A54526613D}" type="pres">
      <dgm:prSet presAssocID="{017DBC1B-F0E7-4E66-B0E1-58ADE0542626}" presName="box" presStyleLbl="node1" presStyleIdx="1" presStyleCnt="3"/>
      <dgm:spPr/>
      <dgm:t>
        <a:bodyPr/>
        <a:lstStyle/>
        <a:p>
          <a:endParaRPr lang="es-ES"/>
        </a:p>
      </dgm:t>
    </dgm:pt>
    <dgm:pt modelId="{D4B542F4-A607-496B-A1F8-0988BCACC5F1}" type="pres">
      <dgm:prSet presAssocID="{017DBC1B-F0E7-4E66-B0E1-58ADE0542626}" presName="img"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A9D403BA-0AD6-43E6-9235-B867DB652194}" type="pres">
      <dgm:prSet presAssocID="{017DBC1B-F0E7-4E66-B0E1-58ADE0542626}" presName="text" presStyleLbl="node1" presStyleIdx="1" presStyleCnt="3">
        <dgm:presLayoutVars>
          <dgm:bulletEnabled val="1"/>
        </dgm:presLayoutVars>
      </dgm:prSet>
      <dgm:spPr/>
      <dgm:t>
        <a:bodyPr/>
        <a:lstStyle/>
        <a:p>
          <a:endParaRPr lang="es-ES"/>
        </a:p>
      </dgm:t>
    </dgm:pt>
    <dgm:pt modelId="{769F07A0-CBD0-475D-A007-879A07EE2CB8}" type="pres">
      <dgm:prSet presAssocID="{F7A842B7-9DCF-461B-9D21-A4DDA9AA9344}" presName="spacer" presStyleCnt="0"/>
      <dgm:spPr/>
    </dgm:pt>
    <dgm:pt modelId="{0B6361D9-83F2-4B8C-AC1D-7B96ADE9F13D}" type="pres">
      <dgm:prSet presAssocID="{57353D7B-DE54-4090-9241-B8BE5F31C72D}" presName="comp" presStyleCnt="0"/>
      <dgm:spPr/>
    </dgm:pt>
    <dgm:pt modelId="{2D4E52E3-998A-4036-9521-E51147B5905B}" type="pres">
      <dgm:prSet presAssocID="{57353D7B-DE54-4090-9241-B8BE5F31C72D}" presName="box" presStyleLbl="node1" presStyleIdx="2" presStyleCnt="3"/>
      <dgm:spPr/>
      <dgm:t>
        <a:bodyPr/>
        <a:lstStyle/>
        <a:p>
          <a:endParaRPr lang="es-ES"/>
        </a:p>
      </dgm:t>
    </dgm:pt>
    <dgm:pt modelId="{8B426D4A-0AB3-43FE-8E2B-756244F39606}" type="pres">
      <dgm:prSet presAssocID="{57353D7B-DE54-4090-9241-B8BE5F31C72D}" presName="img"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 modelId="{EB45257D-F7B5-48CB-AFBE-12DCDE4DAF30}" type="pres">
      <dgm:prSet presAssocID="{57353D7B-DE54-4090-9241-B8BE5F31C72D}" presName="text" presStyleLbl="node1" presStyleIdx="2" presStyleCnt="3">
        <dgm:presLayoutVars>
          <dgm:bulletEnabled val="1"/>
        </dgm:presLayoutVars>
      </dgm:prSet>
      <dgm:spPr/>
      <dgm:t>
        <a:bodyPr/>
        <a:lstStyle/>
        <a:p>
          <a:endParaRPr lang="es-ES"/>
        </a:p>
      </dgm:t>
    </dgm:pt>
  </dgm:ptLst>
  <dgm:cxnLst>
    <dgm:cxn modelId="{82A61377-3D78-41BD-8009-99313BDBE9B7}" srcId="{A053F4AC-F1A1-4DD3-960F-325F4FA9AEB8}" destId="{57353D7B-DE54-4090-9241-B8BE5F31C72D}" srcOrd="2" destOrd="0" parTransId="{0ACE09F1-3678-495F-964B-87409A06C2EE}" sibTransId="{E740FC47-B216-4642-ACC0-740FC12948E2}"/>
    <dgm:cxn modelId="{3EF56C5D-313B-4CFC-9551-40D29061D46B}" type="presOf" srcId="{017DBC1B-F0E7-4E66-B0E1-58ADE0542626}" destId="{A9D403BA-0AD6-43E6-9235-B867DB652194}" srcOrd="1" destOrd="0" presId="urn:microsoft.com/office/officeart/2005/8/layout/vList4#1"/>
    <dgm:cxn modelId="{784CF481-23CB-491A-993B-AF12AC58E2FA}" type="presOf" srcId="{017DBC1B-F0E7-4E66-B0E1-58ADE0542626}" destId="{B9AD5037-D1D3-4025-BE2B-01A54526613D}" srcOrd="0" destOrd="0" presId="urn:microsoft.com/office/officeart/2005/8/layout/vList4#1"/>
    <dgm:cxn modelId="{4FC2A29C-DCF6-4E85-8037-085B41B34430}" srcId="{A053F4AC-F1A1-4DD3-960F-325F4FA9AEB8}" destId="{017DBC1B-F0E7-4E66-B0E1-58ADE0542626}" srcOrd="1" destOrd="0" parTransId="{189AFF75-2C09-4D1E-A153-B79CD5C28C03}" sibTransId="{F7A842B7-9DCF-461B-9D21-A4DDA9AA9344}"/>
    <dgm:cxn modelId="{5E719897-79E4-44B0-8C0E-1DF926ABBDAE}" type="presOf" srcId="{57353D7B-DE54-4090-9241-B8BE5F31C72D}" destId="{2D4E52E3-998A-4036-9521-E51147B5905B}" srcOrd="0" destOrd="0" presId="urn:microsoft.com/office/officeart/2005/8/layout/vList4#1"/>
    <dgm:cxn modelId="{412C48D0-9B7C-4A43-B210-69F51D5FE7B5}" type="presOf" srcId="{A053F4AC-F1A1-4DD3-960F-325F4FA9AEB8}" destId="{3015424C-5926-4284-85C2-C82E280604ED}" srcOrd="0" destOrd="0" presId="urn:microsoft.com/office/officeart/2005/8/layout/vList4#1"/>
    <dgm:cxn modelId="{B84C7BED-BEAB-4BEE-94EB-E6CA290AB1CA}" type="presOf" srcId="{57353D7B-DE54-4090-9241-B8BE5F31C72D}" destId="{EB45257D-F7B5-48CB-AFBE-12DCDE4DAF30}" srcOrd="1" destOrd="0" presId="urn:microsoft.com/office/officeart/2005/8/layout/vList4#1"/>
    <dgm:cxn modelId="{1B191465-A86B-41F7-B8E0-2CA021F0D371}" type="presOf" srcId="{CA42139B-65D0-4740-A7A7-4F1ECA5323FF}" destId="{AE6E8B14-17DC-4900-8AF1-161D9A18AAB4}" srcOrd="1" destOrd="0" presId="urn:microsoft.com/office/officeart/2005/8/layout/vList4#1"/>
    <dgm:cxn modelId="{7F62AB0A-E0AF-4D1B-92BB-C27B17E16C12}" srcId="{A053F4AC-F1A1-4DD3-960F-325F4FA9AEB8}" destId="{CA42139B-65D0-4740-A7A7-4F1ECA5323FF}" srcOrd="0" destOrd="0" parTransId="{35CAEAD9-EABC-4C41-B355-B43958016D09}" sibTransId="{5C0391F6-0C35-405B-AF34-59A351CC1441}"/>
    <dgm:cxn modelId="{BC7C81BA-44B6-4F2F-9403-2506B355A8CE}" type="presOf" srcId="{CA42139B-65D0-4740-A7A7-4F1ECA5323FF}" destId="{D97D45B4-E8A1-4250-A503-A1E390396DBD}" srcOrd="0" destOrd="0" presId="urn:microsoft.com/office/officeart/2005/8/layout/vList4#1"/>
    <dgm:cxn modelId="{DE50A315-475D-41F5-9381-786BEDF35497}" type="presParOf" srcId="{3015424C-5926-4284-85C2-C82E280604ED}" destId="{8FD4F98B-9AF8-4C1E-9E5A-BD4DF7E5C330}" srcOrd="0" destOrd="0" presId="urn:microsoft.com/office/officeart/2005/8/layout/vList4#1"/>
    <dgm:cxn modelId="{1FD2A32A-A0F8-41E6-966E-635F6A92F5B2}" type="presParOf" srcId="{8FD4F98B-9AF8-4C1E-9E5A-BD4DF7E5C330}" destId="{D97D45B4-E8A1-4250-A503-A1E390396DBD}" srcOrd="0" destOrd="0" presId="urn:microsoft.com/office/officeart/2005/8/layout/vList4#1"/>
    <dgm:cxn modelId="{8E6D8C52-49ED-4892-BA5F-938808AA387C}" type="presParOf" srcId="{8FD4F98B-9AF8-4C1E-9E5A-BD4DF7E5C330}" destId="{B9983B03-7903-461A-8C9F-FE112748EDFC}" srcOrd="1" destOrd="0" presId="urn:microsoft.com/office/officeart/2005/8/layout/vList4#1"/>
    <dgm:cxn modelId="{AAC63EC2-7B3C-4813-8C61-E90C6C98BE14}" type="presParOf" srcId="{8FD4F98B-9AF8-4C1E-9E5A-BD4DF7E5C330}" destId="{AE6E8B14-17DC-4900-8AF1-161D9A18AAB4}" srcOrd="2" destOrd="0" presId="urn:microsoft.com/office/officeart/2005/8/layout/vList4#1"/>
    <dgm:cxn modelId="{586E3B5E-AF83-49D3-842D-D1D079B2299B}" type="presParOf" srcId="{3015424C-5926-4284-85C2-C82E280604ED}" destId="{9B7457F7-7925-459E-B1A1-BC264705EF40}" srcOrd="1" destOrd="0" presId="urn:microsoft.com/office/officeart/2005/8/layout/vList4#1"/>
    <dgm:cxn modelId="{3623F626-F5C9-4D85-A1C4-08E41AFE95B4}" type="presParOf" srcId="{3015424C-5926-4284-85C2-C82E280604ED}" destId="{A541022F-23FB-440F-B3A1-0AF48E421EC4}" srcOrd="2" destOrd="0" presId="urn:microsoft.com/office/officeart/2005/8/layout/vList4#1"/>
    <dgm:cxn modelId="{5073659B-6EC6-4B25-95C7-7EA662ABD629}" type="presParOf" srcId="{A541022F-23FB-440F-B3A1-0AF48E421EC4}" destId="{B9AD5037-D1D3-4025-BE2B-01A54526613D}" srcOrd="0" destOrd="0" presId="urn:microsoft.com/office/officeart/2005/8/layout/vList4#1"/>
    <dgm:cxn modelId="{94B80646-EA89-40A6-B0C1-58CCF9E5D75F}" type="presParOf" srcId="{A541022F-23FB-440F-B3A1-0AF48E421EC4}" destId="{D4B542F4-A607-496B-A1F8-0988BCACC5F1}" srcOrd="1" destOrd="0" presId="urn:microsoft.com/office/officeart/2005/8/layout/vList4#1"/>
    <dgm:cxn modelId="{801318E0-4E38-4F7E-B7C6-2D6BAF00442C}" type="presParOf" srcId="{A541022F-23FB-440F-B3A1-0AF48E421EC4}" destId="{A9D403BA-0AD6-43E6-9235-B867DB652194}" srcOrd="2" destOrd="0" presId="urn:microsoft.com/office/officeart/2005/8/layout/vList4#1"/>
    <dgm:cxn modelId="{9F8887C4-C2E8-4CAE-9F97-26EF29DE71DC}" type="presParOf" srcId="{3015424C-5926-4284-85C2-C82E280604ED}" destId="{769F07A0-CBD0-475D-A007-879A07EE2CB8}" srcOrd="3" destOrd="0" presId="urn:microsoft.com/office/officeart/2005/8/layout/vList4#1"/>
    <dgm:cxn modelId="{9359F136-4686-4001-B233-5430ECEE528B}" type="presParOf" srcId="{3015424C-5926-4284-85C2-C82E280604ED}" destId="{0B6361D9-83F2-4B8C-AC1D-7B96ADE9F13D}" srcOrd="4" destOrd="0" presId="urn:microsoft.com/office/officeart/2005/8/layout/vList4#1"/>
    <dgm:cxn modelId="{755F9064-E10E-412F-BD0B-7109CAA0C3B9}" type="presParOf" srcId="{0B6361D9-83F2-4B8C-AC1D-7B96ADE9F13D}" destId="{2D4E52E3-998A-4036-9521-E51147B5905B}" srcOrd="0" destOrd="0" presId="urn:microsoft.com/office/officeart/2005/8/layout/vList4#1"/>
    <dgm:cxn modelId="{3E1843D8-A4D5-4EC5-A744-EC683657299E}" type="presParOf" srcId="{0B6361D9-83F2-4B8C-AC1D-7B96ADE9F13D}" destId="{8B426D4A-0AB3-43FE-8E2B-756244F39606}" srcOrd="1" destOrd="0" presId="urn:microsoft.com/office/officeart/2005/8/layout/vList4#1"/>
    <dgm:cxn modelId="{C8B0CAC0-20BB-49DB-A66D-D2A99738D701}" type="presParOf" srcId="{0B6361D9-83F2-4B8C-AC1D-7B96ADE9F13D}" destId="{EB45257D-F7B5-48CB-AFBE-12DCDE4DAF3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CD3FB-68BE-4F15-9ACA-3B8578D95632}"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ES"/>
        </a:p>
      </dgm:t>
    </dgm:pt>
    <dgm:pt modelId="{4AAF0190-939D-4FC2-B0D0-9C41D98772D1}">
      <dgm:prSet phldrT="[Texto]"/>
      <dgm:spPr/>
      <dgm:t>
        <a:bodyPr/>
        <a:lstStyle/>
        <a:p>
          <a:r>
            <a:rPr lang="es-ES" dirty="0" err="1" smtClean="0"/>
            <a:t>Sensoriomotor</a:t>
          </a:r>
          <a:r>
            <a:rPr lang="es-ES" dirty="0" smtClean="0"/>
            <a:t>, retraso en la imitación vocal</a:t>
          </a:r>
          <a:endParaRPr lang="es-ES" dirty="0"/>
        </a:p>
      </dgm:t>
    </dgm:pt>
    <dgm:pt modelId="{2497563C-A982-4E2F-8F0E-0E0F3C289906}" type="parTrans" cxnId="{3819D46B-9ABE-4582-87CA-BF0BC0EC6B94}">
      <dgm:prSet/>
      <dgm:spPr/>
      <dgm:t>
        <a:bodyPr/>
        <a:lstStyle/>
        <a:p>
          <a:endParaRPr lang="es-ES"/>
        </a:p>
      </dgm:t>
    </dgm:pt>
    <dgm:pt modelId="{A69F2D68-F3AA-42EF-B205-9656C23FFDB0}" type="sibTrans" cxnId="{3819D46B-9ABE-4582-87CA-BF0BC0EC6B94}">
      <dgm:prSet/>
      <dgm:spPr/>
      <dgm:t>
        <a:bodyPr/>
        <a:lstStyle/>
        <a:p>
          <a:endParaRPr lang="es-ES"/>
        </a:p>
      </dgm:t>
    </dgm:pt>
    <dgm:pt modelId="{125598BD-6540-40EA-B46B-99B548A13E15}">
      <dgm:prSet phldrT="[Texto]"/>
      <dgm:spPr/>
      <dgm:t>
        <a:bodyPr/>
        <a:lstStyle/>
        <a:p>
          <a:r>
            <a:rPr lang="es-ES" dirty="0" err="1" smtClean="0"/>
            <a:t>Preoperacional</a:t>
          </a:r>
          <a:r>
            <a:rPr lang="es-ES" dirty="0" smtClean="0"/>
            <a:t>, dificultad en la adquisición del código lingüístico oral, dificultad para planificar y regular acciones, su comprensión puede ser diferente cualitativamente al no tener los sonidos que a ellos pueden estar asociados.</a:t>
          </a:r>
          <a:endParaRPr lang="es-ES" dirty="0"/>
        </a:p>
      </dgm:t>
    </dgm:pt>
    <dgm:pt modelId="{DD1F9ADE-1174-430D-83E0-415C5C7DC446}" type="parTrans" cxnId="{C0982622-5659-4030-94A9-E06357133EF9}">
      <dgm:prSet/>
      <dgm:spPr/>
      <dgm:t>
        <a:bodyPr/>
        <a:lstStyle/>
        <a:p>
          <a:endParaRPr lang="es-ES"/>
        </a:p>
      </dgm:t>
    </dgm:pt>
    <dgm:pt modelId="{18698B6F-6195-465B-A680-F80CCA7C3FDA}" type="sibTrans" cxnId="{C0982622-5659-4030-94A9-E06357133EF9}">
      <dgm:prSet/>
      <dgm:spPr/>
      <dgm:t>
        <a:bodyPr/>
        <a:lstStyle/>
        <a:p>
          <a:endParaRPr lang="es-ES"/>
        </a:p>
      </dgm:t>
    </dgm:pt>
    <dgm:pt modelId="{F5ADF801-2CE3-454D-986A-4790C94ED20E}">
      <dgm:prSet phldrT="[Texto]"/>
      <dgm:spPr/>
      <dgm:t>
        <a:bodyPr/>
        <a:lstStyle/>
        <a:p>
          <a:r>
            <a:rPr lang="es-ES" dirty="0" smtClean="0"/>
            <a:t>Operaciones concretas, desfase temporal en operaciones lógicas complejas</a:t>
          </a:r>
          <a:endParaRPr lang="es-ES" dirty="0"/>
        </a:p>
      </dgm:t>
    </dgm:pt>
    <dgm:pt modelId="{82AC4346-6927-4874-B4AE-07172EBCB7AF}" type="parTrans" cxnId="{5477DC51-AB1E-461B-9222-6F79D7D0C5AD}">
      <dgm:prSet/>
      <dgm:spPr/>
      <dgm:t>
        <a:bodyPr/>
        <a:lstStyle/>
        <a:p>
          <a:endParaRPr lang="es-ES"/>
        </a:p>
      </dgm:t>
    </dgm:pt>
    <dgm:pt modelId="{6F5C8E8F-947A-4CAB-B054-C08458C328BD}" type="sibTrans" cxnId="{5477DC51-AB1E-461B-9222-6F79D7D0C5AD}">
      <dgm:prSet/>
      <dgm:spPr/>
      <dgm:t>
        <a:bodyPr/>
        <a:lstStyle/>
        <a:p>
          <a:endParaRPr lang="es-ES"/>
        </a:p>
      </dgm:t>
    </dgm:pt>
    <dgm:pt modelId="{A8EF271C-2C60-4C26-AD5C-E2ABA89443D0}">
      <dgm:prSet phldrT="[Texto]"/>
      <dgm:spPr/>
      <dgm:t>
        <a:bodyPr/>
        <a:lstStyle/>
        <a:p>
          <a:r>
            <a:rPr lang="es-ES" dirty="0" smtClean="0"/>
            <a:t>Operaciones formales, menor capacidad de abstracción  y de formulación de hipótesis. </a:t>
          </a:r>
          <a:endParaRPr lang="es-ES" dirty="0"/>
        </a:p>
      </dgm:t>
    </dgm:pt>
    <dgm:pt modelId="{E5CE2E4B-07E9-4A84-8C29-C9285886220F}" type="parTrans" cxnId="{D70DD624-6A4D-4706-86A1-462E32FF9ECA}">
      <dgm:prSet/>
      <dgm:spPr/>
      <dgm:t>
        <a:bodyPr/>
        <a:lstStyle/>
        <a:p>
          <a:endParaRPr lang="es-ES"/>
        </a:p>
      </dgm:t>
    </dgm:pt>
    <dgm:pt modelId="{00DC9256-A6D0-4926-8560-BFEB2F45B772}" type="sibTrans" cxnId="{D70DD624-6A4D-4706-86A1-462E32FF9ECA}">
      <dgm:prSet/>
      <dgm:spPr/>
      <dgm:t>
        <a:bodyPr/>
        <a:lstStyle/>
        <a:p>
          <a:endParaRPr lang="es-ES"/>
        </a:p>
      </dgm:t>
    </dgm:pt>
    <dgm:pt modelId="{4D0A72A1-50AF-4152-A7FA-775C56F78B05}" type="pres">
      <dgm:prSet presAssocID="{E8ACD3FB-68BE-4F15-9ACA-3B8578D95632}" presName="linear" presStyleCnt="0">
        <dgm:presLayoutVars>
          <dgm:dir/>
          <dgm:resizeHandles val="exact"/>
        </dgm:presLayoutVars>
      </dgm:prSet>
      <dgm:spPr/>
      <dgm:t>
        <a:bodyPr/>
        <a:lstStyle/>
        <a:p>
          <a:endParaRPr lang="es-ES"/>
        </a:p>
      </dgm:t>
    </dgm:pt>
    <dgm:pt modelId="{A91DE738-6868-4138-9B00-2E5700CE585D}" type="pres">
      <dgm:prSet presAssocID="{4AAF0190-939D-4FC2-B0D0-9C41D98772D1}" presName="comp" presStyleCnt="0"/>
      <dgm:spPr/>
    </dgm:pt>
    <dgm:pt modelId="{1F527FEA-2E07-4F86-8695-A34A2181923B}" type="pres">
      <dgm:prSet presAssocID="{4AAF0190-939D-4FC2-B0D0-9C41D98772D1}" presName="box" presStyleLbl="node1" presStyleIdx="0" presStyleCnt="4" custLinFactNeighborX="368" custLinFactNeighborY="1423"/>
      <dgm:spPr/>
      <dgm:t>
        <a:bodyPr/>
        <a:lstStyle/>
        <a:p>
          <a:endParaRPr lang="es-ES"/>
        </a:p>
      </dgm:t>
    </dgm:pt>
    <dgm:pt modelId="{DF85D243-71E4-4F5C-9F9C-E2EA3FB6321A}" type="pres">
      <dgm:prSet presAssocID="{4AAF0190-939D-4FC2-B0D0-9C41D98772D1}" presName="img" presStyleLbl="fgImgPlace1" presStyleIdx="0" presStyleCnt="4"/>
      <dgm:spPr>
        <a:blipFill rotWithShape="0">
          <a:blip xmlns:r="http://schemas.openxmlformats.org/officeDocument/2006/relationships" r:embed="rId1"/>
          <a:stretch>
            <a:fillRect/>
          </a:stretch>
        </a:blipFill>
      </dgm:spPr>
      <dgm:t>
        <a:bodyPr/>
        <a:lstStyle/>
        <a:p>
          <a:endParaRPr lang="es-ES"/>
        </a:p>
      </dgm:t>
    </dgm:pt>
    <dgm:pt modelId="{49CC4597-2302-4C29-AC76-FC19D081C257}" type="pres">
      <dgm:prSet presAssocID="{4AAF0190-939D-4FC2-B0D0-9C41D98772D1}" presName="text" presStyleLbl="node1" presStyleIdx="0" presStyleCnt="4">
        <dgm:presLayoutVars>
          <dgm:bulletEnabled val="1"/>
        </dgm:presLayoutVars>
      </dgm:prSet>
      <dgm:spPr/>
      <dgm:t>
        <a:bodyPr/>
        <a:lstStyle/>
        <a:p>
          <a:endParaRPr lang="es-ES"/>
        </a:p>
      </dgm:t>
    </dgm:pt>
    <dgm:pt modelId="{21DEA142-73CA-495B-9DF0-DF6263846EBF}" type="pres">
      <dgm:prSet presAssocID="{A69F2D68-F3AA-42EF-B205-9656C23FFDB0}" presName="spacer" presStyleCnt="0"/>
      <dgm:spPr/>
    </dgm:pt>
    <dgm:pt modelId="{6D110013-6FD8-4FD9-8D75-1BE61B62B480}" type="pres">
      <dgm:prSet presAssocID="{125598BD-6540-40EA-B46B-99B548A13E15}" presName="comp" presStyleCnt="0"/>
      <dgm:spPr/>
    </dgm:pt>
    <dgm:pt modelId="{5F7B6665-E1B5-497A-927D-F4E72F34F6D3}" type="pres">
      <dgm:prSet presAssocID="{125598BD-6540-40EA-B46B-99B548A13E15}" presName="box" presStyleLbl="node1" presStyleIdx="1" presStyleCnt="4"/>
      <dgm:spPr/>
      <dgm:t>
        <a:bodyPr/>
        <a:lstStyle/>
        <a:p>
          <a:endParaRPr lang="es-ES"/>
        </a:p>
      </dgm:t>
    </dgm:pt>
    <dgm:pt modelId="{1260CD8A-46C6-4D78-994C-7F87A5649160}" type="pres">
      <dgm:prSet presAssocID="{125598BD-6540-40EA-B46B-99B548A13E15}" presName="img" presStyleLbl="fgImgPlace1" presStyleIdx="1" presStyleCnt="4"/>
      <dgm:spPr>
        <a:blipFill rotWithShape="0">
          <a:blip xmlns:r="http://schemas.openxmlformats.org/officeDocument/2006/relationships" r:embed="rId2"/>
          <a:stretch>
            <a:fillRect/>
          </a:stretch>
        </a:blipFill>
      </dgm:spPr>
      <dgm:t>
        <a:bodyPr/>
        <a:lstStyle/>
        <a:p>
          <a:endParaRPr lang="es-ES"/>
        </a:p>
      </dgm:t>
    </dgm:pt>
    <dgm:pt modelId="{76AD744E-DA31-43D3-9B1A-E91E750AB61E}" type="pres">
      <dgm:prSet presAssocID="{125598BD-6540-40EA-B46B-99B548A13E15}" presName="text" presStyleLbl="node1" presStyleIdx="1" presStyleCnt="4">
        <dgm:presLayoutVars>
          <dgm:bulletEnabled val="1"/>
        </dgm:presLayoutVars>
      </dgm:prSet>
      <dgm:spPr/>
      <dgm:t>
        <a:bodyPr/>
        <a:lstStyle/>
        <a:p>
          <a:endParaRPr lang="es-ES"/>
        </a:p>
      </dgm:t>
    </dgm:pt>
    <dgm:pt modelId="{F000861C-F5B9-48C9-B5A1-1A596DC952A6}" type="pres">
      <dgm:prSet presAssocID="{18698B6F-6195-465B-A680-F80CCA7C3FDA}" presName="spacer" presStyleCnt="0"/>
      <dgm:spPr/>
    </dgm:pt>
    <dgm:pt modelId="{D972C395-8F72-4EA8-87C2-DCEB6BCC94DB}" type="pres">
      <dgm:prSet presAssocID="{F5ADF801-2CE3-454D-986A-4790C94ED20E}" presName="comp" presStyleCnt="0"/>
      <dgm:spPr/>
    </dgm:pt>
    <dgm:pt modelId="{D418E593-99D3-40C3-AA21-B047C8330356}" type="pres">
      <dgm:prSet presAssocID="{F5ADF801-2CE3-454D-986A-4790C94ED20E}" presName="box" presStyleLbl="node1" presStyleIdx="2" presStyleCnt="4"/>
      <dgm:spPr/>
      <dgm:t>
        <a:bodyPr/>
        <a:lstStyle/>
        <a:p>
          <a:endParaRPr lang="es-ES"/>
        </a:p>
      </dgm:t>
    </dgm:pt>
    <dgm:pt modelId="{9016D418-A1B3-4C65-9AA2-E3D5CC7394B0}" type="pres">
      <dgm:prSet presAssocID="{F5ADF801-2CE3-454D-986A-4790C94ED20E}" presName="img" presStyleLbl="fgImgPlace1" presStyleIdx="2" presStyleCnt="4" custLinFactNeighborX="-1178" custLinFactNeighborY="-1459"/>
      <dgm:spPr>
        <a:blipFill rotWithShape="0">
          <a:blip xmlns:r="http://schemas.openxmlformats.org/officeDocument/2006/relationships" r:embed="rId3"/>
          <a:stretch>
            <a:fillRect/>
          </a:stretch>
        </a:blipFill>
      </dgm:spPr>
      <dgm:t>
        <a:bodyPr/>
        <a:lstStyle/>
        <a:p>
          <a:endParaRPr lang="es-ES"/>
        </a:p>
      </dgm:t>
    </dgm:pt>
    <dgm:pt modelId="{5F353C6C-2169-4689-BF90-D00CDBE49005}" type="pres">
      <dgm:prSet presAssocID="{F5ADF801-2CE3-454D-986A-4790C94ED20E}" presName="text" presStyleLbl="node1" presStyleIdx="2" presStyleCnt="4">
        <dgm:presLayoutVars>
          <dgm:bulletEnabled val="1"/>
        </dgm:presLayoutVars>
      </dgm:prSet>
      <dgm:spPr/>
      <dgm:t>
        <a:bodyPr/>
        <a:lstStyle/>
        <a:p>
          <a:endParaRPr lang="es-ES"/>
        </a:p>
      </dgm:t>
    </dgm:pt>
    <dgm:pt modelId="{2027E7E5-A651-429F-9D36-6E7F054887FA}" type="pres">
      <dgm:prSet presAssocID="{6F5C8E8F-947A-4CAB-B054-C08458C328BD}" presName="spacer" presStyleCnt="0"/>
      <dgm:spPr/>
    </dgm:pt>
    <dgm:pt modelId="{841DBEFD-C3EA-46A5-A914-5215006B9B6F}" type="pres">
      <dgm:prSet presAssocID="{A8EF271C-2C60-4C26-AD5C-E2ABA89443D0}" presName="comp" presStyleCnt="0"/>
      <dgm:spPr/>
    </dgm:pt>
    <dgm:pt modelId="{DCB266F8-6F90-49F3-9488-AA053C0FFD45}" type="pres">
      <dgm:prSet presAssocID="{A8EF271C-2C60-4C26-AD5C-E2ABA89443D0}" presName="box" presStyleLbl="node1" presStyleIdx="3" presStyleCnt="4"/>
      <dgm:spPr/>
      <dgm:t>
        <a:bodyPr/>
        <a:lstStyle/>
        <a:p>
          <a:endParaRPr lang="es-ES"/>
        </a:p>
      </dgm:t>
    </dgm:pt>
    <dgm:pt modelId="{C4A2D25B-A96F-44F2-AFBA-66F775BDEF83}" type="pres">
      <dgm:prSet presAssocID="{A8EF271C-2C60-4C26-AD5C-E2ABA89443D0}" presName="img" presStyleLbl="fgImgPlace1" presStyleIdx="3" presStyleCnt="4" custLinFactNeighborX="100" custLinFactNeighborY="-3624"/>
      <dgm:spPr>
        <a:blipFill rotWithShape="0">
          <a:blip xmlns:r="http://schemas.openxmlformats.org/officeDocument/2006/relationships" r:embed="rId4"/>
          <a:stretch>
            <a:fillRect/>
          </a:stretch>
        </a:blipFill>
      </dgm:spPr>
      <dgm:t>
        <a:bodyPr/>
        <a:lstStyle/>
        <a:p>
          <a:endParaRPr lang="es-ES"/>
        </a:p>
      </dgm:t>
    </dgm:pt>
    <dgm:pt modelId="{6F522B5E-857A-4C49-AA1C-C9303B4CBE02}" type="pres">
      <dgm:prSet presAssocID="{A8EF271C-2C60-4C26-AD5C-E2ABA89443D0}" presName="text" presStyleLbl="node1" presStyleIdx="3" presStyleCnt="4">
        <dgm:presLayoutVars>
          <dgm:bulletEnabled val="1"/>
        </dgm:presLayoutVars>
      </dgm:prSet>
      <dgm:spPr/>
      <dgm:t>
        <a:bodyPr/>
        <a:lstStyle/>
        <a:p>
          <a:endParaRPr lang="es-ES"/>
        </a:p>
      </dgm:t>
    </dgm:pt>
  </dgm:ptLst>
  <dgm:cxnLst>
    <dgm:cxn modelId="{9267A767-5737-4427-988E-FE977A70EDBD}" type="presOf" srcId="{4AAF0190-939D-4FC2-B0D0-9C41D98772D1}" destId="{1F527FEA-2E07-4F86-8695-A34A2181923B}" srcOrd="0" destOrd="0" presId="urn:microsoft.com/office/officeart/2005/8/layout/vList4#2"/>
    <dgm:cxn modelId="{5477DC51-AB1E-461B-9222-6F79D7D0C5AD}" srcId="{E8ACD3FB-68BE-4F15-9ACA-3B8578D95632}" destId="{F5ADF801-2CE3-454D-986A-4790C94ED20E}" srcOrd="2" destOrd="0" parTransId="{82AC4346-6927-4874-B4AE-07172EBCB7AF}" sibTransId="{6F5C8E8F-947A-4CAB-B054-C08458C328BD}"/>
    <dgm:cxn modelId="{D70DD624-6A4D-4706-86A1-462E32FF9ECA}" srcId="{E8ACD3FB-68BE-4F15-9ACA-3B8578D95632}" destId="{A8EF271C-2C60-4C26-AD5C-E2ABA89443D0}" srcOrd="3" destOrd="0" parTransId="{E5CE2E4B-07E9-4A84-8C29-C9285886220F}" sibTransId="{00DC9256-A6D0-4926-8560-BFEB2F45B772}"/>
    <dgm:cxn modelId="{5C3E5919-EB74-41A1-8AFB-8A2CFAD1CEF9}" type="presOf" srcId="{4AAF0190-939D-4FC2-B0D0-9C41D98772D1}" destId="{49CC4597-2302-4C29-AC76-FC19D081C257}" srcOrd="1" destOrd="0" presId="urn:microsoft.com/office/officeart/2005/8/layout/vList4#2"/>
    <dgm:cxn modelId="{4E752FAB-633E-422D-9FD9-B6CC10FA9DF6}" type="presOf" srcId="{F5ADF801-2CE3-454D-986A-4790C94ED20E}" destId="{5F353C6C-2169-4689-BF90-D00CDBE49005}" srcOrd="1" destOrd="0" presId="urn:microsoft.com/office/officeart/2005/8/layout/vList4#2"/>
    <dgm:cxn modelId="{83C37C5F-259D-4A3B-AF66-7D28A5F816EA}" type="presOf" srcId="{A8EF271C-2C60-4C26-AD5C-E2ABA89443D0}" destId="{DCB266F8-6F90-49F3-9488-AA053C0FFD45}" srcOrd="0" destOrd="0" presId="urn:microsoft.com/office/officeart/2005/8/layout/vList4#2"/>
    <dgm:cxn modelId="{C0982622-5659-4030-94A9-E06357133EF9}" srcId="{E8ACD3FB-68BE-4F15-9ACA-3B8578D95632}" destId="{125598BD-6540-40EA-B46B-99B548A13E15}" srcOrd="1" destOrd="0" parTransId="{DD1F9ADE-1174-430D-83E0-415C5C7DC446}" sibTransId="{18698B6F-6195-465B-A680-F80CCA7C3FDA}"/>
    <dgm:cxn modelId="{78E3D212-927F-48E7-A0EA-5EF496F29675}" type="presOf" srcId="{125598BD-6540-40EA-B46B-99B548A13E15}" destId="{5F7B6665-E1B5-497A-927D-F4E72F34F6D3}" srcOrd="0" destOrd="0" presId="urn:microsoft.com/office/officeart/2005/8/layout/vList4#2"/>
    <dgm:cxn modelId="{3819D46B-9ABE-4582-87CA-BF0BC0EC6B94}" srcId="{E8ACD3FB-68BE-4F15-9ACA-3B8578D95632}" destId="{4AAF0190-939D-4FC2-B0D0-9C41D98772D1}" srcOrd="0" destOrd="0" parTransId="{2497563C-A982-4E2F-8F0E-0E0F3C289906}" sibTransId="{A69F2D68-F3AA-42EF-B205-9656C23FFDB0}"/>
    <dgm:cxn modelId="{11C46A93-9B79-4C81-916C-01EC659E648F}" type="presOf" srcId="{A8EF271C-2C60-4C26-AD5C-E2ABA89443D0}" destId="{6F522B5E-857A-4C49-AA1C-C9303B4CBE02}" srcOrd="1" destOrd="0" presId="urn:microsoft.com/office/officeart/2005/8/layout/vList4#2"/>
    <dgm:cxn modelId="{A20A904C-28CE-40D3-8464-A21B714BECC5}" type="presOf" srcId="{E8ACD3FB-68BE-4F15-9ACA-3B8578D95632}" destId="{4D0A72A1-50AF-4152-A7FA-775C56F78B05}" srcOrd="0" destOrd="0" presId="urn:microsoft.com/office/officeart/2005/8/layout/vList4#2"/>
    <dgm:cxn modelId="{1462772C-2700-4193-9AC7-064592568E07}" type="presOf" srcId="{F5ADF801-2CE3-454D-986A-4790C94ED20E}" destId="{D418E593-99D3-40C3-AA21-B047C8330356}" srcOrd="0" destOrd="0" presId="urn:microsoft.com/office/officeart/2005/8/layout/vList4#2"/>
    <dgm:cxn modelId="{C0B56DFD-E771-4B51-BBED-665BBA7D5A89}" type="presOf" srcId="{125598BD-6540-40EA-B46B-99B548A13E15}" destId="{76AD744E-DA31-43D3-9B1A-E91E750AB61E}" srcOrd="1" destOrd="0" presId="urn:microsoft.com/office/officeart/2005/8/layout/vList4#2"/>
    <dgm:cxn modelId="{14C296A4-A1E3-47CD-8EAA-4DDE4E7F0F39}" type="presParOf" srcId="{4D0A72A1-50AF-4152-A7FA-775C56F78B05}" destId="{A91DE738-6868-4138-9B00-2E5700CE585D}" srcOrd="0" destOrd="0" presId="urn:microsoft.com/office/officeart/2005/8/layout/vList4#2"/>
    <dgm:cxn modelId="{01FA0179-3BEB-42BA-9023-314E4346A24B}" type="presParOf" srcId="{A91DE738-6868-4138-9B00-2E5700CE585D}" destId="{1F527FEA-2E07-4F86-8695-A34A2181923B}" srcOrd="0" destOrd="0" presId="urn:microsoft.com/office/officeart/2005/8/layout/vList4#2"/>
    <dgm:cxn modelId="{FC6BBBB1-8D39-4A40-9CC7-D2A79BAC13E6}" type="presParOf" srcId="{A91DE738-6868-4138-9B00-2E5700CE585D}" destId="{DF85D243-71E4-4F5C-9F9C-E2EA3FB6321A}" srcOrd="1" destOrd="0" presId="urn:microsoft.com/office/officeart/2005/8/layout/vList4#2"/>
    <dgm:cxn modelId="{11DCFBB2-03A8-403A-B1A2-2C5DDCE49B2E}" type="presParOf" srcId="{A91DE738-6868-4138-9B00-2E5700CE585D}" destId="{49CC4597-2302-4C29-AC76-FC19D081C257}" srcOrd="2" destOrd="0" presId="urn:microsoft.com/office/officeart/2005/8/layout/vList4#2"/>
    <dgm:cxn modelId="{00388C62-8C19-4748-B036-DA5DF639FBDD}" type="presParOf" srcId="{4D0A72A1-50AF-4152-A7FA-775C56F78B05}" destId="{21DEA142-73CA-495B-9DF0-DF6263846EBF}" srcOrd="1" destOrd="0" presId="urn:microsoft.com/office/officeart/2005/8/layout/vList4#2"/>
    <dgm:cxn modelId="{35F29304-3669-431F-ACED-D7A321668082}" type="presParOf" srcId="{4D0A72A1-50AF-4152-A7FA-775C56F78B05}" destId="{6D110013-6FD8-4FD9-8D75-1BE61B62B480}" srcOrd="2" destOrd="0" presId="urn:microsoft.com/office/officeart/2005/8/layout/vList4#2"/>
    <dgm:cxn modelId="{F943D9EC-2D16-4F26-9C27-77AF12D583E2}" type="presParOf" srcId="{6D110013-6FD8-4FD9-8D75-1BE61B62B480}" destId="{5F7B6665-E1B5-497A-927D-F4E72F34F6D3}" srcOrd="0" destOrd="0" presId="urn:microsoft.com/office/officeart/2005/8/layout/vList4#2"/>
    <dgm:cxn modelId="{83813DC5-9F4E-4A95-A67E-0A2DD4C4AEE3}" type="presParOf" srcId="{6D110013-6FD8-4FD9-8D75-1BE61B62B480}" destId="{1260CD8A-46C6-4D78-994C-7F87A5649160}" srcOrd="1" destOrd="0" presId="urn:microsoft.com/office/officeart/2005/8/layout/vList4#2"/>
    <dgm:cxn modelId="{54FF2644-0A26-469F-97A6-9ADA433A2136}" type="presParOf" srcId="{6D110013-6FD8-4FD9-8D75-1BE61B62B480}" destId="{76AD744E-DA31-43D3-9B1A-E91E750AB61E}" srcOrd="2" destOrd="0" presId="urn:microsoft.com/office/officeart/2005/8/layout/vList4#2"/>
    <dgm:cxn modelId="{14F70897-59C2-4BD7-8A6B-A3D069EBA413}" type="presParOf" srcId="{4D0A72A1-50AF-4152-A7FA-775C56F78B05}" destId="{F000861C-F5B9-48C9-B5A1-1A596DC952A6}" srcOrd="3" destOrd="0" presId="urn:microsoft.com/office/officeart/2005/8/layout/vList4#2"/>
    <dgm:cxn modelId="{48691468-BBF4-4FAA-A86D-08462A6E9891}" type="presParOf" srcId="{4D0A72A1-50AF-4152-A7FA-775C56F78B05}" destId="{D972C395-8F72-4EA8-87C2-DCEB6BCC94DB}" srcOrd="4" destOrd="0" presId="urn:microsoft.com/office/officeart/2005/8/layout/vList4#2"/>
    <dgm:cxn modelId="{7E2846EC-5C2F-4923-97E5-D340EB4C87A4}" type="presParOf" srcId="{D972C395-8F72-4EA8-87C2-DCEB6BCC94DB}" destId="{D418E593-99D3-40C3-AA21-B047C8330356}" srcOrd="0" destOrd="0" presId="urn:microsoft.com/office/officeart/2005/8/layout/vList4#2"/>
    <dgm:cxn modelId="{ADD237C5-E057-4C66-8E16-9D3F3EDAE7F3}" type="presParOf" srcId="{D972C395-8F72-4EA8-87C2-DCEB6BCC94DB}" destId="{9016D418-A1B3-4C65-9AA2-E3D5CC7394B0}" srcOrd="1" destOrd="0" presId="urn:microsoft.com/office/officeart/2005/8/layout/vList4#2"/>
    <dgm:cxn modelId="{B97DF2F5-2D67-4D2B-B40B-65CE39B3D89D}" type="presParOf" srcId="{D972C395-8F72-4EA8-87C2-DCEB6BCC94DB}" destId="{5F353C6C-2169-4689-BF90-D00CDBE49005}" srcOrd="2" destOrd="0" presId="urn:microsoft.com/office/officeart/2005/8/layout/vList4#2"/>
    <dgm:cxn modelId="{704024BD-6639-4339-BA2B-F1277FE30488}" type="presParOf" srcId="{4D0A72A1-50AF-4152-A7FA-775C56F78B05}" destId="{2027E7E5-A651-429F-9D36-6E7F054887FA}" srcOrd="5" destOrd="0" presId="urn:microsoft.com/office/officeart/2005/8/layout/vList4#2"/>
    <dgm:cxn modelId="{67DF5E03-5229-42E3-A674-9BB3A5AF239F}" type="presParOf" srcId="{4D0A72A1-50AF-4152-A7FA-775C56F78B05}" destId="{841DBEFD-C3EA-46A5-A914-5215006B9B6F}" srcOrd="6" destOrd="0" presId="urn:microsoft.com/office/officeart/2005/8/layout/vList4#2"/>
    <dgm:cxn modelId="{1A61853B-977D-4458-9DAA-BF1ACBFD0E73}" type="presParOf" srcId="{841DBEFD-C3EA-46A5-A914-5215006B9B6F}" destId="{DCB266F8-6F90-49F3-9488-AA053C0FFD45}" srcOrd="0" destOrd="0" presId="urn:microsoft.com/office/officeart/2005/8/layout/vList4#2"/>
    <dgm:cxn modelId="{89CBACA0-0AC2-4009-AD07-5CAB417AC64C}" type="presParOf" srcId="{841DBEFD-C3EA-46A5-A914-5215006B9B6F}" destId="{C4A2D25B-A96F-44F2-AFBA-66F775BDEF83}" srcOrd="1" destOrd="0" presId="urn:microsoft.com/office/officeart/2005/8/layout/vList4#2"/>
    <dgm:cxn modelId="{8E64F89B-3611-40AA-AFC2-1B40A4C7D9BF}" type="presParOf" srcId="{841DBEFD-C3EA-46A5-A914-5215006B9B6F}" destId="{6F522B5E-857A-4C49-AA1C-C9303B4CBE02}"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69F85-4CEF-4AAB-BF20-3311E2BF83D8}"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s-ES"/>
        </a:p>
      </dgm:t>
    </dgm:pt>
    <dgm:pt modelId="{0A13559B-2EF9-4008-B694-1C439B5B15E1}">
      <dgm:prSet phldrT="[Texto]"/>
      <dgm:spPr/>
      <dgm:t>
        <a:bodyPr/>
        <a:lstStyle/>
        <a:p>
          <a:r>
            <a:rPr lang="es-ES" dirty="0" smtClean="0"/>
            <a:t>La comunicación </a:t>
          </a:r>
          <a:endParaRPr lang="es-ES" dirty="0"/>
        </a:p>
      </dgm:t>
    </dgm:pt>
    <dgm:pt modelId="{1F10EDD4-084B-4861-866F-CD8D19B31D30}" type="parTrans" cxnId="{D8DDE9F4-B965-498B-A221-A65C919205B3}">
      <dgm:prSet/>
      <dgm:spPr/>
      <dgm:t>
        <a:bodyPr/>
        <a:lstStyle/>
        <a:p>
          <a:endParaRPr lang="es-ES"/>
        </a:p>
      </dgm:t>
    </dgm:pt>
    <dgm:pt modelId="{6B633A4F-070A-4DA5-B0F4-659091849594}" type="sibTrans" cxnId="{D8DDE9F4-B965-498B-A221-A65C919205B3}">
      <dgm:prSet/>
      <dgm:spPr/>
      <dgm:t>
        <a:bodyPr/>
        <a:lstStyle/>
        <a:p>
          <a:endParaRPr lang="es-ES"/>
        </a:p>
      </dgm:t>
    </dgm:pt>
    <dgm:pt modelId="{0C610018-40F0-4ABC-B46B-4B0C7E56E41C}">
      <dgm:prSet phldrT="[Texto]"/>
      <dgm:spPr/>
      <dgm:t>
        <a:bodyPr/>
        <a:lstStyle/>
        <a:p>
          <a:r>
            <a:rPr lang="es-ES" dirty="0" smtClean="0"/>
            <a:t>La familia</a:t>
          </a:r>
          <a:endParaRPr lang="es-ES" dirty="0"/>
        </a:p>
      </dgm:t>
    </dgm:pt>
    <dgm:pt modelId="{6A4B84CF-09D8-416F-8DA0-C07CBB7CE580}" type="parTrans" cxnId="{1D7E4142-1DE5-4B71-A672-EAE8445B0678}">
      <dgm:prSet/>
      <dgm:spPr/>
      <dgm:t>
        <a:bodyPr/>
        <a:lstStyle/>
        <a:p>
          <a:endParaRPr lang="es-ES"/>
        </a:p>
      </dgm:t>
    </dgm:pt>
    <dgm:pt modelId="{46C7AF3E-9FDB-40B8-9A46-22AC77B3D986}" type="sibTrans" cxnId="{1D7E4142-1DE5-4B71-A672-EAE8445B0678}">
      <dgm:prSet/>
      <dgm:spPr/>
      <dgm:t>
        <a:bodyPr/>
        <a:lstStyle/>
        <a:p>
          <a:endParaRPr lang="es-ES"/>
        </a:p>
      </dgm:t>
    </dgm:pt>
    <dgm:pt modelId="{A9468642-7AB6-4DA6-95C8-BC4F3FCA8EDF}">
      <dgm:prSet phldrT="[Texto]"/>
      <dgm:spPr/>
      <dgm:t>
        <a:bodyPr/>
        <a:lstStyle/>
        <a:p>
          <a:pPr algn="l"/>
          <a:r>
            <a:rPr lang="es-ES" dirty="0" smtClean="0"/>
            <a:t>La escuela </a:t>
          </a:r>
          <a:endParaRPr lang="es-ES" dirty="0"/>
        </a:p>
      </dgm:t>
    </dgm:pt>
    <dgm:pt modelId="{D84A60DD-59BD-460F-9639-E9F4C970D3C8}" type="sibTrans" cxnId="{5E2DDD46-B3BE-40DA-B41E-A9F64C760BB8}">
      <dgm:prSet/>
      <dgm:spPr/>
      <dgm:t>
        <a:bodyPr/>
        <a:lstStyle/>
        <a:p>
          <a:endParaRPr lang="es-ES"/>
        </a:p>
      </dgm:t>
    </dgm:pt>
    <dgm:pt modelId="{3DECEC1C-0060-411C-8877-DBA64BECB984}" type="parTrans" cxnId="{5E2DDD46-B3BE-40DA-B41E-A9F64C760BB8}">
      <dgm:prSet/>
      <dgm:spPr/>
      <dgm:t>
        <a:bodyPr/>
        <a:lstStyle/>
        <a:p>
          <a:endParaRPr lang="es-ES"/>
        </a:p>
      </dgm:t>
    </dgm:pt>
    <dgm:pt modelId="{35504416-6C3E-4185-BA51-121BDB137919}">
      <dgm:prSet phldrT="[Texto]"/>
      <dgm:spPr/>
      <dgm:t>
        <a:bodyPr/>
        <a:lstStyle/>
        <a:p>
          <a:pPr algn="l"/>
          <a:r>
            <a:rPr lang="es-ES" dirty="0" smtClean="0"/>
            <a:t>El grupo de iguales</a:t>
          </a:r>
          <a:endParaRPr lang="es-ES" dirty="0"/>
        </a:p>
      </dgm:t>
    </dgm:pt>
    <dgm:pt modelId="{64021D06-DBA1-4B8C-BF5D-DB2A9E897A46}" type="parTrans" cxnId="{D2F3E983-ADD7-4391-9159-AB8702C2F8DA}">
      <dgm:prSet/>
      <dgm:spPr/>
      <dgm:t>
        <a:bodyPr/>
        <a:lstStyle/>
        <a:p>
          <a:endParaRPr lang="es-ES"/>
        </a:p>
      </dgm:t>
    </dgm:pt>
    <dgm:pt modelId="{98FDB20A-5ACE-4232-9D7E-D43186D244DD}" type="sibTrans" cxnId="{D2F3E983-ADD7-4391-9159-AB8702C2F8DA}">
      <dgm:prSet/>
      <dgm:spPr/>
      <dgm:t>
        <a:bodyPr/>
        <a:lstStyle/>
        <a:p>
          <a:endParaRPr lang="es-ES"/>
        </a:p>
      </dgm:t>
    </dgm:pt>
    <dgm:pt modelId="{8638042C-0873-4B93-A196-83546063D900}" type="pres">
      <dgm:prSet presAssocID="{36869F85-4CEF-4AAB-BF20-3311E2BF83D8}" presName="linear" presStyleCnt="0">
        <dgm:presLayoutVars>
          <dgm:dir/>
          <dgm:resizeHandles val="exact"/>
        </dgm:presLayoutVars>
      </dgm:prSet>
      <dgm:spPr/>
      <dgm:t>
        <a:bodyPr/>
        <a:lstStyle/>
        <a:p>
          <a:endParaRPr lang="es-ES"/>
        </a:p>
      </dgm:t>
    </dgm:pt>
    <dgm:pt modelId="{A9F8B6DE-726F-49AE-9251-6824EF4369D2}" type="pres">
      <dgm:prSet presAssocID="{0A13559B-2EF9-4008-B694-1C439B5B15E1}" presName="comp" presStyleCnt="0"/>
      <dgm:spPr/>
    </dgm:pt>
    <dgm:pt modelId="{8EA753A6-C6A0-4151-9EBC-F033EC28C5CD}" type="pres">
      <dgm:prSet presAssocID="{0A13559B-2EF9-4008-B694-1C439B5B15E1}" presName="box" presStyleLbl="node1" presStyleIdx="0" presStyleCnt="4" custLinFactY="-100000" custLinFactNeighborX="-22443" custLinFactNeighborY="-148938"/>
      <dgm:spPr/>
      <dgm:t>
        <a:bodyPr/>
        <a:lstStyle/>
        <a:p>
          <a:endParaRPr lang="es-ES"/>
        </a:p>
      </dgm:t>
    </dgm:pt>
    <dgm:pt modelId="{4C974CE1-E1A7-49DC-A780-CE43010D724D}" type="pres">
      <dgm:prSet presAssocID="{0A13559B-2EF9-4008-B694-1C439B5B15E1}" presName="img" presStyleLbl="fgImgPlace1" presStyleIdx="0" presStyleCnt="4"/>
      <dgm:spPr>
        <a:blipFill rotWithShape="0">
          <a:blip xmlns:r="http://schemas.openxmlformats.org/officeDocument/2006/relationships" r:embed="rId1"/>
          <a:stretch>
            <a:fillRect/>
          </a:stretch>
        </a:blipFill>
      </dgm:spPr>
    </dgm:pt>
    <dgm:pt modelId="{DB2C1D90-DF33-4DB1-87C5-1F909EA6659D}" type="pres">
      <dgm:prSet presAssocID="{0A13559B-2EF9-4008-B694-1C439B5B15E1}" presName="text" presStyleLbl="node1" presStyleIdx="0" presStyleCnt="4">
        <dgm:presLayoutVars>
          <dgm:bulletEnabled val="1"/>
        </dgm:presLayoutVars>
      </dgm:prSet>
      <dgm:spPr/>
      <dgm:t>
        <a:bodyPr/>
        <a:lstStyle/>
        <a:p>
          <a:endParaRPr lang="es-ES"/>
        </a:p>
      </dgm:t>
    </dgm:pt>
    <dgm:pt modelId="{679F4DAE-646A-47CC-B5C9-2F7CAD26A110}" type="pres">
      <dgm:prSet presAssocID="{6B633A4F-070A-4DA5-B0F4-659091849594}" presName="spacer" presStyleCnt="0"/>
      <dgm:spPr/>
    </dgm:pt>
    <dgm:pt modelId="{BADCD0AA-DF24-47D4-BFBD-DBE1C525F63D}" type="pres">
      <dgm:prSet presAssocID="{0C610018-40F0-4ABC-B46B-4B0C7E56E41C}" presName="comp" presStyleCnt="0"/>
      <dgm:spPr/>
    </dgm:pt>
    <dgm:pt modelId="{3E689A57-F361-4CD5-AE57-2F2A2E5E5FA4}" type="pres">
      <dgm:prSet presAssocID="{0C610018-40F0-4ABC-B46B-4B0C7E56E41C}" presName="box" presStyleLbl="node1" presStyleIdx="1" presStyleCnt="4"/>
      <dgm:spPr/>
      <dgm:t>
        <a:bodyPr/>
        <a:lstStyle/>
        <a:p>
          <a:endParaRPr lang="es-ES"/>
        </a:p>
      </dgm:t>
    </dgm:pt>
    <dgm:pt modelId="{E54ED9B6-2C2F-43DD-AA64-70FEACBF16AE}" type="pres">
      <dgm:prSet presAssocID="{0C610018-40F0-4ABC-B46B-4B0C7E56E41C}" presName="img" presStyleLbl="fgImgPlace1" presStyleIdx="1" presStyleCnt="4"/>
      <dgm:spPr>
        <a:blipFill rotWithShape="0">
          <a:blip xmlns:r="http://schemas.openxmlformats.org/officeDocument/2006/relationships" r:embed="rId2"/>
          <a:stretch>
            <a:fillRect/>
          </a:stretch>
        </a:blipFill>
      </dgm:spPr>
    </dgm:pt>
    <dgm:pt modelId="{3D949D73-2EAD-4A8F-B07E-F81FBFCE3A57}" type="pres">
      <dgm:prSet presAssocID="{0C610018-40F0-4ABC-B46B-4B0C7E56E41C}" presName="text" presStyleLbl="node1" presStyleIdx="1" presStyleCnt="4">
        <dgm:presLayoutVars>
          <dgm:bulletEnabled val="1"/>
        </dgm:presLayoutVars>
      </dgm:prSet>
      <dgm:spPr/>
      <dgm:t>
        <a:bodyPr/>
        <a:lstStyle/>
        <a:p>
          <a:endParaRPr lang="es-ES"/>
        </a:p>
      </dgm:t>
    </dgm:pt>
    <dgm:pt modelId="{58BCE81B-968F-43A1-8D98-EFECDD713C6F}" type="pres">
      <dgm:prSet presAssocID="{46C7AF3E-9FDB-40B8-9A46-22AC77B3D986}" presName="spacer" presStyleCnt="0"/>
      <dgm:spPr/>
    </dgm:pt>
    <dgm:pt modelId="{6C3CDC6A-173C-4B53-81A5-6F1F5A150D7F}" type="pres">
      <dgm:prSet presAssocID="{A9468642-7AB6-4DA6-95C8-BC4F3FCA8EDF}" presName="comp" presStyleCnt="0"/>
      <dgm:spPr/>
    </dgm:pt>
    <dgm:pt modelId="{9E1DEB28-B07B-4556-89AE-B190599DEF2C}" type="pres">
      <dgm:prSet presAssocID="{A9468642-7AB6-4DA6-95C8-BC4F3FCA8EDF}" presName="box" presStyleLbl="node1" presStyleIdx="2" presStyleCnt="4"/>
      <dgm:spPr/>
      <dgm:t>
        <a:bodyPr/>
        <a:lstStyle/>
        <a:p>
          <a:endParaRPr lang="es-ES"/>
        </a:p>
      </dgm:t>
    </dgm:pt>
    <dgm:pt modelId="{C9626325-B1A6-4F85-861A-0EC2BB5529FA}" type="pres">
      <dgm:prSet presAssocID="{A9468642-7AB6-4DA6-95C8-BC4F3FCA8EDF}" presName="img" presStyleLbl="fgImgPlace1" presStyleIdx="2" presStyleCnt="4"/>
      <dgm:spPr>
        <a:blipFill rotWithShape="0">
          <a:blip xmlns:r="http://schemas.openxmlformats.org/officeDocument/2006/relationships" r:embed="rId3"/>
          <a:stretch>
            <a:fillRect/>
          </a:stretch>
        </a:blipFill>
      </dgm:spPr>
      <dgm:t>
        <a:bodyPr/>
        <a:lstStyle/>
        <a:p>
          <a:endParaRPr lang="es-ES"/>
        </a:p>
      </dgm:t>
    </dgm:pt>
    <dgm:pt modelId="{7790DC60-F75F-4F82-850F-AA591EB6CBE0}" type="pres">
      <dgm:prSet presAssocID="{A9468642-7AB6-4DA6-95C8-BC4F3FCA8EDF}" presName="text" presStyleLbl="node1" presStyleIdx="2" presStyleCnt="4">
        <dgm:presLayoutVars>
          <dgm:bulletEnabled val="1"/>
        </dgm:presLayoutVars>
      </dgm:prSet>
      <dgm:spPr/>
      <dgm:t>
        <a:bodyPr/>
        <a:lstStyle/>
        <a:p>
          <a:endParaRPr lang="es-ES"/>
        </a:p>
      </dgm:t>
    </dgm:pt>
    <dgm:pt modelId="{8EB6258F-2039-4851-8EBA-BD391861074A}" type="pres">
      <dgm:prSet presAssocID="{D84A60DD-59BD-460F-9639-E9F4C970D3C8}" presName="spacer" presStyleCnt="0"/>
      <dgm:spPr/>
    </dgm:pt>
    <dgm:pt modelId="{C983629C-1BE3-460C-BE9B-7E391A76D129}" type="pres">
      <dgm:prSet presAssocID="{35504416-6C3E-4185-BA51-121BDB137919}" presName="comp" presStyleCnt="0"/>
      <dgm:spPr/>
    </dgm:pt>
    <dgm:pt modelId="{0024318E-1A69-4782-818E-3CB663ABBF30}" type="pres">
      <dgm:prSet presAssocID="{35504416-6C3E-4185-BA51-121BDB137919}" presName="box" presStyleLbl="node1" presStyleIdx="3" presStyleCnt="4" custLinFactNeighborX="-793" custLinFactNeighborY="-2368"/>
      <dgm:spPr/>
      <dgm:t>
        <a:bodyPr/>
        <a:lstStyle/>
        <a:p>
          <a:endParaRPr lang="es-ES"/>
        </a:p>
      </dgm:t>
    </dgm:pt>
    <dgm:pt modelId="{11179F54-CA1A-4446-B8B9-99801A424235}" type="pres">
      <dgm:prSet presAssocID="{35504416-6C3E-4185-BA51-121BDB137919}" presName="img" presStyleLbl="fgImgPlace1" presStyleIdx="3" presStyleCnt="4"/>
      <dgm:spPr>
        <a:blipFill rotWithShape="0">
          <a:blip xmlns:r="http://schemas.openxmlformats.org/officeDocument/2006/relationships" r:embed="rId4"/>
          <a:stretch>
            <a:fillRect/>
          </a:stretch>
        </a:blipFill>
      </dgm:spPr>
    </dgm:pt>
    <dgm:pt modelId="{A76E0B0F-CA4D-496C-8EAB-14750A00C87B}" type="pres">
      <dgm:prSet presAssocID="{35504416-6C3E-4185-BA51-121BDB137919}" presName="text" presStyleLbl="node1" presStyleIdx="3" presStyleCnt="4">
        <dgm:presLayoutVars>
          <dgm:bulletEnabled val="1"/>
        </dgm:presLayoutVars>
      </dgm:prSet>
      <dgm:spPr/>
      <dgm:t>
        <a:bodyPr/>
        <a:lstStyle/>
        <a:p>
          <a:endParaRPr lang="es-ES"/>
        </a:p>
      </dgm:t>
    </dgm:pt>
  </dgm:ptLst>
  <dgm:cxnLst>
    <dgm:cxn modelId="{B3C55AB5-57E3-451B-9DAE-3344D15C3640}" type="presOf" srcId="{0C610018-40F0-4ABC-B46B-4B0C7E56E41C}" destId="{3E689A57-F361-4CD5-AE57-2F2A2E5E5FA4}" srcOrd="0" destOrd="0" presId="urn:microsoft.com/office/officeart/2005/8/layout/vList4#3"/>
    <dgm:cxn modelId="{5E2DDD46-B3BE-40DA-B41E-A9F64C760BB8}" srcId="{36869F85-4CEF-4AAB-BF20-3311E2BF83D8}" destId="{A9468642-7AB6-4DA6-95C8-BC4F3FCA8EDF}" srcOrd="2" destOrd="0" parTransId="{3DECEC1C-0060-411C-8877-DBA64BECB984}" sibTransId="{D84A60DD-59BD-460F-9639-E9F4C970D3C8}"/>
    <dgm:cxn modelId="{B294372C-7322-4B43-9BEB-4399A72A3F04}" type="presOf" srcId="{0C610018-40F0-4ABC-B46B-4B0C7E56E41C}" destId="{3D949D73-2EAD-4A8F-B07E-F81FBFCE3A57}" srcOrd="1" destOrd="0" presId="urn:microsoft.com/office/officeart/2005/8/layout/vList4#3"/>
    <dgm:cxn modelId="{D8DDE9F4-B965-498B-A221-A65C919205B3}" srcId="{36869F85-4CEF-4AAB-BF20-3311E2BF83D8}" destId="{0A13559B-2EF9-4008-B694-1C439B5B15E1}" srcOrd="0" destOrd="0" parTransId="{1F10EDD4-084B-4861-866F-CD8D19B31D30}" sibTransId="{6B633A4F-070A-4DA5-B0F4-659091849594}"/>
    <dgm:cxn modelId="{986D2257-3789-47EA-A160-44F077019CF8}" type="presOf" srcId="{0A13559B-2EF9-4008-B694-1C439B5B15E1}" destId="{DB2C1D90-DF33-4DB1-87C5-1F909EA6659D}" srcOrd="1" destOrd="0" presId="urn:microsoft.com/office/officeart/2005/8/layout/vList4#3"/>
    <dgm:cxn modelId="{369C6651-D423-4456-8A25-705C7EEB97DB}" type="presOf" srcId="{A9468642-7AB6-4DA6-95C8-BC4F3FCA8EDF}" destId="{9E1DEB28-B07B-4556-89AE-B190599DEF2C}" srcOrd="0" destOrd="0" presId="urn:microsoft.com/office/officeart/2005/8/layout/vList4#3"/>
    <dgm:cxn modelId="{B379C09D-8250-47D8-A7CA-F59922723622}" type="presOf" srcId="{36869F85-4CEF-4AAB-BF20-3311E2BF83D8}" destId="{8638042C-0873-4B93-A196-83546063D900}" srcOrd="0" destOrd="0" presId="urn:microsoft.com/office/officeart/2005/8/layout/vList4#3"/>
    <dgm:cxn modelId="{D2F3E983-ADD7-4391-9159-AB8702C2F8DA}" srcId="{36869F85-4CEF-4AAB-BF20-3311E2BF83D8}" destId="{35504416-6C3E-4185-BA51-121BDB137919}" srcOrd="3" destOrd="0" parTransId="{64021D06-DBA1-4B8C-BF5D-DB2A9E897A46}" sibTransId="{98FDB20A-5ACE-4232-9D7E-D43186D244DD}"/>
    <dgm:cxn modelId="{76A248D7-4F51-48AC-BD57-B39706942176}" type="presOf" srcId="{A9468642-7AB6-4DA6-95C8-BC4F3FCA8EDF}" destId="{7790DC60-F75F-4F82-850F-AA591EB6CBE0}" srcOrd="1" destOrd="0" presId="urn:microsoft.com/office/officeart/2005/8/layout/vList4#3"/>
    <dgm:cxn modelId="{1D7E4142-1DE5-4B71-A672-EAE8445B0678}" srcId="{36869F85-4CEF-4AAB-BF20-3311E2BF83D8}" destId="{0C610018-40F0-4ABC-B46B-4B0C7E56E41C}" srcOrd="1" destOrd="0" parTransId="{6A4B84CF-09D8-416F-8DA0-C07CBB7CE580}" sibTransId="{46C7AF3E-9FDB-40B8-9A46-22AC77B3D986}"/>
    <dgm:cxn modelId="{18CE7878-1C65-4EC2-9328-223DF3D50894}" type="presOf" srcId="{35504416-6C3E-4185-BA51-121BDB137919}" destId="{0024318E-1A69-4782-818E-3CB663ABBF30}" srcOrd="0" destOrd="0" presId="urn:microsoft.com/office/officeart/2005/8/layout/vList4#3"/>
    <dgm:cxn modelId="{EC1663E8-8BB0-4A2C-AA8E-3143F11079E7}" type="presOf" srcId="{35504416-6C3E-4185-BA51-121BDB137919}" destId="{A76E0B0F-CA4D-496C-8EAB-14750A00C87B}" srcOrd="1" destOrd="0" presId="urn:microsoft.com/office/officeart/2005/8/layout/vList4#3"/>
    <dgm:cxn modelId="{62B223B8-61F2-4EA4-A346-F48674D8A4DA}" type="presOf" srcId="{0A13559B-2EF9-4008-B694-1C439B5B15E1}" destId="{8EA753A6-C6A0-4151-9EBC-F033EC28C5CD}" srcOrd="0" destOrd="0" presId="urn:microsoft.com/office/officeart/2005/8/layout/vList4#3"/>
    <dgm:cxn modelId="{97356E81-3EF4-4BF8-9B57-6F6042E1D538}" type="presParOf" srcId="{8638042C-0873-4B93-A196-83546063D900}" destId="{A9F8B6DE-726F-49AE-9251-6824EF4369D2}" srcOrd="0" destOrd="0" presId="urn:microsoft.com/office/officeart/2005/8/layout/vList4#3"/>
    <dgm:cxn modelId="{83D44ECF-E79C-43A7-B75B-1470F7BDE3D6}" type="presParOf" srcId="{A9F8B6DE-726F-49AE-9251-6824EF4369D2}" destId="{8EA753A6-C6A0-4151-9EBC-F033EC28C5CD}" srcOrd="0" destOrd="0" presId="urn:microsoft.com/office/officeart/2005/8/layout/vList4#3"/>
    <dgm:cxn modelId="{78EC981B-7716-41A0-B618-AD89BC9F1B9A}" type="presParOf" srcId="{A9F8B6DE-726F-49AE-9251-6824EF4369D2}" destId="{4C974CE1-E1A7-49DC-A780-CE43010D724D}" srcOrd="1" destOrd="0" presId="urn:microsoft.com/office/officeart/2005/8/layout/vList4#3"/>
    <dgm:cxn modelId="{6D98D09C-9753-4510-975F-96DAD7E7084E}" type="presParOf" srcId="{A9F8B6DE-726F-49AE-9251-6824EF4369D2}" destId="{DB2C1D90-DF33-4DB1-87C5-1F909EA6659D}" srcOrd="2" destOrd="0" presId="urn:microsoft.com/office/officeart/2005/8/layout/vList4#3"/>
    <dgm:cxn modelId="{E7B8F813-EC0E-428A-9964-26EF7A5D0AB9}" type="presParOf" srcId="{8638042C-0873-4B93-A196-83546063D900}" destId="{679F4DAE-646A-47CC-B5C9-2F7CAD26A110}" srcOrd="1" destOrd="0" presId="urn:microsoft.com/office/officeart/2005/8/layout/vList4#3"/>
    <dgm:cxn modelId="{10399D40-AA7F-4950-9206-94525F584BF6}" type="presParOf" srcId="{8638042C-0873-4B93-A196-83546063D900}" destId="{BADCD0AA-DF24-47D4-BFBD-DBE1C525F63D}" srcOrd="2" destOrd="0" presId="urn:microsoft.com/office/officeart/2005/8/layout/vList4#3"/>
    <dgm:cxn modelId="{ECB4FD24-8F8B-4D4E-B8D4-DAD5353A7626}" type="presParOf" srcId="{BADCD0AA-DF24-47D4-BFBD-DBE1C525F63D}" destId="{3E689A57-F361-4CD5-AE57-2F2A2E5E5FA4}" srcOrd="0" destOrd="0" presId="urn:microsoft.com/office/officeart/2005/8/layout/vList4#3"/>
    <dgm:cxn modelId="{14C96658-0A3B-476B-AB3E-3E9C12729385}" type="presParOf" srcId="{BADCD0AA-DF24-47D4-BFBD-DBE1C525F63D}" destId="{E54ED9B6-2C2F-43DD-AA64-70FEACBF16AE}" srcOrd="1" destOrd="0" presId="urn:microsoft.com/office/officeart/2005/8/layout/vList4#3"/>
    <dgm:cxn modelId="{B5BFA98C-C1B8-46C5-BE69-47A80C313A6B}" type="presParOf" srcId="{BADCD0AA-DF24-47D4-BFBD-DBE1C525F63D}" destId="{3D949D73-2EAD-4A8F-B07E-F81FBFCE3A57}" srcOrd="2" destOrd="0" presId="urn:microsoft.com/office/officeart/2005/8/layout/vList4#3"/>
    <dgm:cxn modelId="{12BA0605-8976-4CBD-8F7C-E8BAB1E41729}" type="presParOf" srcId="{8638042C-0873-4B93-A196-83546063D900}" destId="{58BCE81B-968F-43A1-8D98-EFECDD713C6F}" srcOrd="3" destOrd="0" presId="urn:microsoft.com/office/officeart/2005/8/layout/vList4#3"/>
    <dgm:cxn modelId="{3AC6A3F6-9847-437C-A0F3-B7CE0318A1C3}" type="presParOf" srcId="{8638042C-0873-4B93-A196-83546063D900}" destId="{6C3CDC6A-173C-4B53-81A5-6F1F5A150D7F}" srcOrd="4" destOrd="0" presId="urn:microsoft.com/office/officeart/2005/8/layout/vList4#3"/>
    <dgm:cxn modelId="{70F7598D-A27C-4F19-B31C-964E26E82A37}" type="presParOf" srcId="{6C3CDC6A-173C-4B53-81A5-6F1F5A150D7F}" destId="{9E1DEB28-B07B-4556-89AE-B190599DEF2C}" srcOrd="0" destOrd="0" presId="urn:microsoft.com/office/officeart/2005/8/layout/vList4#3"/>
    <dgm:cxn modelId="{648F2332-FF4E-471A-8EE1-8FC7168D031D}" type="presParOf" srcId="{6C3CDC6A-173C-4B53-81A5-6F1F5A150D7F}" destId="{C9626325-B1A6-4F85-861A-0EC2BB5529FA}" srcOrd="1" destOrd="0" presId="urn:microsoft.com/office/officeart/2005/8/layout/vList4#3"/>
    <dgm:cxn modelId="{74580E9B-B2F6-4441-BD5B-C75065E5A8D8}" type="presParOf" srcId="{6C3CDC6A-173C-4B53-81A5-6F1F5A150D7F}" destId="{7790DC60-F75F-4F82-850F-AA591EB6CBE0}" srcOrd="2" destOrd="0" presId="urn:microsoft.com/office/officeart/2005/8/layout/vList4#3"/>
    <dgm:cxn modelId="{4333B029-18A5-4367-9919-00804D281310}" type="presParOf" srcId="{8638042C-0873-4B93-A196-83546063D900}" destId="{8EB6258F-2039-4851-8EBA-BD391861074A}" srcOrd="5" destOrd="0" presId="urn:microsoft.com/office/officeart/2005/8/layout/vList4#3"/>
    <dgm:cxn modelId="{2A39EED8-D83E-4345-AC54-35D2B333085E}" type="presParOf" srcId="{8638042C-0873-4B93-A196-83546063D900}" destId="{C983629C-1BE3-460C-BE9B-7E391A76D129}" srcOrd="6" destOrd="0" presId="urn:microsoft.com/office/officeart/2005/8/layout/vList4#3"/>
    <dgm:cxn modelId="{D37EDFD2-F53B-405A-8CE7-493278B09AD2}" type="presParOf" srcId="{C983629C-1BE3-460C-BE9B-7E391A76D129}" destId="{0024318E-1A69-4782-818E-3CB663ABBF30}" srcOrd="0" destOrd="0" presId="urn:microsoft.com/office/officeart/2005/8/layout/vList4#3"/>
    <dgm:cxn modelId="{6361E2F1-003E-4CA1-A799-E15B449FAE64}" type="presParOf" srcId="{C983629C-1BE3-460C-BE9B-7E391A76D129}" destId="{11179F54-CA1A-4446-B8B9-99801A424235}" srcOrd="1" destOrd="0" presId="urn:microsoft.com/office/officeart/2005/8/layout/vList4#3"/>
    <dgm:cxn modelId="{62152463-4F09-49B6-8647-ED518C4AF35D}" type="presParOf" srcId="{C983629C-1BE3-460C-BE9B-7E391A76D129}" destId="{A76E0B0F-CA4D-496C-8EAB-14750A00C87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FD12D-BDB3-49CC-B5A4-4B614D3AB1CC}">
      <dsp:nvSpPr>
        <dsp:cNvPr id="0" name=""/>
        <dsp:cNvSpPr/>
      </dsp:nvSpPr>
      <dsp:spPr>
        <a:xfrm>
          <a:off x="2939873" y="1268601"/>
          <a:ext cx="2940725" cy="294072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Desarrollo</a:t>
          </a:r>
          <a:r>
            <a:rPr lang="es-ES" sz="1600" kern="1200" dirty="0" smtClean="0"/>
            <a:t>: serie de cambios adaptativos que ocurren ordenadamente desde la concepción hasta la muerte.</a:t>
          </a:r>
          <a:endParaRPr lang="es-ES" sz="1600" kern="1200" dirty="0"/>
        </a:p>
      </dsp:txBody>
      <dsp:txXfrm>
        <a:off x="3370532" y="1699260"/>
        <a:ext cx="2079407" cy="2079407"/>
      </dsp:txXfrm>
    </dsp:sp>
    <dsp:sp modelId="{72E9388F-BD3A-42DD-B061-8F50E2554BF6}">
      <dsp:nvSpPr>
        <dsp:cNvPr id="0" name=""/>
        <dsp:cNvSpPr/>
      </dsp:nvSpPr>
      <dsp:spPr>
        <a:xfrm>
          <a:off x="3675054" y="90728"/>
          <a:ext cx="1470362" cy="147036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Motor </a:t>
          </a:r>
          <a:endParaRPr lang="es-ES" sz="1100" kern="1200" dirty="0"/>
        </a:p>
      </dsp:txBody>
      <dsp:txXfrm>
        <a:off x="3890384" y="306058"/>
        <a:ext cx="1039702" cy="1039702"/>
      </dsp:txXfrm>
    </dsp:sp>
    <dsp:sp modelId="{ECF8E95D-40EE-45DE-9B29-7EAA52FCF597}">
      <dsp:nvSpPr>
        <dsp:cNvPr id="0" name=""/>
        <dsp:cNvSpPr/>
      </dsp:nvSpPr>
      <dsp:spPr>
        <a:xfrm>
          <a:off x="5494477" y="1412616"/>
          <a:ext cx="1470362" cy="147036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Perceptivo </a:t>
          </a:r>
          <a:endParaRPr lang="es-ES" sz="1100" kern="1200" dirty="0"/>
        </a:p>
      </dsp:txBody>
      <dsp:txXfrm>
        <a:off x="5709807" y="1627946"/>
        <a:ext cx="1039702" cy="1039702"/>
      </dsp:txXfrm>
    </dsp:sp>
    <dsp:sp modelId="{3420CECA-E12D-4503-91D9-5E74206D34F0}">
      <dsp:nvSpPr>
        <dsp:cNvPr id="0" name=""/>
        <dsp:cNvSpPr/>
      </dsp:nvSpPr>
      <dsp:spPr>
        <a:xfrm>
          <a:off x="4799520" y="3551477"/>
          <a:ext cx="1470362" cy="147036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Cognitivo </a:t>
          </a:r>
          <a:endParaRPr lang="es-ES" sz="1100" kern="1200" dirty="0"/>
        </a:p>
      </dsp:txBody>
      <dsp:txXfrm>
        <a:off x="5014850" y="3766807"/>
        <a:ext cx="1039702" cy="1039702"/>
      </dsp:txXfrm>
    </dsp:sp>
    <dsp:sp modelId="{FA62A191-9206-46BB-A1FE-25F1E0CC7FE1}">
      <dsp:nvSpPr>
        <dsp:cNvPr id="0" name=""/>
        <dsp:cNvSpPr/>
      </dsp:nvSpPr>
      <dsp:spPr>
        <a:xfrm>
          <a:off x="2550589" y="3551477"/>
          <a:ext cx="1470362" cy="147036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Comunicación </a:t>
          </a:r>
          <a:endParaRPr lang="es-ES" sz="1100" kern="1200" dirty="0"/>
        </a:p>
      </dsp:txBody>
      <dsp:txXfrm>
        <a:off x="2765919" y="3766807"/>
        <a:ext cx="1039702" cy="1039702"/>
      </dsp:txXfrm>
    </dsp:sp>
    <dsp:sp modelId="{343BC314-7510-4DAA-A699-1F799654649E}">
      <dsp:nvSpPr>
        <dsp:cNvPr id="0" name=""/>
        <dsp:cNvSpPr/>
      </dsp:nvSpPr>
      <dsp:spPr>
        <a:xfrm>
          <a:off x="1855631" y="1412616"/>
          <a:ext cx="1470362" cy="1470362"/>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Social </a:t>
          </a:r>
          <a:endParaRPr lang="es-ES" sz="1100" kern="1200" dirty="0"/>
        </a:p>
      </dsp:txBody>
      <dsp:txXfrm>
        <a:off x="2070961" y="1627946"/>
        <a:ext cx="1039702" cy="1039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D45B4-E8A1-4250-A503-A1E390396DBD}">
      <dsp:nvSpPr>
        <dsp:cNvPr id="0" name=""/>
        <dsp:cNvSpPr/>
      </dsp:nvSpPr>
      <dsp:spPr>
        <a:xfrm>
          <a:off x="0" y="0"/>
          <a:ext cx="6984776" cy="147252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Menor rendimiento en pruebas de inteligencia.</a:t>
          </a:r>
          <a:endParaRPr lang="es-ES" sz="2400" kern="1200" dirty="0"/>
        </a:p>
      </dsp:txBody>
      <dsp:txXfrm>
        <a:off x="1544207" y="0"/>
        <a:ext cx="5440568" cy="1472522"/>
      </dsp:txXfrm>
    </dsp:sp>
    <dsp:sp modelId="{B9983B03-7903-461A-8C9F-FE112748EDFC}">
      <dsp:nvSpPr>
        <dsp:cNvPr id="0" name=""/>
        <dsp:cNvSpPr/>
      </dsp:nvSpPr>
      <dsp:spPr>
        <a:xfrm>
          <a:off x="147252" y="147252"/>
          <a:ext cx="1396955" cy="1178018"/>
        </a:xfrm>
        <a:prstGeom prst="roundRect">
          <a:avLst>
            <a:gd name="adj" fmla="val 10000"/>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D5037-D1D3-4025-BE2B-01A54526613D}">
      <dsp:nvSpPr>
        <dsp:cNvPr id="0" name=""/>
        <dsp:cNvSpPr/>
      </dsp:nvSpPr>
      <dsp:spPr>
        <a:xfrm>
          <a:off x="0" y="1619774"/>
          <a:ext cx="6984776" cy="147252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Pensamiento concreto, menor nivel  de abstracción  y flexibilidad.</a:t>
          </a:r>
          <a:endParaRPr lang="es-ES" sz="2400" kern="1200" dirty="0"/>
        </a:p>
      </dsp:txBody>
      <dsp:txXfrm>
        <a:off x="1544207" y="1619774"/>
        <a:ext cx="5440568" cy="1472522"/>
      </dsp:txXfrm>
    </dsp:sp>
    <dsp:sp modelId="{D4B542F4-A607-496B-A1F8-0988BCACC5F1}">
      <dsp:nvSpPr>
        <dsp:cNvPr id="0" name=""/>
        <dsp:cNvSpPr/>
      </dsp:nvSpPr>
      <dsp:spPr>
        <a:xfrm>
          <a:off x="147252" y="1767027"/>
          <a:ext cx="1396955" cy="1178018"/>
        </a:xfrm>
        <a:prstGeom prst="roundRect">
          <a:avLst>
            <a:gd name="adj" fmla="val 10000"/>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E52E3-998A-4036-9521-E51147B5905B}">
      <dsp:nvSpPr>
        <dsp:cNvPr id="0" name=""/>
        <dsp:cNvSpPr/>
      </dsp:nvSpPr>
      <dsp:spPr>
        <a:xfrm>
          <a:off x="0" y="3239549"/>
          <a:ext cx="6984776" cy="147252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Su rendimiento escolar depende las experiencias y conocimientos.</a:t>
          </a:r>
          <a:endParaRPr lang="es-ES" sz="2400" kern="1200" dirty="0"/>
        </a:p>
      </dsp:txBody>
      <dsp:txXfrm>
        <a:off x="1544207" y="3239549"/>
        <a:ext cx="5440568" cy="1472522"/>
      </dsp:txXfrm>
    </dsp:sp>
    <dsp:sp modelId="{8B426D4A-0AB3-43FE-8E2B-756244F39606}">
      <dsp:nvSpPr>
        <dsp:cNvPr id="0" name=""/>
        <dsp:cNvSpPr/>
      </dsp:nvSpPr>
      <dsp:spPr>
        <a:xfrm>
          <a:off x="147252" y="3386801"/>
          <a:ext cx="1396955" cy="1178018"/>
        </a:xfrm>
        <a:prstGeom prst="roundRect">
          <a:avLst>
            <a:gd name="adj" fmla="val 10000"/>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27FEA-2E07-4F86-8695-A34A2181923B}">
      <dsp:nvSpPr>
        <dsp:cNvPr id="0" name=""/>
        <dsp:cNvSpPr/>
      </dsp:nvSpPr>
      <dsp:spPr>
        <a:xfrm>
          <a:off x="0" y="15770"/>
          <a:ext cx="6432376" cy="110825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err="1" smtClean="0"/>
            <a:t>Sensoriomotor</a:t>
          </a:r>
          <a:r>
            <a:rPr lang="es-ES" sz="1300" kern="1200" dirty="0" smtClean="0"/>
            <a:t>, retraso en la imitación vocal</a:t>
          </a:r>
          <a:endParaRPr lang="es-ES" sz="1300" kern="1200" dirty="0"/>
        </a:p>
      </dsp:txBody>
      <dsp:txXfrm>
        <a:off x="1397301" y="15770"/>
        <a:ext cx="5035074" cy="1108258"/>
      </dsp:txXfrm>
    </dsp:sp>
    <dsp:sp modelId="{DF85D243-71E4-4F5C-9F9C-E2EA3FB6321A}">
      <dsp:nvSpPr>
        <dsp:cNvPr id="0" name=""/>
        <dsp:cNvSpPr/>
      </dsp:nvSpPr>
      <dsp:spPr>
        <a:xfrm>
          <a:off x="110825" y="110825"/>
          <a:ext cx="1286475" cy="886606"/>
        </a:xfrm>
        <a:prstGeom prst="roundRect">
          <a:avLst>
            <a:gd name="adj" fmla="val 10000"/>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7B6665-E1B5-497A-927D-F4E72F34F6D3}">
      <dsp:nvSpPr>
        <dsp:cNvPr id="0" name=""/>
        <dsp:cNvSpPr/>
      </dsp:nvSpPr>
      <dsp:spPr>
        <a:xfrm>
          <a:off x="0" y="1219083"/>
          <a:ext cx="6432376" cy="110825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err="1" smtClean="0"/>
            <a:t>Preoperacional</a:t>
          </a:r>
          <a:r>
            <a:rPr lang="es-ES" sz="1300" kern="1200" dirty="0" smtClean="0"/>
            <a:t>, dificultad en la adquisición del código lingüístico oral, dificultad para planificar y regular acciones, su comprensión puede ser diferente cualitativamente al no tener los sonidos que a ellos pueden estar asociados.</a:t>
          </a:r>
          <a:endParaRPr lang="es-ES" sz="1300" kern="1200" dirty="0"/>
        </a:p>
      </dsp:txBody>
      <dsp:txXfrm>
        <a:off x="1397301" y="1219083"/>
        <a:ext cx="5035074" cy="1108258"/>
      </dsp:txXfrm>
    </dsp:sp>
    <dsp:sp modelId="{1260CD8A-46C6-4D78-994C-7F87A5649160}">
      <dsp:nvSpPr>
        <dsp:cNvPr id="0" name=""/>
        <dsp:cNvSpPr/>
      </dsp:nvSpPr>
      <dsp:spPr>
        <a:xfrm>
          <a:off x="110825" y="1329909"/>
          <a:ext cx="1286475" cy="886606"/>
        </a:xfrm>
        <a:prstGeom prst="roundRect">
          <a:avLst>
            <a:gd name="adj" fmla="val 10000"/>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18E593-99D3-40C3-AA21-B047C8330356}">
      <dsp:nvSpPr>
        <dsp:cNvPr id="0" name=""/>
        <dsp:cNvSpPr/>
      </dsp:nvSpPr>
      <dsp:spPr>
        <a:xfrm>
          <a:off x="0" y="2438167"/>
          <a:ext cx="6432376" cy="110825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Operaciones concretas, desfase temporal en operaciones lógicas complejas</a:t>
          </a:r>
          <a:endParaRPr lang="es-ES" sz="1300" kern="1200" dirty="0"/>
        </a:p>
      </dsp:txBody>
      <dsp:txXfrm>
        <a:off x="1397301" y="2438167"/>
        <a:ext cx="5035074" cy="1108258"/>
      </dsp:txXfrm>
    </dsp:sp>
    <dsp:sp modelId="{9016D418-A1B3-4C65-9AA2-E3D5CC7394B0}">
      <dsp:nvSpPr>
        <dsp:cNvPr id="0" name=""/>
        <dsp:cNvSpPr/>
      </dsp:nvSpPr>
      <dsp:spPr>
        <a:xfrm>
          <a:off x="95671" y="2536058"/>
          <a:ext cx="1286475" cy="886606"/>
        </a:xfrm>
        <a:prstGeom prst="roundRect">
          <a:avLst>
            <a:gd name="adj" fmla="val 10000"/>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B266F8-6F90-49F3-9488-AA053C0FFD45}">
      <dsp:nvSpPr>
        <dsp:cNvPr id="0" name=""/>
        <dsp:cNvSpPr/>
      </dsp:nvSpPr>
      <dsp:spPr>
        <a:xfrm>
          <a:off x="0" y="3657251"/>
          <a:ext cx="6432376" cy="110825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Operaciones formales, menor capacidad de abstracción  y de formulación de hipótesis. </a:t>
          </a:r>
          <a:endParaRPr lang="es-ES" sz="1300" kern="1200" dirty="0"/>
        </a:p>
      </dsp:txBody>
      <dsp:txXfrm>
        <a:off x="1397301" y="3657251"/>
        <a:ext cx="5035074" cy="1108258"/>
      </dsp:txXfrm>
    </dsp:sp>
    <dsp:sp modelId="{C4A2D25B-A96F-44F2-AFBA-66F775BDEF83}">
      <dsp:nvSpPr>
        <dsp:cNvPr id="0" name=""/>
        <dsp:cNvSpPr/>
      </dsp:nvSpPr>
      <dsp:spPr>
        <a:xfrm>
          <a:off x="112112" y="3735947"/>
          <a:ext cx="1286475" cy="886606"/>
        </a:xfrm>
        <a:prstGeom prst="roundRect">
          <a:avLst>
            <a:gd name="adj" fmla="val 10000"/>
          </a:avLst>
        </a:prstGeom>
        <a:blipFill rotWithShape="0">
          <a:blip xmlns:r="http://schemas.openxmlformats.org/officeDocument/2006/relationships" r:embed="rId4"/>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139C687D-225B-4815-92BF-A304EB96E073}" type="datetimeFigureOut">
              <a:rPr lang="es-ES" smtClean="0"/>
              <a:pPr/>
              <a:t>15/07/2011</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D2B51C7-3A7B-4062-B964-E9C0B63207F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39C687D-225B-4815-92BF-A304EB96E073}" type="datetimeFigureOut">
              <a:rPr lang="es-ES" smtClean="0"/>
              <a:pPr/>
              <a:t>15/07/2011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39C687D-225B-4815-92BF-A304EB96E073}" type="datetimeFigureOut">
              <a:rPr lang="es-ES" smtClean="0"/>
              <a:pPr/>
              <a:t>15/07/2011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D2B51C7-3A7B-4062-B964-E9C0B63207F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139C687D-225B-4815-92BF-A304EB96E073}" type="datetimeFigureOut">
              <a:rPr lang="es-ES" smtClean="0"/>
              <a:pPr/>
              <a:t>15/07/2011</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D2B51C7-3A7B-4062-B964-E9C0B63207F7}"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9C687D-225B-4815-92BF-A304EB96E073}" type="datetimeFigureOut">
              <a:rPr lang="es-ES" smtClean="0"/>
              <a:pPr/>
              <a:t>15/07/2011</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2B51C7-3A7B-4062-B964-E9C0B63207F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lengualatina.org/nonprofit/wp-content/uploads/2009/06/volumen.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Subtítulo"/>
          <p:cNvSpPr>
            <a:spLocks noGrp="1"/>
          </p:cNvSpPr>
          <p:nvPr>
            <p:ph type="subTitle" idx="1"/>
          </p:nvPr>
        </p:nvSpPr>
        <p:spPr>
          <a:xfrm>
            <a:off x="2571736" y="6072206"/>
            <a:ext cx="6400800" cy="500066"/>
          </a:xfrm>
        </p:spPr>
        <p:txBody>
          <a:bodyPr>
            <a:normAutofit/>
          </a:bodyPr>
          <a:lstStyle/>
          <a:p>
            <a:r>
              <a:rPr lang="es-ES" sz="2000" dirty="0" smtClean="0">
                <a:solidFill>
                  <a:schemeClr val="tx1"/>
                </a:solidFill>
                <a:latin typeface="Algerian" pitchFamily="82" charset="0"/>
              </a:rPr>
              <a:t>Lic. ILDACHAVEZ</a:t>
            </a:r>
            <a:endParaRPr lang="es-ES" sz="2000" dirty="0">
              <a:solidFill>
                <a:schemeClr val="tx1"/>
              </a:solidFill>
              <a:latin typeface="Algerian" pitchFamily="82" charset="0"/>
            </a:endParaRPr>
          </a:p>
        </p:txBody>
      </p:sp>
      <p:sp>
        <p:nvSpPr>
          <p:cNvPr id="4" name="3 Rectángulo"/>
          <p:cNvSpPr/>
          <p:nvPr/>
        </p:nvSpPr>
        <p:spPr>
          <a:xfrm>
            <a:off x="428596" y="404664"/>
            <a:ext cx="8202566" cy="212365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psicológico </a:t>
            </a:r>
          </a:p>
          <a:p>
            <a:pPr algn="ctr"/>
            <a:r>
              <a:rPr lang="es-ES" sz="4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del niño con </a:t>
            </a:r>
          </a:p>
          <a:p>
            <a:pPr algn="ctr"/>
            <a:r>
              <a:rPr lang="es-ES" sz="4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discapacidad auditiva</a:t>
            </a:r>
            <a:endParaRPr lang="es-ES" sz="4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266" name="Picture 2" descr="http://bligoo.com/media/users/0/43070/images/public/18474/logopeda.jpg"/>
          <p:cNvPicPr>
            <a:picLocks noChangeAspect="1" noChangeArrowheads="1"/>
          </p:cNvPicPr>
          <p:nvPr/>
        </p:nvPicPr>
        <p:blipFill>
          <a:blip r:embed="rId3" cstate="print"/>
          <a:srcRect/>
          <a:stretch>
            <a:fillRect/>
          </a:stretch>
        </p:blipFill>
        <p:spPr bwMode="auto">
          <a:xfrm>
            <a:off x="0" y="5755952"/>
            <a:ext cx="1331640" cy="11020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buNone/>
            </a:pPr>
            <a:endParaRPr lang="es-ES" dirty="0" smtClean="0"/>
          </a:p>
          <a:p>
            <a:endParaRPr lang="es-ES" dirty="0"/>
          </a:p>
        </p:txBody>
      </p:sp>
      <p:sp>
        <p:nvSpPr>
          <p:cNvPr id="2" name="1 Título"/>
          <p:cNvSpPr>
            <a:spLocks noGrp="1"/>
          </p:cNvSpPr>
          <p:nvPr>
            <p:ph type="title"/>
          </p:nvPr>
        </p:nvSpPr>
        <p:spPr/>
        <p:txBody>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cognitivo</a:t>
            </a:r>
            <a:endParaRPr lang="es-ES" dirty="0"/>
          </a:p>
        </p:txBody>
      </p:sp>
      <p:graphicFrame>
        <p:nvGraphicFramePr>
          <p:cNvPr id="4" name="3 Diagrama"/>
          <p:cNvGraphicFramePr/>
          <p:nvPr/>
        </p:nvGraphicFramePr>
        <p:xfrm>
          <a:off x="1524000" y="1397000"/>
          <a:ext cx="6432376"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a:buNone/>
            </a:pPr>
            <a:r>
              <a:rPr lang="es-ES" dirty="0" smtClean="0"/>
              <a:t>Etapa pre lingüística:</a:t>
            </a:r>
          </a:p>
          <a:p>
            <a:r>
              <a:rPr lang="es-ES" dirty="0" smtClean="0"/>
              <a:t>gestos no verbales</a:t>
            </a:r>
          </a:p>
          <a:p>
            <a:r>
              <a:rPr lang="es-ES" dirty="0" smtClean="0"/>
              <a:t>Miradas significativas</a:t>
            </a:r>
          </a:p>
          <a:p>
            <a:r>
              <a:rPr lang="es-ES" dirty="0" smtClean="0"/>
              <a:t>Señalización de cosas cercanas</a:t>
            </a:r>
          </a:p>
          <a:p>
            <a:r>
              <a:rPr lang="es-ES" dirty="0" smtClean="0"/>
              <a:t>Gestos  de carácter icónicos</a:t>
            </a:r>
          </a:p>
          <a:p>
            <a:pPr>
              <a:buNone/>
            </a:pPr>
            <a:r>
              <a:rPr lang="es-ES" dirty="0" smtClean="0"/>
              <a:t> </a:t>
            </a:r>
          </a:p>
          <a:p>
            <a:pPr>
              <a:buNone/>
            </a:pPr>
            <a:r>
              <a:rPr lang="es-ES" dirty="0" smtClean="0"/>
              <a:t>   A partir del cuarto mes fundamentalmente, el adulto tiene un papel fundamental para sintonizar con el niño, para favorecer intercambios comunicativos adecuados con una estructura y un ritmo alternante que, en el caso de niños con déficits auditivos cuyos padres son oyentes, es probable que se desarrollen con dificultades y con menor espontaneidad.</a:t>
            </a:r>
            <a:endParaRPr lang="es-ES" dirty="0"/>
          </a:p>
        </p:txBody>
      </p:sp>
      <p:sp>
        <p:nvSpPr>
          <p:cNvPr id="2" name="1 Título"/>
          <p:cNvSpPr>
            <a:spLocks noGrp="1"/>
          </p:cNvSpPr>
          <p:nvPr>
            <p:ph type="title"/>
          </p:nvPr>
        </p:nvSpPr>
        <p:spPr>
          <a:xfrm>
            <a:off x="457200" y="332656"/>
            <a:ext cx="8229600" cy="864096"/>
          </a:xfrm>
        </p:spPr>
        <p:txBody>
          <a:bodyPr>
            <a:normAutofit fontScale="90000"/>
          </a:bodyPr>
          <a:lstStyle/>
          <a:p>
            <a:pPr algn="ctr"/>
            <a:r>
              <a:rPr lang="es-ES" sz="44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s-ES" sz="44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s-ES" sz="44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de la  comunicación                          </a:t>
            </a:r>
            <a:br>
              <a:rPr lang="es-ES" sz="44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lnSpcReduction="10000"/>
          </a:bodyPr>
          <a:lstStyle/>
          <a:p>
            <a:r>
              <a:rPr lang="es-ES" sz="2400" dirty="0" smtClean="0">
                <a:latin typeface="Arial Narrow" pitchFamily="34" charset="0"/>
              </a:rPr>
              <a:t>La mayoría de los niños profundamente sordos se enfrenta a considerables dificultades en la adquisición del lenguaje hablado. Al igual que los oyentes producen vocalizaciones durante los primeros meses, similares en cuanto a cantidad aunque no tanto en su calidad.</a:t>
            </a:r>
          </a:p>
          <a:p>
            <a:r>
              <a:rPr lang="es-ES" sz="2400" dirty="0" smtClean="0">
                <a:latin typeface="Arial Narrow" pitchFamily="34" charset="0"/>
              </a:rPr>
              <a:t>La  adquisición de palabras es algo bastante laborioso para estos niños observándose notables dificultades. </a:t>
            </a:r>
          </a:p>
          <a:p>
            <a:pPr algn="just">
              <a:buNone/>
            </a:pPr>
            <a:r>
              <a:rPr lang="es-ES" sz="1900" dirty="0" smtClean="0">
                <a:latin typeface="Arial Narrow" pitchFamily="34" charset="0"/>
              </a:rPr>
              <a:t>     Por ejemplo mientras que a la edad de 4-5 años por término medio un niño con sordera maneja unas 200 palabras, el niño oyente a esa edad posee alrededor de unas 2.000. Normalmente, en el proceso de adquisición del vocabulario cuando se llegan a tener 50 palabras, éstas comienzan a combinarse formando frases cortas de dos términos, si bien esto se produce a los 18 meses en el caso de los oyentes y a los 30 meses en el de los sordos. A este momento le sigue un rápido aumento en el vocabulario para el oyente que no se produce de igual manera para el niño sordo en el que las ganancias siempre serán mucho más lentas.</a:t>
            </a:r>
          </a:p>
          <a:p>
            <a:endParaRPr lang="es-ES" sz="2400" dirty="0" smtClean="0">
              <a:latin typeface="Arial Narrow" pitchFamily="34" charset="0"/>
            </a:endParaRPr>
          </a:p>
          <a:p>
            <a:endParaRPr lang="es-ES" dirty="0" smtClean="0">
              <a:latin typeface="Arial Narrow" pitchFamily="34" charset="0"/>
            </a:endParaRPr>
          </a:p>
          <a:p>
            <a:endParaRPr lang="es-ES" dirty="0">
              <a:latin typeface="Arial Narrow" pitchFamily="34" charset="0"/>
            </a:endParaRPr>
          </a:p>
        </p:txBody>
      </p:sp>
      <p:sp>
        <p:nvSpPr>
          <p:cNvPr id="3" name="2 Título"/>
          <p:cNvSpPr>
            <a:spLocks noGrp="1"/>
          </p:cNvSpPr>
          <p:nvPr>
            <p:ph type="title"/>
          </p:nvPr>
        </p:nvSpPr>
        <p:spPr/>
        <p:txBody>
          <a:bodyPr/>
          <a:lstStyle/>
          <a:p>
            <a:r>
              <a:rPr lang="es-ES" dirty="0" smtClean="0">
                <a:solidFill>
                  <a:schemeClr val="bg2">
                    <a:lumMod val="50000"/>
                  </a:schemeClr>
                </a:solidFill>
              </a:rPr>
              <a:t>Desarrollo de la comunicación</a:t>
            </a:r>
            <a:endParaRPr lang="es-E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a:buFont typeface="Wingdings" pitchFamily="2" charset="2"/>
              <a:buChar char="Ø"/>
            </a:pPr>
            <a:r>
              <a:rPr lang="es-ES" dirty="0" smtClean="0"/>
              <a:t>El aprendizaje de la lengua de signos a edades tempranas parece ser estructuralmente bastante similar al aprendizaje del lenguaje oral, incluso las interacciones que los adultos  realizan con sus hijos sordos se adaptan de igual manera que las diadas oyentes-niños oyentes: simplificando la estructura de los signos, el rango de los mismos o el vocabulario empleado o haciendo referencia a elementos relacionados con el contexto inmediato. Por su parte, el niño con sordera al signar comete errores paralelos al niño oyente cuando comienza a expresarse oralmente: fenómenos como la sustitución de unos fonemas por otro o la simplificación de la estructura silábica son frecuentes, realizando posicionamientos incorrectos de dedos, de las manos en el espacio, sustituciones de un signo por otro, sobre extensiones en las que se aplica el mismo signo a distintos referentes.</a:t>
            </a:r>
          </a:p>
          <a:p>
            <a:pPr>
              <a:buFont typeface="Wingdings" pitchFamily="2" charset="2"/>
              <a:buChar char="Ø"/>
            </a:pPr>
            <a:r>
              <a:rPr lang="es-ES" dirty="0" smtClean="0"/>
              <a:t> Todos estos hechos acontecen en niños sordos criados en ambientes con conocimiento y uso del lenguaje de signos; en los casos de niños con sordera en entornos oyentes se observa la producción espontánea de gestos, a pesar de que no son expuestos a la lengua de signos convencional, si bien lo que se desarrolla es un conjunto de gestos deícticos en alusión a algún referente generalmente presente y no una capacidad de combinación de gestos propia de una organización sintáctica estructurada como corresponde a un lenguaje.</a:t>
            </a:r>
          </a:p>
          <a:p>
            <a:endParaRPr lang="es-ES" dirty="0"/>
          </a:p>
        </p:txBody>
      </p:sp>
      <p:sp>
        <p:nvSpPr>
          <p:cNvPr id="3" name="2 Título"/>
          <p:cNvSpPr>
            <a:spLocks noGrp="1"/>
          </p:cNvSpPr>
          <p:nvPr>
            <p:ph type="title"/>
          </p:nvPr>
        </p:nvSpPr>
        <p:spPr/>
        <p:txBody>
          <a:bodyPr/>
          <a:lstStyle/>
          <a:p>
            <a:r>
              <a:rPr lang="es-ES" dirty="0" smtClean="0">
                <a:solidFill>
                  <a:schemeClr val="bg2">
                    <a:lumMod val="50000"/>
                  </a:schemeClr>
                </a:solidFill>
              </a:rPr>
              <a:t>Desarrollo de la comunicación</a:t>
            </a:r>
            <a:endParaRPr lang="es-E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50000"/>
                  </a:schemeClr>
                </a:solidFill>
              </a:rPr>
              <a:t>Desarrollo social</a:t>
            </a:r>
            <a:endParaRPr lang="es-ES" dirty="0">
              <a:solidFill>
                <a:schemeClr val="bg2">
                  <a:lumMod val="50000"/>
                </a:schemeClr>
              </a:solidFill>
            </a:endParaRPr>
          </a:p>
        </p:txBody>
      </p:sp>
      <p:graphicFrame>
        <p:nvGraphicFramePr>
          <p:cNvPr id="5" name="4 Diagrama"/>
          <p:cNvGraphicFramePr/>
          <p:nvPr/>
        </p:nvGraphicFramePr>
        <p:xfrm>
          <a:off x="611560" y="1484784"/>
          <a:ext cx="777686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Penguins.jpg"/>
          <p:cNvPicPr>
            <a:picLocks noGrp="1" noChangeAspect="1"/>
          </p:cNvPicPr>
          <p:nvPr>
            <p:ph idx="1"/>
          </p:nvPr>
        </p:nvPicPr>
        <p:blipFill>
          <a:blip r:embed="rId2" cstate="print"/>
          <a:stretch>
            <a:fillRect/>
          </a:stretch>
        </p:blipFill>
        <p:spPr>
          <a:xfrm>
            <a:off x="2627784" y="2708920"/>
            <a:ext cx="3456384" cy="2650108"/>
          </a:xfrm>
        </p:spPr>
      </p:pic>
      <p:sp>
        <p:nvSpPr>
          <p:cNvPr id="5" name="4 Rectángulo"/>
          <p:cNvSpPr/>
          <p:nvPr/>
        </p:nvSpPr>
        <p:spPr>
          <a:xfrm>
            <a:off x="-180527" y="620688"/>
            <a:ext cx="842493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 </a:t>
            </a: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r>
              <a:rPr lang="es-ES" dirty="0" smtClean="0"/>
              <a:t>El desarrollo psicológico es un proceso de adaptación  gradual y progresivo, que se caracteriza por una serie de transformaciones de la conducta, de la forma de pensar y de sentir, de la forma de interactuar con los demás y de la forma de relacionarse con el ambiente. Estas transformaciones se relacionan con la aparición de nuevas necesidades, intereses y motivos, con la adquisición de habilidades y conocimientos y con el uso cada vez más efectivo de la experiencia. Estos cambios se presentan en una secuencia ordenada y predecible.</a:t>
            </a:r>
            <a:endParaRPr lang="es-ES" dirty="0"/>
          </a:p>
        </p:txBody>
      </p:sp>
      <p:sp>
        <p:nvSpPr>
          <p:cNvPr id="4" name="3 Rectángulo"/>
          <p:cNvSpPr/>
          <p:nvPr/>
        </p:nvSpPr>
        <p:spPr>
          <a:xfrm>
            <a:off x="611560" y="404664"/>
            <a:ext cx="431239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Definición </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1268760"/>
          <a:ext cx="88204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70717" y="404664"/>
            <a:ext cx="820256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Psicológico </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dirty="0" smtClean="0"/>
              <a:t>Tienden a mostrar déficits en:</a:t>
            </a:r>
          </a:p>
          <a:p>
            <a:pPr>
              <a:buFont typeface="Wingdings" pitchFamily="2" charset="2"/>
              <a:buChar char="q"/>
            </a:pPr>
            <a:r>
              <a:rPr lang="es-ES" dirty="0" smtClean="0"/>
              <a:t>En el lenguaje: no adquieren el lenguaje de manera espontanea.</a:t>
            </a:r>
          </a:p>
          <a:p>
            <a:pPr>
              <a:buFont typeface="Wingdings" pitchFamily="2" charset="2"/>
              <a:buChar char="q"/>
            </a:pPr>
            <a:r>
              <a:rPr lang="es-ES" dirty="0" smtClean="0"/>
              <a:t>Problemas de razonamiento (desarrollo lento).</a:t>
            </a:r>
          </a:p>
          <a:p>
            <a:pPr>
              <a:buFont typeface="Wingdings" pitchFamily="2" charset="2"/>
              <a:buChar char="q"/>
            </a:pPr>
            <a:r>
              <a:rPr lang="es-ES" dirty="0" smtClean="0"/>
              <a:t>Dificultades en </a:t>
            </a:r>
            <a:r>
              <a:rPr lang="es-ES" dirty="0" err="1" smtClean="0"/>
              <a:t>lecto</a:t>
            </a:r>
            <a:r>
              <a:rPr lang="es-ES" dirty="0" smtClean="0"/>
              <a:t>-escritura: déficit en estrategias verbales.</a:t>
            </a:r>
          </a:p>
          <a:p>
            <a:pPr>
              <a:buFont typeface="Wingdings" pitchFamily="2" charset="2"/>
              <a:buChar char="q"/>
            </a:pPr>
            <a:r>
              <a:rPr lang="es-ES" dirty="0" smtClean="0"/>
              <a:t>Comportamientos disruptivos: problemas de adaptación social, tendencia al aislamiento.</a:t>
            </a:r>
          </a:p>
          <a:p>
            <a:pPr>
              <a:buFont typeface="Wingdings" pitchFamily="2" charset="2"/>
              <a:buChar char="q"/>
            </a:pPr>
            <a:endParaRPr lang="es-ES" dirty="0" smtClean="0"/>
          </a:p>
          <a:p>
            <a:endParaRPr lang="es-ES" dirty="0"/>
          </a:p>
        </p:txBody>
      </p:sp>
      <p:sp>
        <p:nvSpPr>
          <p:cNvPr id="4" name="3 Rectángulo"/>
          <p:cNvSpPr/>
          <p:nvPr/>
        </p:nvSpPr>
        <p:spPr>
          <a:xfrm>
            <a:off x="1115616" y="116632"/>
            <a:ext cx="6851747"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Los niños</a:t>
            </a:r>
          </a:p>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con discapacidad auditiva </a:t>
            </a:r>
            <a:endPar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83568" y="1052736"/>
          <a:ext cx="8229600" cy="5359400"/>
        </p:xfrm>
        <a:graphic>
          <a:graphicData uri="http://schemas.openxmlformats.org/drawingml/2006/table">
            <a:tbl>
              <a:tblPr firstRow="1" bandRow="1">
                <a:tableStyleId>{5C22544A-7EE6-4342-B048-85BDC9FD1C3A}</a:tableStyleId>
              </a:tblPr>
              <a:tblGrid>
                <a:gridCol w="936104"/>
                <a:gridCol w="7293496"/>
              </a:tblGrid>
              <a:tr h="370840">
                <a:tc>
                  <a:txBody>
                    <a:bodyPr/>
                    <a:lstStyle/>
                    <a:p>
                      <a:r>
                        <a:rPr lang="es-ES" dirty="0" smtClean="0"/>
                        <a:t>Meses </a:t>
                      </a:r>
                      <a:endParaRPr lang="es-ES" dirty="0"/>
                    </a:p>
                  </a:txBody>
                  <a:tcPr/>
                </a:tc>
                <a:tc>
                  <a:txBody>
                    <a:bodyPr/>
                    <a:lstStyle/>
                    <a:p>
                      <a:r>
                        <a:rPr lang="es-ES" dirty="0" smtClean="0"/>
                        <a:t>Características</a:t>
                      </a:r>
                      <a:r>
                        <a:rPr lang="es-ES" baseline="0" dirty="0" smtClean="0"/>
                        <a:t> </a:t>
                      </a:r>
                      <a:endParaRPr lang="es-ES" dirty="0"/>
                    </a:p>
                  </a:txBody>
                  <a:tcPr/>
                </a:tc>
              </a:tr>
              <a:tr h="370840">
                <a:tc>
                  <a:txBody>
                    <a:bodyPr/>
                    <a:lstStyle/>
                    <a:p>
                      <a:r>
                        <a:rPr lang="es-ES" dirty="0" smtClean="0"/>
                        <a:t>2 </a:t>
                      </a:r>
                    </a:p>
                  </a:txBody>
                  <a:tcPr/>
                </a:tc>
                <a:tc>
                  <a:txBody>
                    <a:bodyPr/>
                    <a:lstStyle/>
                    <a:p>
                      <a:r>
                        <a:rPr lang="es-ES" dirty="0" smtClean="0"/>
                        <a:t>Son capaces de levantar la cabeza por sí mismos.</a:t>
                      </a:r>
                      <a:endParaRPr lang="es-ES" dirty="0"/>
                    </a:p>
                  </a:txBody>
                  <a:tcPr/>
                </a:tc>
              </a:tr>
              <a:tr h="370840">
                <a:tc>
                  <a:txBody>
                    <a:bodyPr/>
                    <a:lstStyle/>
                    <a:p>
                      <a:r>
                        <a:rPr lang="es-ES" dirty="0" smtClean="0"/>
                        <a:t>3</a:t>
                      </a:r>
                      <a:endParaRPr lang="es-ES" dirty="0"/>
                    </a:p>
                  </a:txBody>
                  <a:tcPr/>
                </a:tc>
                <a:tc>
                  <a:txBody>
                    <a:bodyPr/>
                    <a:lstStyle/>
                    <a:p>
                      <a:r>
                        <a:rPr lang="es-ES" dirty="0" smtClean="0"/>
                        <a:t>Pueden girar sobre su cuerpo.</a:t>
                      </a:r>
                      <a:endParaRPr lang="es-ES" dirty="0"/>
                    </a:p>
                  </a:txBody>
                  <a:tcPr/>
                </a:tc>
              </a:tr>
              <a:tr h="370840">
                <a:tc>
                  <a:txBody>
                    <a:bodyPr/>
                    <a:lstStyle/>
                    <a:p>
                      <a:r>
                        <a:rPr lang="es-ES" dirty="0" smtClean="0"/>
                        <a:t>4 </a:t>
                      </a:r>
                      <a:endParaRPr lang="es-ES" dirty="0"/>
                    </a:p>
                  </a:txBody>
                  <a:tcPr/>
                </a:tc>
                <a:tc>
                  <a:txBody>
                    <a:bodyPr/>
                    <a:lstStyle/>
                    <a:p>
                      <a:r>
                        <a:rPr lang="es-ES" dirty="0" smtClean="0"/>
                        <a:t>Pueden sentarse apoyados sin caerse.</a:t>
                      </a:r>
                      <a:endParaRPr lang="es-ES" dirty="0"/>
                    </a:p>
                  </a:txBody>
                  <a:tcPr/>
                </a:tc>
              </a:tr>
              <a:tr h="370840">
                <a:tc>
                  <a:txBody>
                    <a:bodyPr/>
                    <a:lstStyle/>
                    <a:p>
                      <a:r>
                        <a:rPr lang="es-ES" dirty="0" smtClean="0"/>
                        <a:t>6</a:t>
                      </a:r>
                      <a:endParaRPr lang="es-ES" dirty="0"/>
                    </a:p>
                  </a:txBody>
                  <a:tcPr/>
                </a:tc>
                <a:tc>
                  <a:txBody>
                    <a:bodyPr/>
                    <a:lstStyle/>
                    <a:p>
                      <a:r>
                        <a:rPr lang="es-ES" dirty="0" smtClean="0"/>
                        <a:t>Pueden sentarse derechos sin ayuda.</a:t>
                      </a:r>
                      <a:endParaRPr lang="es-ES" dirty="0"/>
                    </a:p>
                  </a:txBody>
                  <a:tcPr/>
                </a:tc>
              </a:tr>
              <a:tr h="370840">
                <a:tc>
                  <a:txBody>
                    <a:bodyPr/>
                    <a:lstStyle/>
                    <a:p>
                      <a:r>
                        <a:rPr lang="es-ES" dirty="0" smtClean="0"/>
                        <a:t>7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Comienzan a estar de pie mientras se agarran a algo para apoyarse.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9 </a:t>
                      </a:r>
                    </a:p>
                  </a:txBody>
                  <a:tcPr/>
                </a:tc>
                <a:tc>
                  <a:txBody>
                    <a:bodyPr/>
                    <a:lstStyle/>
                    <a:p>
                      <a:r>
                        <a:rPr lang="es-ES" dirty="0" smtClean="0"/>
                        <a:t>Pueden comenzar a caminar, todavía con ayuda.</a:t>
                      </a:r>
                      <a:endParaRPr lang="es-ES" dirty="0"/>
                    </a:p>
                  </a:txBody>
                  <a:tcPr/>
                </a:tc>
              </a:tr>
              <a:tr h="370840">
                <a:tc>
                  <a:txBody>
                    <a:bodyPr/>
                    <a:lstStyle/>
                    <a:p>
                      <a:r>
                        <a:rPr lang="es-ES" dirty="0" smtClean="0"/>
                        <a:t>10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Pueden estar de pie momentáneamente sin ayuda.</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11 </a:t>
                      </a:r>
                    </a:p>
                  </a:txBody>
                  <a:tcPr/>
                </a:tc>
                <a:tc>
                  <a:txBody>
                    <a:bodyPr/>
                    <a:lstStyle/>
                    <a:p>
                      <a:r>
                        <a:rPr lang="es-ES" dirty="0" smtClean="0"/>
                        <a:t>Pueden estar de pie sin ayuda con más confianza.</a:t>
                      </a:r>
                      <a:endParaRPr lang="es-ES" dirty="0"/>
                    </a:p>
                  </a:txBody>
                  <a:tcPr/>
                </a:tc>
              </a:tr>
              <a:tr h="370840">
                <a:tc>
                  <a:txBody>
                    <a:bodyPr/>
                    <a:lstStyle/>
                    <a:p>
                      <a:r>
                        <a:rPr lang="es-ES" dirty="0" smtClean="0"/>
                        <a:t>12 </a:t>
                      </a:r>
                      <a:endParaRPr lang="es-ES" dirty="0"/>
                    </a:p>
                  </a:txBody>
                  <a:tcPr/>
                </a:tc>
                <a:tc>
                  <a:txBody>
                    <a:bodyPr/>
                    <a:lstStyle/>
                    <a:p>
                      <a:r>
                        <a:rPr lang="es-ES" dirty="0" smtClean="0"/>
                        <a:t>Comienzan a caminar solos sin ayuda.</a:t>
                      </a:r>
                      <a:endParaRPr lang="es-ES" dirty="0"/>
                    </a:p>
                  </a:txBody>
                  <a:tcPr/>
                </a:tc>
              </a:tr>
              <a:tr h="370840">
                <a:tc>
                  <a:txBody>
                    <a:bodyPr/>
                    <a:lstStyle/>
                    <a:p>
                      <a:r>
                        <a:rPr lang="es-ES" dirty="0" smtClean="0"/>
                        <a:t>14 </a:t>
                      </a:r>
                      <a:endParaRPr lang="es-ES" dirty="0"/>
                    </a:p>
                  </a:txBody>
                  <a:tcPr/>
                </a:tc>
                <a:tc>
                  <a:txBody>
                    <a:bodyPr/>
                    <a:lstStyle/>
                    <a:p>
                      <a:r>
                        <a:rPr lang="es-ES" dirty="0" smtClean="0"/>
                        <a:t>Pueden caminar hacia atrás sin ayuda.</a:t>
                      </a:r>
                      <a:endParaRPr lang="es-ES" dirty="0"/>
                    </a:p>
                  </a:txBody>
                  <a:tcPr/>
                </a:tc>
              </a:tr>
              <a:tr h="370840">
                <a:tc>
                  <a:txBody>
                    <a:bodyPr/>
                    <a:lstStyle/>
                    <a:p>
                      <a:r>
                        <a:rPr lang="es-ES" dirty="0" smtClean="0"/>
                        <a:t>17 </a:t>
                      </a:r>
                    </a:p>
                  </a:txBody>
                  <a:tcPr/>
                </a:tc>
                <a:tc>
                  <a:txBody>
                    <a:bodyPr/>
                    <a:lstStyle/>
                    <a:p>
                      <a:r>
                        <a:rPr lang="es-ES" dirty="0" smtClean="0"/>
                        <a:t>Pueden subir escalones con poca o nada de ayuda.</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18  </a:t>
                      </a:r>
                    </a:p>
                    <a:p>
                      <a:endParaRPr lang="es-ES" dirty="0"/>
                    </a:p>
                  </a:txBody>
                  <a:tcPr/>
                </a:tc>
                <a:tc>
                  <a:txBody>
                    <a:bodyPr/>
                    <a:lstStyle/>
                    <a:p>
                      <a:r>
                        <a:rPr lang="es-ES" dirty="0" smtClean="0"/>
                        <a:t>Pueden manipular objetos con los pies mientras caminan, por ejemplo, golpear un balón con el pie.</a:t>
                      </a:r>
                      <a:endParaRPr lang="es-ES" dirty="0"/>
                    </a:p>
                  </a:txBody>
                  <a:tcPr/>
                </a:tc>
              </a:tr>
            </a:tbl>
          </a:graphicData>
        </a:graphic>
      </p:graphicFrame>
      <p:sp>
        <p:nvSpPr>
          <p:cNvPr id="5" name="4 Rectángulo"/>
          <p:cNvSpPr/>
          <p:nvPr/>
        </p:nvSpPr>
        <p:spPr>
          <a:xfrm>
            <a:off x="1547664" y="260648"/>
            <a:ext cx="637168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motor</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lstStyle/>
          <a:p>
            <a:pPr algn="just">
              <a:buNone/>
            </a:pPr>
            <a:r>
              <a:rPr lang="es-ES" dirty="0" smtClean="0"/>
              <a:t>    Los niños  con discapacidad auditiva experimentan el mismo desarrollo que los oyentes, dentro del limite del promedio que los demás  niños, sin embargo algunos niños pueden presentar dificultades de:</a:t>
            </a:r>
          </a:p>
          <a:p>
            <a:pPr>
              <a:buNone/>
            </a:pPr>
            <a:endParaRPr lang="es-ES" dirty="0" smtClean="0"/>
          </a:p>
          <a:p>
            <a:pPr lvl="2">
              <a:buFont typeface="Wingdings" pitchFamily="2" charset="2"/>
              <a:buChar char="Ø"/>
            </a:pPr>
            <a:r>
              <a:rPr lang="es-ES" dirty="0" smtClean="0"/>
              <a:t>Equilibrio </a:t>
            </a:r>
          </a:p>
          <a:p>
            <a:pPr lvl="2">
              <a:buNone/>
            </a:pPr>
            <a:endParaRPr lang="es-ES" dirty="0" smtClean="0"/>
          </a:p>
          <a:p>
            <a:pPr lvl="2">
              <a:buFont typeface="Wingdings" pitchFamily="2" charset="2"/>
              <a:buChar char="Ø"/>
            </a:pPr>
            <a:r>
              <a:rPr lang="es-ES" b="1" dirty="0" smtClean="0"/>
              <a:t>Estructuración espacio-temporal</a:t>
            </a:r>
            <a:endParaRPr lang="es-ES" dirty="0" smtClean="0"/>
          </a:p>
          <a:p>
            <a:pPr lvl="2">
              <a:buNone/>
            </a:pPr>
            <a:endParaRPr lang="es-ES" dirty="0" smtClean="0"/>
          </a:p>
          <a:p>
            <a:pPr lvl="2">
              <a:buNone/>
            </a:pPr>
            <a:endParaRPr lang="es-ES" dirty="0" smtClean="0"/>
          </a:p>
          <a:p>
            <a:pPr lvl="2">
              <a:buFont typeface="Wingdings" pitchFamily="2" charset="2"/>
              <a:buChar char="Ø"/>
            </a:pPr>
            <a:r>
              <a:rPr lang="es-ES" dirty="0" smtClean="0"/>
              <a:t>Coordinación general </a:t>
            </a:r>
          </a:p>
          <a:p>
            <a:endParaRPr lang="es-ES" dirty="0"/>
          </a:p>
        </p:txBody>
      </p:sp>
      <p:sp>
        <p:nvSpPr>
          <p:cNvPr id="2" name="1 Título"/>
          <p:cNvSpPr>
            <a:spLocks noGrp="1"/>
          </p:cNvSpPr>
          <p:nvPr>
            <p:ph type="title"/>
          </p:nvPr>
        </p:nvSpPr>
        <p:spPr/>
        <p:txBody>
          <a:bodyPr>
            <a:normAutofit fontScale="90000"/>
          </a:bodyPr>
          <a:lstStyle/>
          <a:p>
            <a:r>
              <a:rPr lang="es-ES"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motor</a:t>
            </a:r>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ES" dirty="0" smtClean="0"/>
              <a:t>La hipótesis de que las personas con discapacidad sensorial compensan sus defectos con un mayor desarrollo de otras vías sensoriales, tal como ocurría en el caso de la ceguera, se plantea también en los niños sordos. Diferentes estudios parecen demostrar que los sordos no poseen mayor agudeza en el resto de sus vías sensoriales.</a:t>
            </a:r>
          </a:p>
          <a:p>
            <a:r>
              <a:rPr lang="es-ES" dirty="0" smtClean="0"/>
              <a:t>    Son los sonidos lo que en principio dirige nuestra atención hacia los cambios en el ambiente. Esta modalidad de información es la primera que nos incita a actuar. En una sordera profunda todas estas conductas son impensables lo que hace suponer que esta deficiencia </a:t>
            </a:r>
            <a:r>
              <a:rPr lang="es-ES" b="1" u="sng" dirty="0" smtClean="0"/>
              <a:t>limitara a las personas sordas el conocimiento de su ambiente</a:t>
            </a:r>
            <a:r>
              <a:rPr lang="es-ES" u="sng" dirty="0" smtClean="0"/>
              <a:t>.</a:t>
            </a:r>
          </a:p>
          <a:p>
            <a:endParaRPr lang="es-ES" dirty="0"/>
          </a:p>
        </p:txBody>
      </p:sp>
      <p:sp>
        <p:nvSpPr>
          <p:cNvPr id="2" name="1 Título"/>
          <p:cNvSpPr>
            <a:spLocks noGrp="1"/>
          </p:cNvSpPr>
          <p:nvPr>
            <p:ph type="title"/>
          </p:nvPr>
        </p:nvSpPr>
        <p:spPr/>
        <p:txBody>
          <a:bodyPr>
            <a:normAutofit fontScale="90000"/>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perceptivo</a:t>
            </a:r>
            <a:b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9552" y="1196752"/>
          <a:ext cx="8301608" cy="5334000"/>
        </p:xfrm>
        <a:graphic>
          <a:graphicData uri="http://schemas.openxmlformats.org/drawingml/2006/table">
            <a:tbl>
              <a:tblPr firstRow="1" bandRow="1">
                <a:tableStyleId>{5C22544A-7EE6-4342-B048-85BDC9FD1C3A}</a:tableStyleId>
              </a:tblPr>
              <a:tblGrid>
                <a:gridCol w="1753748"/>
                <a:gridCol w="1452761"/>
                <a:gridCol w="5095099"/>
              </a:tblGrid>
              <a:tr h="876440">
                <a:tc>
                  <a:txBody>
                    <a:bodyPr/>
                    <a:lstStyle/>
                    <a:p>
                      <a:r>
                        <a:rPr lang="es-ES" dirty="0" smtClean="0"/>
                        <a:t>Etapa </a:t>
                      </a:r>
                      <a:endParaRPr lang="es-ES" dirty="0"/>
                    </a:p>
                  </a:txBody>
                  <a:tcPr/>
                </a:tc>
                <a:tc>
                  <a:txBody>
                    <a:bodyPr/>
                    <a:lstStyle/>
                    <a:p>
                      <a:r>
                        <a:rPr lang="es-ES" dirty="0" smtClean="0"/>
                        <a:t>Edad aproximada</a:t>
                      </a:r>
                      <a:endParaRPr lang="es-ES" dirty="0"/>
                    </a:p>
                  </a:txBody>
                  <a:tcPr/>
                </a:tc>
                <a:tc>
                  <a:txBody>
                    <a:bodyPr/>
                    <a:lstStyle/>
                    <a:p>
                      <a:r>
                        <a:rPr lang="es-ES" dirty="0" smtClean="0"/>
                        <a:t>Características </a:t>
                      </a:r>
                      <a:endParaRPr lang="es-ES" dirty="0"/>
                    </a:p>
                  </a:txBody>
                  <a:tcPr/>
                </a:tc>
              </a:tr>
              <a:tr h="1314660">
                <a:tc>
                  <a:txBody>
                    <a:bodyPr/>
                    <a:lstStyle/>
                    <a:p>
                      <a:r>
                        <a:rPr lang="es-ES" sz="1400" dirty="0" err="1" smtClean="0"/>
                        <a:t>Sensoriomotora</a:t>
                      </a:r>
                      <a:r>
                        <a:rPr lang="es-ES" sz="1400" dirty="0" smtClean="0"/>
                        <a:t> </a:t>
                      </a:r>
                      <a:endParaRPr lang="es-ES" sz="1400" dirty="0"/>
                    </a:p>
                  </a:txBody>
                  <a:tcPr/>
                </a:tc>
                <a:tc>
                  <a:txBody>
                    <a:bodyPr/>
                    <a:lstStyle/>
                    <a:p>
                      <a:r>
                        <a:rPr lang="es-ES" sz="1400" dirty="0" smtClean="0"/>
                        <a:t>0-2 años</a:t>
                      </a:r>
                      <a:endParaRPr lang="es-ES" sz="1400" dirty="0"/>
                    </a:p>
                  </a:txBody>
                  <a:tcPr/>
                </a:tc>
                <a:tc>
                  <a:txBody>
                    <a:bodyPr/>
                    <a:lstStyle/>
                    <a:p>
                      <a:r>
                        <a:rPr lang="es-ES" sz="1400" dirty="0" smtClean="0"/>
                        <a:t>Empieza a hacer uso de la imitación, la memoria y el pensamiento.</a:t>
                      </a:r>
                    </a:p>
                    <a:p>
                      <a:r>
                        <a:rPr lang="es-ES" sz="1400" dirty="0" smtClean="0"/>
                        <a:t>Empieza a reconocer que los objetos no dejan de existir</a:t>
                      </a:r>
                      <a:r>
                        <a:rPr lang="es-ES" sz="1400" baseline="0" dirty="0" smtClean="0"/>
                        <a:t> cuando son ocultados.</a:t>
                      </a:r>
                    </a:p>
                    <a:p>
                      <a:r>
                        <a:rPr lang="es-ES" sz="1400" dirty="0" smtClean="0"/>
                        <a:t>Pasa de las acciones reflejas a la actividad dirigida a metas.</a:t>
                      </a:r>
                      <a:endParaRPr lang="es-ES" sz="1400" dirty="0"/>
                    </a:p>
                  </a:txBody>
                  <a:tcPr/>
                </a:tc>
              </a:tr>
              <a:tr h="905655">
                <a:tc>
                  <a:txBody>
                    <a:bodyPr/>
                    <a:lstStyle/>
                    <a:p>
                      <a:r>
                        <a:rPr lang="es-ES" sz="1400" dirty="0" smtClean="0"/>
                        <a:t>Preoperacional </a:t>
                      </a:r>
                      <a:endParaRPr lang="es-ES" sz="1400" dirty="0"/>
                    </a:p>
                  </a:txBody>
                  <a:tcPr/>
                </a:tc>
                <a:tc>
                  <a:txBody>
                    <a:bodyPr/>
                    <a:lstStyle/>
                    <a:p>
                      <a:r>
                        <a:rPr lang="es-ES" sz="1400" dirty="0" smtClean="0"/>
                        <a:t>2-7 años</a:t>
                      </a:r>
                      <a:endParaRPr lang="es-ES" sz="1400" dirty="0"/>
                    </a:p>
                  </a:txBody>
                  <a:tcPr/>
                </a:tc>
                <a:tc>
                  <a:txBody>
                    <a:bodyPr/>
                    <a:lstStyle/>
                    <a:p>
                      <a:r>
                        <a:rPr lang="es-ES" sz="1400" dirty="0" smtClean="0"/>
                        <a:t>Desarrolla gradualmente el uso  lenguaje y la capacidad para pensar</a:t>
                      </a:r>
                      <a:r>
                        <a:rPr lang="es-ES" sz="1400" baseline="0" dirty="0" smtClean="0"/>
                        <a:t> de forma simbólica.</a:t>
                      </a:r>
                    </a:p>
                    <a:p>
                      <a:r>
                        <a:rPr lang="es-ES" sz="1400" baseline="0" dirty="0" smtClean="0"/>
                        <a:t>Es capaz de pensar lógicamente en operaciones unidireccionales.</a:t>
                      </a:r>
                    </a:p>
                  </a:txBody>
                  <a:tcPr/>
                </a:tc>
              </a:tr>
              <a:tr h="1110158">
                <a:tc>
                  <a:txBody>
                    <a:bodyPr/>
                    <a:lstStyle/>
                    <a:p>
                      <a:r>
                        <a:rPr lang="es-ES" sz="1400" dirty="0" smtClean="0"/>
                        <a:t>Operaciones concretas </a:t>
                      </a:r>
                      <a:endParaRPr lang="es-ES" sz="1400" dirty="0"/>
                    </a:p>
                  </a:txBody>
                  <a:tcPr/>
                </a:tc>
                <a:tc>
                  <a:txBody>
                    <a:bodyPr/>
                    <a:lstStyle/>
                    <a:p>
                      <a:r>
                        <a:rPr lang="es-ES" sz="1400" dirty="0" smtClean="0"/>
                        <a:t>7-11 años</a:t>
                      </a:r>
                      <a:endParaRPr lang="es-ES" sz="1400" dirty="0"/>
                    </a:p>
                  </a:txBody>
                  <a:tcPr/>
                </a:tc>
                <a:tc>
                  <a:txBody>
                    <a:bodyPr/>
                    <a:lstStyle/>
                    <a:p>
                      <a:r>
                        <a:rPr lang="es-ES" sz="1400" dirty="0" smtClean="0"/>
                        <a:t>Es capaz de resolver problemas concretos de manera lógica.</a:t>
                      </a:r>
                    </a:p>
                    <a:p>
                      <a:r>
                        <a:rPr lang="es-ES" sz="1400" dirty="0" smtClean="0"/>
                        <a:t>Entiende las leyes de la conversación y es capaz de clasificar</a:t>
                      </a:r>
                      <a:r>
                        <a:rPr lang="es-ES" sz="1400" baseline="0" dirty="0" smtClean="0"/>
                        <a:t> y establecer series.</a:t>
                      </a:r>
                    </a:p>
                    <a:p>
                      <a:r>
                        <a:rPr lang="es-ES" sz="1400" baseline="0" dirty="0" smtClean="0"/>
                        <a:t>Entiende la reversibilidad.</a:t>
                      </a:r>
                      <a:endParaRPr lang="es-ES" sz="1400" dirty="0"/>
                    </a:p>
                  </a:txBody>
                  <a:tcPr/>
                </a:tc>
              </a:tr>
              <a:tr h="291400">
                <a:tc>
                  <a:txBody>
                    <a:bodyPr/>
                    <a:lstStyle/>
                    <a:p>
                      <a:r>
                        <a:rPr lang="es-ES" sz="1400" dirty="0" smtClean="0"/>
                        <a:t>Operaciones</a:t>
                      </a:r>
                      <a:r>
                        <a:rPr lang="es-ES" sz="1400" baseline="0" dirty="0" smtClean="0"/>
                        <a:t> formales</a:t>
                      </a:r>
                      <a:endParaRPr lang="es-ES" sz="1400" dirty="0"/>
                    </a:p>
                  </a:txBody>
                  <a:tcPr/>
                </a:tc>
                <a:tc>
                  <a:txBody>
                    <a:bodyPr/>
                    <a:lstStyle/>
                    <a:p>
                      <a:r>
                        <a:rPr lang="es-ES" sz="1400" dirty="0" smtClean="0"/>
                        <a:t>11- adultez</a:t>
                      </a:r>
                      <a:endParaRPr lang="es-ES" sz="1400" dirty="0"/>
                    </a:p>
                  </a:txBody>
                  <a:tcPr/>
                </a:tc>
                <a:tc>
                  <a:txBody>
                    <a:bodyPr/>
                    <a:lstStyle/>
                    <a:p>
                      <a:r>
                        <a:rPr lang="es-ES" sz="1400" dirty="0" smtClean="0"/>
                        <a:t>Es capaz de resolver problemas abstractos de manera lógica.</a:t>
                      </a:r>
                    </a:p>
                    <a:p>
                      <a:r>
                        <a:rPr lang="es-ES" sz="1400" dirty="0" smtClean="0"/>
                        <a:t>Su pensamiento se hace mas científico.</a:t>
                      </a:r>
                    </a:p>
                    <a:p>
                      <a:r>
                        <a:rPr lang="es-ES" sz="1400" dirty="0" smtClean="0"/>
                        <a:t>Desarrolla</a:t>
                      </a:r>
                      <a:r>
                        <a:rPr lang="es-ES" sz="1400" baseline="0" dirty="0" smtClean="0"/>
                        <a:t> interés por los temas sociales e identidad.</a:t>
                      </a:r>
                      <a:endParaRPr lang="es-ES" sz="1400" dirty="0"/>
                    </a:p>
                  </a:txBody>
                  <a:tcPr/>
                </a:tc>
              </a:tr>
            </a:tbl>
          </a:graphicData>
        </a:graphic>
      </p:graphicFrame>
      <p:sp>
        <p:nvSpPr>
          <p:cNvPr id="5" name="4 Rectángulo"/>
          <p:cNvSpPr/>
          <p:nvPr/>
        </p:nvSpPr>
        <p:spPr>
          <a:xfrm>
            <a:off x="899592" y="188640"/>
            <a:ext cx="74336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cognitivo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lstStyle/>
          <a:p>
            <a:r>
              <a:rPr lang="es-ES" dirty="0" smtClean="0"/>
              <a:t>Se pueden distinguir varias </a:t>
            </a:r>
            <a:r>
              <a:rPr lang="es-ES" dirty="0" err="1" smtClean="0"/>
              <a:t>caracteristicas</a:t>
            </a:r>
            <a:r>
              <a:rPr lang="es-ES" dirty="0" smtClean="0"/>
              <a:t>:</a:t>
            </a:r>
          </a:p>
          <a:p>
            <a:pPr>
              <a:buNone/>
            </a:pPr>
            <a:r>
              <a:rPr lang="es-ES" dirty="0" smtClean="0"/>
              <a:t> </a:t>
            </a:r>
            <a:endParaRPr lang="es-ES" dirty="0"/>
          </a:p>
        </p:txBody>
      </p:sp>
      <p:sp>
        <p:nvSpPr>
          <p:cNvPr id="2" name="1 Título"/>
          <p:cNvSpPr>
            <a:spLocks noGrp="1"/>
          </p:cNvSpPr>
          <p:nvPr>
            <p:ph type="title"/>
          </p:nvPr>
        </p:nvSpPr>
        <p:spPr/>
        <p:txBody>
          <a:bodyPr>
            <a:normAutofit fontScale="90000"/>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Desarrollo cognitivo</a:t>
            </a:r>
            <a:b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s-ES" dirty="0"/>
          </a:p>
        </p:txBody>
      </p:sp>
      <p:graphicFrame>
        <p:nvGraphicFramePr>
          <p:cNvPr id="4" name="3 Diagrama"/>
          <p:cNvGraphicFramePr/>
          <p:nvPr/>
        </p:nvGraphicFramePr>
        <p:xfrm>
          <a:off x="1331640" y="1412776"/>
          <a:ext cx="6984776"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356</TotalTime>
  <Words>1167</Words>
  <Application>Microsoft Office PowerPoint</Application>
  <PresentationFormat>Presentación en pantalla (4:3)</PresentationFormat>
  <Paragraphs>115</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Concurrencia</vt:lpstr>
      <vt:lpstr>Presentación de PowerPoint</vt:lpstr>
      <vt:lpstr>Presentación de PowerPoint</vt:lpstr>
      <vt:lpstr>Presentación de PowerPoint</vt:lpstr>
      <vt:lpstr>Presentación de PowerPoint</vt:lpstr>
      <vt:lpstr>Presentación de PowerPoint</vt:lpstr>
      <vt:lpstr>Desarrollo motor </vt:lpstr>
      <vt:lpstr>Desarrollo perceptivo </vt:lpstr>
      <vt:lpstr>Presentación de PowerPoint</vt:lpstr>
      <vt:lpstr>Desarrollo cognitivo </vt:lpstr>
      <vt:lpstr>Desarrollo cognitivo</vt:lpstr>
      <vt:lpstr> Desarrollo de la  comunicación                           </vt:lpstr>
      <vt:lpstr>Desarrollo de la comunicación</vt:lpstr>
      <vt:lpstr>Desarrollo de la comunicación</vt:lpstr>
      <vt:lpstr>Desarrollo social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chavez</dc:creator>
  <cp:lastModifiedBy>Usuario</cp:lastModifiedBy>
  <cp:revision>41</cp:revision>
  <dcterms:created xsi:type="dcterms:W3CDTF">2011-07-12T09:44:16Z</dcterms:created>
  <dcterms:modified xsi:type="dcterms:W3CDTF">2011-07-15T15:52:19Z</dcterms:modified>
</cp:coreProperties>
</file>