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60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>
        <p:scale>
          <a:sx n="75" d="100"/>
          <a:sy n="75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BE544-5D47-4638-A97B-82CA99196282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A2EE5-48A5-4411-9D5A-95C99B940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4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A2EE5-48A5-4411-9D5A-95C99B940FD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43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035CEB-4293-4970-B626-4721CBA6424D}" type="datetimeFigureOut">
              <a:rPr lang="es-MX" smtClean="0"/>
              <a:t>17/12/2014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C81248-4226-473B-876B-968221C15AD3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418841"/>
            <a:ext cx="6768752" cy="38771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800" dirty="0" smtClean="0">
                <a:latin typeface="Aharoni" pitchFamily="2" charset="-79"/>
                <a:cs typeface="Aharoni" pitchFamily="2" charset="-79"/>
              </a:rPr>
              <a:t>LLAGAS  DE PRESION</a:t>
            </a:r>
            <a:endParaRPr lang="es-MX" sz="8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s://encrypted-tbn3.gstatic.com/images?q=tbn:ANd9GcSaEzo3TiuIpSFdm_97-ITads__SX-GDkWdERQVJLc_O-ttD7oX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4283968" y="5553236"/>
            <a:ext cx="4608512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PRESENTADO POR  : LOIDA GUTIERREZ V.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84145" y="321149"/>
            <a:ext cx="6480720" cy="587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¿ QUE  SON LAS LLAGAS DE PRESION?</a:t>
            </a:r>
            <a:endParaRPr lang="es-MX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01110" y="1737999"/>
            <a:ext cx="3334786" cy="448269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b="1" dirty="0" smtClean="0">
                <a:solidFill>
                  <a:schemeClr val="bg1"/>
                </a:solidFill>
              </a:rPr>
              <a:t>son llagas que  se forman  sobre las partes huesudas del cuerpo de una persona, que  pasa mucho tiempo  acostada  o sentada.   la piel se aplasta  contra una cama o silla, se aprietan y se cierran los vasos sanguíneos y la sangre no puede llevar oxigeno a   la piel y  la carne.</a:t>
            </a:r>
          </a:p>
          <a:p>
            <a:pPr algn="just"/>
            <a:r>
              <a:rPr lang="es-MX" sz="1600" b="1" dirty="0" smtClean="0">
                <a:solidFill>
                  <a:schemeClr val="bg1"/>
                </a:solidFill>
              </a:rPr>
              <a:t>aparece una mancha roja u  oscura si la presión  continua puede abrirse una llaga 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4" name="3 Imagen" descr="https://encrypted-tbn3.gstatic.com/images?q=tbn:ANd9GcSbu8VleAJR8p2PdYeboH5iTl7mY1cdV0GuDyTrJ53rIrZ6HeSZ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314" t="-3735" r="-7799" b="-5298"/>
          <a:stretch/>
        </p:blipFill>
        <p:spPr bwMode="auto">
          <a:xfrm>
            <a:off x="4274097" y="4551428"/>
            <a:ext cx="2990979" cy="229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residenciasalcalamahora.files.wordpress.com/2013/04/clasificacic3b3nquemadura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96" y="1556792"/>
            <a:ext cx="2532380" cy="285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6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454224"/>
            <a:ext cx="741682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¿ QUIENES TIENEN  MAYOR  RIESGO  DE QUE  SE LE FORMEN  LLAGAS DE PRESION?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Proceso alternativo"/>
          <p:cNvSpPr/>
          <p:nvPr/>
        </p:nvSpPr>
        <p:spPr>
          <a:xfrm>
            <a:off x="4932040" y="1700809"/>
            <a:ext cx="3816424" cy="2304255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b="1" dirty="0" smtClean="0">
                <a:solidFill>
                  <a:srgbClr val="FF0000"/>
                </a:solidFill>
              </a:rPr>
              <a:t>LA PERSONA  CON MAYOR PROBABILIDAD A TENER LLAGAS DE PRESION SON:</a:t>
            </a:r>
          </a:p>
          <a:p>
            <a:pPr algn="just"/>
            <a:r>
              <a:rPr lang="es-MX" sz="1600" b="1" dirty="0" smtClean="0">
                <a:solidFill>
                  <a:srgbClr val="FF0000"/>
                </a:solidFill>
              </a:rPr>
              <a:t>1</a:t>
            </a:r>
            <a:r>
              <a:rPr lang="es-MX" sz="1600" b="1" dirty="0" smtClean="0">
                <a:solidFill>
                  <a:schemeClr val="bg1"/>
                </a:solidFill>
              </a:rPr>
              <a:t>. las personas  que están enfermas, débiles  o deshabilitadas: por polio , daño cerebral, distrofia  muscular avanzada o heridas graves.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4" name="3 Proceso alternativo"/>
          <p:cNvSpPr/>
          <p:nvPr/>
        </p:nvSpPr>
        <p:spPr>
          <a:xfrm>
            <a:off x="4932040" y="4293096"/>
            <a:ext cx="3636404" cy="22322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b="1" dirty="0" smtClean="0">
                <a:solidFill>
                  <a:srgbClr val="FF0000"/>
                </a:solidFill>
              </a:rPr>
              <a:t>2</a:t>
            </a:r>
            <a:r>
              <a:rPr lang="es-MX" sz="1600" b="1" dirty="0" smtClean="0">
                <a:solidFill>
                  <a:schemeClr val="bg1"/>
                </a:solidFill>
              </a:rPr>
              <a:t>.las personas  que  no sienten en ciertas  partes del cuerpo y que  no pueden darse cuenta del dolor y la incomodidad: personas con medula espinal dañada, espina  bífida  y lepra  (mal de Hansen)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7" name="irc_mi" descr="http://www.discapacidadonline.com/wp-content/uploads/2013/11/Ulceras-por-presion-guia-para-cuidadores-y-pacient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r="25728"/>
          <a:stretch/>
        </p:blipFill>
        <p:spPr bwMode="auto">
          <a:xfrm>
            <a:off x="2195736" y="1484784"/>
            <a:ext cx="12884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acientesycuidadores.com/wp-content/uploads/puntospresionupp2-230x2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52839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5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260648"/>
            <a:ext cx="6048672" cy="792088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C83608">
                <a:alpha val="9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¿</a:t>
            </a:r>
            <a:r>
              <a:rPr lang="es-MX" b="1" dirty="0" smtClean="0">
                <a:solidFill>
                  <a:schemeClr val="bg1"/>
                </a:solidFill>
              </a:rPr>
              <a:t>DONDE ES MAS PROBABLE  QUE  APARESCAN LLAGAS DE PRESION?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3" name="irc_mi" descr="http://1.bp.blogspot.com/-fuNwrT3cqLM/TvG7KBAMUuI/AAAAAAAAALM/L5IBFGg0bVE/s1600/Sin+t%25C3%25ADtul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6" y="1268760"/>
            <a:ext cx="366402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ttp://fisioamigo.com.ve/fisioamigo/wp-content/uploads/2010/07/13_decubit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52839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7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47664" y="332656"/>
            <a:ext cx="5400600" cy="9144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¿ QUE TAN PELIGROSAS SON ?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552" y="1412776"/>
            <a:ext cx="4176464" cy="53285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b="1" dirty="0" smtClean="0"/>
              <a:t>las llagas de presión, si no  se atienden con cuidado, pueden volverse anchas y profundas y es fácil que se infecten  y si alcanza al hueso  este también se puede infectar  y  es  muy costoso curar  una infección de hueso.</a:t>
            </a:r>
          </a:p>
          <a:p>
            <a:pPr algn="just"/>
            <a:r>
              <a:rPr lang="es-MX" sz="1600" b="1" dirty="0" smtClean="0"/>
              <a:t>muchas veces las infecciones de las llagas profundas entran en la sangre y afectan todo el cuerpo  causando fiebre y malestar general  y hasta la muerte. las llagas de presión son una de las principales  causas de muerte en personas  con medula  dañada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pic>
        <p:nvPicPr>
          <p:cNvPr id="4" name="irc_mi" descr="http://aedv.es/sites/default/files/upload/images/Ulceras%20por%20presion,%20Ulceras%20iatrogenicas%20-%20Figura%2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444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s://cocemfecyl.files.wordpress.com/2014/03/u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62258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2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59632" y="260648"/>
            <a:ext cx="6552728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alpha val="100000"/>
                  <a:satMod val="160000"/>
                  <a:lumMod val="105000"/>
                </a:schemeClr>
              </a:gs>
              <a:gs pos="41000">
                <a:schemeClr val="accent5">
                  <a:tint val="57000"/>
                  <a:satMod val="180000"/>
                  <a:lumMod val="99000"/>
                </a:schemeClr>
              </a:gs>
              <a:gs pos="100000">
                <a:schemeClr val="accent5">
                  <a:tint val="80000"/>
                  <a:satMod val="200000"/>
                  <a:lumMod val="104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¿ QUE TAN COMUNES SON LAS LLAGAS DE PRESION?</a:t>
            </a:r>
            <a:endParaRPr lang="es-MX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39552" y="1680739"/>
            <a:ext cx="4320480" cy="36724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son comunes en las personas que  han perdido la sensibilidad  en ciertas partes del cuerpo. a la mayoría de las personas con daño de la medula espinal les salen llagas de presión.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rc_mi" descr="http://iqaquiron.com/portal/wp-content/uploads/2013/03/ulceras-por-presi%C3%B3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23" y="1680739"/>
            <a:ext cx="2893695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686209" y="188640"/>
            <a:ext cx="5976664" cy="914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alpha val="100000"/>
                  <a:satMod val="160000"/>
                  <a:lumMod val="105000"/>
                </a:schemeClr>
              </a:gs>
              <a:gs pos="41000">
                <a:schemeClr val="accent4">
                  <a:tint val="57000"/>
                  <a:satMod val="180000"/>
                  <a:lumMod val="99000"/>
                </a:schemeClr>
              </a:gs>
              <a:gs pos="100000">
                <a:schemeClr val="accent4">
                  <a:tint val="80000"/>
                  <a:satMod val="200000"/>
                  <a:lumMod val="104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PREVENCION  DE LAS LLAGAS DE  PRESION</a:t>
            </a:r>
            <a:endParaRPr lang="es-MX" dirty="0"/>
          </a:p>
        </p:txBody>
      </p:sp>
      <p:sp>
        <p:nvSpPr>
          <p:cNvPr id="3" name="2 Rectángulo redondeado"/>
          <p:cNvSpPr/>
          <p:nvPr/>
        </p:nvSpPr>
        <p:spPr>
          <a:xfrm>
            <a:off x="4860032" y="1340769"/>
            <a:ext cx="4104456" cy="5517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v"/>
            </a:pPr>
            <a:r>
              <a:rPr lang="es-MX" sz="1200" b="1" dirty="0" smtClean="0">
                <a:solidFill>
                  <a:srgbClr val="FF0000"/>
                </a:solidFill>
              </a:rPr>
              <a:t>NO PERMANESCA  EN LA MISMA  POSICION </a:t>
            </a:r>
            <a:r>
              <a:rPr lang="es-MX" sz="1200" dirty="0" smtClean="0">
                <a:solidFill>
                  <a:schemeClr val="bg1"/>
                </a:solidFill>
              </a:rPr>
              <a:t>POR MUCHO TIEMPO CUANDO ESTE ACOSTADO VOLTEESE DE A LADO A  LADO  O DE BARRIGA  O DE ESPALDA CADA  DOS HORAS Y  SI ESTA SENTADO CAMBIE DE POSICION CADA 15 MIN.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es-MX" sz="1200" b="1" dirty="0" smtClean="0">
                <a:solidFill>
                  <a:srgbClr val="FF0000"/>
                </a:solidFill>
              </a:rPr>
              <a:t>USE  ALMOHADAS  COJINES GRUESOS Y SUAVES </a:t>
            </a:r>
            <a:r>
              <a:rPr lang="es-MX" sz="1200" dirty="0" smtClean="0">
                <a:solidFill>
                  <a:schemeClr val="bg1"/>
                </a:solidFill>
              </a:rPr>
              <a:t>USE SABANAS SUAVES, LIMPIAS  Y SECAS QUE NO ESTEN ARRUGADAS.CAMBIESE DE ROPA A DIARIO.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es-MX" sz="1200" b="1" dirty="0" smtClean="0">
                <a:solidFill>
                  <a:srgbClr val="FF0000"/>
                </a:solidFill>
              </a:rPr>
              <a:t>BAÑE</a:t>
            </a:r>
            <a:r>
              <a:rPr lang="es-MX" sz="1200" dirty="0" smtClean="0">
                <a:solidFill>
                  <a:schemeClr val="bg1"/>
                </a:solidFill>
              </a:rPr>
              <a:t> AL NIÑO TODOS LOS DIAS  Y SEQUELE BIEN LA PIEL </a:t>
            </a:r>
            <a:endParaRPr lang="es-MX" sz="1200" b="1" dirty="0" smtClean="0">
              <a:solidFill>
                <a:schemeClr val="bg1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s-MX" sz="1200" b="1" dirty="0" smtClean="0">
                <a:solidFill>
                  <a:srgbClr val="FF0000"/>
                </a:solidFill>
              </a:rPr>
              <a:t>EXAMINE  EL  CUERPO</a:t>
            </a:r>
            <a:r>
              <a:rPr lang="es-MX" sz="1200" dirty="0" smtClean="0">
                <a:solidFill>
                  <a:srgbClr val="FF0000"/>
                </a:solidFill>
              </a:rPr>
              <a:t> </a:t>
            </a:r>
            <a:r>
              <a:rPr lang="es-MX" sz="1200" dirty="0" smtClean="0">
                <a:solidFill>
                  <a:schemeClr val="bg1"/>
                </a:solidFill>
              </a:rPr>
              <a:t>DEL NIÑO CUIDADOSAMENTE SI VE  ALGUNA MANCHA ROJIZA  U OSCURA  TENGA MUCHO CUIDADO DE EVITAR  TODA PRESION.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es-MX" sz="1200" b="1" dirty="0" smtClean="0">
                <a:solidFill>
                  <a:srgbClr val="FF0000"/>
                </a:solidFill>
              </a:rPr>
              <a:t>LA BUENA  ALIMENTACION </a:t>
            </a:r>
            <a:r>
              <a:rPr lang="es-MX" sz="1200" dirty="0" smtClean="0">
                <a:solidFill>
                  <a:schemeClr val="bg1"/>
                </a:solidFill>
              </a:rPr>
              <a:t>ES IMPORTANTE PARA EVITAR LAS LLAGAS. EL NIÑO DEBE COMER BIEN, PERO NO  DEMASIADO COMER FRUTAS,VERDURAS  Y PROTEINAS (FRIJOLES,LENTEJAS,HUEVOS,CARNE,PESCADO,LECHE,QUESO) ALIMENTOS CON MUCHO HIERRO PASTILLAS DE HIERRO  Y  VITAMINA C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es-MX" sz="1200" dirty="0" smtClean="0">
                <a:solidFill>
                  <a:schemeClr val="bg1"/>
                </a:solidFill>
              </a:rPr>
              <a:t>DENTRO  DE LO POSIBLE, EL NIÑO DEBE APRENDER A EXAMINAR SU PROPIO CUERPO PARA VER SI LE ESTAN FORMANDO </a:t>
            </a:r>
            <a:r>
              <a:rPr lang="es-MX" sz="1200" dirty="0" smtClean="0"/>
              <a:t>LLAGAS. </a:t>
            </a:r>
            <a:endParaRPr lang="es-MX" sz="1200" dirty="0"/>
          </a:p>
        </p:txBody>
      </p:sp>
      <p:pic>
        <p:nvPicPr>
          <p:cNvPr id="4" name="irc_mi" descr="http://4.bp.blogspot.com/-6V9HPy-LxgQ/UDK2Pet5DvI/AAAAAAAAAfo/ewTgem77lzg/s1600/tres+bis+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3257"/>
            <a:ext cx="2005802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s://encrypted-tbn3.gstatic.com/images?q=tbn:ANd9GcRLHN6UGr-BfTjvTFwd-l0VfR3xwCGRWSPxMEVTdTfZ2y_giKf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3257"/>
            <a:ext cx="2193891" cy="250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espanol.minfirm.com/wp-content/uploads/2011/02/nursing-home-abuse-nutrition-300x2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84" y="4077589"/>
            <a:ext cx="2272795" cy="258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guiametabolica.org/sites/default/files/img_cons/nafres_02_x50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1152"/>
            <a:ext cx="2160240" cy="246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9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MWFhUXFxgWFhYYFBcUFRcYHhkZHBcZGBcZHCggGRolGxgXITEjJSksLi4uGB83ODMtNyotLiwBCgoKDg0OGxAQGzQkICQyNC00NCwsLC8sLywsLyw0NCw0NDQwLCw0LCwsLCwsNC0sLDQ0LCwsLCwsLCwsLCwsLP/AABEIANgA6gMBEQACEQEDEQH/xAAcAAEAAgMBAQEAAAAAAAAAAAAABQYDBAcCCAH/xABKEAACAQIDBQIICQkIAQUAAAABAgMAEQQSIQUGEzFBIlEHMmFxcoGRsRQXIzNCUqHB0SQ0U2KCg5Ki0hZDY5Sys8LT8BVEc5Pi/8QAGwEBAAMBAQEBAAAAAAAAAAAAAAMEBQECBgf/xAA5EQACAQIDBAcIAgIBBQEAAAAAAQIDEQQhMQUSQVETFGFxgaHwIjIzUpGxwdEj4RXxQgYkNGJyFv/aAAwDAQACEQMRAD8A7jQCgFAKAUAoDiPhI3omwmIYRkHNI47T5QLWtqSBVFqU6slvWLK3YwTaK7j9+MXGkT3hOdCxtiEY34ki6APc6KPb5Kk6vL52eelh8pFfGlifqj+JvxrnV5/OzvSw+UfGlifqj+Jvxp1efzsdLD5R8aWJ+qP4m/GnV5/Ox0sPlP3408T9UfxN+NOrz+djpYfKPjUxPcP4m/GnV5/Ox0sPlHxqYnu/mb8adXn87HSw+UfGpiu7+ZvxrvV5/OznSQ+UfGpie7+Zvxp1efzsdLD5QPCniR0/mb8a51efzs70sPlHxqYru/mb8a71efzs50sPlHxqYnu/mb8adXn87HSw+UfGpiu7+Zvxp1efzsdJD5TLiPCdilI05qreM3UX76dXn87HSw+UxfGpiu7+Zvxp1efzsdLD5R8amJ7v5m/GnV5/Ox0sPlHxqYru/mb8adXn87HSw+UfGpie7+Zvxp1efzsdLD5TNhPCdiXdVtbMwHjN1PnrzKjOMW95nqM4Sdt0+gtzZS2FUsSTmbUm551Nh23TTZFVVpZE5UxGKAUAoBQCgFAKAUB83+HL5796/wB1VKfx5FiXwkcwkmLBQfojKPNmZvexq2VzHQCgFAKAUAoBQCgFAKA9xxk8veB76A3IdkStyCeuWIe9qAltvbAlDR2CfMw3+Wi55Bf6dAQU2DZedvU6n3GgNegFAKA29k/PR+mvvqOr7jJKXvo+udx/zVfSf314w3w0KvvMn6nIxQCgFAKAUAoBQCgPm/w5fPfvX+6qlP48ixL4SOWVbK4oBQCgFAKAUAoBQCgFAKAUBIbalzNH5IYl9iAUBH0AoBQCgNvZPz0fpr76jq+4ySl76Prncf8ANV9J/fXjDfDQq+8T9TkYoBQCgFAKAUAoBQHzf4cvnv3r/dVSn8eRYl8JHLKtlcnNi7sTYgBh2U+se7vA7vLpUFXEwp5PUmpYedTRG3tbdPghDxg2aRY2smi5r2NwxuNKio4xVLpLTMkrYSdK29xNldxSf79PYPdmqL/Iw5E/+Nqc/ueMRuNIB2JUY9x0v6wTr569Q2hTbzyPE9n1Yq6zKtPCyMVYEMpIIPMEc6vJpq6KJacHuUZEV+OozAGxABFwD1by1Rnj4Rk420L0MBUnFST17xj9y+FFI/HDFFLZQg1tzFw2ldp46M5qKWpyrgZ04ObehUqvFIm9kbrz4gKyqFRr2YnnY2NgNahq14U9dSWlRnU91G7tvdH4PC0nGDlct1C6WJA8YMepFQUcbGrPcSJq2DnShvvQ8bJ3TM8Sy8ULe+hGuhI79eVK2NhSm4tHaOBqVYqUWQe0cJwpXjvfKbX5X8tWqc1OKkuJVnFxk4vgW07jFrE4hRYAagA6aci1Uf8AJQ5F9bNqta/c0dtbo/B4Wl4wcrluoS2hIHjBj1IqShjY1Z7qRFXwU6Md6TKwBV0plk2VuXPKoZiI1PVufr5Ae2qlTGU4ZLMtU8JUnnYkm3CAU/lALWOUBRa9iQDZjoeV/LUC2jFySt5k0tnVIxcr6FT2T89H6a++r1X3GU6Xvo+udx/zVfSf314w3w0KvvMn6nIxQCgFAKAUAoBQCgPnDw5fPfvX+6qlP48ixL4SKRurskTOXcXjTmPrN0Hm6n1d9dxVfoo5as9YTD9NPPRF9DE2UDToB+FYTbbzPoYqMFlkRm8ykYeTUBlKuASAbqw6ea9XcFGSqZrJmdtCpCdOyeaZJRnNqut9RbXnVSdKUW1Yu08RCUU7n6wI0II89R2J009Cmb9wASpJ1dSG8pXS/wDCV9lbez5uVOz4Hz+0KahVuuJb8IvYRRzyqLfsismsr1Jd5tYZ2ox7jFtY/ITj/Cf3V7wi/miRY53oSKPuxsnjydr5tNW8vcv/AJ0FbGJr9FC/ExMNQdaduB0QPYBVFhysNPNWBOTk7s+khCMFZGptuG8EytYXjbQkA3HaHPygVYwkZKrF2KeOqU5UXG+ZoboN+Sp52/1Gve0F/N4HNmP+G3b+irbzR/lrjvKfaq/jWphX/BF9hkYtfzSXadGsSxAFzc6CvnWsz6aMrRVyI3qP5HN5k/3Eq7s9fzeBR2n8Hx/ZWNysCHlLsLiMAgfrHl7ACfZWjjqrhTstWZmAoqpVz0WZ0BVZuQ0HqA9Z0FYSjKTyPoJVIU17TseY21FmU2PR1b3GvfQ1Fnusi6zRkrbyOZQwhMXkHJZio9TWr6GbvSv2HzdNWmkfWO4/5qvpP765hvhoVfeZP1ORigFAKAUAoBQCgFAfOHhz+f8A3r/dVSn8eRYl8JEdu7Bkw8YHNhnPlLHT7MtUcW96o+w1cBFRpX5kPvPvE4ZoIGKqpyu66NIw5i/PIDoB1tfrVzC4aMI70lmZuKxMqsrLQrWHhaV1Qas7BRc9Sepq42oq7KqV3Ys+E3GxB1zqg55rsfcKrPFw5MsLCVL6Fmwez/g8eRsQ0xuLXN1S175edgb9T05Vn4moqjyVjSwdCdLNsrG/T6Qjr8ofUcgH+k1Z2fGykyttKSc0uwtbPlzHlkSQ/wAKMfuqjCN6q7y9Ue7hn3GPbrXTE+hN/pY12grVV3ivnhn3Iid0oguGU9XLMfUSo/01NjnvVLciLZsbU3LmYd6tvtCeBCcr2+VceMCRcIp6WHMjrp0qfB4VW35Iq43FylLcjoilO5JuSSe8m9aJnF83QP5KvpuP9P41j49fyeBtbMf8b7zQ3l2c64+F2U5Jfg5VrGx0VCL991NXMNlhl3P8mfiv/Il3lww02Vsx6Mn80qL/AMqyqMbz8H9jYxkrUvFfcht5j+ST+ZP91KlwStWR42jnR8SJ3D8Sb0o/dJVraKuo+JU2W/al4Evtrd6TF5CkwRVWxRs1s1z2hbQ3BA17qjwteNOFmsz1jMPUqVLrQjn3HVVN57tY5QoB7Vja+ugvU/XldK3mV+oT3W3wKpsr56P0199W6vuMq0vfR9c7j/mq+k/vrxhvhoVfeZP1ORigFAKAUAoBQCgFAfOHhy+e/ev91VKfx5FiXwkYNimww3owf6UqlVXtvvNOi/4F3FJ3cwQkxIWQXVQzODfWwOh/atWnWnuwujJow35qJt7Y2WMJJHNG2ZBICAfGBU5reUW6+2vFKr0qcWe61F0ZIuGIGVmXuJHsNZW6bkZXSZ5mYRxGZ7iNeZtcnuAH38q9Qpuct1EVXERpq7KO2JOLxcdxYNIiKvOy5gAPtJPnNasYKlTsuBiTm6s7viXPas44eIa/93Lb9oFf+VZlGP8AJHvNjEytRaM0hz3/AMRP9af/AKriW7U7mL72H8CO3f0wkPlV/wDdkqTFK9V+uB5wMv4kVXeuEri5ieTu0invVzmU+w29RrRoyTpqxk1YuM2mRNSkZfN1ARhFJ6ySW9Qj++9ZeMV6nga+znaD7zXxIMm1ogTcIsLeZUhWQ+5jU8HbC/X7lSqt7FW7SV2lieHCzE8mi+yaNv8AjVTDwvU+v2L+On/H4nrbifJYhP1JP5e171rmHVqkWesU96gyubhMTJLGNS0eYDqWVhy/ZZ6u42N4J8mZ2CqKFTPiW6RMpId41IXMQZFuFHMkXuBWfGjOWiNSWKpR1Z4WS1mBBGjKQQwI7wRoa8uDTsySNSM43WhQRCExpQclnKjzByBWxJ3pX7DAirVLdp9X7j/mq+k/vrmG+GjlX3mT9TkYoBQCgFAKAUAoBQHzf4cvnv3r/dVSn8eRYl8JEds+e+Hw7j9GF/aRmX22CnzEVDUh7bLuFnemkYsLszJNNOrAo6G68mRmkQkW6ro1jXqc96Ci9SKlSdOrfgaW8uEeWJStrR52cXsbWWxHfyNe6DUXZ8TmMTlZrQ3djbRkmwytK2ZhI6AkC+UJFYaDW1zz76jrU0p5L1mSYObcXcmMXLlSMDXMl2UjsnWwHPXRftqGK8ifdTbvxK5svZJix3ECgRKJpU7V9FGVPN23T21bnU3qVuOSM6FNqqkyewmTJJnUOMoGU8j2gf8Ajf1VVs01Y0au7Jbr4nvGuqujIuVckbKt72sACPapriW9c9Rso7pF7I7MckPWCZgPLE+qN5swP8YqatHealzXmVcJLdvBmTG4SPEIEluLeI48Ze8a81PdXKcpQeRJXoqpnxKrtjd54Fz51dLgXFwRe9iVPTpVyFZSdjOqUZQzZZtiG2Dw47+K3tkI/wCJqnXV6jL+CygfmDjPwzEy20SCJP2pI40H8uc+qvUvgxj2kcVfEt8iUj4ZibiRiQF17JtbQHXUHkWA9dQpOMsi1UUZtRZ72kAZnXkr368lcfg1eYLJP1kdlnTcewqW6+yTJxs05hMTIlgoNy3EvqeVuGfbWhUq7trK9zJpUnNtci0bNwrxZ74y6shXxY7gkjXS5PLurx1iXLzJuqPmfk0gJVVJawygnmdbk8h1J6Cq07yd2X6MVTjYoxmD40sDcNOSD3gvp9lXZK1K3YZUXepftPq7cf8ANV9J/fXMN8NHKvvMn6nIxQCgFAKAUAoBQCgPm/w5fPfvX+6qlP48ixL4SKbuztNFUwyNlUtmRzyVrWYN+q1l16Zakqwb9pHKFXcdnoWeJzGkjNrGUuzKQwsCNQRzIFzaoGrtW1LcqqtdEPt+bJh2sQRJZVZSCCPGJHqAHrqWmry7iKvVThlxMu7sLHCIVUn5SU6C/SMdPNXmq1vu/Z+TuGdosk5pc5CXGeNVVkJAaxGZSAefMj2VGo2z4MlVZXaITFbb4GKsRmThcKVetmYOSD9YHIf2amVLeh5lapWaq7yM22drCAw5CsgYPIdTZkYZEv1BFnNulchT3r3yO1a3tJxMuzNsDFDLZUZOQzaFDqTc9x18x8leZUtzPme6WIu3vFd/9aZcS0ycicuU8mjtYK37IHrFWOjThusq9I9/eRZ8Li4pgDFIATzjchXXvAJ0YeWq7i46l2GIjLU/No4VjDKCNChN7gjSzDUeVaRa3kcrSUoM97Mgc4XDZVYjhtqASLmaU9PPXJ233f1kjuHdqZoybZEOLnjkHyUnCSS2rIyIArD0SWBHUE176LegmtUV+l3KrY2ztj4PKqAJIBFZrMcpLMHBBH6qp9tIUt6N9DtSu1UvE2sHthcQhkYBTGO2t/oKOyRfU8ivnt315dLcdlxJaeIvF3IzdXFNLLiAdTIvEt3uHB0/ZaT21JWikl2EOHnaefEnRhn+rYd5IUe01DkXekSIra+10iVlRg8pFrqbqnQm/VvNyqSFNt3ehWrYhNbsStbJ+ej9NffU1X3GVqXvo+udx/zVfSf314w3w0KvvE/U5GKAUAoBQCgFAKAgMRvrs9JBG2MhDMSB2xluCQRn8UEEEHXSuKSbsuB1prM4d4cvnv3r/dVWn8eRPL4SOWVbK50Dd7YODxez2SKRhjwC5W7AWBOmUnKykFQWHi2ueRvHKSjm9CRKLjlqQ2z9xsZMmYIFFyLOwU3BsbDzj7Kp19qYahPcm8+xE9LBVqkd6KyITGQTYdzE+aNhzW9vcbeurlOpCrFTg7placJQe7JWZqs5JuSSe++tSHk/Cb0B+UB+g0B+UAoD3xDa1zbuvpQHpMS4Fg7AdwYgVyyBjJvqeddB+UB+g0AViNQbHyUB6eVjzYnzkmgPFAbeyfno/TX31HV9xklL30fXO4/5qvpP768Yb4aFX3mT9TkYoBQCgFAYMbjI4UMksiRxrbM7sEQXIAuzEAakD10BrbN2zFO0iIxzxmzowytYk5XH1o2tcMLg69QQAKjvrtcyPJDf8niX5YWvxXtmKHoY1UrcfSJIOikHE2rj505KhRftPjyuaeBwsZp1amiOUY7YEmIZ53iLscxVdCFyhyiL3LeJQO/jC9RU8XToxVOMrL73tdvt9q/ge5UJ1G5tZ/a1/LLzN19m3jCi80kbNGJJFEqwopI7CWs8mVRbNc3ZeQNeZYqUp70nuxaWSycm+b4Lnbk+R6jQjGNoq7TeuaX9lM3o2ZwwTY5iwzEm5NyQNTqwurAHqUc8sgGphK2/69dnddcblGvT3F69f6fYYNyVjGKQvK8bhl4ZQC+bMBa+cWvci1jpVjEO1KT5J/YhpK9SK7Udjl4om7CKQy9picigg88ov2iDyAA7PPkB8hiMRSxFJSm2mnouP9fvxe9QoVKE3GOafkVDwgbAbE5piVR4YS2UdriIpJchtCMoPIjmav7JxcKKVNXalK3Kzen1K+PoSqXm8ml9V/RyqvpjFFAKAUAoBQCgFAKAUAoBQCgFAbeyfno/TX31HV9xklL30fXO4/5qvpP768Yb4aFX3mT9TkYoBQCgFAaW1sNJImWKREJPazxcZWWxuuXMvk+3SgOWbVRtjTxS3hGptDh+IqyIQTJ8g2bgA5SbKzKWVTlBBJ8yko6nVFsxcQzYbPFlZpH4lswyu7zZ3TMtwMzsVv0vXx0t6rtFqSzbt3XWT8NT6JWp4RNcF9c8/qX/AAO5cAQcfNLIR2nzyRqD/horAIB066C5J1r6elgMPTjuqKfertmJPFVpyu5PwyIvDbnYbDuICrhJWdoZhM4kEmrtG5zWYkBmBIIIVgwuAWknhaE1aUE/A8Rr1Yu6kzmnhD2JLBjYxiWVsOoBjbLZZCdM0q3AJBAVgD9XxQ+kOGw1PDPcjfPS/wBvySVq06y3nw9XKNHiohPkiiIbiXUkWdXBFr2C3OYeIFUAgCzczbqJODUtLeRBBtSTWp2XHzMsbFBd8pKqFLXa2i6d50vcV+fUKcZ1Epe7xztlzPrKspRg2tfyQ2MvJK0UrosjIyRrcKksbayC2YsCVTxvo26i99zBUaMqO9C+qfc1pw7dOK8svF1akZ2npa3en68PvxzbmFMWIlQxtHZ2sjc1FzYaXHLuJr6WlfcV3d28zHnbedtDRr2eRQCgFAKAUAoBQCgFAKAUAoDb2T89H6a++o6vuMkpe+j653H/ADVfSf314w3w0KvvMn6nIxQCgFAKA0ts7RXDQSzvqI0LWHM2Gijyk2A8poDiO7uJbaMk/wAMjJkfiMGyMujK/YW4tkVcoCm/im/IE4mOVeNRVad9HlwVll5+rs1MKqUobk7ar7+vSLBgcKYhCqpK0cWIgLOwJCqMQpNyTmKrYjNqOzqdDVHA0azxca9SNr/rl5+JNiq1JUHRi7v+zrdfUmKRO9S/ksr9Yl46+lERIv2pbygkUBA+FTZBxODUKt34qKo0GYSHIym/0e0Gt3ouotcQYj4blyzJKTtI5Xu1us+GxrLiVKyIl1uQwkFxbtAkEoDHcaePGbC1zjbWxcnhVuaSdm/XPP6Ghs+jB1rvhmvXZ+Ta8IW87YNESIgTOQ3IGyA63B7zp7azdkbPjiJOdReysvH+i9j8U6KUYav7HLdrbenxMolkc51tkK9nLY3GW3LXW9fVYfDU6FPo4LIwqtadWW9N5kjtveZcXh0WaEfCUYWxKmxaLKRw3S1tDlII5a6d80IKCsiNu5W69HBQCgFAKAUAoBQG1svZ8mIlSGJc0kjZVFwLnznQUB1LYngzEEhTEJx5gUsEDPCDYsU6BmsupYgWcaXINVcTUrRSVGG83zdku/iS04wfvuxYMbu7gYoA+JgQRhuIsKhEld20BOX6FjoLZeWvIUpSrQpuWIav/wCt/wA6keIqUoLejey5nKN49loccVihaGB2XLqXUISAXDHSwvrrYHSrKdzync6FiPBZgQojGJIczIwlLDtYdlPJeVwytqBzsK45JNJvNnqz1KPjt2PgeIcs0jRxveIrGCZFUgs+pChADa99TawtcjxVlFK0na+RJSjJu8Ve2Z9DeDXa8U+Fyq1pFJLxEjiIDqCQCdD0I0NecPbo1Z3FaMoztJWLdU5EKAUAoBQFO8LWJ4ezJWtcZ4sw5XXiLcXGo6aio6qbg0nY90/eRz7dnaOGLEJeOX5UAFmb9KgN+WvCzW7z66+arrFxd5SvGz7P+N/K9vA2aTw8lkrO/wCf6LbhtqLwoYG7KErBiI2VnBSQBAquX5ZiBe1rE6KeXtYmFSd4ttvNeGfr7lOeEqRjJy4E3jnBwz4TGSyR5lyDFqcmcdGMgGWOXQXBABOq9w3MPioVVyfIouNme9vbajmTgYf5cvYScNlyrFccS7k5cxHZABvdr2sDVjeR2MHJ2RpQyomGVAJEhwYLSGVlaQuqFkQFSQbZlfNcckAv2stLGVlbolq/selBp5lS3m3iWMYYyZhlDGRna7MeG5YIMxzXdlFiFtlHMWy4tli6UoU9brhks1+LmlCDwtVSnp/Rw7b+1XxU7yvzY6Doo6KPIPt59a+jw9CNCkqcNF6uZtaq6s3N8SOqYiFAbEkFo0f6xcezL+NAa9AKAUAoBQCgL/uPuZDiYGlxHHSTOvBUR3jlW17X0OtmudABY9RUVatCjBzqOyR6hCU3uxWZ0uTd7DyviCkEeGaQx2njzPJDoPEyp8mSUY5uQ599QYLGwxUXKCaSdsyStRdJpNmzs5J8MixOyyx9qJPnVnW4JVhKE4TkFc7G/wBbViAp94jERw8HUqPLs17iKlSqVJ7qMEuzlZgZIkLGFMKj9qfhHUGUREDO5uBe+hse+s3C7WoYiruOLTeSvmv9lits5xW/rkQeZ9k4tFiZ4onXK02Kw5ZdNWZEWxIAAHMG51sLGr6XQzstHz/BjpdBUstHz/BY48Qsy8eJXkgmuudo7cRkuHZIhd+H9HXXMvLW9Z21sDPEbtWjm1ly8V3G5g8RGCcZaMjNvwo0CNiuP4rRx8UxfBuCXYqFsQyycMR3LanKOfOveL6VYem5X38tNL9pc2buOrNO249b627CtbDj+C4gyYTskASRdvMrWyh0J1+TcEKRrbKCNQLVoY6pBxnN6Ozy4O/mrX8S/PAU5qVOmsmrxzvmreTvbwOlz+FXCRH5aOaJfrHgtp6KylvYDWzRxlKq7Qv9H+jCrYGtRV52+q/Zbdh7agxkQmw8iyRnS4uCD3MDqp1Gh7xVoqEhQCgFARW9GyBjMJNhybcRLA9zAhkJ7xmAuK41dWOp2dzi+7MEGFDvM6pMh4ciMRmiKqRlK88x+Uby5yBewNfMbR6zKfRRi7Z+PrL6G3hOhjHfclf7esycxZTF4aQROGDoyqwP0rGxB8hsb+asikp4XERc1Zpp+Bfnu1qT3XqiI3S8NLAJBjYC0gITiqyoWN7fKK9gp7zfv0FfVV8ArOcHlrb9HzMW27Fv2xtNsUAvB4IF/lOKwnAPjKphIyXsNcx5cqxXtGFFPom2+6y89fLvNSls+bd5uy7NSG2ltRcPHHDPOqQGQsoKnPIwswEsmucBu1c9pjluTY5uQr18TB9HH2rZu/DsXaSvDUaFVTlLLgu3vOT7+zocQ2SYzZu0CTcKNbKNBYc7c9LHrX0GzYSjRW9Hday/v12mZjJRdRtSv60KtWgVBQGeBox46ufRcL70NATWMnw3wWACKa+eb/3Cd0XP5DWgIKUr9EMPOwb3KKAx0AoBQCgP1ALi5sOp52oDv0e28HJh/k8TJK2FgVndbLmZygCIjAot2BZja9xrYaVVxWHpVofyrJZnqNd0U5I3NuYWOWEQ4aOSQjNiuMGETiKzFG7S2kBAUAMBoQNbk1JCMacVCmsjxOq5O+rMjY1GWNMQ06SpAMS2IcnoLcJFcBEZibEZNVubggEcr0IYinuTWTPdKo4NSifmJxcMLxriZ7B4VmVhEXhzH+7kAJb6rAKQT6taVDZWGw8+kzbXNrLyRNWxs5RtJpI05NmwYkjFGWVoc2XgOJVs2UqkkKys3FFymgtyJN9auYjcdNucrRtrp4kNF3qRlFXtouD9f2S2xMI4y8JmYiLJKDYJhldizKFbVnNk7II53vqtVMFB7kXCe8ra/hf2XsdiOkm/Y3c/F9/9F9w2yo0AABaxLdpi12N8zW5AnM3IAa8q0YxUUorRGe8yo7d3LjxmLLRO0AjUrMYwMssjZWAtpYhQCxUgnMovpUNbC0quclnz9ZfUs0MXVo5ReXL1n9Gc43v3XjwbOs6hiFDhluquhJsQDfLYqbqCB1YkVmThVoVox3rxenP125vka1OdHEUZT3bSWvLw7MtLpfNcu3g7xeHwGFvacmfhyGOOCXEFLQotiYYsoJKk283LlW0tDBep0nDzB1VxezAMLqVaxFxdSLqfIdRXThkoBQCgOceF/dTDSwPjGJinQKiuoFpSzKqJKpFnXMR5R5bWrxO262+B6hrYqO7m1Q0KpEkV1U9jisGuCQ17pqc4Ot9bg9a+SxuFXSOdRvPjZW+/LsN/DV/YUYJfX+uZstung3kMzYZc7HM1yxFzzumbLf1VVe0sTCPRxnksvTtcm6nRk99xzfruJWeNljywhVIFl0sq93ZHd3VVpyjOpvVm2uPNk804wtTRzfwgRyxrAkxJylgJwvyfQ2yXJ4htck92l9bfUbJlSqOcoZX4cfxlysYuPVSCipZ9vD/ZW9obOiKQZJy8jRscoicsx40uvn0+ytttRV3oZmbZC4nDPGcrqynnZlKm3fY1yMoyV4u67A4uOTVjDXo4KAyvLdFX6pY+234UBioBQCgFAKAUB2fwebpx4SJ8TM+ExBZFKxhi7poCbOtwhOe1+Xim+teZyUYuUtEdUd525lwKBY1QuUjA4aRqcwVCQwizsC8gzAWB58rWNq+VqbZxNWW7h425K13b1y08zUhgqUI+2/wiJ29jwuEzCbByM5+WhKLLiZtct5JBIbEAKbAIFy2FrBa+ilUnCkpSspWz7zExVVUk3Brx4nPcHlLcM5lXLnzg5o1cZM900uW163uVFRKEay4opKnGvHivWp0LdvEl4VjRnJXJlMuKkYTSC5MOHw98oAVT2iCBz6EjzKn1nDTpeGfNekbUKXVZQtLeVr35kzg5WaYMgZSq5XZkkyLm+bzBHW5uGytqBmbvqhsbC4nD1JqorR/PZ4FnGVadSKcXmXibGNHApykytlRFYglpDoMxUctCxIGigmwtavoDPNjZ2EEUYS5YjVmNruxN2c20uWJOmmulAc18MmzpsRNh0w8XEkWGYte2Vc0kAiLBiFJJWTKD1uRqKp4txtHeds/KxawtTccu7jmr3XD66mtujuumPwSSdiPFwu0UokiWVS6eLxCbSo2Qp4jrY+yrNOW9FMgqJKTsX3AYSVIo1aFsyoqnLjZWW4ABsznMR5Tr317PBP0AoBQFK8LmOijwBWQnNJJEIlGpLrIr39EBST7OZFR1fcZ7p+8mco2FhMDISQ7o120c5CNQws3fqG56lga+fxVXF00vZTXZn5GtQp4eT1t3l1giWNOzmI1IFy58wrAqSlVmlOy8LGpFKEfZz8z0jiRLqSAwOtrMDyOh5MDzBHMWNeLSo1PaWn09dp6uqkcuJG4uKOaNsNiBYlbXPJgB48bHmRzI5jroQTbpOdKosRQzV/pfg+x8Ho+/JQTUakXSqeu1GnupsqLBYVXcgNkzPI3ZspJYDXxQL8u+p9o4qri8R0UNE7JLmRYOhChS33q9WQvhD23hJsGVWVJJMy8PL2mU37R/VGW49dW9kYTFUsReUXGPG/Hl5kGPxFGdK0Wm+BymvqTDFAKA/aA/KAUAoBQCgOy7g794QwJg51TD4eGHNI1wGxEo0K26hrknv1B0OoEjhN+oDhTNhohDifhD8M5FN4uXaI+hlKjKbajTlmqvOUKEfZSXkQ4nE9HG7d3wK1t3ES4x2nlaOJpbWVY7CXIDmbW5yhQczXtcgXubVHTbq3lJZes/ArUpSrJzklb1n4EfATcq0auIxGzoznKCJLEWTnew9QrxUrKlZPjkWIUqjhKcVdRV3+vXBMmt1dqzR4oyDKTkKqLBSqX7UaHlHpazAX015C1OWJVBb0Vq8/Hj4cjR2fX/AMm3SbtKK9nlZcPt6RccZt+COHipLGhSKPDtFMrIxjB7bA3BdlVj2UZ1bJa97ZbVHGubUUr5arPP1zSO1MJUpytUTS7sv0TW72MabGo7yr2lLx5CZIpQEytlDE8E9qNuze9m17RFXoT3jxXw7pWd7pl02jj44I2llbKi8zqSSTYKoGrMSQAouSSAASa9lc5/tzbT4MDGzjI+Iks0TFQFgSN+DG72NiGYubX7UjDXnWJiKqrzaSulkrFmjS3srpcczY8DWL40GMm/SY6Vu4X4cV7Dot+V9bWrUw0WqSTPFdRU7R4efadBqchIbb+8sGE0fM8hUssMS8SVgAdcvQXFrsQL6XvUdWtTpLem7LtPcKcpu0Vcquz/AAqJLIy/AsSqp47XiLIOhdM4I0BPXlpeoZYyjG15a6Eiw1STaS0LlsPbkGMj4mHkDryPRlPcynVT5+fMaVZUk1dELTWpy3wsY3EDGEpGskMUKCzAMAxYu5/VuOH/APXWfjejnOMJSs9frl+C3ht+MXOKuv0V/Z8sDaPhCAFt2QWBQxkjs+VXdf2R6smtTrrOFT687/tJ/Xxv050nlKH+rf7LVs+KMLeNMobU3UqT5SDrWJiZ1XLdqSvbtNKjGCV4qxjxELIxkiGa/wA5HcDP+spOgkAtz0IFjbQjtOcJx6Oo7cny7H2fbgclGUXvQ8Vz/v7mQGOdLEB16qy8j3MrC6sO414aq4eeTs+a4rsfI9Jwqx5rtM08KupVlVgfosLqfOK8U5uMt67XdqepRUlY5B4S8LDHOnDQRyFTxUUdnn2WXSxDC/Lu1AN6+y2RUqTotzlvLg+Pc+71kfO4+EI1Fuqz4rh6frMp1apRFAKA2MJHfP5EJ91Aa9AKAUAoBQCgJbBbwSxIsa5Cqm4DIG5tmPPv5eYmvEqcZO8lcjnShN3krnS8BsmHL9ci6sS5bUE3U62sOVuVfMY7E1lWcXklp3cD7LZ2Dw3QRcVfLP8AX9GPE7LhDKkcahm8YC6qEGhJtyOultSfJmqKGIquLlOWS+t/Wt8vGxLUwlBPchBXevK3G/1y4vuuesPs0RTKcxIN8t7XuBqp7xa5v5KTxDqUnl65lDC7Dw+ExcatNta2V8tNOfb4ExVE+hNnYmLTDZw2GSWJzmZQqCVWve6MbZtdbEix1B6Vfo4t2SlJprR+vwYeP2Vvt1KOvFfon03m2chVguIeRR2FeLEylTY+I8t0VrEi4Yeerc606kfamrd6+2vkY3Ua6lu7jv3fnTzKLvbvU+JxSK+HZiw4UMAZWNnILctGc2W/RQoAOpJ9UsO68bUpaZ37V+OXPN8C7T3cDfpo3by8Py+fhzOw7k7BGBwcUGmYAs9tRnclnseoBNh5AK+girJIxJPek2TtdPJ8zbC3olxGJmkcETPIzPzZwuuVADY2UdkAZrW8S5vWTtKjvq8tPXrh/wDXAv4Kpuuy19euPcdFiGZblRdgL6HXyG4B6nmBXx824ysnpp6u/ufQRSau1qQ6YWTZwE2z0vKHGdCbiZCdVa5sLXuDpa1bmA2rN1v5pWjYzcTgIKn/ABrO5o73bR+FY5Dwp4MRNBGhUMDGrI+Z2VwbMMpsTlFsnXMbaVfE0q1PpotOMdb92XaU6VCpTn0byb0/JN4TDzr40qsLjmmuW3IEEa+e9fM1quHkvZi0+/ibNOFWLzkn4EhVIsCgNTG4YntoyxuB47LmUr1Di4JHXmLH1g2KNXLcmt5PhfO/Na5+BFUh/wAouz9alRG2MQMWGULMpjsozCJXXOgJFyRH2jmGa5IIubEZfo1s2lPDdG/Zlrza79OHcYssfOOI3l7Stbkn3akXvdu1j8dOJeBGgChAvwqBjYEm5OYa3Jq7gYUsLS6PevncgxU51571rFy3Y3fiQJCcKnKxaWNZgDbOflVGV27VugsvksbW/Nzy92xA4xUe08YuEouYbNgaySlrYYtZwkvBtyLAyQi4A5TpqLXaVLtIiI3p2YZ4pYxgooWDIIiIhFmYyYhD2ybEZY4z08e55gDkpbudxa7sis7N8H+NXi5kj1iYD5eE66W+nXOnp8yTopcjS+LrHfUj/wAxD/XTrFPmOilyHxd476kf+Yh/rp1inzHRS5H4fB3jv0cf+Yh/rp1inzHRS5Ho+DrHWB4cet//AHEPS36/lp09Pmc6OXI8/F5jv0cf+Yh/rp1inzO9FPkPi8x36OP/ADEP9dOsU+Y6KXIyYbcHHK6sYYmCsCVOIgswBuQe3yNOsU+Y6KfIus0EcZCyx/KBVBZUaS/ZFu3GD06Xr5zE060aj3ZXTzWa49jPqsLVoTpRbjZrLR8FzRgSVY5M0UdlZCHLKYgcuoILC5IBbQjUa30sYnGU4bs5Zp5Wz17vD9ZkylGnU3qcbJrO6tp38ddeHHLOUw8ZdUlcW1bIuvZuq3LH61jbya86iqJQp7seeb7reX3J6d5z35cslyvfz+3aZqqlo0Rs0KS0TFGPO4zqfOp5DzEVY6w5K01dfR+u+5W6tu503Z/VfT9WNSXYkuJnhSTEpCrHKsojYhXNgoKlrDNqASeeUdRWns10JycNL8+P2MraaxEIqprbllbttmdd3X3IgwbiYkzYjLk4zgAgdQijRb9TqfLW5RoQox3YKx8/XxFSvLemy0VMQCgKPtjwXYOadsRGZMPI5zScLIUck3YlJUYAnXlYXNyDXipTjUVpHuE5Qd0Smz9ycNHbicScjkZmBXncfJIqxaWH0ennqClgqFJ3hFX56v6u7JKmJqz96X4MmP3Rw79qIcB++MAIfSj8U8hrYHuIrmJwNDEK04+K1O0cVVpP2X+iBk3VxebQYdrGyuZHU2IF2ycM5Tz7OY+lWL/+fe9ZVPZfZn97etDR/wAqrXcMyH3u2JPgkgaCYSzzy5JFlFoCRFI5MYUZ49IwoGYiwF7sWY2cbs7B0qClNNKOV1rm/pqyHDYvETqNRazzz0K5s7a+KxDzxPBwJMNEcSx4hIdFYXAGQ5gQTrfpVWjsmi6bqU57ys+H95PwJ6mPqKahKNnfn/RN7f8AzeWxtZSfGKCw1N2Gqiw1PQVi4D/yILm7fU0cV8GT7Dcbc7HPbiiN1+oHCxHuupBL+skdbV9RR2XGi96GvN5v7W8jDqY6VRWlpyWhl/sfiv0EHtj/AKKsdWqriQ9LDkZP7K4z9FD/ABJ/RTq1XmOlhyP0bqYux+SiBuOTJbrf6PPlXer1vmOdJDkBuvjP0MR/bX7lrvQVvmHSU+R6O6+KPPD4c25Xe/3U6CrzXmOkhyNnD7u4kZr4bDaqR47c/L5K6qFRcvM46kfVjE+6+KP9xhh5mP3qa8vD1ea8zvSxPH9lMX+ig/iH9FOrVeaO9LDkfg3Txf6OD2r/ANdc6tV5r14DpYcj227OMIA4eHsL/UHPn/deQV3q9bmvXgc6WHIx/wBksX+jg/iX/rrnVqvNHelhyH9ksX+jg/iX/rp1arzQ6aHIf2Sxf6OD+Jf+unVqvNDpociu73YWTBKXlMYcqMqKSwYZgLkBVy2F+1foBY6WrYnA76W/r2f6LNDavVE7aa27fx64lXwW0GxGIVZMvDSzKojUhnK/TLX5DNyt5arVqSwlN9Hm3xdtOzyLmE2h1/EKNRWis1a9r24vuvbuLk2LPDAsnjt/dx9yfq1nOs+jWmr4Ls7DfVJdI3nouL5vtNVpCe71KB7hVdybJlFL/bMbrcEXI8o5iuJ2Z1q6sRuBxIkaXDuSzJYEkZCytexsOoIIuO4GrVSDpqFaGV/GzRTpVFUc6E87dlrp+rHZdzdoNPg4nckvZkZiLZijFC/7WW/rr66jPpKcZ81c+Mr0+jqyguDaJqpCIUAoBQCgFAU7wgPd8Ilvpyy37sseS3r432Vj7clbCNc2v3+DQ2ZG9fuTKpikGaRuR+A41b9dUSw9tqy9hzdqq4WuXtpRV4PtMW835nif/gm/22rKwT/7mn/9L7l7EfBl3P7HXofFHmHur9BPkz3QCgFAKAUAoBQCgFAKAUAoBQFR8Im7k2Oh4aPZFGYRiwMklxYMxNggXNp3nyCoqsHJZemQ1qbmrJ/74HJ8HsvEYSVY8RGY31BLXyyXF+w/JyCL6dG6WNYe0aMoptrL7f7X2NvYblGcYqytdPP3ovNNdsWrW5MnM2lvL/57qxL5WPr7Z3PNcOigM24+7f8A6hicTLMXSGLJCoQqplOrODIBmAsyHskHXnpX02AwdOVCLmr8eNvofKbRx1WOIkoO2VuF/qdhwmGSJFjjUIiAKqqLBQOQArXMUy0AoBQCgFAKA5/vXMJMcbEEQwrHpzDyHO6nX6iwG363lr5r/qGtlCku/wDX5NnZNP3p+HryK3tbEFXRQhbiKYjYgZQ8kILG/cubQd3dcijsuoqdOtJ/LbxsyzjYOcqaXP8AKM231vhpx3xSD2qR99UcDliId6LWJ+FLuZKYLejGMpVXXJfszug4pHIqqABQAeTMP2TzO9Pbc6UN2cU5+S/vuMtbMjOV4u0fMz4TeTGxXuUxK2Gj2hlJvr241CWtoBk58yKUNvp5Vo/Th9RU2V8kvqXfZO0kxMKTR3yuDoRZlIJDKw6MrAqR0INfRRkpJNaMyGmnZm5XTgoBQCgFAKAUAoBQCgFAKAhd9cIJcBikYA3gkIvyBCEg+Qg63rjOrU4hu9sjHfCYYFnWSKUkB5FLFCEZxexvY5bXuRryr5+lDC4yW7u7kuzQ+lqzxmBjvb2/Dt1XrxMWG27K2IWNoHRQ7I0liYmIzAEMVGhNrd9xUFfAU6UJWmm1w4/S5Ph9o1K043puKfHh9bcy17F3aGPmeKSZkjEaMyqO2/bN8rk9jkoOhOotaptk0KdS8paxf3RBtnEVKVoR0kvs/wDR1bY+yosLCkECCONBZVH2kk6kk6knUmvoj5k3aAUAoBQCgPwmgKpvHvlAicPDYnDviWcRKglSRkOudmRST2VVtDpewPOq+KrqhRlUfAloUulqKHMrEMWUWuSSSSzG7MxN2Zj1JNfBV6869Rzm7tn1VKnGnFRjoasY4zJJoI1OZOrObEBj3LYkgczodOVSyaoxdP8A5PJ8l2d/M8L+RqXBadvb3G46AixFx3VVjJxd0TNJqzCIBoBbUn1kkn7SaSk5O79WCSWh6Zbj2j3V3RJo52ExuBMIpJMMAcjA4hNb5SWAlBJ1sSVI582GgAFfY7Fxcq9FxlrHLwPnto0FSqJx4l3rYM8UAoBQCgFAKAUAoBQCgFAau1IQ8MqkXzRutu8FTpQHIdjTZXwclyt3gPl7TBSNO8Eg+c18xgo7mMiu/wDJ9dtGW/gpPu/BA40McLG4Aj4YimZAuUAJZmQL0ta1j3VEmlipxkr3cl4vIlmv+0hOLsoqMvBWZc9ysRkx8X+IksXrsJB07omq1sWdpyj2X+n+ynt6F6cJ8nb6r+jqdfRHzAoBQCgFAKA8Twq6sjqGVgVZSLggixBB5gigK3J4PdmFg/wKFWFrFFMdiORAQgA+WuNJqzOp2zRXd5vBxiZpPyTHnDw5bZCryNfW5MjOSendb7TU/wAdhb36NE/W61rbzM+H3QxsaImbDylVszlpIOVgtlEb38uo81ZWI2BGc3KE7X4Nfm5epbUcYqMo3M2G3UxjD5RsPEdfFMmJ0todVi69PtrkP+noL35t9yt+zstrS/4x8/8AQw+5WKRyWxccqnTL8HMOTnqpDuW1sLHprfSxmrbBoSilTbi+et/sR09qVVK81dfT9mQbiSM4kfFsrLnCJGg4WVgvzga5c3UG4K6aC2pM1LY9CNF0pZ3zvo/AjntCrKpvxy7DWxfgyMriRto4pJAuQ8AiBLXubKLmxOurGrmEwdPCw3KfnqV6+InWlvTLhsLZAwsXDWWaUXJzTStK/mzHkB3CrRASNAKAUAoBQCgFAKAUAoDG2IQaFlHrFAemFwR3igOKrOIoMP2ATCsZJJYOTFKSb2awPZ7q+cc1DGRVlrbjxbPq9x1MDJ3eavbLhFdl/M2t8dmlZcTDa2fOV5EWkBIsOVhmIsfq+uocdHocZvcLqXrxJcDPp8Fu8bOPrwsR+zdpiL4NijciNopGIGY5GsshAGpOR2OlcwMlRxln2o5j4utgrrN2T+34L3trwmYaAnJFPOAL5o0BU99rnMR5bZfLX0DxlHe3d7136HziwNdx3nG31v8ARXf1JHczfrCbTDcBmWRPHikAWRRe17AkEX6gm1xe16tFPQs1AKAUAoBQCgFAKAUAoBQCgFAKAUAoBQCgFAKAUAoDmu+u8EkmJkwqFkihCBypKmR2UPlJGuQKy6Dnc3vyrH2rjJ0koQdm/qbex8FTrXqVFdLLsKpHhomBsiEXIPYFiRoemvd6qwJ1at7yk7959JCnStaKVu4yrFlBCNJHcWPCkeL/AEEVLTx2IhpN+Of3Iamz8NU1gvDL7HjD4YKmQksuvjWub3Jvbnck9OtRVa0qkt96ktGhGlDcWhl2vteSXhRqM00S5GkbxeEfEMhvcupvYDxgxuV5nSrYiniKClWyknw/5frv4duhl0cNUw2IlChnFrj/AMeXf3cVq1qYY8EohEPNAgj16rly6+qsyVWTqdJxvfx1NWNGKpKlwtbwtY0Mbn4RSSFpbaBkyHNpbMyNyPkAYVYpbm/vQlu9jv8AS6/aK1Xf6PcnDe7Vb6tP9Mw+ChRFtgO7cEcN1PEBjR7gdlWkIzNmKmwUXsdBavpsJNOFk7+K/H7fefK4yDjO7TXg19/0u4+iRVopigFAKAUAoBQCgFAKAUAoBQCgFAKAUAoBQCgFAKA5nvXu5ihippIoWmSYhwUaMMjZFUqwdl07NwRfnbprj4/Z869RTg14m5s3aVOhSdOp4NFbwmEljVIWglWUBU4WQs2a3Qi4YfrA263rMrYDEOs1u3u9eBq0No4ZUE3K1lpx+hYpdx8YqoUMTswu6M5j4ba9lWCNnXkOQNwTrcAX57Fi0t2VnxM6nt1pvfjdcP0SWG8HeZQZsVKr9RCIgg7gDLExNu/S/cKs09k4eMbSV33tfYrVds4iT9j2V9fuRu0Nw5sOzthvl42bPZmVZwcqg3JsjjTQ3WwsLG16hxmyukadJ2srWZNgtsdGmqyvd3uvyQU8bxm0sUkRJsOJGygnuDWyt6iaxq2Br0VeUcuZt0NoYes7Qlny0Z+VULp5lUEHMAR1va1vLeuxbTy1PMkrZmxsfeF8BLEFZvg7uqvETmjAJAvGDrGwF2AXsnKwtcg1u7MxtWUujm7rz/1wz5nz+1cBRjHpIKz8n/dtLHZq3z5wUAoBQCgFAKAUAoBQCgFAKAUAoBQCgFAKAUAoBQCgFAKAUBq7T2fHiInilXMjixFyD3ggjVWBAII1BAIrjSaszqbTuikYvwaAxyKMXM3YYRgiJe1Y5c7qlyL25WvbnzqjHZuHjLeUTQltXEyhuuXlmylvideEY5OPy+D5DxieVsnUXv2vF63trWD/AI7EdJubvjw77+mfRPamF6Lf3vDj9Cb3W3Smmlw/wiB0igKSMZNC8iL2FUXzEBrMSQB2ba301sDgZ060qs8tbLvMbH4+nVoRpQz0u+7zOtVrmKf/2Q=="/>
          <p:cNvSpPr>
            <a:spLocks noChangeAspect="1" noChangeArrowheads="1"/>
          </p:cNvSpPr>
          <p:nvPr/>
        </p:nvSpPr>
        <p:spPr bwMode="auto">
          <a:xfrm>
            <a:off x="155575" y="-1279525"/>
            <a:ext cx="2895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data:image/jpeg;base64,/9j/4AAQSkZJRgABAQAAAQABAAD/2wCEAAkGBxQSEhUUExMWFhUXFxgWFhYYFBcUFRcYHhkZHBcZGBcZHCggGRolGxgXITEjJSksLi4uGB83ODMtNyotLiwBCgoKDg0OGxAQGzQkICQyNC00NCwsLC8sLywsLyw0NCw0NDQwLCw0LCwsLCwsNC0sLDQ0LCwsLCwsLCwsLCwsLP/AABEIANgA6gMBEQACEQEDEQH/xAAcAAEAAgMBAQEAAAAAAAAAAAAABQYDBAcCCAH/xABKEAACAQIDBQIICQkIAQUAAAABAgMAEQQSIQUGEzFBIlEHMmFxcoGRsRQXIzNCUqHB0SQ0U2KCg5Ki0hZDY5Sys8LT8BVEc5Pi/8QAGwEBAAMBAQEBAAAAAAAAAAAAAAMEBQECBgf/xAA5EQACAQIDBAcIAgIBBQEAAAAAAQIDEQQhMQUSQVETFGFxgaHwIjIzUpGxwdEj4RXxQgYkNGJyFv/aAAwDAQACEQMRAD8A7jQCgFAKAUAoDiPhI3omwmIYRkHNI47T5QLWtqSBVFqU6slvWLK3YwTaK7j9+MXGkT3hOdCxtiEY34ki6APc6KPb5Kk6vL52eelh8pFfGlifqj+JvxrnV5/OzvSw+UfGlifqj+Jvxp1efzsdLD5R8aWJ+qP4m/GnV5/Ox0sPlP3408T9UfxN+NOrz+djpYfKPjUxPcP4m/GnV5/Ox0sPlHxqYnu/mb8adXn87HSw+UfGpiu7+ZvxrvV5/OznSQ+UfGpie7+Zvxp1efzsdLD5QPCniR0/mb8a51efzs70sPlHxqYru/mb8a71efzs50sPlHxqYnu/mb8adXn87HSw+UfGpiu7+Zvxp1efzsdJD5TLiPCdilI05qreM3UX76dXn87HSw+UxfGpiu7+Zvxp1efzsdLD5R8amJ7v5m/GnV5/Ox0sPlHxqYru/mb8adXn87HSw+UfGpie7+Zvxp1efzsdLD5TNhPCdiXdVtbMwHjN1PnrzKjOMW95nqM4Sdt0+gtzZS2FUsSTmbUm551Nh23TTZFVVpZE5UxGKAUAoBQCgFAKAUB83+HL5796/wB1VKfx5FiXwkcwkmLBQfojKPNmZvexq2VzHQCgFAKAUAoBQCgFAKA9xxk8veB76A3IdkStyCeuWIe9qAltvbAlDR2CfMw3+Wi55Bf6dAQU2DZedvU6n3GgNegFAKA29k/PR+mvvqOr7jJKXvo+udx/zVfSf314w3w0KvvMn6nIxQCgFAKAUAoBQCgPm/w5fPfvX+6qlP48ixL4SOWVbK4oBQCgFAKAUAoBQCgFAKAUBIbalzNH5IYl9iAUBH0AoBQCgNvZPz0fpr76jq+4ySl76Prncf8ANV9J/fXjDfDQq+8T9TkYoBQCgFAKAUAoBQHzf4cvnv3r/dVSn8eRYl8JHLKtlcnNi7sTYgBh2U+se7vA7vLpUFXEwp5PUmpYedTRG3tbdPghDxg2aRY2smi5r2NwxuNKio4xVLpLTMkrYSdK29xNldxSf79PYPdmqL/Iw5E/+Nqc/ueMRuNIB2JUY9x0v6wTr569Q2hTbzyPE9n1Yq6zKtPCyMVYEMpIIPMEc6vJpq6KJacHuUZEV+OozAGxABFwD1by1Rnj4Rk420L0MBUnFST17xj9y+FFI/HDFFLZQg1tzFw2ldp46M5qKWpyrgZ04ObehUqvFIm9kbrz4gKyqFRr2YnnY2NgNahq14U9dSWlRnU91G7tvdH4PC0nGDlct1C6WJA8YMepFQUcbGrPcSJq2DnShvvQ8bJ3TM8Sy8ULe+hGuhI79eVK2NhSm4tHaOBqVYqUWQe0cJwpXjvfKbX5X8tWqc1OKkuJVnFxk4vgW07jFrE4hRYAagA6aci1Uf8AJQ5F9bNqta/c0dtbo/B4Wl4wcrluoS2hIHjBj1IqShjY1Z7qRFXwU6Md6TKwBV0plk2VuXPKoZiI1PVufr5Ae2qlTGU4ZLMtU8JUnnYkm3CAU/lALWOUBRa9iQDZjoeV/LUC2jFySt5k0tnVIxcr6FT2T89H6a++r1X3GU6Xvo+udx/zVfSf314w3w0KvvMn6nIxQCgFAKAUAoBQCgPnDw5fPfvX+6qlP48ixL4SKRurskTOXcXjTmPrN0Hm6n1d9dxVfoo5as9YTD9NPPRF9DE2UDToB+FYTbbzPoYqMFlkRm8ykYeTUBlKuASAbqw6ea9XcFGSqZrJmdtCpCdOyeaZJRnNqut9RbXnVSdKUW1Yu08RCUU7n6wI0II89R2J009Cmb9wASpJ1dSG8pXS/wDCV9lbez5uVOz4Hz+0KahVuuJb8IvYRRzyqLfsismsr1Jd5tYZ2ox7jFtY/ITj/Cf3V7wi/miRY53oSKPuxsnjydr5tNW8vcv/AJ0FbGJr9FC/ExMNQdaduB0QPYBVFhysNPNWBOTk7s+khCMFZGptuG8EytYXjbQkA3HaHPygVYwkZKrF2KeOqU5UXG+ZoboN+Sp52/1Gve0F/N4HNmP+G3b+irbzR/lrjvKfaq/jWphX/BF9hkYtfzSXadGsSxAFzc6CvnWsz6aMrRVyI3qP5HN5k/3Eq7s9fzeBR2n8Hx/ZWNysCHlLsLiMAgfrHl7ACfZWjjqrhTstWZmAoqpVz0WZ0BVZuQ0HqA9Z0FYSjKTyPoJVIU17TseY21FmU2PR1b3GvfQ1Fnusi6zRkrbyOZQwhMXkHJZio9TWr6GbvSv2HzdNWmkfWO4/5qvpP765hvhoVfeZP1ORigFAKAUAoBQCgFAfOHhz+f8A3r/dVSn8eRYl8JEdu7Bkw8YHNhnPlLHT7MtUcW96o+w1cBFRpX5kPvPvE4ZoIGKqpyu66NIw5i/PIDoB1tfrVzC4aMI70lmZuKxMqsrLQrWHhaV1Qas7BRc9Sepq42oq7KqV3Ys+E3GxB1zqg55rsfcKrPFw5MsLCVL6Fmwez/g8eRsQ0xuLXN1S175edgb9T05Vn4moqjyVjSwdCdLNsrG/T6Qjr8ofUcgH+k1Z2fGykyttKSc0uwtbPlzHlkSQ/wAKMfuqjCN6q7y9Ue7hn3GPbrXTE+hN/pY12grVV3ivnhn3Iid0oguGU9XLMfUSo/01NjnvVLciLZsbU3LmYd6tvtCeBCcr2+VceMCRcIp6WHMjrp0qfB4VW35Iq43FylLcjoilO5JuSSe8m9aJnF83QP5KvpuP9P41j49fyeBtbMf8b7zQ3l2c64+F2U5Jfg5VrGx0VCL991NXMNlhl3P8mfiv/Il3lww02Vsx6Mn80qL/AMqyqMbz8H9jYxkrUvFfcht5j+ST+ZP91KlwStWR42jnR8SJ3D8Sb0o/dJVraKuo+JU2W/al4Evtrd6TF5CkwRVWxRs1s1z2hbQ3BA17qjwteNOFmsz1jMPUqVLrQjn3HVVN57tY5QoB7Vja+ugvU/XldK3mV+oT3W3wKpsr56P0199W6vuMq0vfR9c7j/mq+k/vrxhvhoVfeZP1ORigFAKAUAoBQCgFAfOHhy+e/ev91VKfx5FiXwkYNimww3owf6UqlVXtvvNOi/4F3FJ3cwQkxIWQXVQzODfWwOh/atWnWnuwujJow35qJt7Y2WMJJHNG2ZBICAfGBU5reUW6+2vFKr0qcWe61F0ZIuGIGVmXuJHsNZW6bkZXSZ5mYRxGZ7iNeZtcnuAH38q9Qpuct1EVXERpq7KO2JOLxcdxYNIiKvOy5gAPtJPnNasYKlTsuBiTm6s7viXPas44eIa/93Lb9oFf+VZlGP8AJHvNjEytRaM0hz3/AMRP9af/AKriW7U7mL72H8CO3f0wkPlV/wDdkqTFK9V+uB5wMv4kVXeuEri5ieTu0invVzmU+w29RrRoyTpqxk1YuM2mRNSkZfN1ARhFJ6ySW9Qj++9ZeMV6nga+znaD7zXxIMm1ogTcIsLeZUhWQ+5jU8HbC/X7lSqt7FW7SV2lieHCzE8mi+yaNv8AjVTDwvU+v2L+On/H4nrbifJYhP1JP5e171rmHVqkWesU96gyubhMTJLGNS0eYDqWVhy/ZZ6u42N4J8mZ2CqKFTPiW6RMpId41IXMQZFuFHMkXuBWfGjOWiNSWKpR1Z4WS1mBBGjKQQwI7wRoa8uDTsySNSM43WhQRCExpQclnKjzByBWxJ3pX7DAirVLdp9X7j/mq+k/vrmG+GjlX3mT9TkYoBQCgFAKAUAoBQHzf4cvnv3r/dVSn8eRYl8JEds+e+Hw7j9GF/aRmX22CnzEVDUh7bLuFnemkYsLszJNNOrAo6G68mRmkQkW6ro1jXqc96Ci9SKlSdOrfgaW8uEeWJStrR52cXsbWWxHfyNe6DUXZ8TmMTlZrQ3djbRkmwytK2ZhI6AkC+UJFYaDW1zz76jrU0p5L1mSYObcXcmMXLlSMDXMl2UjsnWwHPXRftqGK8ifdTbvxK5svZJix3ECgRKJpU7V9FGVPN23T21bnU3qVuOSM6FNqqkyewmTJJnUOMoGU8j2gf8Ajf1VVs01Y0au7Jbr4nvGuqujIuVckbKt72sACPapriW9c9Rso7pF7I7MckPWCZgPLE+qN5swP8YqatHealzXmVcJLdvBmTG4SPEIEluLeI48Ze8a81PdXKcpQeRJXoqpnxKrtjd54Fz51dLgXFwRe9iVPTpVyFZSdjOqUZQzZZtiG2Dw47+K3tkI/wCJqnXV6jL+CygfmDjPwzEy20SCJP2pI40H8uc+qvUvgxj2kcVfEt8iUj4ZibiRiQF17JtbQHXUHkWA9dQpOMsi1UUZtRZ72kAZnXkr368lcfg1eYLJP1kdlnTcewqW6+yTJxs05hMTIlgoNy3EvqeVuGfbWhUq7trK9zJpUnNtci0bNwrxZ74y6shXxY7gkjXS5PLurx1iXLzJuqPmfk0gJVVJawygnmdbk8h1J6Cq07yd2X6MVTjYoxmD40sDcNOSD3gvp9lXZK1K3YZUXepftPq7cf8ANV9J/fXMN8NHKvvMn6nIxQCgFAKAUAoBQCgPm/w5fPfvX+6qlP48ixL4SKbuztNFUwyNlUtmRzyVrWYN+q1l16Zakqwb9pHKFXcdnoWeJzGkjNrGUuzKQwsCNQRzIFzaoGrtW1LcqqtdEPt+bJh2sQRJZVZSCCPGJHqAHrqWmry7iKvVThlxMu7sLHCIVUn5SU6C/SMdPNXmq1vu/Z+TuGdosk5pc5CXGeNVVkJAaxGZSAefMj2VGo2z4MlVZXaITFbb4GKsRmThcKVetmYOSD9YHIf2amVLeh5lapWaq7yM22drCAw5CsgYPIdTZkYZEv1BFnNulchT3r3yO1a3tJxMuzNsDFDLZUZOQzaFDqTc9x18x8leZUtzPme6WIu3vFd/9aZcS0ycicuU8mjtYK37IHrFWOjThusq9I9/eRZ8Li4pgDFIATzjchXXvAJ0YeWq7i46l2GIjLU/No4VjDKCNChN7gjSzDUeVaRa3kcrSUoM97Mgc4XDZVYjhtqASLmaU9PPXJ233f1kjuHdqZoybZEOLnjkHyUnCSS2rIyIArD0SWBHUE176LegmtUV+l3KrY2ztj4PKqAJIBFZrMcpLMHBBH6qp9tIUt6N9DtSu1UvE2sHthcQhkYBTGO2t/oKOyRfU8ivnt315dLcdlxJaeIvF3IzdXFNLLiAdTIvEt3uHB0/ZaT21JWikl2EOHnaefEnRhn+rYd5IUe01DkXekSIra+10iVlRg8pFrqbqnQm/VvNyqSFNt3ehWrYhNbsStbJ+ej9NffU1X3GVqXvo+udx/zVfSf314w3w0KvvE/U5GKAUAoBQCgFAKAgMRvrs9JBG2MhDMSB2xluCQRn8UEEEHXSuKSbsuB1prM4d4cvnv3r/dVWn8eRPL4SOWVbK50Dd7YODxez2SKRhjwC5W7AWBOmUnKykFQWHi2ueRvHKSjm9CRKLjlqQ2z9xsZMmYIFFyLOwU3BsbDzj7Kp19qYahPcm8+xE9LBVqkd6KyITGQTYdzE+aNhzW9vcbeurlOpCrFTg7placJQe7JWZqs5JuSSe++tSHk/Cb0B+UB+g0B+UAoD3xDa1zbuvpQHpMS4Fg7AdwYgVyyBjJvqeddB+UB+g0AViNQbHyUB6eVjzYnzkmgPFAbeyfno/TX31HV9xklL30fXO4/5qvpP768Yb4aFX3mT9TkYoBQCgFAYMbjI4UMksiRxrbM7sEQXIAuzEAakD10BrbN2zFO0iIxzxmzowytYk5XH1o2tcMLg69QQAKjvrtcyPJDf8niX5YWvxXtmKHoY1UrcfSJIOikHE2rj505KhRftPjyuaeBwsZp1amiOUY7YEmIZ53iLscxVdCFyhyiL3LeJQO/jC9RU8XToxVOMrL73tdvt9q/ge5UJ1G5tZ/a1/LLzN19m3jCi80kbNGJJFEqwopI7CWs8mVRbNc3ZeQNeZYqUp70nuxaWSycm+b4Lnbk+R6jQjGNoq7TeuaX9lM3o2ZwwTY5iwzEm5NyQNTqwurAHqUc8sgGphK2/69dnddcblGvT3F69f6fYYNyVjGKQvK8bhl4ZQC+bMBa+cWvci1jpVjEO1KT5J/YhpK9SK7Udjl4om7CKQy9picigg88ov2iDyAA7PPkB8hiMRSxFJSm2mnouP9fvxe9QoVKE3GOafkVDwgbAbE5piVR4YS2UdriIpJchtCMoPIjmav7JxcKKVNXalK3Kzen1K+PoSqXm8ml9V/RyqvpjFFAKAUAoBQCgFAKAUAoBQCgFAbeyfno/TX31HV9xklL30fXO4/5qvpP768Yb4aFX3mT9TkYoBQCgFAaW1sNJImWKREJPazxcZWWxuuXMvk+3SgOWbVRtjTxS3hGptDh+IqyIQTJ8g2bgA5SbKzKWVTlBBJ8yko6nVFsxcQzYbPFlZpH4lswyu7zZ3TMtwMzsVv0vXx0t6rtFqSzbt3XWT8NT6JWp4RNcF9c8/qX/AAO5cAQcfNLIR2nzyRqD/horAIB066C5J1r6elgMPTjuqKfertmJPFVpyu5PwyIvDbnYbDuICrhJWdoZhM4kEmrtG5zWYkBmBIIIVgwuAWknhaE1aUE/A8Rr1Yu6kzmnhD2JLBjYxiWVsOoBjbLZZCdM0q3AJBAVgD9XxQ+kOGw1PDPcjfPS/wBvySVq06y3nw9XKNHiohPkiiIbiXUkWdXBFr2C3OYeIFUAgCzczbqJODUtLeRBBtSTWp2XHzMsbFBd8pKqFLXa2i6d50vcV+fUKcZ1Epe7xztlzPrKspRg2tfyQ2MvJK0UrosjIyRrcKksbayC2YsCVTxvo26i99zBUaMqO9C+qfc1pw7dOK8svF1akZ2npa3en68PvxzbmFMWIlQxtHZ2sjc1FzYaXHLuJr6WlfcV3d28zHnbedtDRr2eRQCgFAKAUAoBQCgFAKAUAoDb2T89H6a++o6vuMkpe+j653H/ADVfSf314w3w0KvvMn6nIxQCgFAKA0ts7RXDQSzvqI0LWHM2Gijyk2A8poDiO7uJbaMk/wAMjJkfiMGyMujK/YW4tkVcoCm/im/IE4mOVeNRVad9HlwVll5+rs1MKqUobk7ar7+vSLBgcKYhCqpK0cWIgLOwJCqMQpNyTmKrYjNqOzqdDVHA0azxca9SNr/rl5+JNiq1JUHRi7v+zrdfUmKRO9S/ksr9Yl46+lERIv2pbygkUBA+FTZBxODUKt34qKo0GYSHIym/0e0Gt3ouotcQYj4blyzJKTtI5Xu1us+GxrLiVKyIl1uQwkFxbtAkEoDHcaePGbC1zjbWxcnhVuaSdm/XPP6Ghs+jB1rvhmvXZ+Ta8IW87YNESIgTOQ3IGyA63B7zp7azdkbPjiJOdReysvH+i9j8U6KUYav7HLdrbenxMolkc51tkK9nLY3GW3LXW9fVYfDU6FPo4LIwqtadWW9N5kjtveZcXh0WaEfCUYWxKmxaLKRw3S1tDlII5a6d80IKCsiNu5W69HBQCgFAKAUAoBQG1svZ8mIlSGJc0kjZVFwLnznQUB1LYngzEEhTEJx5gUsEDPCDYsU6BmsupYgWcaXINVcTUrRSVGG83zdku/iS04wfvuxYMbu7gYoA+JgQRhuIsKhEld20BOX6FjoLZeWvIUpSrQpuWIav/wCt/wA6keIqUoLejey5nKN49loccVihaGB2XLqXUISAXDHSwvrrYHSrKdzync6FiPBZgQojGJIczIwlLDtYdlPJeVwytqBzsK45JNJvNnqz1KPjt2PgeIcs0jRxveIrGCZFUgs+pChADa99TawtcjxVlFK0na+RJSjJu8Ve2Z9DeDXa8U+Fyq1pFJLxEjiIDqCQCdD0I0NecPbo1Z3FaMoztJWLdU5EKAUAoBQFO8LWJ4ezJWtcZ4sw5XXiLcXGo6aio6qbg0nY90/eRz7dnaOGLEJeOX5UAFmb9KgN+WvCzW7z66+arrFxd5SvGz7P+N/K9vA2aTw8lkrO/wCf6LbhtqLwoYG7KErBiI2VnBSQBAquX5ZiBe1rE6KeXtYmFSd4ttvNeGfr7lOeEqRjJy4E3jnBwz4TGSyR5lyDFqcmcdGMgGWOXQXBABOq9w3MPioVVyfIouNme9vbajmTgYf5cvYScNlyrFccS7k5cxHZABvdr2sDVjeR2MHJ2RpQyomGVAJEhwYLSGVlaQuqFkQFSQbZlfNcckAv2stLGVlbolq/selBp5lS3m3iWMYYyZhlDGRna7MeG5YIMxzXdlFiFtlHMWy4tli6UoU9brhks1+LmlCDwtVSnp/Rw7b+1XxU7yvzY6Doo6KPIPt59a+jw9CNCkqcNF6uZtaq6s3N8SOqYiFAbEkFo0f6xcezL+NAa9AKAUAoBQCgL/uPuZDiYGlxHHSTOvBUR3jlW17X0OtmudABY9RUVatCjBzqOyR6hCU3uxWZ0uTd7DyviCkEeGaQx2njzPJDoPEyp8mSUY5uQ599QYLGwxUXKCaSdsyStRdJpNmzs5J8MixOyyx9qJPnVnW4JVhKE4TkFc7G/wBbViAp94jERw8HUqPLs17iKlSqVJ7qMEuzlZgZIkLGFMKj9qfhHUGUREDO5uBe+hse+s3C7WoYiruOLTeSvmv9lits5xW/rkQeZ9k4tFiZ4onXK02Kw5ZdNWZEWxIAAHMG51sLGr6XQzstHz/BjpdBUstHz/BY48Qsy8eJXkgmuudo7cRkuHZIhd+H9HXXMvLW9Z21sDPEbtWjm1ly8V3G5g8RGCcZaMjNvwo0CNiuP4rRx8UxfBuCXYqFsQyycMR3LanKOfOveL6VYem5X38tNL9pc2buOrNO249b627CtbDj+C4gyYTskASRdvMrWyh0J1+TcEKRrbKCNQLVoY6pBxnN6Ozy4O/mrX8S/PAU5qVOmsmrxzvmreTvbwOlz+FXCRH5aOaJfrHgtp6KylvYDWzRxlKq7Qv9H+jCrYGtRV52+q/Zbdh7agxkQmw8iyRnS4uCD3MDqp1Gh7xVoqEhQCgFARW9GyBjMJNhybcRLA9zAhkJ7xmAuK41dWOp2dzi+7MEGFDvM6pMh4ciMRmiKqRlK88x+Uby5yBewNfMbR6zKfRRi7Z+PrL6G3hOhjHfclf7esycxZTF4aQROGDoyqwP0rGxB8hsb+asikp4XERc1Zpp+Bfnu1qT3XqiI3S8NLAJBjYC0gITiqyoWN7fKK9gp7zfv0FfVV8ArOcHlrb9HzMW27Fv2xtNsUAvB4IF/lOKwnAPjKphIyXsNcx5cqxXtGFFPom2+6y89fLvNSls+bd5uy7NSG2ltRcPHHDPOqQGQsoKnPIwswEsmucBu1c9pjluTY5uQr18TB9HH2rZu/DsXaSvDUaFVTlLLgu3vOT7+zocQ2SYzZu0CTcKNbKNBYc7c9LHrX0GzYSjRW9Hday/v12mZjJRdRtSv60KtWgVBQGeBox46ufRcL70NATWMnw3wWACKa+eb/3Cd0XP5DWgIKUr9EMPOwb3KKAx0AoBQCgP1ALi5sOp52oDv0e28HJh/k8TJK2FgVndbLmZygCIjAot2BZja9xrYaVVxWHpVofyrJZnqNd0U5I3NuYWOWEQ4aOSQjNiuMGETiKzFG7S2kBAUAMBoQNbk1JCMacVCmsjxOq5O+rMjY1GWNMQ06SpAMS2IcnoLcJFcBEZibEZNVubggEcr0IYinuTWTPdKo4NSifmJxcMLxriZ7B4VmVhEXhzH+7kAJb6rAKQT6taVDZWGw8+kzbXNrLyRNWxs5RtJpI05NmwYkjFGWVoc2XgOJVs2UqkkKys3FFymgtyJN9auYjcdNucrRtrp4kNF3qRlFXtouD9f2S2xMI4y8JmYiLJKDYJhldizKFbVnNk7II53vqtVMFB7kXCe8ra/hf2XsdiOkm/Y3c/F9/9F9w2yo0AABaxLdpi12N8zW5AnM3IAa8q0YxUUorRGe8yo7d3LjxmLLRO0AjUrMYwMssjZWAtpYhQCxUgnMovpUNbC0quclnz9ZfUs0MXVo5ReXL1n9Gc43v3XjwbOs6hiFDhluquhJsQDfLYqbqCB1YkVmThVoVox3rxenP125vka1OdHEUZT3bSWvLw7MtLpfNcu3g7xeHwGFvacmfhyGOOCXEFLQotiYYsoJKk283LlW0tDBep0nDzB1VxezAMLqVaxFxdSLqfIdRXThkoBQCgOceF/dTDSwPjGJinQKiuoFpSzKqJKpFnXMR5R5bWrxO262+B6hrYqO7m1Q0KpEkV1U9jisGuCQ17pqc4Ot9bg9a+SxuFXSOdRvPjZW+/LsN/DV/YUYJfX+uZstung3kMzYZc7HM1yxFzzumbLf1VVe0sTCPRxnksvTtcm6nRk99xzfruJWeNljywhVIFl0sq93ZHd3VVpyjOpvVm2uPNk804wtTRzfwgRyxrAkxJylgJwvyfQ2yXJ4htck92l9bfUbJlSqOcoZX4cfxlysYuPVSCipZ9vD/ZW9obOiKQZJy8jRscoicsx40uvn0+ytttRV3oZmbZC4nDPGcrqynnZlKm3fY1yMoyV4u67A4uOTVjDXo4KAyvLdFX6pY+234UBioBQCgFAKAUB2fwebpx4SJ8TM+ExBZFKxhi7poCbOtwhOe1+Xim+teZyUYuUtEdUd525lwKBY1QuUjA4aRqcwVCQwizsC8gzAWB58rWNq+VqbZxNWW7h425K13b1y08zUhgqUI+2/wiJ29jwuEzCbByM5+WhKLLiZtct5JBIbEAKbAIFy2FrBa+ilUnCkpSspWz7zExVVUk3Brx4nPcHlLcM5lXLnzg5o1cZM900uW163uVFRKEay4opKnGvHivWp0LdvEl4VjRnJXJlMuKkYTSC5MOHw98oAVT2iCBz6EjzKn1nDTpeGfNekbUKXVZQtLeVr35kzg5WaYMgZSq5XZkkyLm+bzBHW5uGytqBmbvqhsbC4nD1JqorR/PZ4FnGVadSKcXmXibGNHApykytlRFYglpDoMxUctCxIGigmwtavoDPNjZ2EEUYS5YjVmNruxN2c20uWJOmmulAc18MmzpsRNh0w8XEkWGYte2Vc0kAiLBiFJJWTKD1uRqKp4txtHeds/KxawtTccu7jmr3XD66mtujuumPwSSdiPFwu0UokiWVS6eLxCbSo2Qp4jrY+yrNOW9FMgqJKTsX3AYSVIo1aFsyoqnLjZWW4ABsznMR5Tr317PBP0AoBQFK8LmOijwBWQnNJJEIlGpLrIr39EBST7OZFR1fcZ7p+8mco2FhMDISQ7o120c5CNQws3fqG56lga+fxVXF00vZTXZn5GtQp4eT1t3l1giWNOzmI1IFy58wrAqSlVmlOy8LGpFKEfZz8z0jiRLqSAwOtrMDyOh5MDzBHMWNeLSo1PaWn09dp6uqkcuJG4uKOaNsNiBYlbXPJgB48bHmRzI5jroQTbpOdKosRQzV/pfg+x8Ho+/JQTUakXSqeu1GnupsqLBYVXcgNkzPI3ZspJYDXxQL8u+p9o4qri8R0UNE7JLmRYOhChS33q9WQvhD23hJsGVWVJJMy8PL2mU37R/VGW49dW9kYTFUsReUXGPG/Hl5kGPxFGdK0Wm+BymvqTDFAKA/aA/KAUAoBQCgOy7g794QwJg51TD4eGHNI1wGxEo0K26hrknv1B0OoEjhN+oDhTNhohDifhD8M5FN4uXaI+hlKjKbajTlmqvOUKEfZSXkQ4nE9HG7d3wK1t3ES4x2nlaOJpbWVY7CXIDmbW5yhQczXtcgXubVHTbq3lJZes/ArUpSrJzklb1n4EfATcq0auIxGzoznKCJLEWTnew9QrxUrKlZPjkWIUqjhKcVdRV3+vXBMmt1dqzR4oyDKTkKqLBSqX7UaHlHpazAX015C1OWJVBb0Vq8/Hj4cjR2fX/AMm3SbtKK9nlZcPt6RccZt+COHipLGhSKPDtFMrIxjB7bA3BdlVj2UZ1bJa97ZbVHGubUUr5arPP1zSO1MJUpytUTS7sv0TW72MabGo7yr2lLx5CZIpQEytlDE8E9qNuze9m17RFXoT3jxXw7pWd7pl02jj44I2llbKi8zqSSTYKoGrMSQAouSSAASa9lc5/tzbT4MDGzjI+Iks0TFQFgSN+DG72NiGYubX7UjDXnWJiKqrzaSulkrFmjS3srpcczY8DWL40GMm/SY6Vu4X4cV7Dot+V9bWrUw0WqSTPFdRU7R4efadBqchIbb+8sGE0fM8hUssMS8SVgAdcvQXFrsQL6XvUdWtTpLem7LtPcKcpu0Vcquz/AAqJLIy/AsSqp47XiLIOhdM4I0BPXlpeoZYyjG15a6Eiw1STaS0LlsPbkGMj4mHkDryPRlPcynVT5+fMaVZUk1dELTWpy3wsY3EDGEpGskMUKCzAMAxYu5/VuOH/APXWfjejnOMJSs9frl+C3ht+MXOKuv0V/Z8sDaPhCAFt2QWBQxkjs+VXdf2R6smtTrrOFT687/tJ/Xxv050nlKH+rf7LVs+KMLeNMobU3UqT5SDrWJiZ1XLdqSvbtNKjGCV4qxjxELIxkiGa/wA5HcDP+spOgkAtz0IFjbQjtOcJx6Oo7cny7H2fbgclGUXvQ8Vz/v7mQGOdLEB16qy8j3MrC6sO414aq4eeTs+a4rsfI9Jwqx5rtM08KupVlVgfosLqfOK8U5uMt67XdqepRUlY5B4S8LDHOnDQRyFTxUUdnn2WXSxDC/Lu1AN6+y2RUqTotzlvLg+Pc+71kfO4+EI1Fuqz4rh6frMp1apRFAKA2MJHfP5EJ91Aa9AKAUAoBQCgJbBbwSxIsa5Cqm4DIG5tmPPv5eYmvEqcZO8lcjnShN3krnS8BsmHL9ci6sS5bUE3U62sOVuVfMY7E1lWcXklp3cD7LZ2Dw3QRcVfLP8AX9GPE7LhDKkcahm8YC6qEGhJtyOultSfJmqKGIquLlOWS+t/Wt8vGxLUwlBPchBXevK3G/1y4vuuesPs0RTKcxIN8t7XuBqp7xa5v5KTxDqUnl65lDC7Dw+ExcatNta2V8tNOfb4ExVE+hNnYmLTDZw2GSWJzmZQqCVWve6MbZtdbEix1B6Vfo4t2SlJprR+vwYeP2Vvt1KOvFfon03m2chVguIeRR2FeLEylTY+I8t0VrEi4Yeerc606kfamrd6+2vkY3Ua6lu7jv3fnTzKLvbvU+JxSK+HZiw4UMAZWNnILctGc2W/RQoAOpJ9UsO68bUpaZ37V+OXPN8C7T3cDfpo3by8Py+fhzOw7k7BGBwcUGmYAs9tRnclnseoBNh5AK+girJIxJPek2TtdPJ8zbC3olxGJmkcETPIzPzZwuuVADY2UdkAZrW8S5vWTtKjvq8tPXrh/wDXAv4Kpuuy19euPcdFiGZblRdgL6HXyG4B6nmBXx824ysnpp6u/ufQRSau1qQ6YWTZwE2z0vKHGdCbiZCdVa5sLXuDpa1bmA2rN1v5pWjYzcTgIKn/ABrO5o73bR+FY5Dwp4MRNBGhUMDGrI+Z2VwbMMpsTlFsnXMbaVfE0q1PpotOMdb92XaU6VCpTn0byb0/JN4TDzr40qsLjmmuW3IEEa+e9fM1quHkvZi0+/ibNOFWLzkn4EhVIsCgNTG4YntoyxuB47LmUr1Di4JHXmLH1g2KNXLcmt5PhfO/Na5+BFUh/wAouz9alRG2MQMWGULMpjsozCJXXOgJFyRH2jmGa5IIubEZfo1s2lPDdG/Zlrza79OHcYssfOOI3l7Stbkn3akXvdu1j8dOJeBGgChAvwqBjYEm5OYa3Jq7gYUsLS6PevncgxU51571rFy3Y3fiQJCcKnKxaWNZgDbOflVGV27VugsvksbW/Nzy92xA4xUe08YuEouYbNgaySlrYYtZwkvBtyLAyQi4A5TpqLXaVLtIiI3p2YZ4pYxgooWDIIiIhFmYyYhD2ybEZY4z08e55gDkpbudxa7sis7N8H+NXi5kj1iYD5eE66W+nXOnp8yTopcjS+LrHfUj/wAxD/XTrFPmOilyHxd476kf+Yh/rp1inzHRS5H4fB3jv0cf+Yh/rp1inzHRS5Ho+DrHWB4cet//AHEPS36/lp09Pmc6OXI8/F5jv0cf+Yh/rp1inzO9FPkPi8x36OP/ADEP9dOsU+Y6KXIyYbcHHK6sYYmCsCVOIgswBuQe3yNOsU+Y6KfIus0EcZCyx/KBVBZUaS/ZFu3GD06Xr5zE060aj3ZXTzWa49jPqsLVoTpRbjZrLR8FzRgSVY5M0UdlZCHLKYgcuoILC5IBbQjUa30sYnGU4bs5Zp5Wz17vD9ZkylGnU3qcbJrO6tp38ddeHHLOUw8ZdUlcW1bIuvZuq3LH61jbya86iqJQp7seeb7reX3J6d5z35cslyvfz+3aZqqlo0Rs0KS0TFGPO4zqfOp5DzEVY6w5K01dfR+u+5W6tu503Z/VfT9WNSXYkuJnhSTEpCrHKsojYhXNgoKlrDNqASeeUdRWns10JycNL8+P2MraaxEIqprbllbttmdd3X3IgwbiYkzYjLk4zgAgdQijRb9TqfLW5RoQox3YKx8/XxFSvLemy0VMQCgKPtjwXYOadsRGZMPI5zScLIUck3YlJUYAnXlYXNyDXipTjUVpHuE5Qd0Smz9ycNHbicScjkZmBXncfJIqxaWH0ennqClgqFJ3hFX56v6u7JKmJqz96X4MmP3Rw79qIcB++MAIfSj8U8hrYHuIrmJwNDEK04+K1O0cVVpP2X+iBk3VxebQYdrGyuZHU2IF2ycM5Tz7OY+lWL/+fe9ZVPZfZn97etDR/wAqrXcMyH3u2JPgkgaCYSzzy5JFlFoCRFI5MYUZ49IwoGYiwF7sWY2cbs7B0qClNNKOV1rm/pqyHDYvETqNRazzz0K5s7a+KxDzxPBwJMNEcSx4hIdFYXAGQ5gQTrfpVWjsmi6bqU57ys+H95PwJ6mPqKahKNnfn/RN7f8AzeWxtZSfGKCw1N2Gqiw1PQVi4D/yILm7fU0cV8GT7Dcbc7HPbiiN1+oHCxHuupBL+skdbV9RR2XGi96GvN5v7W8jDqY6VRWlpyWhl/sfiv0EHtj/AKKsdWqriQ9LDkZP7K4z9FD/ABJ/RTq1XmOlhyP0bqYux+SiBuOTJbrf6PPlXer1vmOdJDkBuvjP0MR/bX7lrvQVvmHSU+R6O6+KPPD4c25Xe/3U6CrzXmOkhyNnD7u4kZr4bDaqR47c/L5K6qFRcvM46kfVjE+6+KP9xhh5mP3qa8vD1ea8zvSxPH9lMX+ig/iH9FOrVeaO9LDkfg3Txf6OD2r/ANdc6tV5r14DpYcj227OMIA4eHsL/UHPn/deQV3q9bmvXgc6WHIx/wBksX+jg/iX/rrnVqvNHelhyH9ksX+jg/iX/rp1arzQ6aHIf2Sxf6OD+Jf+unVqvNDpociu73YWTBKXlMYcqMqKSwYZgLkBVy2F+1foBY6WrYnA76W/r2f6LNDavVE7aa27fx64lXwW0GxGIVZMvDSzKojUhnK/TLX5DNyt5arVqSwlN9Hm3xdtOzyLmE2h1/EKNRWis1a9r24vuvbuLk2LPDAsnjt/dx9yfq1nOs+jWmr4Ls7DfVJdI3nouL5vtNVpCe71KB7hVdybJlFL/bMbrcEXI8o5iuJ2Z1q6sRuBxIkaXDuSzJYEkZCytexsOoIIuO4GrVSDpqFaGV/GzRTpVFUc6E87dlrp+rHZdzdoNPg4nckvZkZiLZijFC/7WW/rr66jPpKcZ81c+Mr0+jqyguDaJqpCIUAoBQCgFAU7wgPd8Ilvpyy37sseS3r432Vj7clbCNc2v3+DQ2ZG9fuTKpikGaRuR+A41b9dUSw9tqy9hzdqq4WuXtpRV4PtMW835nif/gm/22rKwT/7mn/9L7l7EfBl3P7HXofFHmHur9BPkz3QCgFAKAUAoBQCgFAKAUAoBQFR8Im7k2Oh4aPZFGYRiwMklxYMxNggXNp3nyCoqsHJZemQ1qbmrJ/74HJ8HsvEYSVY8RGY31BLXyyXF+w/JyCL6dG6WNYe0aMoptrL7f7X2NvYblGcYqytdPP3ovNNdsWrW5MnM2lvL/57qxL5WPr7Z3PNcOigM24+7f8A6hicTLMXSGLJCoQqplOrODIBmAsyHskHXnpX02AwdOVCLmr8eNvofKbRx1WOIkoO2VuF/qdhwmGSJFjjUIiAKqqLBQOQArXMUy0AoBQCgFAKA5/vXMJMcbEEQwrHpzDyHO6nX6iwG363lr5r/qGtlCku/wDX5NnZNP3p+HryK3tbEFXRQhbiKYjYgZQ8kILG/cubQd3dcijsuoqdOtJ/LbxsyzjYOcqaXP8AKM231vhpx3xSD2qR99UcDliId6LWJ+FLuZKYLejGMpVXXJfszug4pHIqqABQAeTMP2TzO9Pbc6UN2cU5+S/vuMtbMjOV4u0fMz4TeTGxXuUxK2Gj2hlJvr241CWtoBk58yKUNvp5Vo/Th9RU2V8kvqXfZO0kxMKTR3yuDoRZlIJDKw6MrAqR0INfRRkpJNaMyGmnZm5XTgoBQCgFAKAUAoBQCgFAKAhd9cIJcBikYA3gkIvyBCEg+Qg63rjOrU4hu9sjHfCYYFnWSKUkB5FLFCEZxexvY5bXuRryr5+lDC4yW7u7kuzQ+lqzxmBjvb2/Dt1XrxMWG27K2IWNoHRQ7I0liYmIzAEMVGhNrd9xUFfAU6UJWmm1w4/S5Ph9o1K043puKfHh9bcy17F3aGPmeKSZkjEaMyqO2/bN8rk9jkoOhOotaptk0KdS8paxf3RBtnEVKVoR0kvs/wDR1bY+yosLCkECCONBZVH2kk6kk6knUmvoj5k3aAUAoBQCgPwmgKpvHvlAicPDYnDviWcRKglSRkOudmRST2VVtDpewPOq+KrqhRlUfAloUulqKHMrEMWUWuSSSSzG7MxN2Zj1JNfBV6869Rzm7tn1VKnGnFRjoasY4zJJoI1OZOrObEBj3LYkgczodOVSyaoxdP8A5PJ8l2d/M8L+RqXBadvb3G46AixFx3VVjJxd0TNJqzCIBoBbUn1kkn7SaSk5O79WCSWh6Zbj2j3V3RJo52ExuBMIpJMMAcjA4hNb5SWAlBJ1sSVI582GgAFfY7Fxcq9FxlrHLwPnto0FSqJx4l3rYM8UAoBQCgFAKAUAoBQCgFAau1IQ8MqkXzRutu8FTpQHIdjTZXwclyt3gPl7TBSNO8Eg+c18xgo7mMiu/wDJ9dtGW/gpPu/BA40McLG4Aj4YimZAuUAJZmQL0ta1j3VEmlipxkr3cl4vIlmv+0hOLsoqMvBWZc9ysRkx8X+IksXrsJB07omq1sWdpyj2X+n+ynt6F6cJ8nb6r+jqdfRHzAoBQCgFAKA8Twq6sjqGVgVZSLggixBB5gigK3J4PdmFg/wKFWFrFFMdiORAQgA+WuNJqzOp2zRXd5vBxiZpPyTHnDw5bZCryNfW5MjOSendb7TU/wAdhb36NE/W61rbzM+H3QxsaImbDylVszlpIOVgtlEb38uo81ZWI2BGc3KE7X4Nfm5epbUcYqMo3M2G3UxjD5RsPEdfFMmJ0todVi69PtrkP+noL35t9yt+zstrS/4x8/8AQw+5WKRyWxccqnTL8HMOTnqpDuW1sLHprfSxmrbBoSilTbi+et/sR09qVVK81dfT9mQbiSM4kfFsrLnCJGg4WVgvzga5c3UG4K6aC2pM1LY9CNF0pZ3zvo/AjntCrKpvxy7DWxfgyMriRto4pJAuQ8AiBLXubKLmxOurGrmEwdPCw3KfnqV6+InWlvTLhsLZAwsXDWWaUXJzTStK/mzHkB3CrRASNAKAUAoBQCgFAKAUAoDG2IQaFlHrFAemFwR3igOKrOIoMP2ATCsZJJYOTFKSb2awPZ7q+cc1DGRVlrbjxbPq9x1MDJ3eavbLhFdl/M2t8dmlZcTDa2fOV5EWkBIsOVhmIsfq+uocdHocZvcLqXrxJcDPp8Fu8bOPrwsR+zdpiL4NijciNopGIGY5GsshAGpOR2OlcwMlRxln2o5j4utgrrN2T+34L3trwmYaAnJFPOAL5o0BU99rnMR5bZfLX0DxlHe3d7136HziwNdx3nG31v8ARXf1JHczfrCbTDcBmWRPHikAWRRe17AkEX6gm1xe16tFPQs1AKAUAoBQCgFAKAUAoBQCgFAKAUAoBQCgFAKAUAoDmu+u8EkmJkwqFkihCBypKmR2UPlJGuQKy6Dnc3vyrH2rjJ0koQdm/qbex8FTrXqVFdLLsKpHhomBsiEXIPYFiRoemvd6qwJ1at7yk7959JCnStaKVu4yrFlBCNJHcWPCkeL/AEEVLTx2IhpN+Of3Iamz8NU1gvDL7HjD4YKmQksuvjWub3Jvbnck9OtRVa0qkt96ktGhGlDcWhl2vteSXhRqM00S5GkbxeEfEMhvcupvYDxgxuV5nSrYiniKClWyknw/5frv4duhl0cNUw2IlChnFrj/AMeXf3cVq1qYY8EohEPNAgj16rly6+qsyVWTqdJxvfx1NWNGKpKlwtbwtY0Mbn4RSSFpbaBkyHNpbMyNyPkAYVYpbm/vQlu9jv8AS6/aK1Xf6PcnDe7Vb6tP9Mw+ChRFtgO7cEcN1PEBjR7gdlWkIzNmKmwUXsdBavpsJNOFk7+K/H7fefK4yDjO7TXg19/0u4+iRVopigFAKAUAoBQCgFAKAUAoBQCgFAKAUAoBQCgFAKA5nvXu5ihippIoWmSYhwUaMMjZFUqwdl07NwRfnbprj4/Z869RTg14m5s3aVOhSdOp4NFbwmEljVIWglWUBU4WQs2a3Qi4YfrA263rMrYDEOs1u3u9eBq0No4ZUE3K1lpx+hYpdx8YqoUMTswu6M5j4ba9lWCNnXkOQNwTrcAX57Fi0t2VnxM6nt1pvfjdcP0SWG8HeZQZsVKr9RCIgg7gDLExNu/S/cKs09k4eMbSV33tfYrVds4iT9j2V9fuRu0Nw5sOzthvl42bPZmVZwcqg3JsjjTQ3WwsLG16hxmyukadJ2srWZNgtsdGmqyvd3uvyQU8bxm0sUkRJsOJGygnuDWyt6iaxq2Br0VeUcuZt0NoYes7Qlny0Z+VULp5lUEHMAR1va1vLeuxbTy1PMkrZmxsfeF8BLEFZvg7uqvETmjAJAvGDrGwF2AXsnKwtcg1u7MxtWUujm7rz/1wz5nz+1cBRjHpIKz8n/dtLHZq3z5wUAoBQCgFAKAUAoBQCgFAKAUAoBQCgFAKAUAoBQCgFAKAUBq7T2fHiInilXMjixFyD3ggjVWBAII1BAIrjSaszqbTuikYvwaAxyKMXM3YYRgiJe1Y5c7qlyL25WvbnzqjHZuHjLeUTQltXEyhuuXlmylvideEY5OPy+D5DxieVsnUXv2vF63trWD/AI7EdJubvjw77+mfRPamF6Lf3vDj9Cb3W3Smmlw/wiB0igKSMZNC8iL2FUXzEBrMSQB2ba301sDgZ060qs8tbLvMbH4+nVoRpQz0u+7zOtVrmKf/2Q=="/>
          <p:cNvSpPr>
            <a:spLocks noChangeAspect="1" noChangeArrowheads="1"/>
          </p:cNvSpPr>
          <p:nvPr/>
        </p:nvSpPr>
        <p:spPr bwMode="auto">
          <a:xfrm>
            <a:off x="307975" y="-1127125"/>
            <a:ext cx="2895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http://www.nocturnar.com/forum/attachments/perfiles/93974d1362165079-imagenes-gif-animadas-de-gracias-gracias-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73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478</TotalTime>
  <Words>481</Words>
  <Application>Microsoft Office PowerPoint</Application>
  <PresentationFormat>Presentación en pantalla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Metro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Ezequiel</dc:creator>
  <cp:lastModifiedBy>Ezequiel</cp:lastModifiedBy>
  <cp:revision>35</cp:revision>
  <dcterms:created xsi:type="dcterms:W3CDTF">2014-12-15T13:28:35Z</dcterms:created>
  <dcterms:modified xsi:type="dcterms:W3CDTF">2014-12-17T18:47:13Z</dcterms:modified>
</cp:coreProperties>
</file>