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5" r:id="rId12"/>
    <p:sldId id="280" r:id="rId13"/>
    <p:sldId id="346" r:id="rId14"/>
    <p:sldId id="289" r:id="rId15"/>
    <p:sldId id="292" r:id="rId16"/>
    <p:sldId id="293" r:id="rId17"/>
    <p:sldId id="294" r:id="rId18"/>
    <p:sldId id="295" r:id="rId19"/>
    <p:sldId id="299" r:id="rId20"/>
    <p:sldId id="300" r:id="rId21"/>
    <p:sldId id="303" r:id="rId22"/>
    <p:sldId id="347" r:id="rId23"/>
    <p:sldId id="305" r:id="rId24"/>
    <p:sldId id="349" r:id="rId25"/>
    <p:sldId id="306" r:id="rId26"/>
    <p:sldId id="348" r:id="rId27"/>
    <p:sldId id="308" r:id="rId28"/>
    <p:sldId id="341" r:id="rId29"/>
    <p:sldId id="342" r:id="rId30"/>
    <p:sldId id="343" r:id="rId31"/>
  </p:sldIdLst>
  <p:sldSz cx="9182100" cy="6908800"/>
  <p:notesSz cx="9182100" cy="69088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60"/>
  </p:normalViewPr>
  <p:slideViewPr>
    <p:cSldViewPr>
      <p:cViewPr varScale="1">
        <p:scale>
          <a:sx n="69" d="100"/>
          <a:sy n="69" d="100"/>
        </p:scale>
        <p:origin x="134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9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17" Type="http://schemas.openxmlformats.org/officeDocument/2006/relationships/image" Target="../media/image81.png"/><Relationship Id="rId2" Type="http://schemas.openxmlformats.org/officeDocument/2006/relationships/image" Target="../media/image83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79.png"/><Relationship Id="rId5" Type="http://schemas.openxmlformats.org/officeDocument/2006/relationships/image" Target="../media/image86.png"/><Relationship Id="rId15" Type="http://schemas.openxmlformats.org/officeDocument/2006/relationships/image" Target="../media/image95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79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85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79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85.png"/><Relationship Id="rId9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49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48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336792" y="2386584"/>
            <a:ext cx="2075688" cy="1664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" y="256031"/>
            <a:ext cx="5870447" cy="5500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9420" y="3495675"/>
            <a:ext cx="3571875" cy="281813"/>
          </a:xfrm>
          <a:custGeom>
            <a:avLst/>
            <a:gdLst/>
            <a:ahLst/>
            <a:cxnLst/>
            <a:rect l="l" t="t" r="r" b="b"/>
            <a:pathLst>
              <a:path w="3571875" h="281813">
                <a:moveTo>
                  <a:pt x="3298952" y="225170"/>
                </a:moveTo>
                <a:lnTo>
                  <a:pt x="3294760" y="231012"/>
                </a:lnTo>
                <a:lnTo>
                  <a:pt x="3288410" y="235712"/>
                </a:lnTo>
                <a:lnTo>
                  <a:pt x="3285636" y="237617"/>
                </a:lnTo>
                <a:lnTo>
                  <a:pt x="3273822" y="243152"/>
                </a:lnTo>
                <a:lnTo>
                  <a:pt x="3261486" y="244982"/>
                </a:lnTo>
                <a:lnTo>
                  <a:pt x="3252978" y="244982"/>
                </a:lnTo>
                <a:lnTo>
                  <a:pt x="3246120" y="242316"/>
                </a:lnTo>
                <a:lnTo>
                  <a:pt x="3240658" y="236981"/>
                </a:lnTo>
                <a:lnTo>
                  <a:pt x="3235198" y="231648"/>
                </a:lnTo>
                <a:lnTo>
                  <a:pt x="3232404" y="225298"/>
                </a:lnTo>
                <a:lnTo>
                  <a:pt x="3231385" y="280790"/>
                </a:lnTo>
                <a:lnTo>
                  <a:pt x="3245865" y="281813"/>
                </a:lnTo>
                <a:lnTo>
                  <a:pt x="3253796" y="281458"/>
                </a:lnTo>
                <a:lnTo>
                  <a:pt x="3266379" y="279348"/>
                </a:lnTo>
                <a:lnTo>
                  <a:pt x="3278378" y="275336"/>
                </a:lnTo>
                <a:lnTo>
                  <a:pt x="3286432" y="271365"/>
                </a:lnTo>
                <a:lnTo>
                  <a:pt x="3296978" y="264423"/>
                </a:lnTo>
                <a:lnTo>
                  <a:pt x="3298952" y="225170"/>
                </a:lnTo>
                <a:close/>
              </a:path>
              <a:path w="3571875" h="281813">
                <a:moveTo>
                  <a:pt x="1488599" y="77109"/>
                </a:moveTo>
                <a:lnTo>
                  <a:pt x="1475973" y="79858"/>
                </a:lnTo>
                <a:lnTo>
                  <a:pt x="1465077" y="83871"/>
                </a:lnTo>
                <a:lnTo>
                  <a:pt x="1455927" y="89153"/>
                </a:lnTo>
                <a:lnTo>
                  <a:pt x="1446960" y="96831"/>
                </a:lnTo>
                <a:lnTo>
                  <a:pt x="1439302" y="106510"/>
                </a:lnTo>
                <a:lnTo>
                  <a:pt x="1433109" y="118086"/>
                </a:lnTo>
                <a:lnTo>
                  <a:pt x="1428368" y="131572"/>
                </a:lnTo>
                <a:lnTo>
                  <a:pt x="1475866" y="140081"/>
                </a:lnTo>
                <a:lnTo>
                  <a:pt x="1479041" y="130937"/>
                </a:lnTo>
                <a:lnTo>
                  <a:pt x="1483232" y="124460"/>
                </a:lnTo>
                <a:lnTo>
                  <a:pt x="1488439" y="120776"/>
                </a:lnTo>
                <a:lnTo>
                  <a:pt x="1493646" y="117220"/>
                </a:lnTo>
                <a:lnTo>
                  <a:pt x="1500885" y="115316"/>
                </a:lnTo>
                <a:lnTo>
                  <a:pt x="1514966" y="115406"/>
                </a:lnTo>
                <a:lnTo>
                  <a:pt x="1529218" y="117340"/>
                </a:lnTo>
                <a:lnTo>
                  <a:pt x="1538351" y="121793"/>
                </a:lnTo>
                <a:lnTo>
                  <a:pt x="1543303" y="125983"/>
                </a:lnTo>
                <a:lnTo>
                  <a:pt x="1545716" y="133223"/>
                </a:lnTo>
                <a:lnTo>
                  <a:pt x="1545716" y="148462"/>
                </a:lnTo>
                <a:lnTo>
                  <a:pt x="1536349" y="151767"/>
                </a:lnTo>
                <a:lnTo>
                  <a:pt x="1525206" y="154834"/>
                </a:lnTo>
                <a:lnTo>
                  <a:pt x="1511399" y="158011"/>
                </a:lnTo>
                <a:lnTo>
                  <a:pt x="1494916" y="161289"/>
                </a:lnTo>
                <a:lnTo>
                  <a:pt x="1488620" y="162548"/>
                </a:lnTo>
                <a:lnTo>
                  <a:pt x="1474711" y="165865"/>
                </a:lnTo>
                <a:lnTo>
                  <a:pt x="1462966" y="169509"/>
                </a:lnTo>
                <a:lnTo>
                  <a:pt x="1453388" y="173481"/>
                </a:lnTo>
                <a:lnTo>
                  <a:pt x="1449072" y="175795"/>
                </a:lnTo>
                <a:lnTo>
                  <a:pt x="1438856" y="183571"/>
                </a:lnTo>
                <a:lnTo>
                  <a:pt x="1431035" y="193548"/>
                </a:lnTo>
                <a:lnTo>
                  <a:pt x="1428441" y="198335"/>
                </a:lnTo>
                <a:lnTo>
                  <a:pt x="1424386" y="210247"/>
                </a:lnTo>
                <a:lnTo>
                  <a:pt x="1423034" y="223393"/>
                </a:lnTo>
                <a:lnTo>
                  <a:pt x="1423490" y="231338"/>
                </a:lnTo>
                <a:lnTo>
                  <a:pt x="1426441" y="244029"/>
                </a:lnTo>
                <a:lnTo>
                  <a:pt x="1432131" y="255351"/>
                </a:lnTo>
                <a:lnTo>
                  <a:pt x="1440560" y="265302"/>
                </a:lnTo>
                <a:lnTo>
                  <a:pt x="1450188" y="272575"/>
                </a:lnTo>
                <a:lnTo>
                  <a:pt x="1461381" y="277715"/>
                </a:lnTo>
                <a:lnTo>
                  <a:pt x="1474213" y="280790"/>
                </a:lnTo>
                <a:lnTo>
                  <a:pt x="1475231" y="225298"/>
                </a:lnTo>
                <a:lnTo>
                  <a:pt x="1475231" y="210566"/>
                </a:lnTo>
                <a:lnTo>
                  <a:pt x="1478660" y="204469"/>
                </a:lnTo>
                <a:lnTo>
                  <a:pt x="1485518" y="199644"/>
                </a:lnTo>
                <a:lnTo>
                  <a:pt x="1487861" y="198272"/>
                </a:lnTo>
                <a:lnTo>
                  <a:pt x="1498200" y="194386"/>
                </a:lnTo>
                <a:lnTo>
                  <a:pt x="1513966" y="190500"/>
                </a:lnTo>
                <a:lnTo>
                  <a:pt x="1523129" y="188506"/>
                </a:lnTo>
                <a:lnTo>
                  <a:pt x="1536213" y="185330"/>
                </a:lnTo>
                <a:lnTo>
                  <a:pt x="1545716" y="182499"/>
                </a:lnTo>
                <a:lnTo>
                  <a:pt x="1545716" y="193218"/>
                </a:lnTo>
                <a:lnTo>
                  <a:pt x="1545216" y="208779"/>
                </a:lnTo>
                <a:lnTo>
                  <a:pt x="1543684" y="218439"/>
                </a:lnTo>
                <a:lnTo>
                  <a:pt x="1541779" y="225170"/>
                </a:lnTo>
                <a:lnTo>
                  <a:pt x="1539806" y="264423"/>
                </a:lnTo>
                <a:lnTo>
                  <a:pt x="1549907" y="255777"/>
                </a:lnTo>
                <a:lnTo>
                  <a:pt x="1550796" y="258825"/>
                </a:lnTo>
                <a:lnTo>
                  <a:pt x="1551685" y="261874"/>
                </a:lnTo>
                <a:lnTo>
                  <a:pt x="1553717" y="268731"/>
                </a:lnTo>
                <a:lnTo>
                  <a:pt x="1555368" y="273938"/>
                </a:lnTo>
                <a:lnTo>
                  <a:pt x="1556765" y="277368"/>
                </a:lnTo>
                <a:lnTo>
                  <a:pt x="1608454" y="277368"/>
                </a:lnTo>
                <a:lnTo>
                  <a:pt x="1607152" y="274621"/>
                </a:lnTo>
                <a:lnTo>
                  <a:pt x="1602209" y="262370"/>
                </a:lnTo>
                <a:lnTo>
                  <a:pt x="1599056" y="250825"/>
                </a:lnTo>
                <a:lnTo>
                  <a:pt x="1597644" y="240851"/>
                </a:lnTo>
                <a:lnTo>
                  <a:pt x="1596803" y="228130"/>
                </a:lnTo>
                <a:lnTo>
                  <a:pt x="1596516" y="212470"/>
                </a:lnTo>
                <a:lnTo>
                  <a:pt x="1597152" y="151383"/>
                </a:lnTo>
                <a:lnTo>
                  <a:pt x="1596882" y="139032"/>
                </a:lnTo>
                <a:lnTo>
                  <a:pt x="1595628" y="124513"/>
                </a:lnTo>
                <a:lnTo>
                  <a:pt x="1593380" y="113047"/>
                </a:lnTo>
                <a:lnTo>
                  <a:pt x="1590166" y="104648"/>
                </a:lnTo>
                <a:lnTo>
                  <a:pt x="1586817" y="99551"/>
                </a:lnTo>
                <a:lnTo>
                  <a:pt x="1578019" y="90876"/>
                </a:lnTo>
                <a:lnTo>
                  <a:pt x="1566037" y="83565"/>
                </a:lnTo>
                <a:lnTo>
                  <a:pt x="1555153" y="79640"/>
                </a:lnTo>
                <a:lnTo>
                  <a:pt x="1543476" y="77242"/>
                </a:lnTo>
                <a:lnTo>
                  <a:pt x="1529744" y="75795"/>
                </a:lnTo>
                <a:lnTo>
                  <a:pt x="1513966" y="75311"/>
                </a:lnTo>
                <a:lnTo>
                  <a:pt x="1502942" y="75614"/>
                </a:lnTo>
                <a:lnTo>
                  <a:pt x="1488599" y="77109"/>
                </a:lnTo>
                <a:close/>
              </a:path>
              <a:path w="3571875" h="281813">
                <a:moveTo>
                  <a:pt x="1541779" y="225170"/>
                </a:moveTo>
                <a:lnTo>
                  <a:pt x="1537589" y="231012"/>
                </a:lnTo>
                <a:lnTo>
                  <a:pt x="1531239" y="235712"/>
                </a:lnTo>
                <a:lnTo>
                  <a:pt x="1528464" y="237617"/>
                </a:lnTo>
                <a:lnTo>
                  <a:pt x="1516650" y="243152"/>
                </a:lnTo>
                <a:lnTo>
                  <a:pt x="1504314" y="244982"/>
                </a:lnTo>
                <a:lnTo>
                  <a:pt x="1495805" y="244982"/>
                </a:lnTo>
                <a:lnTo>
                  <a:pt x="1488947" y="242316"/>
                </a:lnTo>
                <a:lnTo>
                  <a:pt x="1483487" y="236981"/>
                </a:lnTo>
                <a:lnTo>
                  <a:pt x="1478026" y="231648"/>
                </a:lnTo>
                <a:lnTo>
                  <a:pt x="1475231" y="225298"/>
                </a:lnTo>
                <a:lnTo>
                  <a:pt x="1474213" y="280790"/>
                </a:lnTo>
                <a:lnTo>
                  <a:pt x="1488693" y="281813"/>
                </a:lnTo>
                <a:lnTo>
                  <a:pt x="1496624" y="281458"/>
                </a:lnTo>
                <a:lnTo>
                  <a:pt x="1509207" y="279348"/>
                </a:lnTo>
                <a:lnTo>
                  <a:pt x="1521205" y="275336"/>
                </a:lnTo>
                <a:lnTo>
                  <a:pt x="1529260" y="271365"/>
                </a:lnTo>
                <a:lnTo>
                  <a:pt x="1539806" y="264423"/>
                </a:lnTo>
                <a:lnTo>
                  <a:pt x="1541779" y="225170"/>
                </a:lnTo>
                <a:close/>
              </a:path>
              <a:path w="3571875" h="281813">
                <a:moveTo>
                  <a:pt x="283115" y="77109"/>
                </a:moveTo>
                <a:lnTo>
                  <a:pt x="270489" y="79858"/>
                </a:lnTo>
                <a:lnTo>
                  <a:pt x="259593" y="83871"/>
                </a:lnTo>
                <a:lnTo>
                  <a:pt x="250443" y="89153"/>
                </a:lnTo>
                <a:lnTo>
                  <a:pt x="241476" y="96831"/>
                </a:lnTo>
                <a:lnTo>
                  <a:pt x="233818" y="106510"/>
                </a:lnTo>
                <a:lnTo>
                  <a:pt x="227625" y="118086"/>
                </a:lnTo>
                <a:lnTo>
                  <a:pt x="222884" y="131572"/>
                </a:lnTo>
                <a:lnTo>
                  <a:pt x="270382" y="140081"/>
                </a:lnTo>
                <a:lnTo>
                  <a:pt x="273557" y="130937"/>
                </a:lnTo>
                <a:lnTo>
                  <a:pt x="277749" y="124460"/>
                </a:lnTo>
                <a:lnTo>
                  <a:pt x="282955" y="120776"/>
                </a:lnTo>
                <a:lnTo>
                  <a:pt x="288163" y="117220"/>
                </a:lnTo>
                <a:lnTo>
                  <a:pt x="295401" y="115316"/>
                </a:lnTo>
                <a:lnTo>
                  <a:pt x="309482" y="115406"/>
                </a:lnTo>
                <a:lnTo>
                  <a:pt x="323734" y="117340"/>
                </a:lnTo>
                <a:lnTo>
                  <a:pt x="332866" y="121793"/>
                </a:lnTo>
                <a:lnTo>
                  <a:pt x="337819" y="125983"/>
                </a:lnTo>
                <a:lnTo>
                  <a:pt x="340232" y="133223"/>
                </a:lnTo>
                <a:lnTo>
                  <a:pt x="340232" y="148462"/>
                </a:lnTo>
                <a:lnTo>
                  <a:pt x="330865" y="151767"/>
                </a:lnTo>
                <a:lnTo>
                  <a:pt x="319722" y="154834"/>
                </a:lnTo>
                <a:lnTo>
                  <a:pt x="305915" y="158011"/>
                </a:lnTo>
                <a:lnTo>
                  <a:pt x="289432" y="161289"/>
                </a:lnTo>
                <a:lnTo>
                  <a:pt x="283136" y="162548"/>
                </a:lnTo>
                <a:lnTo>
                  <a:pt x="269227" y="165865"/>
                </a:lnTo>
                <a:lnTo>
                  <a:pt x="257482" y="169509"/>
                </a:lnTo>
                <a:lnTo>
                  <a:pt x="247903" y="173481"/>
                </a:lnTo>
                <a:lnTo>
                  <a:pt x="243588" y="175795"/>
                </a:lnTo>
                <a:lnTo>
                  <a:pt x="233372" y="183571"/>
                </a:lnTo>
                <a:lnTo>
                  <a:pt x="225551" y="193548"/>
                </a:lnTo>
                <a:lnTo>
                  <a:pt x="222957" y="198335"/>
                </a:lnTo>
                <a:lnTo>
                  <a:pt x="218902" y="210247"/>
                </a:lnTo>
                <a:lnTo>
                  <a:pt x="217550" y="223393"/>
                </a:lnTo>
                <a:lnTo>
                  <a:pt x="218006" y="231338"/>
                </a:lnTo>
                <a:lnTo>
                  <a:pt x="220957" y="244029"/>
                </a:lnTo>
                <a:lnTo>
                  <a:pt x="226647" y="255351"/>
                </a:lnTo>
                <a:lnTo>
                  <a:pt x="235076" y="265302"/>
                </a:lnTo>
                <a:lnTo>
                  <a:pt x="244704" y="272575"/>
                </a:lnTo>
                <a:lnTo>
                  <a:pt x="255897" y="277715"/>
                </a:lnTo>
                <a:lnTo>
                  <a:pt x="268729" y="280790"/>
                </a:lnTo>
                <a:lnTo>
                  <a:pt x="269747" y="225298"/>
                </a:lnTo>
                <a:lnTo>
                  <a:pt x="269747" y="210566"/>
                </a:lnTo>
                <a:lnTo>
                  <a:pt x="273176" y="204469"/>
                </a:lnTo>
                <a:lnTo>
                  <a:pt x="280034" y="199644"/>
                </a:lnTo>
                <a:lnTo>
                  <a:pt x="282377" y="198272"/>
                </a:lnTo>
                <a:lnTo>
                  <a:pt x="292716" y="194386"/>
                </a:lnTo>
                <a:lnTo>
                  <a:pt x="308482" y="190500"/>
                </a:lnTo>
                <a:lnTo>
                  <a:pt x="317645" y="188506"/>
                </a:lnTo>
                <a:lnTo>
                  <a:pt x="330729" y="185330"/>
                </a:lnTo>
                <a:lnTo>
                  <a:pt x="340232" y="182499"/>
                </a:lnTo>
                <a:lnTo>
                  <a:pt x="340232" y="193218"/>
                </a:lnTo>
                <a:lnTo>
                  <a:pt x="339732" y="208779"/>
                </a:lnTo>
                <a:lnTo>
                  <a:pt x="338200" y="218439"/>
                </a:lnTo>
                <a:lnTo>
                  <a:pt x="336295" y="225170"/>
                </a:lnTo>
                <a:lnTo>
                  <a:pt x="334322" y="264423"/>
                </a:lnTo>
                <a:lnTo>
                  <a:pt x="344424" y="255777"/>
                </a:lnTo>
                <a:lnTo>
                  <a:pt x="345313" y="258825"/>
                </a:lnTo>
                <a:lnTo>
                  <a:pt x="346201" y="261874"/>
                </a:lnTo>
                <a:lnTo>
                  <a:pt x="348233" y="268731"/>
                </a:lnTo>
                <a:lnTo>
                  <a:pt x="349884" y="273938"/>
                </a:lnTo>
                <a:lnTo>
                  <a:pt x="351281" y="277368"/>
                </a:lnTo>
                <a:lnTo>
                  <a:pt x="402970" y="277368"/>
                </a:lnTo>
                <a:lnTo>
                  <a:pt x="401668" y="274621"/>
                </a:lnTo>
                <a:lnTo>
                  <a:pt x="396725" y="262370"/>
                </a:lnTo>
                <a:lnTo>
                  <a:pt x="393572" y="250825"/>
                </a:lnTo>
                <a:lnTo>
                  <a:pt x="392160" y="240851"/>
                </a:lnTo>
                <a:lnTo>
                  <a:pt x="391319" y="228130"/>
                </a:lnTo>
                <a:lnTo>
                  <a:pt x="391032" y="212470"/>
                </a:lnTo>
                <a:lnTo>
                  <a:pt x="391667" y="151383"/>
                </a:lnTo>
                <a:lnTo>
                  <a:pt x="391398" y="139032"/>
                </a:lnTo>
                <a:lnTo>
                  <a:pt x="390144" y="124513"/>
                </a:lnTo>
                <a:lnTo>
                  <a:pt x="387896" y="113047"/>
                </a:lnTo>
                <a:lnTo>
                  <a:pt x="384682" y="104648"/>
                </a:lnTo>
                <a:lnTo>
                  <a:pt x="381333" y="99551"/>
                </a:lnTo>
                <a:lnTo>
                  <a:pt x="372535" y="90876"/>
                </a:lnTo>
                <a:lnTo>
                  <a:pt x="360552" y="83565"/>
                </a:lnTo>
                <a:lnTo>
                  <a:pt x="349669" y="79640"/>
                </a:lnTo>
                <a:lnTo>
                  <a:pt x="337992" y="77242"/>
                </a:lnTo>
                <a:lnTo>
                  <a:pt x="324260" y="75795"/>
                </a:lnTo>
                <a:lnTo>
                  <a:pt x="308482" y="75311"/>
                </a:lnTo>
                <a:lnTo>
                  <a:pt x="297458" y="75614"/>
                </a:lnTo>
                <a:lnTo>
                  <a:pt x="283115" y="77109"/>
                </a:lnTo>
                <a:close/>
              </a:path>
              <a:path w="3571875" h="281813">
                <a:moveTo>
                  <a:pt x="336295" y="225170"/>
                </a:moveTo>
                <a:lnTo>
                  <a:pt x="332104" y="231012"/>
                </a:lnTo>
                <a:lnTo>
                  <a:pt x="325754" y="235712"/>
                </a:lnTo>
                <a:lnTo>
                  <a:pt x="322980" y="237617"/>
                </a:lnTo>
                <a:lnTo>
                  <a:pt x="311166" y="243152"/>
                </a:lnTo>
                <a:lnTo>
                  <a:pt x="298830" y="244982"/>
                </a:lnTo>
                <a:lnTo>
                  <a:pt x="290321" y="244982"/>
                </a:lnTo>
                <a:lnTo>
                  <a:pt x="283463" y="242316"/>
                </a:lnTo>
                <a:lnTo>
                  <a:pt x="278002" y="236981"/>
                </a:lnTo>
                <a:lnTo>
                  <a:pt x="272541" y="231648"/>
                </a:lnTo>
                <a:lnTo>
                  <a:pt x="269747" y="225298"/>
                </a:lnTo>
                <a:lnTo>
                  <a:pt x="268729" y="280790"/>
                </a:lnTo>
                <a:lnTo>
                  <a:pt x="283209" y="281813"/>
                </a:lnTo>
                <a:lnTo>
                  <a:pt x="291140" y="281458"/>
                </a:lnTo>
                <a:lnTo>
                  <a:pt x="303723" y="279348"/>
                </a:lnTo>
                <a:lnTo>
                  <a:pt x="315721" y="275336"/>
                </a:lnTo>
                <a:lnTo>
                  <a:pt x="323776" y="271365"/>
                </a:lnTo>
                <a:lnTo>
                  <a:pt x="334322" y="264423"/>
                </a:lnTo>
                <a:lnTo>
                  <a:pt x="336295" y="225170"/>
                </a:lnTo>
                <a:close/>
              </a:path>
              <a:path w="3571875" h="281813">
                <a:moveTo>
                  <a:pt x="1860422" y="79755"/>
                </a:moveTo>
                <a:lnTo>
                  <a:pt x="1860422" y="277368"/>
                </a:lnTo>
                <a:lnTo>
                  <a:pt x="1912746" y="277368"/>
                </a:lnTo>
                <a:lnTo>
                  <a:pt x="1912746" y="79755"/>
                </a:lnTo>
                <a:lnTo>
                  <a:pt x="1860422" y="79755"/>
                </a:lnTo>
                <a:close/>
              </a:path>
              <a:path w="3571875" h="281813">
                <a:moveTo>
                  <a:pt x="1056258" y="281813"/>
                </a:moveTo>
                <a:lnTo>
                  <a:pt x="1069153" y="280786"/>
                </a:lnTo>
                <a:lnTo>
                  <a:pt x="1081472" y="277738"/>
                </a:lnTo>
                <a:lnTo>
                  <a:pt x="1093342" y="272669"/>
                </a:lnTo>
                <a:lnTo>
                  <a:pt x="1104196" y="266024"/>
                </a:lnTo>
                <a:lnTo>
                  <a:pt x="1113753" y="257660"/>
                </a:lnTo>
                <a:lnTo>
                  <a:pt x="1121790" y="247776"/>
                </a:lnTo>
                <a:lnTo>
                  <a:pt x="1121790" y="277368"/>
                </a:lnTo>
                <a:lnTo>
                  <a:pt x="1170304" y="277368"/>
                </a:lnTo>
                <a:lnTo>
                  <a:pt x="1170304" y="79755"/>
                </a:lnTo>
                <a:lnTo>
                  <a:pt x="1118107" y="79755"/>
                </a:lnTo>
                <a:lnTo>
                  <a:pt x="1118098" y="167178"/>
                </a:lnTo>
                <a:lnTo>
                  <a:pt x="1117771" y="184824"/>
                </a:lnTo>
                <a:lnTo>
                  <a:pt x="1116993" y="198918"/>
                </a:lnTo>
                <a:lnTo>
                  <a:pt x="1115786" y="209449"/>
                </a:lnTo>
                <a:lnTo>
                  <a:pt x="1114170" y="216407"/>
                </a:lnTo>
                <a:lnTo>
                  <a:pt x="1111503" y="223647"/>
                </a:lnTo>
                <a:lnTo>
                  <a:pt x="1106677" y="229743"/>
                </a:lnTo>
                <a:lnTo>
                  <a:pt x="1099692" y="234695"/>
                </a:lnTo>
                <a:lnTo>
                  <a:pt x="1092580" y="239522"/>
                </a:lnTo>
                <a:lnTo>
                  <a:pt x="1084579" y="242062"/>
                </a:lnTo>
                <a:lnTo>
                  <a:pt x="1067815" y="242062"/>
                </a:lnTo>
                <a:lnTo>
                  <a:pt x="1061339" y="240156"/>
                </a:lnTo>
                <a:lnTo>
                  <a:pt x="1056258" y="236474"/>
                </a:lnTo>
                <a:lnTo>
                  <a:pt x="1051178" y="232918"/>
                </a:lnTo>
                <a:lnTo>
                  <a:pt x="1047750" y="227964"/>
                </a:lnTo>
                <a:lnTo>
                  <a:pt x="1045717" y="221614"/>
                </a:lnTo>
                <a:lnTo>
                  <a:pt x="1044457" y="214753"/>
                </a:lnTo>
                <a:lnTo>
                  <a:pt x="1043597" y="204018"/>
                </a:lnTo>
                <a:lnTo>
                  <a:pt x="1043090" y="189287"/>
                </a:lnTo>
                <a:lnTo>
                  <a:pt x="1042924" y="170561"/>
                </a:lnTo>
                <a:lnTo>
                  <a:pt x="1042924" y="79755"/>
                </a:lnTo>
                <a:lnTo>
                  <a:pt x="990600" y="79755"/>
                </a:lnTo>
                <a:lnTo>
                  <a:pt x="990600" y="204850"/>
                </a:lnTo>
                <a:lnTo>
                  <a:pt x="990740" y="212366"/>
                </a:lnTo>
                <a:lnTo>
                  <a:pt x="991904" y="226401"/>
                </a:lnTo>
                <a:lnTo>
                  <a:pt x="994234" y="238465"/>
                </a:lnTo>
                <a:lnTo>
                  <a:pt x="997712" y="248538"/>
                </a:lnTo>
                <a:lnTo>
                  <a:pt x="1001639" y="255774"/>
                </a:lnTo>
                <a:lnTo>
                  <a:pt x="1009847" y="265417"/>
                </a:lnTo>
                <a:lnTo>
                  <a:pt x="1020571" y="273050"/>
                </a:lnTo>
                <a:lnTo>
                  <a:pt x="1030732" y="277626"/>
                </a:lnTo>
                <a:lnTo>
                  <a:pt x="1043025" y="280766"/>
                </a:lnTo>
                <a:lnTo>
                  <a:pt x="1056258" y="281813"/>
                </a:lnTo>
                <a:close/>
              </a:path>
              <a:path w="3571875" h="281813">
                <a:moveTo>
                  <a:pt x="3439795" y="212979"/>
                </a:moveTo>
                <a:lnTo>
                  <a:pt x="3387344" y="220980"/>
                </a:lnTo>
                <a:lnTo>
                  <a:pt x="3388271" y="224317"/>
                </a:lnTo>
                <a:lnTo>
                  <a:pt x="3393036" y="236558"/>
                </a:lnTo>
                <a:lnTo>
                  <a:pt x="3399599" y="247477"/>
                </a:lnTo>
                <a:lnTo>
                  <a:pt x="3407950" y="257095"/>
                </a:lnTo>
                <a:lnTo>
                  <a:pt x="3418078" y="265430"/>
                </a:lnTo>
                <a:lnTo>
                  <a:pt x="3429893" y="272128"/>
                </a:lnTo>
                <a:lnTo>
                  <a:pt x="3441083" y="276365"/>
                </a:lnTo>
                <a:lnTo>
                  <a:pt x="3453512" y="279391"/>
                </a:lnTo>
                <a:lnTo>
                  <a:pt x="3467179" y="281207"/>
                </a:lnTo>
                <a:lnTo>
                  <a:pt x="3482085" y="281813"/>
                </a:lnTo>
                <a:lnTo>
                  <a:pt x="3489976" y="281652"/>
                </a:lnTo>
                <a:lnTo>
                  <a:pt x="3504681" y="280365"/>
                </a:lnTo>
                <a:lnTo>
                  <a:pt x="3517950" y="277786"/>
                </a:lnTo>
                <a:lnTo>
                  <a:pt x="3529783" y="273911"/>
                </a:lnTo>
                <a:lnTo>
                  <a:pt x="3540180" y="268735"/>
                </a:lnTo>
                <a:lnTo>
                  <a:pt x="3549141" y="262255"/>
                </a:lnTo>
                <a:lnTo>
                  <a:pt x="3559585" y="251386"/>
                </a:lnTo>
                <a:lnTo>
                  <a:pt x="3566405" y="240378"/>
                </a:lnTo>
                <a:lnTo>
                  <a:pt x="3570505" y="228457"/>
                </a:lnTo>
                <a:lnTo>
                  <a:pt x="3571875" y="215645"/>
                </a:lnTo>
                <a:lnTo>
                  <a:pt x="3571722" y="210927"/>
                </a:lnTo>
                <a:lnTo>
                  <a:pt x="3569283" y="197542"/>
                </a:lnTo>
                <a:lnTo>
                  <a:pt x="3563873" y="186161"/>
                </a:lnTo>
                <a:lnTo>
                  <a:pt x="3555491" y="176783"/>
                </a:lnTo>
                <a:lnTo>
                  <a:pt x="3548238" y="171634"/>
                </a:lnTo>
                <a:lnTo>
                  <a:pt x="3538563" y="166543"/>
                </a:lnTo>
                <a:lnTo>
                  <a:pt x="3526832" y="161814"/>
                </a:lnTo>
                <a:lnTo>
                  <a:pt x="3513043" y="157440"/>
                </a:lnTo>
                <a:lnTo>
                  <a:pt x="3497199" y="153416"/>
                </a:lnTo>
                <a:lnTo>
                  <a:pt x="3496824" y="153332"/>
                </a:lnTo>
                <a:lnTo>
                  <a:pt x="3478263" y="148934"/>
                </a:lnTo>
                <a:lnTo>
                  <a:pt x="3463973" y="145032"/>
                </a:lnTo>
                <a:lnTo>
                  <a:pt x="3453979" y="141650"/>
                </a:lnTo>
                <a:lnTo>
                  <a:pt x="3448304" y="138811"/>
                </a:lnTo>
                <a:lnTo>
                  <a:pt x="3444875" y="136144"/>
                </a:lnTo>
                <a:lnTo>
                  <a:pt x="3443097" y="132969"/>
                </a:lnTo>
                <a:lnTo>
                  <a:pt x="3443097" y="124968"/>
                </a:lnTo>
                <a:lnTo>
                  <a:pt x="3445129" y="121412"/>
                </a:lnTo>
                <a:lnTo>
                  <a:pt x="3449065" y="118618"/>
                </a:lnTo>
                <a:lnTo>
                  <a:pt x="3452172" y="116962"/>
                </a:lnTo>
                <a:lnTo>
                  <a:pt x="3463356" y="113917"/>
                </a:lnTo>
                <a:lnTo>
                  <a:pt x="3478656" y="112902"/>
                </a:lnTo>
                <a:lnTo>
                  <a:pt x="3479406" y="112906"/>
                </a:lnTo>
                <a:lnTo>
                  <a:pt x="3493440" y="114497"/>
                </a:lnTo>
                <a:lnTo>
                  <a:pt x="3503929" y="118999"/>
                </a:lnTo>
                <a:lnTo>
                  <a:pt x="3509772" y="123189"/>
                </a:lnTo>
                <a:lnTo>
                  <a:pt x="3513835" y="129031"/>
                </a:lnTo>
                <a:lnTo>
                  <a:pt x="3515868" y="136779"/>
                </a:lnTo>
                <a:lnTo>
                  <a:pt x="3565144" y="127635"/>
                </a:lnTo>
                <a:lnTo>
                  <a:pt x="3561681" y="117783"/>
                </a:lnTo>
                <a:lnTo>
                  <a:pt x="3555539" y="106246"/>
                </a:lnTo>
                <a:lnTo>
                  <a:pt x="3547639" y="96501"/>
                </a:lnTo>
                <a:lnTo>
                  <a:pt x="3537965" y="88519"/>
                </a:lnTo>
                <a:lnTo>
                  <a:pt x="3530422" y="84300"/>
                </a:lnTo>
                <a:lnTo>
                  <a:pt x="3519928" y="80377"/>
                </a:lnTo>
                <a:lnTo>
                  <a:pt x="3507654" y="77567"/>
                </a:lnTo>
                <a:lnTo>
                  <a:pt x="3493601" y="75876"/>
                </a:lnTo>
                <a:lnTo>
                  <a:pt x="3477768" y="75311"/>
                </a:lnTo>
                <a:lnTo>
                  <a:pt x="3475479" y="75323"/>
                </a:lnTo>
                <a:lnTo>
                  <a:pt x="3459959" y="76171"/>
                </a:lnTo>
                <a:lnTo>
                  <a:pt x="3446141" y="78346"/>
                </a:lnTo>
                <a:lnTo>
                  <a:pt x="3434026" y="81849"/>
                </a:lnTo>
                <a:lnTo>
                  <a:pt x="3423613" y="86679"/>
                </a:lnTo>
                <a:lnTo>
                  <a:pt x="3414903" y="92837"/>
                </a:lnTo>
                <a:lnTo>
                  <a:pt x="3407518" y="100230"/>
                </a:lnTo>
                <a:lnTo>
                  <a:pt x="3400322" y="110996"/>
                </a:lnTo>
                <a:lnTo>
                  <a:pt x="3396015" y="122920"/>
                </a:lnTo>
                <a:lnTo>
                  <a:pt x="3394582" y="136017"/>
                </a:lnTo>
                <a:lnTo>
                  <a:pt x="3395966" y="149049"/>
                </a:lnTo>
                <a:lnTo>
                  <a:pt x="3400350" y="161106"/>
                </a:lnTo>
                <a:lnTo>
                  <a:pt x="3407725" y="171582"/>
                </a:lnTo>
                <a:lnTo>
                  <a:pt x="3418078" y="180467"/>
                </a:lnTo>
                <a:lnTo>
                  <a:pt x="3429100" y="186227"/>
                </a:lnTo>
                <a:lnTo>
                  <a:pt x="3438687" y="189937"/>
                </a:lnTo>
                <a:lnTo>
                  <a:pt x="3450397" y="193769"/>
                </a:lnTo>
                <a:lnTo>
                  <a:pt x="3464225" y="197722"/>
                </a:lnTo>
                <a:lnTo>
                  <a:pt x="3480166" y="201797"/>
                </a:lnTo>
                <a:lnTo>
                  <a:pt x="3498214" y="205994"/>
                </a:lnTo>
                <a:lnTo>
                  <a:pt x="3507231" y="208025"/>
                </a:lnTo>
                <a:lnTo>
                  <a:pt x="3513074" y="210312"/>
                </a:lnTo>
                <a:lnTo>
                  <a:pt x="3515740" y="212851"/>
                </a:lnTo>
                <a:lnTo>
                  <a:pt x="3518154" y="215392"/>
                </a:lnTo>
                <a:lnTo>
                  <a:pt x="3519424" y="218694"/>
                </a:lnTo>
                <a:lnTo>
                  <a:pt x="3519424" y="228473"/>
                </a:lnTo>
                <a:lnTo>
                  <a:pt x="3517137" y="233172"/>
                </a:lnTo>
                <a:lnTo>
                  <a:pt x="3512565" y="236600"/>
                </a:lnTo>
                <a:lnTo>
                  <a:pt x="3508280" y="239171"/>
                </a:lnTo>
                <a:lnTo>
                  <a:pt x="3496805" y="242854"/>
                </a:lnTo>
                <a:lnTo>
                  <a:pt x="3482085" y="244094"/>
                </a:lnTo>
                <a:lnTo>
                  <a:pt x="3476848" y="243922"/>
                </a:lnTo>
                <a:lnTo>
                  <a:pt x="3463629" y="241488"/>
                </a:lnTo>
                <a:lnTo>
                  <a:pt x="3453383" y="236219"/>
                </a:lnTo>
                <a:lnTo>
                  <a:pt x="3452243" y="235292"/>
                </a:lnTo>
                <a:lnTo>
                  <a:pt x="3444498" y="225746"/>
                </a:lnTo>
                <a:lnTo>
                  <a:pt x="3439795" y="212979"/>
                </a:lnTo>
                <a:close/>
              </a:path>
              <a:path w="3571875" h="281813">
                <a:moveTo>
                  <a:pt x="2821939" y="127762"/>
                </a:moveTo>
                <a:lnTo>
                  <a:pt x="2826145" y="123721"/>
                </a:lnTo>
                <a:lnTo>
                  <a:pt x="2837202" y="117426"/>
                </a:lnTo>
                <a:lnTo>
                  <a:pt x="2850260" y="115316"/>
                </a:lnTo>
                <a:lnTo>
                  <a:pt x="2854732" y="115557"/>
                </a:lnTo>
                <a:lnTo>
                  <a:pt x="2866955" y="119172"/>
                </a:lnTo>
                <a:lnTo>
                  <a:pt x="2877438" y="127126"/>
                </a:lnTo>
                <a:lnTo>
                  <a:pt x="2883250" y="135309"/>
                </a:lnTo>
                <a:lnTo>
                  <a:pt x="2887466" y="147180"/>
                </a:lnTo>
                <a:lnTo>
                  <a:pt x="2889123" y="161670"/>
                </a:lnTo>
                <a:lnTo>
                  <a:pt x="2811018" y="161670"/>
                </a:lnTo>
                <a:lnTo>
                  <a:pt x="2811856" y="150086"/>
                </a:lnTo>
                <a:lnTo>
                  <a:pt x="2815483" y="137815"/>
                </a:lnTo>
                <a:lnTo>
                  <a:pt x="2813847" y="81206"/>
                </a:lnTo>
                <a:lnTo>
                  <a:pt x="2802424" y="86712"/>
                </a:lnTo>
                <a:lnTo>
                  <a:pt x="2791872" y="94018"/>
                </a:lnTo>
                <a:lnTo>
                  <a:pt x="2782188" y="103124"/>
                </a:lnTo>
                <a:lnTo>
                  <a:pt x="2772235" y="116216"/>
                </a:lnTo>
                <a:lnTo>
                  <a:pt x="2766575" y="126898"/>
                </a:lnTo>
                <a:lnTo>
                  <a:pt x="2762178" y="138626"/>
                </a:lnTo>
                <a:lnTo>
                  <a:pt x="2759041" y="151400"/>
                </a:lnTo>
                <a:lnTo>
                  <a:pt x="2757161" y="165220"/>
                </a:lnTo>
                <a:lnTo>
                  <a:pt x="2756534" y="180086"/>
                </a:lnTo>
                <a:lnTo>
                  <a:pt x="2756743" y="188443"/>
                </a:lnTo>
                <a:lnTo>
                  <a:pt x="2758091" y="202203"/>
                </a:lnTo>
                <a:lnTo>
                  <a:pt x="2760696" y="215045"/>
                </a:lnTo>
                <a:lnTo>
                  <a:pt x="2764561" y="226979"/>
                </a:lnTo>
                <a:lnTo>
                  <a:pt x="2769692" y="238014"/>
                </a:lnTo>
                <a:lnTo>
                  <a:pt x="2776093" y="248157"/>
                </a:lnTo>
                <a:lnTo>
                  <a:pt x="2780481" y="253660"/>
                </a:lnTo>
                <a:lnTo>
                  <a:pt x="2789320" y="262273"/>
                </a:lnTo>
                <a:lnTo>
                  <a:pt x="2799422" y="269315"/>
                </a:lnTo>
                <a:lnTo>
                  <a:pt x="2810778" y="274787"/>
                </a:lnTo>
                <a:lnTo>
                  <a:pt x="2823381" y="278692"/>
                </a:lnTo>
                <a:lnTo>
                  <a:pt x="2837221" y="281033"/>
                </a:lnTo>
                <a:lnTo>
                  <a:pt x="2852293" y="281813"/>
                </a:lnTo>
                <a:lnTo>
                  <a:pt x="2858513" y="281672"/>
                </a:lnTo>
                <a:lnTo>
                  <a:pt x="2872177" y="280260"/>
                </a:lnTo>
                <a:lnTo>
                  <a:pt x="2884727" y="277321"/>
                </a:lnTo>
                <a:lnTo>
                  <a:pt x="2896172" y="272846"/>
                </a:lnTo>
                <a:lnTo>
                  <a:pt x="2906522" y="266826"/>
                </a:lnTo>
                <a:lnTo>
                  <a:pt x="2918244" y="256908"/>
                </a:lnTo>
                <a:lnTo>
                  <a:pt x="2926205" y="247208"/>
                </a:lnTo>
                <a:lnTo>
                  <a:pt x="2932878" y="235987"/>
                </a:lnTo>
                <a:lnTo>
                  <a:pt x="2938272" y="223266"/>
                </a:lnTo>
                <a:lnTo>
                  <a:pt x="2886202" y="214502"/>
                </a:lnTo>
                <a:lnTo>
                  <a:pt x="2883280" y="224408"/>
                </a:lnTo>
                <a:lnTo>
                  <a:pt x="2879089" y="231648"/>
                </a:lnTo>
                <a:lnTo>
                  <a:pt x="2873502" y="236093"/>
                </a:lnTo>
                <a:lnTo>
                  <a:pt x="2867913" y="240537"/>
                </a:lnTo>
                <a:lnTo>
                  <a:pt x="2861055" y="242824"/>
                </a:lnTo>
                <a:lnTo>
                  <a:pt x="2852928" y="242824"/>
                </a:lnTo>
                <a:lnTo>
                  <a:pt x="2845003" y="242152"/>
                </a:lnTo>
                <a:lnTo>
                  <a:pt x="2832978" y="237943"/>
                </a:lnTo>
                <a:lnTo>
                  <a:pt x="2822702" y="229869"/>
                </a:lnTo>
                <a:lnTo>
                  <a:pt x="2815909" y="219967"/>
                </a:lnTo>
                <a:lnTo>
                  <a:pt x="2811763" y="207951"/>
                </a:lnTo>
                <a:lnTo>
                  <a:pt x="2810129" y="193675"/>
                </a:lnTo>
                <a:lnTo>
                  <a:pt x="2941065" y="193675"/>
                </a:lnTo>
                <a:lnTo>
                  <a:pt x="2941114" y="188471"/>
                </a:lnTo>
                <a:lnTo>
                  <a:pt x="2940610" y="172979"/>
                </a:lnTo>
                <a:lnTo>
                  <a:pt x="2939111" y="158650"/>
                </a:lnTo>
                <a:lnTo>
                  <a:pt x="2936616" y="145484"/>
                </a:lnTo>
                <a:lnTo>
                  <a:pt x="2933126" y="133476"/>
                </a:lnTo>
                <a:lnTo>
                  <a:pt x="2928640" y="122627"/>
                </a:lnTo>
                <a:lnTo>
                  <a:pt x="2923158" y="112933"/>
                </a:lnTo>
                <a:lnTo>
                  <a:pt x="2916681" y="104394"/>
                </a:lnTo>
                <a:lnTo>
                  <a:pt x="2908149" y="95951"/>
                </a:lnTo>
                <a:lnTo>
                  <a:pt x="2898053" y="88540"/>
                </a:lnTo>
                <a:lnTo>
                  <a:pt x="2886906" y="82763"/>
                </a:lnTo>
                <a:lnTo>
                  <a:pt x="2874700" y="78628"/>
                </a:lnTo>
                <a:lnTo>
                  <a:pt x="2861429" y="76141"/>
                </a:lnTo>
                <a:lnTo>
                  <a:pt x="2847085" y="75311"/>
                </a:lnTo>
                <a:lnTo>
                  <a:pt x="2839325" y="75592"/>
                </a:lnTo>
                <a:lnTo>
                  <a:pt x="2826146" y="77499"/>
                </a:lnTo>
                <a:lnTo>
                  <a:pt x="2821939" y="127762"/>
                </a:lnTo>
                <a:close/>
              </a:path>
              <a:path w="3571875" h="281813">
                <a:moveTo>
                  <a:pt x="2826146" y="77499"/>
                </a:moveTo>
                <a:lnTo>
                  <a:pt x="2813847" y="81206"/>
                </a:lnTo>
                <a:lnTo>
                  <a:pt x="2815483" y="137815"/>
                </a:lnTo>
                <a:lnTo>
                  <a:pt x="2821939" y="127762"/>
                </a:lnTo>
                <a:lnTo>
                  <a:pt x="2826146" y="77499"/>
                </a:lnTo>
                <a:close/>
              </a:path>
              <a:path w="3571875" h="281813">
                <a:moveTo>
                  <a:pt x="2246883" y="108838"/>
                </a:moveTo>
                <a:lnTo>
                  <a:pt x="2246883" y="79755"/>
                </a:lnTo>
                <a:lnTo>
                  <a:pt x="2198369" y="79755"/>
                </a:lnTo>
                <a:lnTo>
                  <a:pt x="2198369" y="277368"/>
                </a:lnTo>
                <a:lnTo>
                  <a:pt x="2250693" y="277368"/>
                </a:lnTo>
                <a:lnTo>
                  <a:pt x="2250795" y="177638"/>
                </a:lnTo>
                <a:lnTo>
                  <a:pt x="2251448" y="162683"/>
                </a:lnTo>
                <a:lnTo>
                  <a:pt x="2252721" y="150951"/>
                </a:lnTo>
                <a:lnTo>
                  <a:pt x="2254630" y="142494"/>
                </a:lnTo>
                <a:lnTo>
                  <a:pt x="2257298" y="134366"/>
                </a:lnTo>
                <a:lnTo>
                  <a:pt x="2262251" y="127762"/>
                </a:lnTo>
                <a:lnTo>
                  <a:pt x="2269489" y="122808"/>
                </a:lnTo>
                <a:lnTo>
                  <a:pt x="2276602" y="117856"/>
                </a:lnTo>
                <a:lnTo>
                  <a:pt x="2284729" y="115316"/>
                </a:lnTo>
                <a:lnTo>
                  <a:pt x="2300858" y="115316"/>
                </a:lnTo>
                <a:lnTo>
                  <a:pt x="2306954" y="117093"/>
                </a:lnTo>
                <a:lnTo>
                  <a:pt x="2311907" y="120523"/>
                </a:lnTo>
                <a:lnTo>
                  <a:pt x="2316987" y="123951"/>
                </a:lnTo>
                <a:lnTo>
                  <a:pt x="2320544" y="128905"/>
                </a:lnTo>
                <a:lnTo>
                  <a:pt x="2322829" y="135127"/>
                </a:lnTo>
                <a:lnTo>
                  <a:pt x="2324933" y="145821"/>
                </a:lnTo>
                <a:lnTo>
                  <a:pt x="2325839" y="159063"/>
                </a:lnTo>
                <a:lnTo>
                  <a:pt x="2326131" y="176530"/>
                </a:lnTo>
                <a:lnTo>
                  <a:pt x="2326131" y="277368"/>
                </a:lnTo>
                <a:lnTo>
                  <a:pt x="2378455" y="277368"/>
                </a:lnTo>
                <a:lnTo>
                  <a:pt x="2378455" y="154558"/>
                </a:lnTo>
                <a:lnTo>
                  <a:pt x="2378219" y="142572"/>
                </a:lnTo>
                <a:lnTo>
                  <a:pt x="2377239" y="129627"/>
                </a:lnTo>
                <a:lnTo>
                  <a:pt x="2375534" y="119380"/>
                </a:lnTo>
                <a:lnTo>
                  <a:pt x="2373629" y="111251"/>
                </a:lnTo>
                <a:lnTo>
                  <a:pt x="2370201" y="103886"/>
                </a:lnTo>
                <a:lnTo>
                  <a:pt x="2365375" y="97536"/>
                </a:lnTo>
                <a:lnTo>
                  <a:pt x="2355590" y="88213"/>
                </a:lnTo>
                <a:lnTo>
                  <a:pt x="2343657" y="81534"/>
                </a:lnTo>
                <a:lnTo>
                  <a:pt x="2325223" y="76301"/>
                </a:lnTo>
                <a:lnTo>
                  <a:pt x="2312034" y="75311"/>
                </a:lnTo>
                <a:lnTo>
                  <a:pt x="2301804" y="75907"/>
                </a:lnTo>
                <a:lnTo>
                  <a:pt x="2289218" y="78464"/>
                </a:lnTo>
                <a:lnTo>
                  <a:pt x="2277432" y="83036"/>
                </a:lnTo>
                <a:lnTo>
                  <a:pt x="2266448" y="89622"/>
                </a:lnTo>
                <a:lnTo>
                  <a:pt x="2256265" y="98223"/>
                </a:lnTo>
                <a:lnTo>
                  <a:pt x="2246883" y="108838"/>
                </a:lnTo>
                <a:close/>
              </a:path>
              <a:path w="3571875" h="281813">
                <a:moveTo>
                  <a:pt x="2055621" y="281813"/>
                </a:moveTo>
                <a:lnTo>
                  <a:pt x="2071843" y="280739"/>
                </a:lnTo>
                <a:lnTo>
                  <a:pt x="2084730" y="278152"/>
                </a:lnTo>
                <a:lnTo>
                  <a:pt x="2096838" y="274023"/>
                </a:lnTo>
                <a:lnTo>
                  <a:pt x="2108157" y="268348"/>
                </a:lnTo>
                <a:lnTo>
                  <a:pt x="2118679" y="261124"/>
                </a:lnTo>
                <a:lnTo>
                  <a:pt x="2128392" y="252349"/>
                </a:lnTo>
                <a:lnTo>
                  <a:pt x="2138985" y="239690"/>
                </a:lnTo>
                <a:lnTo>
                  <a:pt x="2145596" y="228909"/>
                </a:lnTo>
                <a:lnTo>
                  <a:pt x="2150738" y="217355"/>
                </a:lnTo>
                <a:lnTo>
                  <a:pt x="2154410" y="205028"/>
                </a:lnTo>
                <a:lnTo>
                  <a:pt x="2156614" y="191927"/>
                </a:lnTo>
                <a:lnTo>
                  <a:pt x="2157349" y="178054"/>
                </a:lnTo>
                <a:lnTo>
                  <a:pt x="2157312" y="174904"/>
                </a:lnTo>
                <a:lnTo>
                  <a:pt x="2156248" y="161155"/>
                </a:lnTo>
                <a:lnTo>
                  <a:pt x="2153706" y="148208"/>
                </a:lnTo>
                <a:lnTo>
                  <a:pt x="2149688" y="136062"/>
                </a:lnTo>
                <a:lnTo>
                  <a:pt x="2144193" y="124713"/>
                </a:lnTo>
                <a:lnTo>
                  <a:pt x="2137222" y="114158"/>
                </a:lnTo>
                <a:lnTo>
                  <a:pt x="2128774" y="104394"/>
                </a:lnTo>
                <a:lnTo>
                  <a:pt x="2116821" y="94097"/>
                </a:lnTo>
                <a:lnTo>
                  <a:pt x="2106156" y="87351"/>
                </a:lnTo>
                <a:lnTo>
                  <a:pt x="2094665" y="82093"/>
                </a:lnTo>
                <a:lnTo>
                  <a:pt x="2082349" y="78329"/>
                </a:lnTo>
                <a:lnTo>
                  <a:pt x="2069208" y="76066"/>
                </a:lnTo>
                <a:lnTo>
                  <a:pt x="2055240" y="75311"/>
                </a:lnTo>
                <a:lnTo>
                  <a:pt x="2051708" y="75359"/>
                </a:lnTo>
                <a:lnTo>
                  <a:pt x="2038565" y="76442"/>
                </a:lnTo>
                <a:lnTo>
                  <a:pt x="2026010" y="78940"/>
                </a:lnTo>
                <a:lnTo>
                  <a:pt x="2014043" y="82841"/>
                </a:lnTo>
                <a:lnTo>
                  <a:pt x="2002663" y="88137"/>
                </a:lnTo>
                <a:lnTo>
                  <a:pt x="1990876" y="95857"/>
                </a:lnTo>
                <a:lnTo>
                  <a:pt x="1981416" y="104315"/>
                </a:lnTo>
                <a:lnTo>
                  <a:pt x="1973230" y="114139"/>
                </a:lnTo>
                <a:lnTo>
                  <a:pt x="1966340" y="125349"/>
                </a:lnTo>
                <a:lnTo>
                  <a:pt x="1960356" y="138513"/>
                </a:lnTo>
                <a:lnTo>
                  <a:pt x="1956540" y="150723"/>
                </a:lnTo>
                <a:lnTo>
                  <a:pt x="1954266" y="163137"/>
                </a:lnTo>
                <a:lnTo>
                  <a:pt x="1953514" y="175768"/>
                </a:lnTo>
                <a:lnTo>
                  <a:pt x="1953767" y="185229"/>
                </a:lnTo>
                <a:lnTo>
                  <a:pt x="1955121" y="198757"/>
                </a:lnTo>
                <a:lnTo>
                  <a:pt x="1957658" y="211325"/>
                </a:lnTo>
                <a:lnTo>
                  <a:pt x="1961393" y="222926"/>
                </a:lnTo>
                <a:lnTo>
                  <a:pt x="1966340" y="233552"/>
                </a:lnTo>
                <a:lnTo>
                  <a:pt x="1973993" y="245393"/>
                </a:lnTo>
                <a:lnTo>
                  <a:pt x="1982525" y="254813"/>
                </a:lnTo>
                <a:lnTo>
                  <a:pt x="1992470" y="262843"/>
                </a:lnTo>
                <a:lnTo>
                  <a:pt x="2003805" y="269494"/>
                </a:lnTo>
                <a:lnTo>
                  <a:pt x="2018012" y="275527"/>
                </a:lnTo>
                <a:lnTo>
                  <a:pt x="2030245" y="279026"/>
                </a:lnTo>
                <a:lnTo>
                  <a:pt x="2042782" y="281118"/>
                </a:lnTo>
                <a:lnTo>
                  <a:pt x="2042689" y="237587"/>
                </a:lnTo>
                <a:lnTo>
                  <a:pt x="2031117" y="232381"/>
                </a:lnTo>
                <a:lnTo>
                  <a:pt x="2020951" y="223647"/>
                </a:lnTo>
                <a:lnTo>
                  <a:pt x="2016126" y="217125"/>
                </a:lnTo>
                <a:lnTo>
                  <a:pt x="2011106" y="206254"/>
                </a:lnTo>
                <a:lnTo>
                  <a:pt x="2008105" y="193389"/>
                </a:lnTo>
                <a:lnTo>
                  <a:pt x="2007107" y="178562"/>
                </a:lnTo>
                <a:lnTo>
                  <a:pt x="2007604" y="167905"/>
                </a:lnTo>
                <a:lnTo>
                  <a:pt x="2010023" y="154472"/>
                </a:lnTo>
                <a:lnTo>
                  <a:pt x="2014467" y="143038"/>
                </a:lnTo>
                <a:lnTo>
                  <a:pt x="2020951" y="133604"/>
                </a:lnTo>
                <a:lnTo>
                  <a:pt x="2030858" y="125037"/>
                </a:lnTo>
                <a:lnTo>
                  <a:pt x="2042396" y="119746"/>
                </a:lnTo>
                <a:lnTo>
                  <a:pt x="2055367" y="117982"/>
                </a:lnTo>
                <a:lnTo>
                  <a:pt x="2068130" y="119663"/>
                </a:lnTo>
                <a:lnTo>
                  <a:pt x="2079703" y="124869"/>
                </a:lnTo>
                <a:lnTo>
                  <a:pt x="2089784" y="133604"/>
                </a:lnTo>
                <a:lnTo>
                  <a:pt x="2094373" y="139795"/>
                </a:lnTo>
                <a:lnTo>
                  <a:pt x="2099494" y="150615"/>
                </a:lnTo>
                <a:lnTo>
                  <a:pt x="2102589" y="163411"/>
                </a:lnTo>
                <a:lnTo>
                  <a:pt x="2103628" y="178181"/>
                </a:lnTo>
                <a:lnTo>
                  <a:pt x="2103075" y="189428"/>
                </a:lnTo>
                <a:lnTo>
                  <a:pt x="2100598" y="202853"/>
                </a:lnTo>
                <a:lnTo>
                  <a:pt x="2096158" y="214269"/>
                </a:lnTo>
                <a:lnTo>
                  <a:pt x="2089784" y="223647"/>
                </a:lnTo>
                <a:lnTo>
                  <a:pt x="2079961" y="232213"/>
                </a:lnTo>
                <a:lnTo>
                  <a:pt x="2068424" y="237504"/>
                </a:lnTo>
                <a:lnTo>
                  <a:pt x="2055621" y="281813"/>
                </a:lnTo>
                <a:close/>
              </a:path>
              <a:path w="3571875" h="281813">
                <a:moveTo>
                  <a:pt x="2055367" y="239268"/>
                </a:moveTo>
                <a:lnTo>
                  <a:pt x="2042689" y="237587"/>
                </a:lnTo>
                <a:lnTo>
                  <a:pt x="2042782" y="281118"/>
                </a:lnTo>
                <a:lnTo>
                  <a:pt x="2055621" y="281813"/>
                </a:lnTo>
                <a:lnTo>
                  <a:pt x="2068424" y="237504"/>
                </a:lnTo>
                <a:lnTo>
                  <a:pt x="2055367" y="239268"/>
                </a:lnTo>
                <a:close/>
              </a:path>
              <a:path w="3571875" h="281813">
                <a:moveTo>
                  <a:pt x="1693852" y="81935"/>
                </a:moveTo>
                <a:lnTo>
                  <a:pt x="1682489" y="87271"/>
                </a:lnTo>
                <a:lnTo>
                  <a:pt x="1672182" y="94166"/>
                </a:lnTo>
                <a:lnTo>
                  <a:pt x="1662938" y="102615"/>
                </a:lnTo>
                <a:lnTo>
                  <a:pt x="1653157" y="115080"/>
                </a:lnTo>
                <a:lnTo>
                  <a:pt x="1647351" y="125664"/>
                </a:lnTo>
                <a:lnTo>
                  <a:pt x="1642835" y="137330"/>
                </a:lnTo>
                <a:lnTo>
                  <a:pt x="1639610" y="150077"/>
                </a:lnTo>
                <a:lnTo>
                  <a:pt x="1637675" y="163905"/>
                </a:lnTo>
                <a:lnTo>
                  <a:pt x="1637029" y="178816"/>
                </a:lnTo>
                <a:lnTo>
                  <a:pt x="1637087" y="183321"/>
                </a:lnTo>
                <a:lnTo>
                  <a:pt x="1638126" y="197837"/>
                </a:lnTo>
                <a:lnTo>
                  <a:pt x="1640469" y="211283"/>
                </a:lnTo>
                <a:lnTo>
                  <a:pt x="1644112" y="223668"/>
                </a:lnTo>
                <a:lnTo>
                  <a:pt x="1649052" y="234996"/>
                </a:lnTo>
                <a:lnTo>
                  <a:pt x="1655286" y="245274"/>
                </a:lnTo>
                <a:lnTo>
                  <a:pt x="1662810" y="254507"/>
                </a:lnTo>
                <a:lnTo>
                  <a:pt x="1670657" y="261849"/>
                </a:lnTo>
                <a:lnTo>
                  <a:pt x="1680855" y="269025"/>
                </a:lnTo>
                <a:lnTo>
                  <a:pt x="1692086" y="274614"/>
                </a:lnTo>
                <a:lnTo>
                  <a:pt x="1704342" y="278611"/>
                </a:lnTo>
                <a:lnTo>
                  <a:pt x="1717615" y="281011"/>
                </a:lnTo>
                <a:lnTo>
                  <a:pt x="1731899" y="281813"/>
                </a:lnTo>
                <a:lnTo>
                  <a:pt x="1746484" y="281100"/>
                </a:lnTo>
                <a:lnTo>
                  <a:pt x="1759902" y="278946"/>
                </a:lnTo>
                <a:lnTo>
                  <a:pt x="1772086" y="275345"/>
                </a:lnTo>
                <a:lnTo>
                  <a:pt x="1783032" y="270292"/>
                </a:lnTo>
                <a:lnTo>
                  <a:pt x="1792731" y="263779"/>
                </a:lnTo>
                <a:lnTo>
                  <a:pt x="1800214" y="256928"/>
                </a:lnTo>
                <a:lnTo>
                  <a:pt x="1807900" y="247495"/>
                </a:lnTo>
                <a:lnTo>
                  <a:pt x="1814342" y="236602"/>
                </a:lnTo>
                <a:lnTo>
                  <a:pt x="1819533" y="224250"/>
                </a:lnTo>
                <a:lnTo>
                  <a:pt x="1823465" y="210438"/>
                </a:lnTo>
                <a:lnTo>
                  <a:pt x="1772157" y="201675"/>
                </a:lnTo>
                <a:lnTo>
                  <a:pt x="1770267" y="209700"/>
                </a:lnTo>
                <a:lnTo>
                  <a:pt x="1765355" y="222156"/>
                </a:lnTo>
                <a:lnTo>
                  <a:pt x="1758695" y="230758"/>
                </a:lnTo>
                <a:lnTo>
                  <a:pt x="1758380" y="231033"/>
                </a:lnTo>
                <a:lnTo>
                  <a:pt x="1747636" y="237179"/>
                </a:lnTo>
                <a:lnTo>
                  <a:pt x="1734312" y="239268"/>
                </a:lnTo>
                <a:lnTo>
                  <a:pt x="1724060" y="238184"/>
                </a:lnTo>
                <a:lnTo>
                  <a:pt x="1712240" y="233367"/>
                </a:lnTo>
                <a:lnTo>
                  <a:pt x="1702562" y="224662"/>
                </a:lnTo>
                <a:lnTo>
                  <a:pt x="1697331" y="215996"/>
                </a:lnTo>
                <a:lnTo>
                  <a:pt x="1693675" y="204907"/>
                </a:lnTo>
                <a:lnTo>
                  <a:pt x="1691482" y="191248"/>
                </a:lnTo>
                <a:lnTo>
                  <a:pt x="1690751" y="175006"/>
                </a:lnTo>
                <a:lnTo>
                  <a:pt x="1691141" y="164102"/>
                </a:lnTo>
                <a:lnTo>
                  <a:pt x="1693180" y="150020"/>
                </a:lnTo>
                <a:lnTo>
                  <a:pt x="1696950" y="138631"/>
                </a:lnTo>
                <a:lnTo>
                  <a:pt x="1702434" y="129920"/>
                </a:lnTo>
                <a:lnTo>
                  <a:pt x="1708764" y="123997"/>
                </a:lnTo>
                <a:lnTo>
                  <a:pt x="1720068" y="118336"/>
                </a:lnTo>
                <a:lnTo>
                  <a:pt x="1733550" y="116458"/>
                </a:lnTo>
                <a:lnTo>
                  <a:pt x="1743328" y="116458"/>
                </a:lnTo>
                <a:lnTo>
                  <a:pt x="1751329" y="118999"/>
                </a:lnTo>
                <a:lnTo>
                  <a:pt x="1757552" y="124206"/>
                </a:lnTo>
                <a:lnTo>
                  <a:pt x="1765252" y="134288"/>
                </a:lnTo>
                <a:lnTo>
                  <a:pt x="1769364" y="147574"/>
                </a:lnTo>
                <a:lnTo>
                  <a:pt x="1820799" y="138175"/>
                </a:lnTo>
                <a:lnTo>
                  <a:pt x="1818859" y="132021"/>
                </a:lnTo>
                <a:lnTo>
                  <a:pt x="1813550" y="119252"/>
                </a:lnTo>
                <a:lnTo>
                  <a:pt x="1806991" y="108132"/>
                </a:lnTo>
                <a:lnTo>
                  <a:pt x="1799199" y="98653"/>
                </a:lnTo>
                <a:lnTo>
                  <a:pt x="1790191" y="90804"/>
                </a:lnTo>
                <a:lnTo>
                  <a:pt x="1783710" y="86634"/>
                </a:lnTo>
                <a:lnTo>
                  <a:pt x="1773039" y="81691"/>
                </a:lnTo>
                <a:lnTo>
                  <a:pt x="1760990" y="78151"/>
                </a:lnTo>
                <a:lnTo>
                  <a:pt x="1747571" y="76022"/>
                </a:lnTo>
                <a:lnTo>
                  <a:pt x="1732788" y="75311"/>
                </a:lnTo>
                <a:lnTo>
                  <a:pt x="1719717" y="75955"/>
                </a:lnTo>
                <a:lnTo>
                  <a:pt x="1706264" y="78162"/>
                </a:lnTo>
                <a:lnTo>
                  <a:pt x="1693852" y="81935"/>
                </a:lnTo>
                <a:close/>
              </a:path>
              <a:path w="3571875" h="281813">
                <a:moveTo>
                  <a:pt x="1270180" y="81935"/>
                </a:moveTo>
                <a:lnTo>
                  <a:pt x="1258817" y="87271"/>
                </a:lnTo>
                <a:lnTo>
                  <a:pt x="1248510" y="94166"/>
                </a:lnTo>
                <a:lnTo>
                  <a:pt x="1239265" y="102615"/>
                </a:lnTo>
                <a:lnTo>
                  <a:pt x="1229485" y="115080"/>
                </a:lnTo>
                <a:lnTo>
                  <a:pt x="1223679" y="125664"/>
                </a:lnTo>
                <a:lnTo>
                  <a:pt x="1219163" y="137330"/>
                </a:lnTo>
                <a:lnTo>
                  <a:pt x="1215938" y="150077"/>
                </a:lnTo>
                <a:lnTo>
                  <a:pt x="1214003" y="163905"/>
                </a:lnTo>
                <a:lnTo>
                  <a:pt x="1213357" y="178816"/>
                </a:lnTo>
                <a:lnTo>
                  <a:pt x="1213415" y="183321"/>
                </a:lnTo>
                <a:lnTo>
                  <a:pt x="1214454" y="197837"/>
                </a:lnTo>
                <a:lnTo>
                  <a:pt x="1216797" y="211283"/>
                </a:lnTo>
                <a:lnTo>
                  <a:pt x="1220440" y="223668"/>
                </a:lnTo>
                <a:lnTo>
                  <a:pt x="1225380" y="234996"/>
                </a:lnTo>
                <a:lnTo>
                  <a:pt x="1231614" y="245274"/>
                </a:lnTo>
                <a:lnTo>
                  <a:pt x="1239139" y="254507"/>
                </a:lnTo>
                <a:lnTo>
                  <a:pt x="1246985" y="261849"/>
                </a:lnTo>
                <a:lnTo>
                  <a:pt x="1257183" y="269025"/>
                </a:lnTo>
                <a:lnTo>
                  <a:pt x="1268414" y="274614"/>
                </a:lnTo>
                <a:lnTo>
                  <a:pt x="1280670" y="278611"/>
                </a:lnTo>
                <a:lnTo>
                  <a:pt x="1293943" y="281011"/>
                </a:lnTo>
                <a:lnTo>
                  <a:pt x="1308227" y="281813"/>
                </a:lnTo>
                <a:lnTo>
                  <a:pt x="1322812" y="281100"/>
                </a:lnTo>
                <a:lnTo>
                  <a:pt x="1336230" y="278946"/>
                </a:lnTo>
                <a:lnTo>
                  <a:pt x="1348414" y="275345"/>
                </a:lnTo>
                <a:lnTo>
                  <a:pt x="1359360" y="270292"/>
                </a:lnTo>
                <a:lnTo>
                  <a:pt x="1369059" y="263779"/>
                </a:lnTo>
                <a:lnTo>
                  <a:pt x="1376542" y="256928"/>
                </a:lnTo>
                <a:lnTo>
                  <a:pt x="1384228" y="247495"/>
                </a:lnTo>
                <a:lnTo>
                  <a:pt x="1390670" y="236602"/>
                </a:lnTo>
                <a:lnTo>
                  <a:pt x="1395861" y="224250"/>
                </a:lnTo>
                <a:lnTo>
                  <a:pt x="1399793" y="210438"/>
                </a:lnTo>
                <a:lnTo>
                  <a:pt x="1348485" y="201675"/>
                </a:lnTo>
                <a:lnTo>
                  <a:pt x="1346595" y="209700"/>
                </a:lnTo>
                <a:lnTo>
                  <a:pt x="1341683" y="222156"/>
                </a:lnTo>
                <a:lnTo>
                  <a:pt x="1335024" y="230758"/>
                </a:lnTo>
                <a:lnTo>
                  <a:pt x="1334708" y="231033"/>
                </a:lnTo>
                <a:lnTo>
                  <a:pt x="1323964" y="237179"/>
                </a:lnTo>
                <a:lnTo>
                  <a:pt x="1310639" y="239268"/>
                </a:lnTo>
                <a:lnTo>
                  <a:pt x="1300388" y="238184"/>
                </a:lnTo>
                <a:lnTo>
                  <a:pt x="1288568" y="233367"/>
                </a:lnTo>
                <a:lnTo>
                  <a:pt x="1278889" y="224662"/>
                </a:lnTo>
                <a:lnTo>
                  <a:pt x="1273659" y="215996"/>
                </a:lnTo>
                <a:lnTo>
                  <a:pt x="1270003" y="204907"/>
                </a:lnTo>
                <a:lnTo>
                  <a:pt x="1267810" y="191248"/>
                </a:lnTo>
                <a:lnTo>
                  <a:pt x="1267078" y="175006"/>
                </a:lnTo>
                <a:lnTo>
                  <a:pt x="1267469" y="164102"/>
                </a:lnTo>
                <a:lnTo>
                  <a:pt x="1269508" y="150020"/>
                </a:lnTo>
                <a:lnTo>
                  <a:pt x="1273278" y="138631"/>
                </a:lnTo>
                <a:lnTo>
                  <a:pt x="1278763" y="129920"/>
                </a:lnTo>
                <a:lnTo>
                  <a:pt x="1285092" y="123997"/>
                </a:lnTo>
                <a:lnTo>
                  <a:pt x="1296396" y="118336"/>
                </a:lnTo>
                <a:lnTo>
                  <a:pt x="1309877" y="116458"/>
                </a:lnTo>
                <a:lnTo>
                  <a:pt x="1319656" y="116458"/>
                </a:lnTo>
                <a:lnTo>
                  <a:pt x="1327657" y="118999"/>
                </a:lnTo>
                <a:lnTo>
                  <a:pt x="1333880" y="124206"/>
                </a:lnTo>
                <a:lnTo>
                  <a:pt x="1341580" y="134288"/>
                </a:lnTo>
                <a:lnTo>
                  <a:pt x="1345691" y="147574"/>
                </a:lnTo>
                <a:lnTo>
                  <a:pt x="1397127" y="138175"/>
                </a:lnTo>
                <a:lnTo>
                  <a:pt x="1395187" y="132021"/>
                </a:lnTo>
                <a:lnTo>
                  <a:pt x="1389878" y="119252"/>
                </a:lnTo>
                <a:lnTo>
                  <a:pt x="1383319" y="108132"/>
                </a:lnTo>
                <a:lnTo>
                  <a:pt x="1375527" y="98653"/>
                </a:lnTo>
                <a:lnTo>
                  <a:pt x="1366519" y="90804"/>
                </a:lnTo>
                <a:lnTo>
                  <a:pt x="1360038" y="86634"/>
                </a:lnTo>
                <a:lnTo>
                  <a:pt x="1349367" y="81691"/>
                </a:lnTo>
                <a:lnTo>
                  <a:pt x="1337318" y="78151"/>
                </a:lnTo>
                <a:lnTo>
                  <a:pt x="1323899" y="76022"/>
                </a:lnTo>
                <a:lnTo>
                  <a:pt x="1309115" y="75311"/>
                </a:lnTo>
                <a:lnTo>
                  <a:pt x="1296045" y="75955"/>
                </a:lnTo>
                <a:lnTo>
                  <a:pt x="1282592" y="78162"/>
                </a:lnTo>
                <a:lnTo>
                  <a:pt x="1270180" y="81935"/>
                </a:lnTo>
                <a:close/>
              </a:path>
              <a:path w="3571875" h="281813">
                <a:moveTo>
                  <a:pt x="596900" y="127762"/>
                </a:moveTo>
                <a:lnTo>
                  <a:pt x="601105" y="123721"/>
                </a:lnTo>
                <a:lnTo>
                  <a:pt x="612162" y="117426"/>
                </a:lnTo>
                <a:lnTo>
                  <a:pt x="625220" y="115316"/>
                </a:lnTo>
                <a:lnTo>
                  <a:pt x="629692" y="115557"/>
                </a:lnTo>
                <a:lnTo>
                  <a:pt x="641915" y="119172"/>
                </a:lnTo>
                <a:lnTo>
                  <a:pt x="652399" y="127126"/>
                </a:lnTo>
                <a:lnTo>
                  <a:pt x="658210" y="135309"/>
                </a:lnTo>
                <a:lnTo>
                  <a:pt x="662426" y="147180"/>
                </a:lnTo>
                <a:lnTo>
                  <a:pt x="664082" y="161670"/>
                </a:lnTo>
                <a:lnTo>
                  <a:pt x="585977" y="161670"/>
                </a:lnTo>
                <a:lnTo>
                  <a:pt x="586816" y="150086"/>
                </a:lnTo>
                <a:lnTo>
                  <a:pt x="590443" y="137815"/>
                </a:lnTo>
                <a:lnTo>
                  <a:pt x="588807" y="81206"/>
                </a:lnTo>
                <a:lnTo>
                  <a:pt x="577384" y="86712"/>
                </a:lnTo>
                <a:lnTo>
                  <a:pt x="566832" y="94018"/>
                </a:lnTo>
                <a:lnTo>
                  <a:pt x="557149" y="103124"/>
                </a:lnTo>
                <a:lnTo>
                  <a:pt x="547195" y="116216"/>
                </a:lnTo>
                <a:lnTo>
                  <a:pt x="541535" y="126898"/>
                </a:lnTo>
                <a:lnTo>
                  <a:pt x="537138" y="138626"/>
                </a:lnTo>
                <a:lnTo>
                  <a:pt x="534001" y="151400"/>
                </a:lnTo>
                <a:lnTo>
                  <a:pt x="532121" y="165220"/>
                </a:lnTo>
                <a:lnTo>
                  <a:pt x="531494" y="180086"/>
                </a:lnTo>
                <a:lnTo>
                  <a:pt x="531703" y="188443"/>
                </a:lnTo>
                <a:lnTo>
                  <a:pt x="533051" y="202203"/>
                </a:lnTo>
                <a:lnTo>
                  <a:pt x="535656" y="215045"/>
                </a:lnTo>
                <a:lnTo>
                  <a:pt x="539521" y="226979"/>
                </a:lnTo>
                <a:lnTo>
                  <a:pt x="544652" y="238014"/>
                </a:lnTo>
                <a:lnTo>
                  <a:pt x="551052" y="248157"/>
                </a:lnTo>
                <a:lnTo>
                  <a:pt x="555441" y="253660"/>
                </a:lnTo>
                <a:lnTo>
                  <a:pt x="564280" y="262273"/>
                </a:lnTo>
                <a:lnTo>
                  <a:pt x="574382" y="269315"/>
                </a:lnTo>
                <a:lnTo>
                  <a:pt x="585738" y="274787"/>
                </a:lnTo>
                <a:lnTo>
                  <a:pt x="598341" y="278692"/>
                </a:lnTo>
                <a:lnTo>
                  <a:pt x="612181" y="281033"/>
                </a:lnTo>
                <a:lnTo>
                  <a:pt x="627252" y="281813"/>
                </a:lnTo>
                <a:lnTo>
                  <a:pt x="633473" y="281672"/>
                </a:lnTo>
                <a:lnTo>
                  <a:pt x="647137" y="280260"/>
                </a:lnTo>
                <a:lnTo>
                  <a:pt x="659687" y="277321"/>
                </a:lnTo>
                <a:lnTo>
                  <a:pt x="671132" y="272846"/>
                </a:lnTo>
                <a:lnTo>
                  <a:pt x="681481" y="266826"/>
                </a:lnTo>
                <a:lnTo>
                  <a:pt x="693204" y="256908"/>
                </a:lnTo>
                <a:lnTo>
                  <a:pt x="701165" y="247208"/>
                </a:lnTo>
                <a:lnTo>
                  <a:pt x="707838" y="235987"/>
                </a:lnTo>
                <a:lnTo>
                  <a:pt x="713231" y="223266"/>
                </a:lnTo>
                <a:lnTo>
                  <a:pt x="661162" y="214502"/>
                </a:lnTo>
                <a:lnTo>
                  <a:pt x="658240" y="224408"/>
                </a:lnTo>
                <a:lnTo>
                  <a:pt x="654050" y="231648"/>
                </a:lnTo>
                <a:lnTo>
                  <a:pt x="648462" y="236093"/>
                </a:lnTo>
                <a:lnTo>
                  <a:pt x="642874" y="240537"/>
                </a:lnTo>
                <a:lnTo>
                  <a:pt x="636015" y="242824"/>
                </a:lnTo>
                <a:lnTo>
                  <a:pt x="627888" y="242824"/>
                </a:lnTo>
                <a:lnTo>
                  <a:pt x="619963" y="242152"/>
                </a:lnTo>
                <a:lnTo>
                  <a:pt x="607938" y="237943"/>
                </a:lnTo>
                <a:lnTo>
                  <a:pt x="597662" y="229869"/>
                </a:lnTo>
                <a:lnTo>
                  <a:pt x="590869" y="219967"/>
                </a:lnTo>
                <a:lnTo>
                  <a:pt x="586723" y="207951"/>
                </a:lnTo>
                <a:lnTo>
                  <a:pt x="585088" y="193675"/>
                </a:lnTo>
                <a:lnTo>
                  <a:pt x="716026" y="193675"/>
                </a:lnTo>
                <a:lnTo>
                  <a:pt x="716074" y="188471"/>
                </a:lnTo>
                <a:lnTo>
                  <a:pt x="715570" y="172979"/>
                </a:lnTo>
                <a:lnTo>
                  <a:pt x="714071" y="158650"/>
                </a:lnTo>
                <a:lnTo>
                  <a:pt x="711576" y="145484"/>
                </a:lnTo>
                <a:lnTo>
                  <a:pt x="708086" y="133476"/>
                </a:lnTo>
                <a:lnTo>
                  <a:pt x="703600" y="122627"/>
                </a:lnTo>
                <a:lnTo>
                  <a:pt x="698118" y="112933"/>
                </a:lnTo>
                <a:lnTo>
                  <a:pt x="691641" y="104394"/>
                </a:lnTo>
                <a:lnTo>
                  <a:pt x="683109" y="95951"/>
                </a:lnTo>
                <a:lnTo>
                  <a:pt x="673013" y="88540"/>
                </a:lnTo>
                <a:lnTo>
                  <a:pt x="661866" y="82763"/>
                </a:lnTo>
                <a:lnTo>
                  <a:pt x="649660" y="78628"/>
                </a:lnTo>
                <a:lnTo>
                  <a:pt x="636389" y="76141"/>
                </a:lnTo>
                <a:lnTo>
                  <a:pt x="622045" y="75311"/>
                </a:lnTo>
                <a:lnTo>
                  <a:pt x="614285" y="75592"/>
                </a:lnTo>
                <a:lnTo>
                  <a:pt x="601106" y="77499"/>
                </a:lnTo>
                <a:lnTo>
                  <a:pt x="596900" y="127762"/>
                </a:lnTo>
                <a:close/>
              </a:path>
              <a:path w="3571875" h="281813">
                <a:moveTo>
                  <a:pt x="601106" y="77499"/>
                </a:moveTo>
                <a:lnTo>
                  <a:pt x="588807" y="81206"/>
                </a:lnTo>
                <a:lnTo>
                  <a:pt x="590443" y="137815"/>
                </a:lnTo>
                <a:lnTo>
                  <a:pt x="596900" y="127762"/>
                </a:lnTo>
                <a:lnTo>
                  <a:pt x="601106" y="77499"/>
                </a:lnTo>
                <a:close/>
              </a:path>
              <a:path w="3571875" h="281813">
                <a:moveTo>
                  <a:pt x="54990" y="231394"/>
                </a:moveTo>
                <a:lnTo>
                  <a:pt x="54990" y="6858"/>
                </a:lnTo>
                <a:lnTo>
                  <a:pt x="0" y="6858"/>
                </a:lnTo>
                <a:lnTo>
                  <a:pt x="0" y="277368"/>
                </a:lnTo>
                <a:lnTo>
                  <a:pt x="191896" y="277368"/>
                </a:lnTo>
                <a:lnTo>
                  <a:pt x="191896" y="231394"/>
                </a:lnTo>
                <a:lnTo>
                  <a:pt x="54990" y="231394"/>
                </a:lnTo>
                <a:close/>
              </a:path>
              <a:path w="3571875" h="281813">
                <a:moveTo>
                  <a:pt x="3088766" y="4699"/>
                </a:moveTo>
                <a:lnTo>
                  <a:pt x="3088766" y="277368"/>
                </a:lnTo>
                <a:lnTo>
                  <a:pt x="3141090" y="277368"/>
                </a:lnTo>
                <a:lnTo>
                  <a:pt x="3141090" y="4699"/>
                </a:lnTo>
                <a:lnTo>
                  <a:pt x="3088766" y="4699"/>
                </a:lnTo>
                <a:close/>
              </a:path>
              <a:path w="3571875" h="281813">
                <a:moveTo>
                  <a:pt x="2621371" y="240447"/>
                </a:moveTo>
                <a:lnTo>
                  <a:pt x="2608633" y="237613"/>
                </a:lnTo>
                <a:lnTo>
                  <a:pt x="2597842" y="230820"/>
                </a:lnTo>
                <a:lnTo>
                  <a:pt x="2589022" y="220091"/>
                </a:lnTo>
                <a:lnTo>
                  <a:pt x="2596409" y="280747"/>
                </a:lnTo>
                <a:lnTo>
                  <a:pt x="2609469" y="281813"/>
                </a:lnTo>
                <a:lnTo>
                  <a:pt x="2618132" y="281252"/>
                </a:lnTo>
                <a:lnTo>
                  <a:pt x="2630457" y="278522"/>
                </a:lnTo>
                <a:lnTo>
                  <a:pt x="2642743" y="273557"/>
                </a:lnTo>
                <a:lnTo>
                  <a:pt x="2653169" y="267108"/>
                </a:lnTo>
                <a:lnTo>
                  <a:pt x="2662675" y="258658"/>
                </a:lnTo>
                <a:lnTo>
                  <a:pt x="2671190" y="248285"/>
                </a:lnTo>
                <a:lnTo>
                  <a:pt x="2671190" y="277368"/>
                </a:lnTo>
                <a:lnTo>
                  <a:pt x="2719831" y="277368"/>
                </a:lnTo>
                <a:lnTo>
                  <a:pt x="2719831" y="4699"/>
                </a:lnTo>
                <a:lnTo>
                  <a:pt x="2667507" y="4699"/>
                </a:lnTo>
                <a:lnTo>
                  <a:pt x="2667507" y="102870"/>
                </a:lnTo>
                <a:lnTo>
                  <a:pt x="2657438" y="92897"/>
                </a:lnTo>
                <a:lnTo>
                  <a:pt x="2646710" y="85194"/>
                </a:lnTo>
                <a:lnTo>
                  <a:pt x="2635270" y="79699"/>
                </a:lnTo>
                <a:lnTo>
                  <a:pt x="2623112" y="76407"/>
                </a:lnTo>
                <a:lnTo>
                  <a:pt x="2610230" y="75311"/>
                </a:lnTo>
                <a:lnTo>
                  <a:pt x="2608382" y="75328"/>
                </a:lnTo>
                <a:lnTo>
                  <a:pt x="2594894" y="76588"/>
                </a:lnTo>
                <a:lnTo>
                  <a:pt x="2582377" y="79838"/>
                </a:lnTo>
                <a:lnTo>
                  <a:pt x="2570820" y="85072"/>
                </a:lnTo>
                <a:lnTo>
                  <a:pt x="2560212" y="92286"/>
                </a:lnTo>
                <a:lnTo>
                  <a:pt x="2550540" y="101473"/>
                </a:lnTo>
                <a:lnTo>
                  <a:pt x="2541839" y="113211"/>
                </a:lnTo>
                <a:lnTo>
                  <a:pt x="2536468" y="123704"/>
                </a:lnTo>
                <a:lnTo>
                  <a:pt x="2532290" y="135416"/>
                </a:lnTo>
                <a:lnTo>
                  <a:pt x="2529306" y="148340"/>
                </a:lnTo>
                <a:lnTo>
                  <a:pt x="2527515" y="162470"/>
                </a:lnTo>
                <a:lnTo>
                  <a:pt x="2526919" y="177800"/>
                </a:lnTo>
                <a:lnTo>
                  <a:pt x="2526982" y="182797"/>
                </a:lnTo>
                <a:lnTo>
                  <a:pt x="2527975" y="197442"/>
                </a:lnTo>
                <a:lnTo>
                  <a:pt x="2530175" y="211001"/>
                </a:lnTo>
                <a:lnTo>
                  <a:pt x="2533589" y="223474"/>
                </a:lnTo>
                <a:lnTo>
                  <a:pt x="2538223" y="234862"/>
                </a:lnTo>
                <a:lnTo>
                  <a:pt x="2544083" y="245164"/>
                </a:lnTo>
                <a:lnTo>
                  <a:pt x="2551176" y="254381"/>
                </a:lnTo>
                <a:lnTo>
                  <a:pt x="2561852" y="264757"/>
                </a:lnTo>
                <a:lnTo>
                  <a:pt x="2572601" y="272219"/>
                </a:lnTo>
                <a:lnTo>
                  <a:pt x="2584120" y="277549"/>
                </a:lnTo>
                <a:lnTo>
                  <a:pt x="2582853" y="203542"/>
                </a:lnTo>
                <a:lnTo>
                  <a:pt x="2580907" y="190177"/>
                </a:lnTo>
                <a:lnTo>
                  <a:pt x="2580258" y="174244"/>
                </a:lnTo>
                <a:lnTo>
                  <a:pt x="2580616" y="164762"/>
                </a:lnTo>
                <a:lnTo>
                  <a:pt x="2582757" y="150978"/>
                </a:lnTo>
                <a:lnTo>
                  <a:pt x="2586828" y="139443"/>
                </a:lnTo>
                <a:lnTo>
                  <a:pt x="2592831" y="130175"/>
                </a:lnTo>
                <a:lnTo>
                  <a:pt x="2599874" y="123379"/>
                </a:lnTo>
                <a:lnTo>
                  <a:pt x="2611116" y="117331"/>
                </a:lnTo>
                <a:lnTo>
                  <a:pt x="2623947" y="115316"/>
                </a:lnTo>
                <a:lnTo>
                  <a:pt x="2633875" y="116416"/>
                </a:lnTo>
                <a:lnTo>
                  <a:pt x="2645554" y="121356"/>
                </a:lnTo>
                <a:lnTo>
                  <a:pt x="2655443" y="130301"/>
                </a:lnTo>
                <a:lnTo>
                  <a:pt x="2660727" y="138849"/>
                </a:lnTo>
                <a:lnTo>
                  <a:pt x="2664619" y="149927"/>
                </a:lnTo>
                <a:lnTo>
                  <a:pt x="2666972" y="163411"/>
                </a:lnTo>
                <a:lnTo>
                  <a:pt x="2667761" y="179324"/>
                </a:lnTo>
                <a:lnTo>
                  <a:pt x="2667250" y="190871"/>
                </a:lnTo>
                <a:lnTo>
                  <a:pt x="2664973" y="204483"/>
                </a:lnTo>
                <a:lnTo>
                  <a:pt x="2660901" y="215925"/>
                </a:lnTo>
                <a:lnTo>
                  <a:pt x="2655061" y="225170"/>
                </a:lnTo>
                <a:lnTo>
                  <a:pt x="2648117" y="232159"/>
                </a:lnTo>
                <a:lnTo>
                  <a:pt x="2636970" y="238449"/>
                </a:lnTo>
                <a:lnTo>
                  <a:pt x="2624328" y="240537"/>
                </a:lnTo>
                <a:lnTo>
                  <a:pt x="2621371" y="240447"/>
                </a:lnTo>
                <a:close/>
              </a:path>
              <a:path w="3571875" h="281813">
                <a:moveTo>
                  <a:pt x="2586097" y="214307"/>
                </a:moveTo>
                <a:lnTo>
                  <a:pt x="2582853" y="203542"/>
                </a:lnTo>
                <a:lnTo>
                  <a:pt x="2584120" y="277549"/>
                </a:lnTo>
                <a:lnTo>
                  <a:pt x="2596409" y="280747"/>
                </a:lnTo>
                <a:lnTo>
                  <a:pt x="2589022" y="220091"/>
                </a:lnTo>
                <a:lnTo>
                  <a:pt x="2586097" y="214307"/>
                </a:lnTo>
                <a:close/>
              </a:path>
              <a:path w="3571875" h="281813">
                <a:moveTo>
                  <a:pt x="1860422" y="4699"/>
                </a:moveTo>
                <a:lnTo>
                  <a:pt x="1860422" y="52959"/>
                </a:lnTo>
                <a:lnTo>
                  <a:pt x="1912746" y="52959"/>
                </a:lnTo>
                <a:lnTo>
                  <a:pt x="1912746" y="4699"/>
                </a:lnTo>
                <a:lnTo>
                  <a:pt x="1860422" y="4699"/>
                </a:lnTo>
                <a:close/>
              </a:path>
              <a:path w="3571875" h="281813">
                <a:moveTo>
                  <a:pt x="841339" y="240447"/>
                </a:moveTo>
                <a:lnTo>
                  <a:pt x="828601" y="237613"/>
                </a:lnTo>
                <a:lnTo>
                  <a:pt x="817810" y="230820"/>
                </a:lnTo>
                <a:lnTo>
                  <a:pt x="808989" y="220091"/>
                </a:lnTo>
                <a:lnTo>
                  <a:pt x="816377" y="280747"/>
                </a:lnTo>
                <a:lnTo>
                  <a:pt x="829437" y="281813"/>
                </a:lnTo>
                <a:lnTo>
                  <a:pt x="838009" y="281263"/>
                </a:lnTo>
                <a:lnTo>
                  <a:pt x="850349" y="278536"/>
                </a:lnTo>
                <a:lnTo>
                  <a:pt x="862583" y="273557"/>
                </a:lnTo>
                <a:lnTo>
                  <a:pt x="873150" y="267071"/>
                </a:lnTo>
                <a:lnTo>
                  <a:pt x="882661" y="258635"/>
                </a:lnTo>
                <a:lnTo>
                  <a:pt x="891158" y="248285"/>
                </a:lnTo>
                <a:lnTo>
                  <a:pt x="891158" y="277368"/>
                </a:lnTo>
                <a:lnTo>
                  <a:pt x="939800" y="277368"/>
                </a:lnTo>
                <a:lnTo>
                  <a:pt x="939800" y="4699"/>
                </a:lnTo>
                <a:lnTo>
                  <a:pt x="887476" y="4699"/>
                </a:lnTo>
                <a:lnTo>
                  <a:pt x="887476" y="102870"/>
                </a:lnTo>
                <a:lnTo>
                  <a:pt x="877406" y="92897"/>
                </a:lnTo>
                <a:lnTo>
                  <a:pt x="866678" y="85194"/>
                </a:lnTo>
                <a:lnTo>
                  <a:pt x="855238" y="79699"/>
                </a:lnTo>
                <a:lnTo>
                  <a:pt x="843080" y="76407"/>
                </a:lnTo>
                <a:lnTo>
                  <a:pt x="830199" y="75311"/>
                </a:lnTo>
                <a:lnTo>
                  <a:pt x="828350" y="75328"/>
                </a:lnTo>
                <a:lnTo>
                  <a:pt x="814862" y="76588"/>
                </a:lnTo>
                <a:lnTo>
                  <a:pt x="802345" y="79838"/>
                </a:lnTo>
                <a:lnTo>
                  <a:pt x="790788" y="85072"/>
                </a:lnTo>
                <a:lnTo>
                  <a:pt x="780180" y="92286"/>
                </a:lnTo>
                <a:lnTo>
                  <a:pt x="770508" y="101473"/>
                </a:lnTo>
                <a:lnTo>
                  <a:pt x="761807" y="113211"/>
                </a:lnTo>
                <a:lnTo>
                  <a:pt x="756436" y="123704"/>
                </a:lnTo>
                <a:lnTo>
                  <a:pt x="752258" y="135416"/>
                </a:lnTo>
                <a:lnTo>
                  <a:pt x="749274" y="148340"/>
                </a:lnTo>
                <a:lnTo>
                  <a:pt x="747483" y="162470"/>
                </a:lnTo>
                <a:lnTo>
                  <a:pt x="746887" y="177800"/>
                </a:lnTo>
                <a:lnTo>
                  <a:pt x="746950" y="182797"/>
                </a:lnTo>
                <a:lnTo>
                  <a:pt x="747943" y="197442"/>
                </a:lnTo>
                <a:lnTo>
                  <a:pt x="750143" y="211001"/>
                </a:lnTo>
                <a:lnTo>
                  <a:pt x="753557" y="223474"/>
                </a:lnTo>
                <a:lnTo>
                  <a:pt x="758191" y="234862"/>
                </a:lnTo>
                <a:lnTo>
                  <a:pt x="764051" y="245164"/>
                </a:lnTo>
                <a:lnTo>
                  <a:pt x="771143" y="254381"/>
                </a:lnTo>
                <a:lnTo>
                  <a:pt x="781820" y="264757"/>
                </a:lnTo>
                <a:lnTo>
                  <a:pt x="792569" y="272219"/>
                </a:lnTo>
                <a:lnTo>
                  <a:pt x="804088" y="277549"/>
                </a:lnTo>
                <a:lnTo>
                  <a:pt x="802821" y="203542"/>
                </a:lnTo>
                <a:lnTo>
                  <a:pt x="800875" y="190177"/>
                </a:lnTo>
                <a:lnTo>
                  <a:pt x="800226" y="174244"/>
                </a:lnTo>
                <a:lnTo>
                  <a:pt x="800584" y="164762"/>
                </a:lnTo>
                <a:lnTo>
                  <a:pt x="802725" y="150978"/>
                </a:lnTo>
                <a:lnTo>
                  <a:pt x="806796" y="139443"/>
                </a:lnTo>
                <a:lnTo>
                  <a:pt x="812800" y="130175"/>
                </a:lnTo>
                <a:lnTo>
                  <a:pt x="819842" y="123379"/>
                </a:lnTo>
                <a:lnTo>
                  <a:pt x="831084" y="117331"/>
                </a:lnTo>
                <a:lnTo>
                  <a:pt x="843914" y="115316"/>
                </a:lnTo>
                <a:lnTo>
                  <a:pt x="853843" y="116416"/>
                </a:lnTo>
                <a:lnTo>
                  <a:pt x="865522" y="121356"/>
                </a:lnTo>
                <a:lnTo>
                  <a:pt x="875410" y="130301"/>
                </a:lnTo>
                <a:lnTo>
                  <a:pt x="880695" y="138849"/>
                </a:lnTo>
                <a:lnTo>
                  <a:pt x="884587" y="149927"/>
                </a:lnTo>
                <a:lnTo>
                  <a:pt x="886940" y="163411"/>
                </a:lnTo>
                <a:lnTo>
                  <a:pt x="887729" y="179324"/>
                </a:lnTo>
                <a:lnTo>
                  <a:pt x="887218" y="190871"/>
                </a:lnTo>
                <a:lnTo>
                  <a:pt x="884941" y="204483"/>
                </a:lnTo>
                <a:lnTo>
                  <a:pt x="880869" y="215925"/>
                </a:lnTo>
                <a:lnTo>
                  <a:pt x="875029" y="225170"/>
                </a:lnTo>
                <a:lnTo>
                  <a:pt x="868085" y="232159"/>
                </a:lnTo>
                <a:lnTo>
                  <a:pt x="856938" y="238449"/>
                </a:lnTo>
                <a:lnTo>
                  <a:pt x="844295" y="240537"/>
                </a:lnTo>
                <a:lnTo>
                  <a:pt x="841339" y="240447"/>
                </a:lnTo>
                <a:close/>
              </a:path>
              <a:path w="3571875" h="281813">
                <a:moveTo>
                  <a:pt x="806065" y="214307"/>
                </a:moveTo>
                <a:lnTo>
                  <a:pt x="802821" y="203542"/>
                </a:lnTo>
                <a:lnTo>
                  <a:pt x="804088" y="277549"/>
                </a:lnTo>
                <a:lnTo>
                  <a:pt x="816377" y="280747"/>
                </a:lnTo>
                <a:lnTo>
                  <a:pt x="808989" y="220091"/>
                </a:lnTo>
                <a:lnTo>
                  <a:pt x="806065" y="214307"/>
                </a:lnTo>
                <a:close/>
              </a:path>
              <a:path w="3571875" h="281813">
                <a:moveTo>
                  <a:pt x="2054732" y="0"/>
                </a:moveTo>
                <a:lnTo>
                  <a:pt x="2028952" y="55625"/>
                </a:lnTo>
                <a:lnTo>
                  <a:pt x="2062099" y="55625"/>
                </a:lnTo>
                <a:lnTo>
                  <a:pt x="2113279" y="0"/>
                </a:lnTo>
                <a:lnTo>
                  <a:pt x="2054732" y="0"/>
                </a:lnTo>
                <a:close/>
              </a:path>
              <a:path w="3571875" h="281813">
                <a:moveTo>
                  <a:pt x="3245771" y="77109"/>
                </a:moveTo>
                <a:lnTo>
                  <a:pt x="3233145" y="79858"/>
                </a:lnTo>
                <a:lnTo>
                  <a:pt x="3222249" y="83871"/>
                </a:lnTo>
                <a:lnTo>
                  <a:pt x="3213100" y="89153"/>
                </a:lnTo>
                <a:lnTo>
                  <a:pt x="3204132" y="96831"/>
                </a:lnTo>
                <a:lnTo>
                  <a:pt x="3196474" y="106510"/>
                </a:lnTo>
                <a:lnTo>
                  <a:pt x="3190281" y="118086"/>
                </a:lnTo>
                <a:lnTo>
                  <a:pt x="3185540" y="131572"/>
                </a:lnTo>
                <a:lnTo>
                  <a:pt x="3233038" y="140081"/>
                </a:lnTo>
                <a:lnTo>
                  <a:pt x="3236213" y="130937"/>
                </a:lnTo>
                <a:lnTo>
                  <a:pt x="3240404" y="124460"/>
                </a:lnTo>
                <a:lnTo>
                  <a:pt x="3245611" y="120776"/>
                </a:lnTo>
                <a:lnTo>
                  <a:pt x="3250819" y="117220"/>
                </a:lnTo>
                <a:lnTo>
                  <a:pt x="3258057" y="115316"/>
                </a:lnTo>
                <a:lnTo>
                  <a:pt x="3272138" y="115406"/>
                </a:lnTo>
                <a:lnTo>
                  <a:pt x="3286390" y="117340"/>
                </a:lnTo>
                <a:lnTo>
                  <a:pt x="3295523" y="121793"/>
                </a:lnTo>
                <a:lnTo>
                  <a:pt x="3300476" y="125983"/>
                </a:lnTo>
                <a:lnTo>
                  <a:pt x="3302888" y="133223"/>
                </a:lnTo>
                <a:lnTo>
                  <a:pt x="3302888" y="148462"/>
                </a:lnTo>
                <a:lnTo>
                  <a:pt x="3293521" y="151767"/>
                </a:lnTo>
                <a:lnTo>
                  <a:pt x="3282378" y="154834"/>
                </a:lnTo>
                <a:lnTo>
                  <a:pt x="3268571" y="158011"/>
                </a:lnTo>
                <a:lnTo>
                  <a:pt x="3252088" y="161289"/>
                </a:lnTo>
                <a:lnTo>
                  <a:pt x="3245792" y="162548"/>
                </a:lnTo>
                <a:lnTo>
                  <a:pt x="3231883" y="165865"/>
                </a:lnTo>
                <a:lnTo>
                  <a:pt x="3220138" y="169509"/>
                </a:lnTo>
                <a:lnTo>
                  <a:pt x="3210559" y="173481"/>
                </a:lnTo>
                <a:lnTo>
                  <a:pt x="3206244" y="175795"/>
                </a:lnTo>
                <a:lnTo>
                  <a:pt x="3196028" y="183571"/>
                </a:lnTo>
                <a:lnTo>
                  <a:pt x="3188207" y="193548"/>
                </a:lnTo>
                <a:lnTo>
                  <a:pt x="3185613" y="198335"/>
                </a:lnTo>
                <a:lnTo>
                  <a:pt x="3181558" y="210247"/>
                </a:lnTo>
                <a:lnTo>
                  <a:pt x="3180206" y="223393"/>
                </a:lnTo>
                <a:lnTo>
                  <a:pt x="3180662" y="231338"/>
                </a:lnTo>
                <a:lnTo>
                  <a:pt x="3183613" y="244029"/>
                </a:lnTo>
                <a:lnTo>
                  <a:pt x="3189303" y="255351"/>
                </a:lnTo>
                <a:lnTo>
                  <a:pt x="3197732" y="265302"/>
                </a:lnTo>
                <a:lnTo>
                  <a:pt x="3207360" y="272575"/>
                </a:lnTo>
                <a:lnTo>
                  <a:pt x="3218553" y="277715"/>
                </a:lnTo>
                <a:lnTo>
                  <a:pt x="3231385" y="280790"/>
                </a:lnTo>
                <a:lnTo>
                  <a:pt x="3232404" y="225298"/>
                </a:lnTo>
                <a:lnTo>
                  <a:pt x="3232404" y="210566"/>
                </a:lnTo>
                <a:lnTo>
                  <a:pt x="3235832" y="204469"/>
                </a:lnTo>
                <a:lnTo>
                  <a:pt x="3242690" y="199644"/>
                </a:lnTo>
                <a:lnTo>
                  <a:pt x="3245033" y="198272"/>
                </a:lnTo>
                <a:lnTo>
                  <a:pt x="3255372" y="194386"/>
                </a:lnTo>
                <a:lnTo>
                  <a:pt x="3271138" y="190500"/>
                </a:lnTo>
                <a:lnTo>
                  <a:pt x="3280301" y="188506"/>
                </a:lnTo>
                <a:lnTo>
                  <a:pt x="3293385" y="185330"/>
                </a:lnTo>
                <a:lnTo>
                  <a:pt x="3302888" y="182499"/>
                </a:lnTo>
                <a:lnTo>
                  <a:pt x="3302888" y="193218"/>
                </a:lnTo>
                <a:lnTo>
                  <a:pt x="3302388" y="208779"/>
                </a:lnTo>
                <a:lnTo>
                  <a:pt x="3300856" y="218439"/>
                </a:lnTo>
                <a:lnTo>
                  <a:pt x="3298952" y="225170"/>
                </a:lnTo>
                <a:lnTo>
                  <a:pt x="3296978" y="264423"/>
                </a:lnTo>
                <a:lnTo>
                  <a:pt x="3307079" y="255777"/>
                </a:lnTo>
                <a:lnTo>
                  <a:pt x="3307969" y="258825"/>
                </a:lnTo>
                <a:lnTo>
                  <a:pt x="3308857" y="261874"/>
                </a:lnTo>
                <a:lnTo>
                  <a:pt x="3310889" y="268731"/>
                </a:lnTo>
                <a:lnTo>
                  <a:pt x="3312540" y="273938"/>
                </a:lnTo>
                <a:lnTo>
                  <a:pt x="3313937" y="277368"/>
                </a:lnTo>
                <a:lnTo>
                  <a:pt x="3365627" y="277368"/>
                </a:lnTo>
                <a:lnTo>
                  <a:pt x="3364324" y="274621"/>
                </a:lnTo>
                <a:lnTo>
                  <a:pt x="3359381" y="262370"/>
                </a:lnTo>
                <a:lnTo>
                  <a:pt x="3356229" y="250825"/>
                </a:lnTo>
                <a:lnTo>
                  <a:pt x="3354816" y="240851"/>
                </a:lnTo>
                <a:lnTo>
                  <a:pt x="3353975" y="228130"/>
                </a:lnTo>
                <a:lnTo>
                  <a:pt x="3353688" y="212470"/>
                </a:lnTo>
                <a:lnTo>
                  <a:pt x="3354324" y="151383"/>
                </a:lnTo>
                <a:lnTo>
                  <a:pt x="3354054" y="139032"/>
                </a:lnTo>
                <a:lnTo>
                  <a:pt x="3352800" y="124513"/>
                </a:lnTo>
                <a:lnTo>
                  <a:pt x="3350552" y="113047"/>
                </a:lnTo>
                <a:lnTo>
                  <a:pt x="3347338" y="104648"/>
                </a:lnTo>
                <a:lnTo>
                  <a:pt x="3343989" y="99551"/>
                </a:lnTo>
                <a:lnTo>
                  <a:pt x="3335191" y="90876"/>
                </a:lnTo>
                <a:lnTo>
                  <a:pt x="3323208" y="83565"/>
                </a:lnTo>
                <a:lnTo>
                  <a:pt x="3312325" y="79640"/>
                </a:lnTo>
                <a:lnTo>
                  <a:pt x="3300648" y="77242"/>
                </a:lnTo>
                <a:lnTo>
                  <a:pt x="3286916" y="75795"/>
                </a:lnTo>
                <a:lnTo>
                  <a:pt x="3271138" y="75311"/>
                </a:lnTo>
                <a:lnTo>
                  <a:pt x="3260114" y="75614"/>
                </a:lnTo>
                <a:lnTo>
                  <a:pt x="3245771" y="77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36005" y="3575430"/>
            <a:ext cx="0" cy="197612"/>
          </a:xfrm>
          <a:custGeom>
            <a:avLst/>
            <a:gdLst/>
            <a:ahLst/>
            <a:cxnLst/>
            <a:rect l="l" t="t" r="r" b="b"/>
            <a:pathLst>
              <a:path h="197612">
                <a:moveTo>
                  <a:pt x="0" y="0"/>
                </a:moveTo>
                <a:lnTo>
                  <a:pt x="0" y="197612"/>
                </a:lnTo>
              </a:path>
            </a:pathLst>
          </a:custGeom>
          <a:ln w="535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64348" y="3500374"/>
            <a:ext cx="0" cy="272669"/>
          </a:xfrm>
          <a:custGeom>
            <a:avLst/>
            <a:gdLst/>
            <a:ahLst/>
            <a:cxnLst/>
            <a:rect l="l" t="t" r="r" b="b"/>
            <a:pathLst>
              <a:path h="272669">
                <a:moveTo>
                  <a:pt x="0" y="0"/>
                </a:moveTo>
                <a:lnTo>
                  <a:pt x="0" y="272669"/>
                </a:lnTo>
              </a:path>
            </a:pathLst>
          </a:custGeom>
          <a:ln w="535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09843" y="3524504"/>
            <a:ext cx="52324" cy="0"/>
          </a:xfrm>
          <a:custGeom>
            <a:avLst/>
            <a:gdLst/>
            <a:ahLst/>
            <a:cxnLst/>
            <a:rect l="l" t="t" r="r" b="b"/>
            <a:pathLst>
              <a:path w="5232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49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56528" y="3613657"/>
            <a:ext cx="96520" cy="121285"/>
          </a:xfrm>
          <a:custGeom>
            <a:avLst/>
            <a:gdLst/>
            <a:ahLst/>
            <a:cxnLst/>
            <a:rect l="l" t="t" r="r" b="b"/>
            <a:pathLst>
              <a:path w="96520" h="121285">
                <a:moveTo>
                  <a:pt x="48260" y="0"/>
                </a:moveTo>
                <a:lnTo>
                  <a:pt x="35288" y="1763"/>
                </a:lnTo>
                <a:lnTo>
                  <a:pt x="23750" y="7054"/>
                </a:lnTo>
                <a:lnTo>
                  <a:pt x="13843" y="15621"/>
                </a:lnTo>
                <a:lnTo>
                  <a:pt x="7359" y="25055"/>
                </a:lnTo>
                <a:lnTo>
                  <a:pt x="2915" y="36489"/>
                </a:lnTo>
                <a:lnTo>
                  <a:pt x="496" y="49922"/>
                </a:lnTo>
                <a:lnTo>
                  <a:pt x="0" y="60579"/>
                </a:lnTo>
                <a:lnTo>
                  <a:pt x="997" y="75406"/>
                </a:lnTo>
                <a:lnTo>
                  <a:pt x="3998" y="88271"/>
                </a:lnTo>
                <a:lnTo>
                  <a:pt x="9018" y="99142"/>
                </a:lnTo>
                <a:lnTo>
                  <a:pt x="13843" y="105664"/>
                </a:lnTo>
                <a:lnTo>
                  <a:pt x="24009" y="114398"/>
                </a:lnTo>
                <a:lnTo>
                  <a:pt x="35581" y="119604"/>
                </a:lnTo>
                <a:lnTo>
                  <a:pt x="48260" y="121285"/>
                </a:lnTo>
                <a:lnTo>
                  <a:pt x="61316" y="119521"/>
                </a:lnTo>
                <a:lnTo>
                  <a:pt x="72853" y="114230"/>
                </a:lnTo>
                <a:lnTo>
                  <a:pt x="82676" y="105664"/>
                </a:lnTo>
                <a:lnTo>
                  <a:pt x="89050" y="96286"/>
                </a:lnTo>
                <a:lnTo>
                  <a:pt x="93490" y="84870"/>
                </a:lnTo>
                <a:lnTo>
                  <a:pt x="95967" y="71445"/>
                </a:lnTo>
                <a:lnTo>
                  <a:pt x="96520" y="60198"/>
                </a:lnTo>
                <a:lnTo>
                  <a:pt x="95481" y="45428"/>
                </a:lnTo>
                <a:lnTo>
                  <a:pt x="92386" y="32632"/>
                </a:lnTo>
                <a:lnTo>
                  <a:pt x="87265" y="21812"/>
                </a:lnTo>
                <a:lnTo>
                  <a:pt x="82676" y="15621"/>
                </a:lnTo>
                <a:lnTo>
                  <a:pt x="72595" y="6886"/>
                </a:lnTo>
                <a:lnTo>
                  <a:pt x="61022" y="1680"/>
                </a:lnTo>
                <a:lnTo>
                  <a:pt x="4826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2934" y="3570986"/>
            <a:ext cx="203835" cy="206501"/>
          </a:xfrm>
          <a:custGeom>
            <a:avLst/>
            <a:gdLst/>
            <a:ahLst/>
            <a:cxnLst/>
            <a:rect l="l" t="t" r="r" b="b"/>
            <a:pathLst>
              <a:path w="203835" h="206501">
                <a:moveTo>
                  <a:pt x="101726" y="0"/>
                </a:moveTo>
                <a:lnTo>
                  <a:pt x="115694" y="755"/>
                </a:lnTo>
                <a:lnTo>
                  <a:pt x="128835" y="3018"/>
                </a:lnTo>
                <a:lnTo>
                  <a:pt x="141151" y="6782"/>
                </a:lnTo>
                <a:lnTo>
                  <a:pt x="152642" y="12040"/>
                </a:lnTo>
                <a:lnTo>
                  <a:pt x="163307" y="18786"/>
                </a:lnTo>
                <a:lnTo>
                  <a:pt x="173146" y="27014"/>
                </a:lnTo>
                <a:lnTo>
                  <a:pt x="183708" y="38847"/>
                </a:lnTo>
                <a:lnTo>
                  <a:pt x="190679" y="49402"/>
                </a:lnTo>
                <a:lnTo>
                  <a:pt x="196174" y="60751"/>
                </a:lnTo>
                <a:lnTo>
                  <a:pt x="200192" y="72897"/>
                </a:lnTo>
                <a:lnTo>
                  <a:pt x="202734" y="85844"/>
                </a:lnTo>
                <a:lnTo>
                  <a:pt x="203798" y="99593"/>
                </a:lnTo>
                <a:lnTo>
                  <a:pt x="203835" y="102743"/>
                </a:lnTo>
                <a:lnTo>
                  <a:pt x="203100" y="116616"/>
                </a:lnTo>
                <a:lnTo>
                  <a:pt x="200896" y="129717"/>
                </a:lnTo>
                <a:lnTo>
                  <a:pt x="197224" y="142044"/>
                </a:lnTo>
                <a:lnTo>
                  <a:pt x="192082" y="153598"/>
                </a:lnTo>
                <a:lnTo>
                  <a:pt x="185471" y="164379"/>
                </a:lnTo>
                <a:lnTo>
                  <a:pt x="177391" y="174387"/>
                </a:lnTo>
                <a:lnTo>
                  <a:pt x="165165" y="185813"/>
                </a:lnTo>
                <a:lnTo>
                  <a:pt x="154643" y="193037"/>
                </a:lnTo>
                <a:lnTo>
                  <a:pt x="143324" y="198712"/>
                </a:lnTo>
                <a:lnTo>
                  <a:pt x="131216" y="202841"/>
                </a:lnTo>
                <a:lnTo>
                  <a:pt x="118329" y="205428"/>
                </a:lnTo>
                <a:lnTo>
                  <a:pt x="104673" y="206476"/>
                </a:lnTo>
                <a:lnTo>
                  <a:pt x="102107" y="206501"/>
                </a:lnTo>
                <a:lnTo>
                  <a:pt x="89268" y="205807"/>
                </a:lnTo>
                <a:lnTo>
                  <a:pt x="76731" y="203715"/>
                </a:lnTo>
                <a:lnTo>
                  <a:pt x="64498" y="200216"/>
                </a:lnTo>
                <a:lnTo>
                  <a:pt x="52568" y="195300"/>
                </a:lnTo>
                <a:lnTo>
                  <a:pt x="38956" y="187532"/>
                </a:lnTo>
                <a:lnTo>
                  <a:pt x="29011" y="179502"/>
                </a:lnTo>
                <a:lnTo>
                  <a:pt x="20479" y="170082"/>
                </a:lnTo>
                <a:lnTo>
                  <a:pt x="13381" y="159261"/>
                </a:lnTo>
                <a:lnTo>
                  <a:pt x="7879" y="147615"/>
                </a:lnTo>
                <a:lnTo>
                  <a:pt x="4144" y="136014"/>
                </a:lnTo>
                <a:lnTo>
                  <a:pt x="1607" y="123446"/>
                </a:lnTo>
                <a:lnTo>
                  <a:pt x="253" y="109918"/>
                </a:lnTo>
                <a:lnTo>
                  <a:pt x="0" y="100456"/>
                </a:lnTo>
                <a:lnTo>
                  <a:pt x="752" y="87826"/>
                </a:lnTo>
                <a:lnTo>
                  <a:pt x="3026" y="75412"/>
                </a:lnTo>
                <a:lnTo>
                  <a:pt x="6842" y="63202"/>
                </a:lnTo>
                <a:lnTo>
                  <a:pt x="12224" y="51187"/>
                </a:lnTo>
                <a:lnTo>
                  <a:pt x="19716" y="38828"/>
                </a:lnTo>
                <a:lnTo>
                  <a:pt x="27902" y="29004"/>
                </a:lnTo>
                <a:lnTo>
                  <a:pt x="37362" y="20546"/>
                </a:lnTo>
                <a:lnTo>
                  <a:pt x="48073" y="13430"/>
                </a:lnTo>
                <a:lnTo>
                  <a:pt x="60529" y="7530"/>
                </a:lnTo>
                <a:lnTo>
                  <a:pt x="72496" y="3629"/>
                </a:lnTo>
                <a:lnTo>
                  <a:pt x="85051" y="1131"/>
                </a:lnTo>
                <a:lnTo>
                  <a:pt x="98194" y="48"/>
                </a:lnTo>
                <a:lnTo>
                  <a:pt x="101726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6450" y="3570986"/>
            <a:ext cx="186436" cy="206501"/>
          </a:xfrm>
          <a:custGeom>
            <a:avLst/>
            <a:gdLst/>
            <a:ahLst/>
            <a:cxnLst/>
            <a:rect l="l" t="t" r="r" b="b"/>
            <a:pathLst>
              <a:path w="186436" h="206501">
                <a:moveTo>
                  <a:pt x="95758" y="0"/>
                </a:moveTo>
                <a:lnTo>
                  <a:pt x="110541" y="711"/>
                </a:lnTo>
                <a:lnTo>
                  <a:pt x="123960" y="2840"/>
                </a:lnTo>
                <a:lnTo>
                  <a:pt x="136009" y="6380"/>
                </a:lnTo>
                <a:lnTo>
                  <a:pt x="146680" y="11323"/>
                </a:lnTo>
                <a:lnTo>
                  <a:pt x="153162" y="15493"/>
                </a:lnTo>
                <a:lnTo>
                  <a:pt x="162169" y="23342"/>
                </a:lnTo>
                <a:lnTo>
                  <a:pt x="169961" y="32821"/>
                </a:lnTo>
                <a:lnTo>
                  <a:pt x="176520" y="43941"/>
                </a:lnTo>
                <a:lnTo>
                  <a:pt x="181829" y="56710"/>
                </a:lnTo>
                <a:lnTo>
                  <a:pt x="183769" y="62864"/>
                </a:lnTo>
                <a:lnTo>
                  <a:pt x="132334" y="72262"/>
                </a:lnTo>
                <a:lnTo>
                  <a:pt x="128222" y="58977"/>
                </a:lnTo>
                <a:lnTo>
                  <a:pt x="121064" y="49369"/>
                </a:lnTo>
                <a:lnTo>
                  <a:pt x="120523" y="48894"/>
                </a:lnTo>
                <a:lnTo>
                  <a:pt x="114300" y="43687"/>
                </a:lnTo>
                <a:lnTo>
                  <a:pt x="106299" y="41147"/>
                </a:lnTo>
                <a:lnTo>
                  <a:pt x="96520" y="41147"/>
                </a:lnTo>
                <a:lnTo>
                  <a:pt x="83038" y="43025"/>
                </a:lnTo>
                <a:lnTo>
                  <a:pt x="71734" y="48686"/>
                </a:lnTo>
                <a:lnTo>
                  <a:pt x="65404" y="54609"/>
                </a:lnTo>
                <a:lnTo>
                  <a:pt x="59920" y="63320"/>
                </a:lnTo>
                <a:lnTo>
                  <a:pt x="56150" y="74709"/>
                </a:lnTo>
                <a:lnTo>
                  <a:pt x="54111" y="88791"/>
                </a:lnTo>
                <a:lnTo>
                  <a:pt x="53721" y="99694"/>
                </a:lnTo>
                <a:lnTo>
                  <a:pt x="54452" y="115937"/>
                </a:lnTo>
                <a:lnTo>
                  <a:pt x="56645" y="129596"/>
                </a:lnTo>
                <a:lnTo>
                  <a:pt x="60301" y="140685"/>
                </a:lnTo>
                <a:lnTo>
                  <a:pt x="65420" y="149214"/>
                </a:lnTo>
                <a:lnTo>
                  <a:pt x="75210" y="158056"/>
                </a:lnTo>
                <a:lnTo>
                  <a:pt x="87030" y="162873"/>
                </a:lnTo>
                <a:lnTo>
                  <a:pt x="97282" y="163956"/>
                </a:lnTo>
                <a:lnTo>
                  <a:pt x="110606" y="161868"/>
                </a:lnTo>
                <a:lnTo>
                  <a:pt x="121350" y="155722"/>
                </a:lnTo>
                <a:lnTo>
                  <a:pt x="128325" y="146845"/>
                </a:lnTo>
                <a:lnTo>
                  <a:pt x="133237" y="134389"/>
                </a:lnTo>
                <a:lnTo>
                  <a:pt x="135127" y="126364"/>
                </a:lnTo>
                <a:lnTo>
                  <a:pt x="186436" y="135127"/>
                </a:lnTo>
                <a:lnTo>
                  <a:pt x="182503" y="148939"/>
                </a:lnTo>
                <a:lnTo>
                  <a:pt x="177312" y="161291"/>
                </a:lnTo>
                <a:lnTo>
                  <a:pt x="170870" y="172184"/>
                </a:lnTo>
                <a:lnTo>
                  <a:pt x="163184" y="181617"/>
                </a:lnTo>
                <a:lnTo>
                  <a:pt x="155701" y="188468"/>
                </a:lnTo>
                <a:lnTo>
                  <a:pt x="146002" y="194981"/>
                </a:lnTo>
                <a:lnTo>
                  <a:pt x="135056" y="200034"/>
                </a:lnTo>
                <a:lnTo>
                  <a:pt x="122872" y="203635"/>
                </a:lnTo>
                <a:lnTo>
                  <a:pt x="109454" y="205789"/>
                </a:lnTo>
                <a:lnTo>
                  <a:pt x="94869" y="206501"/>
                </a:lnTo>
                <a:lnTo>
                  <a:pt x="80585" y="205700"/>
                </a:lnTo>
                <a:lnTo>
                  <a:pt x="67312" y="203300"/>
                </a:lnTo>
                <a:lnTo>
                  <a:pt x="55056" y="199303"/>
                </a:lnTo>
                <a:lnTo>
                  <a:pt x="43825" y="193714"/>
                </a:lnTo>
                <a:lnTo>
                  <a:pt x="33627" y="186538"/>
                </a:lnTo>
                <a:lnTo>
                  <a:pt x="25780" y="179196"/>
                </a:lnTo>
                <a:lnTo>
                  <a:pt x="18256" y="169963"/>
                </a:lnTo>
                <a:lnTo>
                  <a:pt x="12022" y="159685"/>
                </a:lnTo>
                <a:lnTo>
                  <a:pt x="7082" y="148357"/>
                </a:lnTo>
                <a:lnTo>
                  <a:pt x="3439" y="135972"/>
                </a:lnTo>
                <a:lnTo>
                  <a:pt x="1096" y="122526"/>
                </a:lnTo>
                <a:lnTo>
                  <a:pt x="57" y="108010"/>
                </a:lnTo>
                <a:lnTo>
                  <a:pt x="0" y="103505"/>
                </a:lnTo>
                <a:lnTo>
                  <a:pt x="645" y="88594"/>
                </a:lnTo>
                <a:lnTo>
                  <a:pt x="2580" y="74766"/>
                </a:lnTo>
                <a:lnTo>
                  <a:pt x="5805" y="62019"/>
                </a:lnTo>
                <a:lnTo>
                  <a:pt x="10321" y="50353"/>
                </a:lnTo>
                <a:lnTo>
                  <a:pt x="16127" y="39769"/>
                </a:lnTo>
                <a:lnTo>
                  <a:pt x="23223" y="30266"/>
                </a:lnTo>
                <a:lnTo>
                  <a:pt x="35152" y="18855"/>
                </a:lnTo>
                <a:lnTo>
                  <a:pt x="45459" y="11960"/>
                </a:lnTo>
                <a:lnTo>
                  <a:pt x="56822" y="6624"/>
                </a:lnTo>
                <a:lnTo>
                  <a:pt x="69234" y="2851"/>
                </a:lnTo>
                <a:lnTo>
                  <a:pt x="82687" y="644"/>
                </a:lnTo>
                <a:lnTo>
                  <a:pt x="95758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8372" y="3495675"/>
            <a:ext cx="84327" cy="55625"/>
          </a:xfrm>
          <a:custGeom>
            <a:avLst/>
            <a:gdLst/>
            <a:ahLst/>
            <a:cxnLst/>
            <a:rect l="l" t="t" r="r" b="b"/>
            <a:pathLst>
              <a:path w="84327" h="55625">
                <a:moveTo>
                  <a:pt x="25780" y="0"/>
                </a:moveTo>
                <a:lnTo>
                  <a:pt x="84327" y="0"/>
                </a:lnTo>
                <a:lnTo>
                  <a:pt x="33147" y="55625"/>
                </a:lnTo>
                <a:lnTo>
                  <a:pt x="0" y="55625"/>
                </a:lnTo>
                <a:lnTo>
                  <a:pt x="2578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89018" y="3977640"/>
            <a:ext cx="2893949" cy="357759"/>
          </a:xfrm>
          <a:custGeom>
            <a:avLst/>
            <a:gdLst/>
            <a:ahLst/>
            <a:cxnLst/>
            <a:rect l="l" t="t" r="r" b="b"/>
            <a:pathLst>
              <a:path w="2893949" h="357759">
                <a:moveTo>
                  <a:pt x="1587382" y="270873"/>
                </a:moveTo>
                <a:lnTo>
                  <a:pt x="1593068" y="281694"/>
                </a:lnTo>
                <a:lnTo>
                  <a:pt x="1599534" y="291907"/>
                </a:lnTo>
                <a:lnTo>
                  <a:pt x="1606779" y="301514"/>
                </a:lnTo>
                <a:lnTo>
                  <a:pt x="1614805" y="310515"/>
                </a:lnTo>
                <a:lnTo>
                  <a:pt x="1617871" y="313595"/>
                </a:lnTo>
                <a:lnTo>
                  <a:pt x="1627173" y="321947"/>
                </a:lnTo>
                <a:lnTo>
                  <a:pt x="1637066" y="329417"/>
                </a:lnTo>
                <a:lnTo>
                  <a:pt x="1647549" y="336006"/>
                </a:lnTo>
                <a:lnTo>
                  <a:pt x="1658624" y="341714"/>
                </a:lnTo>
                <a:lnTo>
                  <a:pt x="1653906" y="245454"/>
                </a:lnTo>
                <a:lnTo>
                  <a:pt x="1649350" y="234186"/>
                </a:lnTo>
                <a:lnTo>
                  <a:pt x="1645799" y="221861"/>
                </a:lnTo>
                <a:lnTo>
                  <a:pt x="1643258" y="208481"/>
                </a:lnTo>
                <a:lnTo>
                  <a:pt x="1641731" y="194047"/>
                </a:lnTo>
                <a:lnTo>
                  <a:pt x="1641221" y="178562"/>
                </a:lnTo>
                <a:lnTo>
                  <a:pt x="1641275" y="173218"/>
                </a:lnTo>
                <a:lnTo>
                  <a:pt x="1642098" y="157842"/>
                </a:lnTo>
                <a:lnTo>
                  <a:pt x="1643909" y="143597"/>
                </a:lnTo>
                <a:lnTo>
                  <a:pt x="1646703" y="130482"/>
                </a:lnTo>
                <a:lnTo>
                  <a:pt x="1650477" y="118495"/>
                </a:lnTo>
                <a:lnTo>
                  <a:pt x="1655226" y="107634"/>
                </a:lnTo>
                <a:lnTo>
                  <a:pt x="1660947" y="97896"/>
                </a:lnTo>
                <a:lnTo>
                  <a:pt x="1667637" y="89281"/>
                </a:lnTo>
                <a:lnTo>
                  <a:pt x="1676558" y="80523"/>
                </a:lnTo>
                <a:lnTo>
                  <a:pt x="1686823" y="73004"/>
                </a:lnTo>
                <a:lnTo>
                  <a:pt x="1698027" y="67168"/>
                </a:lnTo>
                <a:lnTo>
                  <a:pt x="1710165" y="63008"/>
                </a:lnTo>
                <a:lnTo>
                  <a:pt x="1723235" y="60518"/>
                </a:lnTo>
                <a:lnTo>
                  <a:pt x="1737233" y="59690"/>
                </a:lnTo>
                <a:lnTo>
                  <a:pt x="1750313" y="60396"/>
                </a:lnTo>
                <a:lnTo>
                  <a:pt x="1763519" y="62754"/>
                </a:lnTo>
                <a:lnTo>
                  <a:pt x="1775748" y="66776"/>
                </a:lnTo>
                <a:lnTo>
                  <a:pt x="1787000" y="72470"/>
                </a:lnTo>
                <a:lnTo>
                  <a:pt x="1797276" y="79842"/>
                </a:lnTo>
                <a:lnTo>
                  <a:pt x="1806575" y="88900"/>
                </a:lnTo>
                <a:lnTo>
                  <a:pt x="1814869" y="100050"/>
                </a:lnTo>
                <a:lnTo>
                  <a:pt x="1820273" y="110104"/>
                </a:lnTo>
                <a:lnTo>
                  <a:pt x="1824704" y="121305"/>
                </a:lnTo>
                <a:lnTo>
                  <a:pt x="1828157" y="133652"/>
                </a:lnTo>
                <a:lnTo>
                  <a:pt x="1830628" y="147143"/>
                </a:lnTo>
                <a:lnTo>
                  <a:pt x="1832113" y="161774"/>
                </a:lnTo>
                <a:lnTo>
                  <a:pt x="1832610" y="177546"/>
                </a:lnTo>
                <a:lnTo>
                  <a:pt x="1832525" y="184212"/>
                </a:lnTo>
                <a:lnTo>
                  <a:pt x="1831636" y="199442"/>
                </a:lnTo>
                <a:lnTo>
                  <a:pt x="1829774" y="213578"/>
                </a:lnTo>
                <a:lnTo>
                  <a:pt x="1826937" y="226620"/>
                </a:lnTo>
                <a:lnTo>
                  <a:pt x="1823125" y="238567"/>
                </a:lnTo>
                <a:lnTo>
                  <a:pt x="1818335" y="249420"/>
                </a:lnTo>
                <a:lnTo>
                  <a:pt x="1812564" y="259179"/>
                </a:lnTo>
                <a:lnTo>
                  <a:pt x="1805813" y="267843"/>
                </a:lnTo>
                <a:lnTo>
                  <a:pt x="1797303" y="276304"/>
                </a:lnTo>
                <a:lnTo>
                  <a:pt x="1787019" y="284094"/>
                </a:lnTo>
                <a:lnTo>
                  <a:pt x="1775881" y="290152"/>
                </a:lnTo>
                <a:lnTo>
                  <a:pt x="1763878" y="294480"/>
                </a:lnTo>
                <a:lnTo>
                  <a:pt x="1750999" y="297076"/>
                </a:lnTo>
                <a:lnTo>
                  <a:pt x="1737233" y="297942"/>
                </a:lnTo>
                <a:lnTo>
                  <a:pt x="1724576" y="297201"/>
                </a:lnTo>
                <a:lnTo>
                  <a:pt x="1711668" y="294732"/>
                </a:lnTo>
                <a:lnTo>
                  <a:pt x="1699593" y="290532"/>
                </a:lnTo>
                <a:lnTo>
                  <a:pt x="1688354" y="284606"/>
                </a:lnTo>
                <a:lnTo>
                  <a:pt x="1677955" y="276957"/>
                </a:lnTo>
                <a:lnTo>
                  <a:pt x="1668399" y="267589"/>
                </a:lnTo>
                <a:lnTo>
                  <a:pt x="1666021" y="264808"/>
                </a:lnTo>
                <a:lnTo>
                  <a:pt x="1670290" y="346541"/>
                </a:lnTo>
                <a:lnTo>
                  <a:pt x="1682548" y="350490"/>
                </a:lnTo>
                <a:lnTo>
                  <a:pt x="1695396" y="353560"/>
                </a:lnTo>
                <a:lnTo>
                  <a:pt x="1708835" y="355752"/>
                </a:lnTo>
                <a:lnTo>
                  <a:pt x="1722865" y="357066"/>
                </a:lnTo>
                <a:lnTo>
                  <a:pt x="1737487" y="357505"/>
                </a:lnTo>
                <a:lnTo>
                  <a:pt x="1741704" y="357468"/>
                </a:lnTo>
                <a:lnTo>
                  <a:pt x="1756066" y="356766"/>
                </a:lnTo>
                <a:lnTo>
                  <a:pt x="1769852" y="355171"/>
                </a:lnTo>
                <a:lnTo>
                  <a:pt x="1783060" y="352682"/>
                </a:lnTo>
                <a:lnTo>
                  <a:pt x="1795689" y="349301"/>
                </a:lnTo>
                <a:lnTo>
                  <a:pt x="1807740" y="345027"/>
                </a:lnTo>
                <a:lnTo>
                  <a:pt x="1819210" y="339860"/>
                </a:lnTo>
                <a:lnTo>
                  <a:pt x="1830100" y="333800"/>
                </a:lnTo>
                <a:lnTo>
                  <a:pt x="1840409" y="326846"/>
                </a:lnTo>
                <a:lnTo>
                  <a:pt x="1850135" y="319000"/>
                </a:lnTo>
                <a:lnTo>
                  <a:pt x="1859280" y="310261"/>
                </a:lnTo>
                <a:lnTo>
                  <a:pt x="1873896" y="292490"/>
                </a:lnTo>
                <a:lnTo>
                  <a:pt x="1880377" y="282354"/>
                </a:lnTo>
                <a:lnTo>
                  <a:pt x="1886093" y="271605"/>
                </a:lnTo>
                <a:lnTo>
                  <a:pt x="1891045" y="260243"/>
                </a:lnTo>
                <a:lnTo>
                  <a:pt x="1895234" y="248268"/>
                </a:lnTo>
                <a:lnTo>
                  <a:pt x="1898660" y="235680"/>
                </a:lnTo>
                <a:lnTo>
                  <a:pt x="1901323" y="222479"/>
                </a:lnTo>
                <a:lnTo>
                  <a:pt x="1903225" y="208664"/>
                </a:lnTo>
                <a:lnTo>
                  <a:pt x="1904365" y="194237"/>
                </a:lnTo>
                <a:lnTo>
                  <a:pt x="1904746" y="179197"/>
                </a:lnTo>
                <a:lnTo>
                  <a:pt x="1904375" y="164294"/>
                </a:lnTo>
                <a:lnTo>
                  <a:pt x="1903246" y="149848"/>
                </a:lnTo>
                <a:lnTo>
                  <a:pt x="1901359" y="136014"/>
                </a:lnTo>
                <a:lnTo>
                  <a:pt x="1898713" y="122791"/>
                </a:lnTo>
                <a:lnTo>
                  <a:pt x="1895308" y="110181"/>
                </a:lnTo>
                <a:lnTo>
                  <a:pt x="1891143" y="98183"/>
                </a:lnTo>
                <a:lnTo>
                  <a:pt x="1886218" y="86796"/>
                </a:lnTo>
                <a:lnTo>
                  <a:pt x="1880531" y="76022"/>
                </a:lnTo>
                <a:lnTo>
                  <a:pt x="1874083" y="65859"/>
                </a:lnTo>
                <a:lnTo>
                  <a:pt x="1866872" y="56309"/>
                </a:lnTo>
                <a:lnTo>
                  <a:pt x="1858899" y="47371"/>
                </a:lnTo>
                <a:lnTo>
                  <a:pt x="1846595" y="35965"/>
                </a:lnTo>
                <a:lnTo>
                  <a:pt x="1836660" y="28409"/>
                </a:lnTo>
                <a:lnTo>
                  <a:pt x="1826152" y="21745"/>
                </a:lnTo>
                <a:lnTo>
                  <a:pt x="1815074" y="15972"/>
                </a:lnTo>
                <a:lnTo>
                  <a:pt x="1803423" y="11088"/>
                </a:lnTo>
                <a:lnTo>
                  <a:pt x="1791201" y="7095"/>
                </a:lnTo>
                <a:lnTo>
                  <a:pt x="1778408" y="3989"/>
                </a:lnTo>
                <a:lnTo>
                  <a:pt x="1765043" y="1772"/>
                </a:lnTo>
                <a:lnTo>
                  <a:pt x="1751106" y="443"/>
                </a:lnTo>
                <a:lnTo>
                  <a:pt x="1736598" y="0"/>
                </a:lnTo>
                <a:lnTo>
                  <a:pt x="1723163" y="351"/>
                </a:lnTo>
                <a:lnTo>
                  <a:pt x="1709827" y="1457"/>
                </a:lnTo>
                <a:lnTo>
                  <a:pt x="1697054" y="3327"/>
                </a:lnTo>
                <a:lnTo>
                  <a:pt x="1684839" y="5968"/>
                </a:lnTo>
                <a:lnTo>
                  <a:pt x="1673172" y="9386"/>
                </a:lnTo>
                <a:lnTo>
                  <a:pt x="1658725" y="15047"/>
                </a:lnTo>
                <a:lnTo>
                  <a:pt x="1647726" y="20735"/>
                </a:lnTo>
                <a:lnTo>
                  <a:pt x="1637170" y="27575"/>
                </a:lnTo>
                <a:lnTo>
                  <a:pt x="1627046" y="35598"/>
                </a:lnTo>
                <a:lnTo>
                  <a:pt x="1617345" y="44831"/>
                </a:lnTo>
                <a:lnTo>
                  <a:pt x="1604626" y="59483"/>
                </a:lnTo>
                <a:lnTo>
                  <a:pt x="1597266" y="69842"/>
                </a:lnTo>
                <a:lnTo>
                  <a:pt x="1590750" y="80745"/>
                </a:lnTo>
                <a:lnTo>
                  <a:pt x="1585087" y="92202"/>
                </a:lnTo>
                <a:lnTo>
                  <a:pt x="1580605" y="103612"/>
                </a:lnTo>
                <a:lnTo>
                  <a:pt x="1574334" y="126660"/>
                </a:lnTo>
                <a:lnTo>
                  <a:pt x="1572145" y="139199"/>
                </a:lnTo>
                <a:lnTo>
                  <a:pt x="1570585" y="152411"/>
                </a:lnTo>
                <a:lnTo>
                  <a:pt x="1569650" y="166295"/>
                </a:lnTo>
                <a:lnTo>
                  <a:pt x="1569339" y="180848"/>
                </a:lnTo>
                <a:lnTo>
                  <a:pt x="1569599" y="193166"/>
                </a:lnTo>
                <a:lnTo>
                  <a:pt x="1570621" y="207642"/>
                </a:lnTo>
                <a:lnTo>
                  <a:pt x="1572420" y="221507"/>
                </a:lnTo>
                <a:lnTo>
                  <a:pt x="1574994" y="234763"/>
                </a:lnTo>
                <a:lnTo>
                  <a:pt x="1578346" y="247408"/>
                </a:lnTo>
                <a:lnTo>
                  <a:pt x="1582475" y="259445"/>
                </a:lnTo>
                <a:lnTo>
                  <a:pt x="1587382" y="270873"/>
                </a:lnTo>
                <a:close/>
              </a:path>
              <a:path w="2893949" h="357759">
                <a:moveTo>
                  <a:pt x="799929" y="255662"/>
                </a:moveTo>
                <a:lnTo>
                  <a:pt x="794370" y="245454"/>
                </a:lnTo>
                <a:lnTo>
                  <a:pt x="799088" y="341714"/>
                </a:lnTo>
                <a:lnTo>
                  <a:pt x="810754" y="346541"/>
                </a:lnTo>
                <a:lnTo>
                  <a:pt x="806485" y="264808"/>
                </a:lnTo>
                <a:lnTo>
                  <a:pt x="799929" y="255662"/>
                </a:lnTo>
                <a:close/>
              </a:path>
              <a:path w="2893949" h="357759">
                <a:moveTo>
                  <a:pt x="727846" y="270873"/>
                </a:moveTo>
                <a:lnTo>
                  <a:pt x="733532" y="281694"/>
                </a:lnTo>
                <a:lnTo>
                  <a:pt x="739998" y="291907"/>
                </a:lnTo>
                <a:lnTo>
                  <a:pt x="747243" y="301514"/>
                </a:lnTo>
                <a:lnTo>
                  <a:pt x="755269" y="310515"/>
                </a:lnTo>
                <a:lnTo>
                  <a:pt x="758335" y="313595"/>
                </a:lnTo>
                <a:lnTo>
                  <a:pt x="767637" y="321947"/>
                </a:lnTo>
                <a:lnTo>
                  <a:pt x="777530" y="329417"/>
                </a:lnTo>
                <a:lnTo>
                  <a:pt x="788013" y="336006"/>
                </a:lnTo>
                <a:lnTo>
                  <a:pt x="799088" y="341714"/>
                </a:lnTo>
                <a:lnTo>
                  <a:pt x="794370" y="245454"/>
                </a:lnTo>
                <a:lnTo>
                  <a:pt x="789814" y="234186"/>
                </a:lnTo>
                <a:lnTo>
                  <a:pt x="786263" y="221861"/>
                </a:lnTo>
                <a:lnTo>
                  <a:pt x="783722" y="208481"/>
                </a:lnTo>
                <a:lnTo>
                  <a:pt x="782195" y="194047"/>
                </a:lnTo>
                <a:lnTo>
                  <a:pt x="781685" y="178562"/>
                </a:lnTo>
                <a:lnTo>
                  <a:pt x="781739" y="173218"/>
                </a:lnTo>
                <a:lnTo>
                  <a:pt x="782562" y="157842"/>
                </a:lnTo>
                <a:lnTo>
                  <a:pt x="784373" y="143597"/>
                </a:lnTo>
                <a:lnTo>
                  <a:pt x="787167" y="130482"/>
                </a:lnTo>
                <a:lnTo>
                  <a:pt x="790941" y="118495"/>
                </a:lnTo>
                <a:lnTo>
                  <a:pt x="795690" y="107634"/>
                </a:lnTo>
                <a:lnTo>
                  <a:pt x="801411" y="97896"/>
                </a:lnTo>
                <a:lnTo>
                  <a:pt x="808101" y="89281"/>
                </a:lnTo>
                <a:lnTo>
                  <a:pt x="817022" y="80523"/>
                </a:lnTo>
                <a:lnTo>
                  <a:pt x="827287" y="73004"/>
                </a:lnTo>
                <a:lnTo>
                  <a:pt x="838491" y="67168"/>
                </a:lnTo>
                <a:lnTo>
                  <a:pt x="850629" y="63008"/>
                </a:lnTo>
                <a:lnTo>
                  <a:pt x="863699" y="60518"/>
                </a:lnTo>
                <a:lnTo>
                  <a:pt x="877697" y="59690"/>
                </a:lnTo>
                <a:lnTo>
                  <a:pt x="890777" y="60396"/>
                </a:lnTo>
                <a:lnTo>
                  <a:pt x="903983" y="62754"/>
                </a:lnTo>
                <a:lnTo>
                  <a:pt x="916212" y="66776"/>
                </a:lnTo>
                <a:lnTo>
                  <a:pt x="927464" y="72470"/>
                </a:lnTo>
                <a:lnTo>
                  <a:pt x="937740" y="79842"/>
                </a:lnTo>
                <a:lnTo>
                  <a:pt x="947039" y="88900"/>
                </a:lnTo>
                <a:lnTo>
                  <a:pt x="955333" y="100050"/>
                </a:lnTo>
                <a:lnTo>
                  <a:pt x="960737" y="110104"/>
                </a:lnTo>
                <a:lnTo>
                  <a:pt x="965168" y="121305"/>
                </a:lnTo>
                <a:lnTo>
                  <a:pt x="968621" y="133652"/>
                </a:lnTo>
                <a:lnTo>
                  <a:pt x="971092" y="147143"/>
                </a:lnTo>
                <a:lnTo>
                  <a:pt x="972577" y="161774"/>
                </a:lnTo>
                <a:lnTo>
                  <a:pt x="973074" y="177546"/>
                </a:lnTo>
                <a:lnTo>
                  <a:pt x="972989" y="184212"/>
                </a:lnTo>
                <a:lnTo>
                  <a:pt x="972100" y="199442"/>
                </a:lnTo>
                <a:lnTo>
                  <a:pt x="970238" y="213578"/>
                </a:lnTo>
                <a:lnTo>
                  <a:pt x="967401" y="226620"/>
                </a:lnTo>
                <a:lnTo>
                  <a:pt x="963589" y="238567"/>
                </a:lnTo>
                <a:lnTo>
                  <a:pt x="958799" y="249420"/>
                </a:lnTo>
                <a:lnTo>
                  <a:pt x="953028" y="259179"/>
                </a:lnTo>
                <a:lnTo>
                  <a:pt x="946277" y="267843"/>
                </a:lnTo>
                <a:lnTo>
                  <a:pt x="937767" y="276304"/>
                </a:lnTo>
                <a:lnTo>
                  <a:pt x="927483" y="284094"/>
                </a:lnTo>
                <a:lnTo>
                  <a:pt x="916345" y="290152"/>
                </a:lnTo>
                <a:lnTo>
                  <a:pt x="904342" y="294480"/>
                </a:lnTo>
                <a:lnTo>
                  <a:pt x="891463" y="297076"/>
                </a:lnTo>
                <a:lnTo>
                  <a:pt x="877697" y="297942"/>
                </a:lnTo>
                <a:lnTo>
                  <a:pt x="865040" y="297201"/>
                </a:lnTo>
                <a:lnTo>
                  <a:pt x="852132" y="294732"/>
                </a:lnTo>
                <a:lnTo>
                  <a:pt x="840057" y="290532"/>
                </a:lnTo>
                <a:lnTo>
                  <a:pt x="828818" y="284606"/>
                </a:lnTo>
                <a:lnTo>
                  <a:pt x="818419" y="276957"/>
                </a:lnTo>
                <a:lnTo>
                  <a:pt x="808863" y="267589"/>
                </a:lnTo>
                <a:lnTo>
                  <a:pt x="806485" y="264808"/>
                </a:lnTo>
                <a:lnTo>
                  <a:pt x="810754" y="346541"/>
                </a:lnTo>
                <a:lnTo>
                  <a:pt x="823012" y="350490"/>
                </a:lnTo>
                <a:lnTo>
                  <a:pt x="835860" y="353560"/>
                </a:lnTo>
                <a:lnTo>
                  <a:pt x="849299" y="355752"/>
                </a:lnTo>
                <a:lnTo>
                  <a:pt x="863329" y="357066"/>
                </a:lnTo>
                <a:lnTo>
                  <a:pt x="877951" y="357505"/>
                </a:lnTo>
                <a:lnTo>
                  <a:pt x="882168" y="357468"/>
                </a:lnTo>
                <a:lnTo>
                  <a:pt x="896530" y="356766"/>
                </a:lnTo>
                <a:lnTo>
                  <a:pt x="910316" y="355171"/>
                </a:lnTo>
                <a:lnTo>
                  <a:pt x="923524" y="352682"/>
                </a:lnTo>
                <a:lnTo>
                  <a:pt x="936153" y="349301"/>
                </a:lnTo>
                <a:lnTo>
                  <a:pt x="948204" y="345027"/>
                </a:lnTo>
                <a:lnTo>
                  <a:pt x="959674" y="339860"/>
                </a:lnTo>
                <a:lnTo>
                  <a:pt x="970564" y="333800"/>
                </a:lnTo>
                <a:lnTo>
                  <a:pt x="980873" y="326846"/>
                </a:lnTo>
                <a:lnTo>
                  <a:pt x="990599" y="319000"/>
                </a:lnTo>
                <a:lnTo>
                  <a:pt x="999744" y="310261"/>
                </a:lnTo>
                <a:lnTo>
                  <a:pt x="1014360" y="292490"/>
                </a:lnTo>
                <a:lnTo>
                  <a:pt x="1020841" y="282354"/>
                </a:lnTo>
                <a:lnTo>
                  <a:pt x="1026557" y="271605"/>
                </a:lnTo>
                <a:lnTo>
                  <a:pt x="1031509" y="260243"/>
                </a:lnTo>
                <a:lnTo>
                  <a:pt x="1035698" y="248268"/>
                </a:lnTo>
                <a:lnTo>
                  <a:pt x="1039124" y="235680"/>
                </a:lnTo>
                <a:lnTo>
                  <a:pt x="1041787" y="222479"/>
                </a:lnTo>
                <a:lnTo>
                  <a:pt x="1043689" y="208664"/>
                </a:lnTo>
                <a:lnTo>
                  <a:pt x="1044829" y="194237"/>
                </a:lnTo>
                <a:lnTo>
                  <a:pt x="1045210" y="179197"/>
                </a:lnTo>
                <a:lnTo>
                  <a:pt x="1044839" y="164294"/>
                </a:lnTo>
                <a:lnTo>
                  <a:pt x="1043710" y="149848"/>
                </a:lnTo>
                <a:lnTo>
                  <a:pt x="1041823" y="136014"/>
                </a:lnTo>
                <a:lnTo>
                  <a:pt x="1039177" y="122791"/>
                </a:lnTo>
                <a:lnTo>
                  <a:pt x="1035772" y="110181"/>
                </a:lnTo>
                <a:lnTo>
                  <a:pt x="1031607" y="98183"/>
                </a:lnTo>
                <a:lnTo>
                  <a:pt x="1026682" y="86796"/>
                </a:lnTo>
                <a:lnTo>
                  <a:pt x="1020995" y="76022"/>
                </a:lnTo>
                <a:lnTo>
                  <a:pt x="1014547" y="65859"/>
                </a:lnTo>
                <a:lnTo>
                  <a:pt x="1007336" y="56309"/>
                </a:lnTo>
                <a:lnTo>
                  <a:pt x="999363" y="47371"/>
                </a:lnTo>
                <a:lnTo>
                  <a:pt x="987059" y="35965"/>
                </a:lnTo>
                <a:lnTo>
                  <a:pt x="977124" y="28409"/>
                </a:lnTo>
                <a:lnTo>
                  <a:pt x="966616" y="21745"/>
                </a:lnTo>
                <a:lnTo>
                  <a:pt x="955538" y="15972"/>
                </a:lnTo>
                <a:lnTo>
                  <a:pt x="943887" y="11088"/>
                </a:lnTo>
                <a:lnTo>
                  <a:pt x="931665" y="7095"/>
                </a:lnTo>
                <a:lnTo>
                  <a:pt x="918872" y="3989"/>
                </a:lnTo>
                <a:lnTo>
                  <a:pt x="905507" y="1772"/>
                </a:lnTo>
                <a:lnTo>
                  <a:pt x="891570" y="443"/>
                </a:lnTo>
                <a:lnTo>
                  <a:pt x="877062" y="0"/>
                </a:lnTo>
                <a:lnTo>
                  <a:pt x="863627" y="351"/>
                </a:lnTo>
                <a:lnTo>
                  <a:pt x="850291" y="1457"/>
                </a:lnTo>
                <a:lnTo>
                  <a:pt x="837518" y="3327"/>
                </a:lnTo>
                <a:lnTo>
                  <a:pt x="825303" y="5968"/>
                </a:lnTo>
                <a:lnTo>
                  <a:pt x="813636" y="9386"/>
                </a:lnTo>
                <a:lnTo>
                  <a:pt x="799189" y="15047"/>
                </a:lnTo>
                <a:lnTo>
                  <a:pt x="788190" y="20735"/>
                </a:lnTo>
                <a:lnTo>
                  <a:pt x="777634" y="27575"/>
                </a:lnTo>
                <a:lnTo>
                  <a:pt x="767510" y="35598"/>
                </a:lnTo>
                <a:lnTo>
                  <a:pt x="757809" y="44831"/>
                </a:lnTo>
                <a:lnTo>
                  <a:pt x="745090" y="59483"/>
                </a:lnTo>
                <a:lnTo>
                  <a:pt x="737730" y="69842"/>
                </a:lnTo>
                <a:lnTo>
                  <a:pt x="731214" y="80745"/>
                </a:lnTo>
                <a:lnTo>
                  <a:pt x="725551" y="92202"/>
                </a:lnTo>
                <a:lnTo>
                  <a:pt x="721069" y="103612"/>
                </a:lnTo>
                <a:lnTo>
                  <a:pt x="714798" y="126660"/>
                </a:lnTo>
                <a:lnTo>
                  <a:pt x="712609" y="139199"/>
                </a:lnTo>
                <a:lnTo>
                  <a:pt x="711049" y="152411"/>
                </a:lnTo>
                <a:lnTo>
                  <a:pt x="710114" y="166295"/>
                </a:lnTo>
                <a:lnTo>
                  <a:pt x="709803" y="180848"/>
                </a:lnTo>
                <a:lnTo>
                  <a:pt x="710063" y="193166"/>
                </a:lnTo>
                <a:lnTo>
                  <a:pt x="711085" y="207642"/>
                </a:lnTo>
                <a:lnTo>
                  <a:pt x="712884" y="221507"/>
                </a:lnTo>
                <a:lnTo>
                  <a:pt x="715458" y="234763"/>
                </a:lnTo>
                <a:lnTo>
                  <a:pt x="718810" y="247408"/>
                </a:lnTo>
                <a:lnTo>
                  <a:pt x="722939" y="259445"/>
                </a:lnTo>
                <a:lnTo>
                  <a:pt x="727846" y="270873"/>
                </a:lnTo>
                <a:close/>
              </a:path>
              <a:path w="2893949" h="357759">
                <a:moveTo>
                  <a:pt x="2378710" y="293370"/>
                </a:moveTo>
                <a:lnTo>
                  <a:pt x="2378710" y="199262"/>
                </a:lnTo>
                <a:lnTo>
                  <a:pt x="2552318" y="199262"/>
                </a:lnTo>
                <a:lnTo>
                  <a:pt x="2552318" y="140970"/>
                </a:lnTo>
                <a:lnTo>
                  <a:pt x="2378710" y="140970"/>
                </a:lnTo>
                <a:lnTo>
                  <a:pt x="2378710" y="64389"/>
                </a:lnTo>
                <a:lnTo>
                  <a:pt x="2565273" y="64389"/>
                </a:lnTo>
                <a:lnTo>
                  <a:pt x="2565273" y="5842"/>
                </a:lnTo>
                <a:lnTo>
                  <a:pt x="2308860" y="5842"/>
                </a:lnTo>
                <a:lnTo>
                  <a:pt x="2308860" y="351663"/>
                </a:lnTo>
                <a:lnTo>
                  <a:pt x="2571877" y="351663"/>
                </a:lnTo>
                <a:lnTo>
                  <a:pt x="2571877" y="293370"/>
                </a:lnTo>
                <a:lnTo>
                  <a:pt x="2378710" y="293370"/>
                </a:lnTo>
                <a:close/>
              </a:path>
              <a:path w="2893949" h="357759">
                <a:moveTo>
                  <a:pt x="1960626" y="351663"/>
                </a:moveTo>
                <a:lnTo>
                  <a:pt x="2025523" y="351663"/>
                </a:lnTo>
                <a:lnTo>
                  <a:pt x="2025523" y="126111"/>
                </a:lnTo>
                <a:lnTo>
                  <a:pt x="2164841" y="351663"/>
                </a:lnTo>
                <a:lnTo>
                  <a:pt x="2234946" y="351663"/>
                </a:lnTo>
                <a:lnTo>
                  <a:pt x="2234946" y="5842"/>
                </a:lnTo>
                <a:lnTo>
                  <a:pt x="2170049" y="5842"/>
                </a:lnTo>
                <a:lnTo>
                  <a:pt x="2170049" y="236728"/>
                </a:lnTo>
                <a:lnTo>
                  <a:pt x="2028571" y="5842"/>
                </a:lnTo>
                <a:lnTo>
                  <a:pt x="1960626" y="5842"/>
                </a:lnTo>
                <a:lnTo>
                  <a:pt x="1960626" y="351663"/>
                </a:lnTo>
                <a:close/>
              </a:path>
              <a:path w="2893949" h="357759">
                <a:moveTo>
                  <a:pt x="1447292" y="5842"/>
                </a:moveTo>
                <a:lnTo>
                  <a:pt x="1447292" y="351663"/>
                </a:lnTo>
                <a:lnTo>
                  <a:pt x="1517015" y="351663"/>
                </a:lnTo>
                <a:lnTo>
                  <a:pt x="1517015" y="5842"/>
                </a:lnTo>
                <a:lnTo>
                  <a:pt x="1447292" y="5842"/>
                </a:lnTo>
                <a:close/>
              </a:path>
              <a:path w="2893949" h="357759">
                <a:moveTo>
                  <a:pt x="320675" y="351663"/>
                </a:moveTo>
                <a:lnTo>
                  <a:pt x="385572" y="351663"/>
                </a:lnTo>
                <a:lnTo>
                  <a:pt x="385572" y="79502"/>
                </a:lnTo>
                <a:lnTo>
                  <a:pt x="453898" y="351663"/>
                </a:lnTo>
                <a:lnTo>
                  <a:pt x="521208" y="351663"/>
                </a:lnTo>
                <a:lnTo>
                  <a:pt x="589788" y="79502"/>
                </a:lnTo>
                <a:lnTo>
                  <a:pt x="589788" y="351663"/>
                </a:lnTo>
                <a:lnTo>
                  <a:pt x="654685" y="351663"/>
                </a:lnTo>
                <a:lnTo>
                  <a:pt x="654685" y="5842"/>
                </a:lnTo>
                <a:lnTo>
                  <a:pt x="549910" y="5842"/>
                </a:lnTo>
                <a:lnTo>
                  <a:pt x="487934" y="241681"/>
                </a:lnTo>
                <a:lnTo>
                  <a:pt x="425196" y="5842"/>
                </a:lnTo>
                <a:lnTo>
                  <a:pt x="320675" y="5842"/>
                </a:lnTo>
                <a:lnTo>
                  <a:pt x="320675" y="351663"/>
                </a:lnTo>
                <a:close/>
              </a:path>
              <a:path w="2893949" h="357759">
                <a:moveTo>
                  <a:pt x="69850" y="293370"/>
                </a:moveTo>
                <a:lnTo>
                  <a:pt x="69850" y="199262"/>
                </a:lnTo>
                <a:lnTo>
                  <a:pt x="243459" y="199262"/>
                </a:lnTo>
                <a:lnTo>
                  <a:pt x="243459" y="140970"/>
                </a:lnTo>
                <a:lnTo>
                  <a:pt x="69850" y="140970"/>
                </a:lnTo>
                <a:lnTo>
                  <a:pt x="69850" y="64389"/>
                </a:lnTo>
                <a:lnTo>
                  <a:pt x="256412" y="64389"/>
                </a:lnTo>
                <a:lnTo>
                  <a:pt x="256412" y="5842"/>
                </a:lnTo>
                <a:lnTo>
                  <a:pt x="0" y="5842"/>
                </a:lnTo>
                <a:lnTo>
                  <a:pt x="0" y="351663"/>
                </a:lnTo>
                <a:lnTo>
                  <a:pt x="263017" y="351663"/>
                </a:lnTo>
                <a:lnTo>
                  <a:pt x="263017" y="293370"/>
                </a:lnTo>
                <a:lnTo>
                  <a:pt x="69850" y="293370"/>
                </a:lnTo>
                <a:close/>
              </a:path>
              <a:path w="2893949" h="357759">
                <a:moveTo>
                  <a:pt x="2694143" y="7938"/>
                </a:moveTo>
                <a:lnTo>
                  <a:pt x="2683383" y="11937"/>
                </a:lnTo>
                <a:lnTo>
                  <a:pt x="2666942" y="20593"/>
                </a:lnTo>
                <a:lnTo>
                  <a:pt x="2656663" y="28240"/>
                </a:lnTo>
                <a:lnTo>
                  <a:pt x="2647753" y="37038"/>
                </a:lnTo>
                <a:lnTo>
                  <a:pt x="2640203" y="46990"/>
                </a:lnTo>
                <a:lnTo>
                  <a:pt x="2633415" y="59301"/>
                </a:lnTo>
                <a:lnTo>
                  <a:pt x="2628875" y="71277"/>
                </a:lnTo>
                <a:lnTo>
                  <a:pt x="2626135" y="83645"/>
                </a:lnTo>
                <a:lnTo>
                  <a:pt x="2625216" y="96393"/>
                </a:lnTo>
                <a:lnTo>
                  <a:pt x="2625217" y="96767"/>
                </a:lnTo>
                <a:lnTo>
                  <a:pt x="2626146" y="110046"/>
                </a:lnTo>
                <a:lnTo>
                  <a:pt x="2628833" y="122619"/>
                </a:lnTo>
                <a:lnTo>
                  <a:pt x="2633275" y="134492"/>
                </a:lnTo>
                <a:lnTo>
                  <a:pt x="2639468" y="145674"/>
                </a:lnTo>
                <a:lnTo>
                  <a:pt x="2647408" y="156170"/>
                </a:lnTo>
                <a:lnTo>
                  <a:pt x="2657093" y="165989"/>
                </a:lnTo>
                <a:lnTo>
                  <a:pt x="2662695" y="170545"/>
                </a:lnTo>
                <a:lnTo>
                  <a:pt x="2671250" y="176191"/>
                </a:lnTo>
                <a:lnTo>
                  <a:pt x="2681267" y="181551"/>
                </a:lnTo>
                <a:lnTo>
                  <a:pt x="2692747" y="186633"/>
                </a:lnTo>
                <a:lnTo>
                  <a:pt x="2705689" y="191443"/>
                </a:lnTo>
                <a:lnTo>
                  <a:pt x="2720094" y="195989"/>
                </a:lnTo>
                <a:lnTo>
                  <a:pt x="2735961" y="200279"/>
                </a:lnTo>
                <a:lnTo>
                  <a:pt x="2746130" y="202789"/>
                </a:lnTo>
                <a:lnTo>
                  <a:pt x="2762075" y="206843"/>
                </a:lnTo>
                <a:lnTo>
                  <a:pt x="2774998" y="210284"/>
                </a:lnTo>
                <a:lnTo>
                  <a:pt x="2784914" y="213097"/>
                </a:lnTo>
                <a:lnTo>
                  <a:pt x="2791841" y="215265"/>
                </a:lnTo>
                <a:lnTo>
                  <a:pt x="2796392" y="217012"/>
                </a:lnTo>
                <a:lnTo>
                  <a:pt x="2808697" y="223232"/>
                </a:lnTo>
                <a:lnTo>
                  <a:pt x="2816987" y="230251"/>
                </a:lnTo>
                <a:lnTo>
                  <a:pt x="2821686" y="236093"/>
                </a:lnTo>
                <a:lnTo>
                  <a:pt x="2824099" y="242951"/>
                </a:lnTo>
                <a:lnTo>
                  <a:pt x="2824099" y="251206"/>
                </a:lnTo>
                <a:lnTo>
                  <a:pt x="2822320" y="263010"/>
                </a:lnTo>
                <a:lnTo>
                  <a:pt x="2816639" y="274362"/>
                </a:lnTo>
                <a:lnTo>
                  <a:pt x="2807081" y="284607"/>
                </a:lnTo>
                <a:lnTo>
                  <a:pt x="2796192" y="291409"/>
                </a:lnTo>
                <a:lnTo>
                  <a:pt x="2784754" y="295518"/>
                </a:lnTo>
                <a:lnTo>
                  <a:pt x="2771404" y="297999"/>
                </a:lnTo>
                <a:lnTo>
                  <a:pt x="2756154" y="298831"/>
                </a:lnTo>
                <a:lnTo>
                  <a:pt x="2753514" y="298802"/>
                </a:lnTo>
                <a:lnTo>
                  <a:pt x="2739278" y="297564"/>
                </a:lnTo>
                <a:lnTo>
                  <a:pt x="2726542" y="294488"/>
                </a:lnTo>
                <a:lnTo>
                  <a:pt x="2715315" y="289577"/>
                </a:lnTo>
                <a:lnTo>
                  <a:pt x="2705608" y="282829"/>
                </a:lnTo>
                <a:lnTo>
                  <a:pt x="2694829" y="270613"/>
                </a:lnTo>
                <a:lnTo>
                  <a:pt x="2688822" y="259789"/>
                </a:lnTo>
                <a:lnTo>
                  <a:pt x="2684120" y="247106"/>
                </a:lnTo>
                <a:lnTo>
                  <a:pt x="2680716" y="232537"/>
                </a:lnTo>
                <a:lnTo>
                  <a:pt x="2612771" y="239141"/>
                </a:lnTo>
                <a:lnTo>
                  <a:pt x="2614266" y="249566"/>
                </a:lnTo>
                <a:lnTo>
                  <a:pt x="2617193" y="263514"/>
                </a:lnTo>
                <a:lnTo>
                  <a:pt x="2621072" y="276525"/>
                </a:lnTo>
                <a:lnTo>
                  <a:pt x="2625905" y="288599"/>
                </a:lnTo>
                <a:lnTo>
                  <a:pt x="2631693" y="299737"/>
                </a:lnTo>
                <a:lnTo>
                  <a:pt x="2638438" y="309939"/>
                </a:lnTo>
                <a:lnTo>
                  <a:pt x="2646143" y="319204"/>
                </a:lnTo>
                <a:lnTo>
                  <a:pt x="2654808" y="327533"/>
                </a:lnTo>
                <a:lnTo>
                  <a:pt x="2666377" y="336167"/>
                </a:lnTo>
                <a:lnTo>
                  <a:pt x="2676442" y="341903"/>
                </a:lnTo>
                <a:lnTo>
                  <a:pt x="2687401" y="346753"/>
                </a:lnTo>
                <a:lnTo>
                  <a:pt x="2699252" y="350719"/>
                </a:lnTo>
                <a:lnTo>
                  <a:pt x="2711992" y="353801"/>
                </a:lnTo>
                <a:lnTo>
                  <a:pt x="2725618" y="356000"/>
                </a:lnTo>
                <a:lnTo>
                  <a:pt x="2740128" y="357319"/>
                </a:lnTo>
                <a:lnTo>
                  <a:pt x="2755518" y="357759"/>
                </a:lnTo>
                <a:lnTo>
                  <a:pt x="2770127" y="357408"/>
                </a:lnTo>
                <a:lnTo>
                  <a:pt x="2783892" y="356359"/>
                </a:lnTo>
                <a:lnTo>
                  <a:pt x="2796839" y="354613"/>
                </a:lnTo>
                <a:lnTo>
                  <a:pt x="2808961" y="352168"/>
                </a:lnTo>
                <a:lnTo>
                  <a:pt x="2820251" y="349026"/>
                </a:lnTo>
                <a:lnTo>
                  <a:pt x="2830703" y="345186"/>
                </a:lnTo>
                <a:lnTo>
                  <a:pt x="2840147" y="340753"/>
                </a:lnTo>
                <a:lnTo>
                  <a:pt x="2851275" y="333964"/>
                </a:lnTo>
                <a:lnTo>
                  <a:pt x="2861190" y="325996"/>
                </a:lnTo>
                <a:lnTo>
                  <a:pt x="2869907" y="316862"/>
                </a:lnTo>
                <a:lnTo>
                  <a:pt x="2877439" y="306578"/>
                </a:lnTo>
                <a:lnTo>
                  <a:pt x="2886849" y="288336"/>
                </a:lnTo>
                <a:lnTo>
                  <a:pt x="2890798" y="276239"/>
                </a:lnTo>
                <a:lnTo>
                  <a:pt x="2893162" y="263778"/>
                </a:lnTo>
                <a:lnTo>
                  <a:pt x="2893949" y="250952"/>
                </a:lnTo>
                <a:lnTo>
                  <a:pt x="2893794" y="244114"/>
                </a:lnTo>
                <a:lnTo>
                  <a:pt x="2892454" y="230476"/>
                </a:lnTo>
                <a:lnTo>
                  <a:pt x="2889732" y="217877"/>
                </a:lnTo>
                <a:lnTo>
                  <a:pt x="2885618" y="206327"/>
                </a:lnTo>
                <a:lnTo>
                  <a:pt x="2880106" y="195834"/>
                </a:lnTo>
                <a:lnTo>
                  <a:pt x="2872077" y="184676"/>
                </a:lnTo>
                <a:lnTo>
                  <a:pt x="2863333" y="175553"/>
                </a:lnTo>
                <a:lnTo>
                  <a:pt x="2853309" y="167550"/>
                </a:lnTo>
                <a:lnTo>
                  <a:pt x="2842006" y="160655"/>
                </a:lnTo>
                <a:lnTo>
                  <a:pt x="2831098" y="155562"/>
                </a:lnTo>
                <a:lnTo>
                  <a:pt x="2820902" y="151545"/>
                </a:lnTo>
                <a:lnTo>
                  <a:pt x="2809360" y="147559"/>
                </a:lnTo>
                <a:lnTo>
                  <a:pt x="2796463" y="143602"/>
                </a:lnTo>
                <a:lnTo>
                  <a:pt x="2782202" y="139671"/>
                </a:lnTo>
                <a:lnTo>
                  <a:pt x="2766567" y="135762"/>
                </a:lnTo>
                <a:lnTo>
                  <a:pt x="2759770" y="134122"/>
                </a:lnTo>
                <a:lnTo>
                  <a:pt x="2743073" y="129716"/>
                </a:lnTo>
                <a:lnTo>
                  <a:pt x="2728980" y="125375"/>
                </a:lnTo>
                <a:lnTo>
                  <a:pt x="2717503" y="121090"/>
                </a:lnTo>
                <a:lnTo>
                  <a:pt x="2708650" y="116851"/>
                </a:lnTo>
                <a:lnTo>
                  <a:pt x="2702433" y="112649"/>
                </a:lnTo>
                <a:lnTo>
                  <a:pt x="2695448" y="106934"/>
                </a:lnTo>
                <a:lnTo>
                  <a:pt x="2692018" y="99949"/>
                </a:lnTo>
                <a:lnTo>
                  <a:pt x="2692018" y="82804"/>
                </a:lnTo>
                <a:lnTo>
                  <a:pt x="2695702" y="75565"/>
                </a:lnTo>
                <a:lnTo>
                  <a:pt x="2703067" y="70231"/>
                </a:lnTo>
                <a:lnTo>
                  <a:pt x="2711644" y="65169"/>
                </a:lnTo>
                <a:lnTo>
                  <a:pt x="2722958" y="61049"/>
                </a:lnTo>
                <a:lnTo>
                  <a:pt x="2736012" y="58596"/>
                </a:lnTo>
                <a:lnTo>
                  <a:pt x="2750820" y="57785"/>
                </a:lnTo>
                <a:lnTo>
                  <a:pt x="2760200" y="58103"/>
                </a:lnTo>
                <a:lnTo>
                  <a:pt x="2774076" y="60064"/>
                </a:lnTo>
                <a:lnTo>
                  <a:pt x="2785697" y="63842"/>
                </a:lnTo>
                <a:lnTo>
                  <a:pt x="2795016" y="69468"/>
                </a:lnTo>
                <a:lnTo>
                  <a:pt x="2798099" y="72186"/>
                </a:lnTo>
                <a:lnTo>
                  <a:pt x="2805278" y="81403"/>
                </a:lnTo>
                <a:lnTo>
                  <a:pt x="2810656" y="93252"/>
                </a:lnTo>
                <a:lnTo>
                  <a:pt x="2814192" y="107696"/>
                </a:lnTo>
                <a:lnTo>
                  <a:pt x="2884042" y="104648"/>
                </a:lnTo>
                <a:lnTo>
                  <a:pt x="2883491" y="96301"/>
                </a:lnTo>
                <a:lnTo>
                  <a:pt x="2881420" y="82797"/>
                </a:lnTo>
                <a:lnTo>
                  <a:pt x="2877918" y="70172"/>
                </a:lnTo>
                <a:lnTo>
                  <a:pt x="2872981" y="58424"/>
                </a:lnTo>
                <a:lnTo>
                  <a:pt x="2866602" y="47554"/>
                </a:lnTo>
                <a:lnTo>
                  <a:pt x="2858776" y="37562"/>
                </a:lnTo>
                <a:lnTo>
                  <a:pt x="2849499" y="28448"/>
                </a:lnTo>
                <a:lnTo>
                  <a:pt x="2840449" y="21585"/>
                </a:lnTo>
                <a:lnTo>
                  <a:pt x="2830724" y="15867"/>
                </a:lnTo>
                <a:lnTo>
                  <a:pt x="2820005" y="11025"/>
                </a:lnTo>
                <a:lnTo>
                  <a:pt x="2808291" y="7059"/>
                </a:lnTo>
                <a:lnTo>
                  <a:pt x="2795580" y="3973"/>
                </a:lnTo>
                <a:lnTo>
                  <a:pt x="2781872" y="1766"/>
                </a:lnTo>
                <a:lnTo>
                  <a:pt x="2767163" y="441"/>
                </a:lnTo>
                <a:lnTo>
                  <a:pt x="2751455" y="0"/>
                </a:lnTo>
                <a:lnTo>
                  <a:pt x="2745065" y="77"/>
                </a:lnTo>
                <a:lnTo>
                  <a:pt x="2731162" y="831"/>
                </a:lnTo>
                <a:lnTo>
                  <a:pt x="2718037" y="2389"/>
                </a:lnTo>
                <a:lnTo>
                  <a:pt x="2705696" y="4756"/>
                </a:lnTo>
                <a:lnTo>
                  <a:pt x="2694143" y="7938"/>
                </a:lnTo>
                <a:close/>
              </a:path>
              <a:path w="2893949" h="357759">
                <a:moveTo>
                  <a:pt x="1170291" y="246686"/>
                </a:moveTo>
                <a:lnTo>
                  <a:pt x="1166593" y="235305"/>
                </a:lnTo>
                <a:lnTo>
                  <a:pt x="1163716" y="222612"/>
                </a:lnTo>
                <a:lnTo>
                  <a:pt x="1161661" y="208606"/>
                </a:lnTo>
                <a:lnTo>
                  <a:pt x="1160428" y="193287"/>
                </a:lnTo>
                <a:lnTo>
                  <a:pt x="1160018" y="176657"/>
                </a:lnTo>
                <a:lnTo>
                  <a:pt x="1160055" y="171797"/>
                </a:lnTo>
                <a:lnTo>
                  <a:pt x="1160768" y="155838"/>
                </a:lnTo>
                <a:lnTo>
                  <a:pt x="1162385" y="141180"/>
                </a:lnTo>
                <a:lnTo>
                  <a:pt x="1164905" y="127817"/>
                </a:lnTo>
                <a:lnTo>
                  <a:pt x="1168329" y="115747"/>
                </a:lnTo>
                <a:lnTo>
                  <a:pt x="1172656" y="104964"/>
                </a:lnTo>
                <a:lnTo>
                  <a:pt x="1177886" y="95466"/>
                </a:lnTo>
                <a:lnTo>
                  <a:pt x="1184021" y="87249"/>
                </a:lnTo>
                <a:lnTo>
                  <a:pt x="1197121" y="74973"/>
                </a:lnTo>
                <a:lnTo>
                  <a:pt x="1207911" y="68279"/>
                </a:lnTo>
                <a:lnTo>
                  <a:pt x="1219720" y="63504"/>
                </a:lnTo>
                <a:lnTo>
                  <a:pt x="1232544" y="60642"/>
                </a:lnTo>
                <a:lnTo>
                  <a:pt x="1246378" y="59690"/>
                </a:lnTo>
                <a:lnTo>
                  <a:pt x="1258920" y="60525"/>
                </a:lnTo>
                <a:lnTo>
                  <a:pt x="1271581" y="63365"/>
                </a:lnTo>
                <a:lnTo>
                  <a:pt x="1283148" y="68243"/>
                </a:lnTo>
                <a:lnTo>
                  <a:pt x="1293622" y="75184"/>
                </a:lnTo>
                <a:lnTo>
                  <a:pt x="1301970" y="83007"/>
                </a:lnTo>
                <a:lnTo>
                  <a:pt x="1309511" y="93059"/>
                </a:lnTo>
                <a:lnTo>
                  <a:pt x="1315275" y="104587"/>
                </a:lnTo>
                <a:lnTo>
                  <a:pt x="1319276" y="117602"/>
                </a:lnTo>
                <a:lnTo>
                  <a:pt x="1388364" y="101092"/>
                </a:lnTo>
                <a:lnTo>
                  <a:pt x="1380160" y="77789"/>
                </a:lnTo>
                <a:lnTo>
                  <a:pt x="1374443" y="65932"/>
                </a:lnTo>
                <a:lnTo>
                  <a:pt x="1368018" y="55259"/>
                </a:lnTo>
                <a:lnTo>
                  <a:pt x="1353058" y="37465"/>
                </a:lnTo>
                <a:lnTo>
                  <a:pt x="1337157" y="24580"/>
                </a:lnTo>
                <a:lnTo>
                  <a:pt x="1326611" y="18051"/>
                </a:lnTo>
                <a:lnTo>
                  <a:pt x="1315425" y="12531"/>
                </a:lnTo>
                <a:lnTo>
                  <a:pt x="1303600" y="8016"/>
                </a:lnTo>
                <a:lnTo>
                  <a:pt x="1291137" y="4507"/>
                </a:lnTo>
                <a:lnTo>
                  <a:pt x="1278037" y="2002"/>
                </a:lnTo>
                <a:lnTo>
                  <a:pt x="1264302" y="500"/>
                </a:lnTo>
                <a:lnTo>
                  <a:pt x="1249934" y="0"/>
                </a:lnTo>
                <a:lnTo>
                  <a:pt x="1236119" y="447"/>
                </a:lnTo>
                <a:lnTo>
                  <a:pt x="1222376" y="1855"/>
                </a:lnTo>
                <a:lnTo>
                  <a:pt x="1209194" y="4222"/>
                </a:lnTo>
                <a:lnTo>
                  <a:pt x="1196575" y="7551"/>
                </a:lnTo>
                <a:lnTo>
                  <a:pt x="1184519" y="11841"/>
                </a:lnTo>
                <a:lnTo>
                  <a:pt x="1173027" y="17095"/>
                </a:lnTo>
                <a:lnTo>
                  <a:pt x="1162100" y="23312"/>
                </a:lnTo>
                <a:lnTo>
                  <a:pt x="1151738" y="30493"/>
                </a:lnTo>
                <a:lnTo>
                  <a:pt x="1141942" y="38639"/>
                </a:lnTo>
                <a:lnTo>
                  <a:pt x="1132713" y="47752"/>
                </a:lnTo>
                <a:lnTo>
                  <a:pt x="1124133" y="57806"/>
                </a:lnTo>
                <a:lnTo>
                  <a:pt x="1111174" y="77597"/>
                </a:lnTo>
                <a:lnTo>
                  <a:pt x="1105774" y="88433"/>
                </a:lnTo>
                <a:lnTo>
                  <a:pt x="1101095" y="99897"/>
                </a:lnTo>
                <a:lnTo>
                  <a:pt x="1097135" y="111989"/>
                </a:lnTo>
                <a:lnTo>
                  <a:pt x="1093895" y="124709"/>
                </a:lnTo>
                <a:lnTo>
                  <a:pt x="1091375" y="138056"/>
                </a:lnTo>
                <a:lnTo>
                  <a:pt x="1089575" y="152031"/>
                </a:lnTo>
                <a:lnTo>
                  <a:pt x="1088495" y="166633"/>
                </a:lnTo>
                <a:lnTo>
                  <a:pt x="1088136" y="181864"/>
                </a:lnTo>
                <a:lnTo>
                  <a:pt x="1088332" y="192583"/>
                </a:lnTo>
                <a:lnTo>
                  <a:pt x="1089267" y="207077"/>
                </a:lnTo>
                <a:lnTo>
                  <a:pt x="1090974" y="220972"/>
                </a:lnTo>
                <a:lnTo>
                  <a:pt x="1093452" y="234268"/>
                </a:lnTo>
                <a:lnTo>
                  <a:pt x="1096703" y="246964"/>
                </a:lnTo>
                <a:lnTo>
                  <a:pt x="1100726" y="259061"/>
                </a:lnTo>
                <a:lnTo>
                  <a:pt x="1105523" y="270556"/>
                </a:lnTo>
                <a:lnTo>
                  <a:pt x="1111094" y="281449"/>
                </a:lnTo>
                <a:lnTo>
                  <a:pt x="1117440" y="291741"/>
                </a:lnTo>
                <a:lnTo>
                  <a:pt x="1124561" y="301429"/>
                </a:lnTo>
                <a:lnTo>
                  <a:pt x="1132459" y="310515"/>
                </a:lnTo>
                <a:lnTo>
                  <a:pt x="1148409" y="325271"/>
                </a:lnTo>
                <a:lnTo>
                  <a:pt x="1158731" y="332833"/>
                </a:lnTo>
                <a:lnTo>
                  <a:pt x="1169579" y="339383"/>
                </a:lnTo>
                <a:lnTo>
                  <a:pt x="1180953" y="344924"/>
                </a:lnTo>
                <a:lnTo>
                  <a:pt x="1192854" y="349455"/>
                </a:lnTo>
                <a:lnTo>
                  <a:pt x="1205282" y="352978"/>
                </a:lnTo>
                <a:lnTo>
                  <a:pt x="1218239" y="355493"/>
                </a:lnTo>
                <a:lnTo>
                  <a:pt x="1231726" y="357002"/>
                </a:lnTo>
                <a:lnTo>
                  <a:pt x="1245743" y="357505"/>
                </a:lnTo>
                <a:lnTo>
                  <a:pt x="1253687" y="357361"/>
                </a:lnTo>
                <a:lnTo>
                  <a:pt x="1267717" y="356353"/>
                </a:lnTo>
                <a:lnTo>
                  <a:pt x="1281065" y="354382"/>
                </a:lnTo>
                <a:lnTo>
                  <a:pt x="1293729" y="351447"/>
                </a:lnTo>
                <a:lnTo>
                  <a:pt x="1305712" y="347549"/>
                </a:lnTo>
                <a:lnTo>
                  <a:pt x="1317012" y="342687"/>
                </a:lnTo>
                <a:lnTo>
                  <a:pt x="1327629" y="336862"/>
                </a:lnTo>
                <a:lnTo>
                  <a:pt x="1337564" y="330073"/>
                </a:lnTo>
                <a:lnTo>
                  <a:pt x="1353026" y="316011"/>
                </a:lnTo>
                <a:lnTo>
                  <a:pt x="1360786" y="306751"/>
                </a:lnTo>
                <a:lnTo>
                  <a:pt x="1367865" y="296526"/>
                </a:lnTo>
                <a:lnTo>
                  <a:pt x="1374265" y="285336"/>
                </a:lnTo>
                <a:lnTo>
                  <a:pt x="1379983" y="273184"/>
                </a:lnTo>
                <a:lnTo>
                  <a:pt x="1385022" y="260071"/>
                </a:lnTo>
                <a:lnTo>
                  <a:pt x="1389380" y="245999"/>
                </a:lnTo>
                <a:lnTo>
                  <a:pt x="1321689" y="224536"/>
                </a:lnTo>
                <a:lnTo>
                  <a:pt x="1317965" y="238156"/>
                </a:lnTo>
                <a:lnTo>
                  <a:pt x="1313073" y="251147"/>
                </a:lnTo>
                <a:lnTo>
                  <a:pt x="1307253" y="262478"/>
                </a:lnTo>
                <a:lnTo>
                  <a:pt x="1300514" y="272149"/>
                </a:lnTo>
                <a:lnTo>
                  <a:pt x="1292860" y="280162"/>
                </a:lnTo>
                <a:lnTo>
                  <a:pt x="1282183" y="288029"/>
                </a:lnTo>
                <a:lnTo>
                  <a:pt x="1270744" y="293528"/>
                </a:lnTo>
                <a:lnTo>
                  <a:pt x="1258339" y="296836"/>
                </a:lnTo>
                <a:lnTo>
                  <a:pt x="1244981" y="297942"/>
                </a:lnTo>
                <a:lnTo>
                  <a:pt x="1240658" y="297847"/>
                </a:lnTo>
                <a:lnTo>
                  <a:pt x="1227253" y="296234"/>
                </a:lnTo>
                <a:lnTo>
                  <a:pt x="1214848" y="292633"/>
                </a:lnTo>
                <a:lnTo>
                  <a:pt x="1203444" y="287054"/>
                </a:lnTo>
                <a:lnTo>
                  <a:pt x="1193041" y="279507"/>
                </a:lnTo>
                <a:lnTo>
                  <a:pt x="1183640" y="270002"/>
                </a:lnTo>
                <a:lnTo>
                  <a:pt x="1180154" y="265512"/>
                </a:lnTo>
                <a:lnTo>
                  <a:pt x="1174812" y="256755"/>
                </a:lnTo>
                <a:lnTo>
                  <a:pt x="1170291" y="246686"/>
                </a:lnTo>
                <a:close/>
              </a:path>
              <a:path w="2893949" h="357759">
                <a:moveTo>
                  <a:pt x="1659465" y="255662"/>
                </a:moveTo>
                <a:lnTo>
                  <a:pt x="1653906" y="245454"/>
                </a:lnTo>
                <a:lnTo>
                  <a:pt x="1658624" y="341714"/>
                </a:lnTo>
                <a:lnTo>
                  <a:pt x="1670290" y="346541"/>
                </a:lnTo>
                <a:lnTo>
                  <a:pt x="1666021" y="264808"/>
                </a:lnTo>
                <a:lnTo>
                  <a:pt x="1659465" y="255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97878" y="3983481"/>
            <a:ext cx="263017" cy="345820"/>
          </a:xfrm>
          <a:custGeom>
            <a:avLst/>
            <a:gdLst/>
            <a:ahLst/>
            <a:cxnLst/>
            <a:rect l="l" t="t" r="r" b="b"/>
            <a:pathLst>
              <a:path w="263017" h="345821">
                <a:moveTo>
                  <a:pt x="0" y="0"/>
                </a:moveTo>
                <a:lnTo>
                  <a:pt x="256413" y="0"/>
                </a:lnTo>
                <a:lnTo>
                  <a:pt x="256413" y="58547"/>
                </a:lnTo>
                <a:lnTo>
                  <a:pt x="69850" y="58547"/>
                </a:lnTo>
                <a:lnTo>
                  <a:pt x="69850" y="135128"/>
                </a:lnTo>
                <a:lnTo>
                  <a:pt x="243458" y="135128"/>
                </a:lnTo>
                <a:lnTo>
                  <a:pt x="243458" y="193421"/>
                </a:lnTo>
                <a:lnTo>
                  <a:pt x="69850" y="193421"/>
                </a:lnTo>
                <a:lnTo>
                  <a:pt x="69850" y="287528"/>
                </a:lnTo>
                <a:lnTo>
                  <a:pt x="263017" y="287528"/>
                </a:lnTo>
                <a:lnTo>
                  <a:pt x="26301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49644" y="3983481"/>
            <a:ext cx="274320" cy="345820"/>
          </a:xfrm>
          <a:custGeom>
            <a:avLst/>
            <a:gdLst/>
            <a:ahLst/>
            <a:cxnLst/>
            <a:rect l="l" t="t" r="r" b="b"/>
            <a:pathLst>
              <a:path w="274320" h="345821">
                <a:moveTo>
                  <a:pt x="0" y="0"/>
                </a:moveTo>
                <a:lnTo>
                  <a:pt x="67945" y="0"/>
                </a:lnTo>
                <a:lnTo>
                  <a:pt x="209423" y="230886"/>
                </a:lnTo>
                <a:lnTo>
                  <a:pt x="209423" y="0"/>
                </a:lnTo>
                <a:lnTo>
                  <a:pt x="274320" y="0"/>
                </a:lnTo>
                <a:lnTo>
                  <a:pt x="274320" y="345821"/>
                </a:lnTo>
                <a:lnTo>
                  <a:pt x="204215" y="345821"/>
                </a:lnTo>
                <a:lnTo>
                  <a:pt x="64897" y="120269"/>
                </a:lnTo>
                <a:lnTo>
                  <a:pt x="6489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1789" y="3977640"/>
            <a:ext cx="281177" cy="357759"/>
          </a:xfrm>
          <a:custGeom>
            <a:avLst/>
            <a:gdLst/>
            <a:ahLst/>
            <a:cxnLst/>
            <a:rect l="l" t="t" r="r" b="b"/>
            <a:pathLst>
              <a:path w="281177" h="357759">
                <a:moveTo>
                  <a:pt x="138683" y="0"/>
                </a:moveTo>
                <a:lnTo>
                  <a:pt x="154392" y="441"/>
                </a:lnTo>
                <a:lnTo>
                  <a:pt x="169101" y="1766"/>
                </a:lnTo>
                <a:lnTo>
                  <a:pt x="182809" y="3973"/>
                </a:lnTo>
                <a:lnTo>
                  <a:pt x="195520" y="7059"/>
                </a:lnTo>
                <a:lnTo>
                  <a:pt x="207234" y="11025"/>
                </a:lnTo>
                <a:lnTo>
                  <a:pt x="217953" y="15867"/>
                </a:lnTo>
                <a:lnTo>
                  <a:pt x="227678" y="21585"/>
                </a:lnTo>
                <a:lnTo>
                  <a:pt x="236412" y="28177"/>
                </a:lnTo>
                <a:lnTo>
                  <a:pt x="246005" y="37562"/>
                </a:lnTo>
                <a:lnTo>
                  <a:pt x="253831" y="47554"/>
                </a:lnTo>
                <a:lnTo>
                  <a:pt x="260210" y="58424"/>
                </a:lnTo>
                <a:lnTo>
                  <a:pt x="265147" y="70172"/>
                </a:lnTo>
                <a:lnTo>
                  <a:pt x="268649" y="82797"/>
                </a:lnTo>
                <a:lnTo>
                  <a:pt x="270720" y="96301"/>
                </a:lnTo>
                <a:lnTo>
                  <a:pt x="271271" y="104648"/>
                </a:lnTo>
                <a:lnTo>
                  <a:pt x="201421" y="107696"/>
                </a:lnTo>
                <a:lnTo>
                  <a:pt x="197885" y="93252"/>
                </a:lnTo>
                <a:lnTo>
                  <a:pt x="192507" y="81403"/>
                </a:lnTo>
                <a:lnTo>
                  <a:pt x="185328" y="72186"/>
                </a:lnTo>
                <a:lnTo>
                  <a:pt x="182244" y="69468"/>
                </a:lnTo>
                <a:lnTo>
                  <a:pt x="172926" y="63842"/>
                </a:lnTo>
                <a:lnTo>
                  <a:pt x="161305" y="60064"/>
                </a:lnTo>
                <a:lnTo>
                  <a:pt x="147429" y="58103"/>
                </a:lnTo>
                <a:lnTo>
                  <a:pt x="138049" y="57785"/>
                </a:lnTo>
                <a:lnTo>
                  <a:pt x="123241" y="58596"/>
                </a:lnTo>
                <a:lnTo>
                  <a:pt x="110187" y="61049"/>
                </a:lnTo>
                <a:lnTo>
                  <a:pt x="98873" y="65169"/>
                </a:lnTo>
                <a:lnTo>
                  <a:pt x="90296" y="70231"/>
                </a:lnTo>
                <a:lnTo>
                  <a:pt x="82930" y="75565"/>
                </a:lnTo>
                <a:lnTo>
                  <a:pt x="79247" y="82804"/>
                </a:lnTo>
                <a:lnTo>
                  <a:pt x="79247" y="91693"/>
                </a:lnTo>
                <a:lnTo>
                  <a:pt x="79247" y="99949"/>
                </a:lnTo>
                <a:lnTo>
                  <a:pt x="82676" y="106934"/>
                </a:lnTo>
                <a:lnTo>
                  <a:pt x="89661" y="112649"/>
                </a:lnTo>
                <a:lnTo>
                  <a:pt x="95879" y="116851"/>
                </a:lnTo>
                <a:lnTo>
                  <a:pt x="104732" y="121090"/>
                </a:lnTo>
                <a:lnTo>
                  <a:pt x="116209" y="125375"/>
                </a:lnTo>
                <a:lnTo>
                  <a:pt x="130302" y="129716"/>
                </a:lnTo>
                <a:lnTo>
                  <a:pt x="146999" y="134122"/>
                </a:lnTo>
                <a:lnTo>
                  <a:pt x="153796" y="135762"/>
                </a:lnTo>
                <a:lnTo>
                  <a:pt x="169431" y="139671"/>
                </a:lnTo>
                <a:lnTo>
                  <a:pt x="183692" y="143602"/>
                </a:lnTo>
                <a:lnTo>
                  <a:pt x="196589" y="147559"/>
                </a:lnTo>
                <a:lnTo>
                  <a:pt x="208131" y="151545"/>
                </a:lnTo>
                <a:lnTo>
                  <a:pt x="218327" y="155562"/>
                </a:lnTo>
                <a:lnTo>
                  <a:pt x="227188" y="159615"/>
                </a:lnTo>
                <a:lnTo>
                  <a:pt x="240538" y="167550"/>
                </a:lnTo>
                <a:lnTo>
                  <a:pt x="250562" y="175553"/>
                </a:lnTo>
                <a:lnTo>
                  <a:pt x="259306" y="184676"/>
                </a:lnTo>
                <a:lnTo>
                  <a:pt x="266771" y="194929"/>
                </a:lnTo>
                <a:lnTo>
                  <a:pt x="272847" y="206327"/>
                </a:lnTo>
                <a:lnTo>
                  <a:pt x="276961" y="217877"/>
                </a:lnTo>
                <a:lnTo>
                  <a:pt x="279683" y="230476"/>
                </a:lnTo>
                <a:lnTo>
                  <a:pt x="281023" y="244114"/>
                </a:lnTo>
                <a:lnTo>
                  <a:pt x="281177" y="250952"/>
                </a:lnTo>
                <a:lnTo>
                  <a:pt x="280391" y="263778"/>
                </a:lnTo>
                <a:lnTo>
                  <a:pt x="278027" y="276239"/>
                </a:lnTo>
                <a:lnTo>
                  <a:pt x="274078" y="288336"/>
                </a:lnTo>
                <a:lnTo>
                  <a:pt x="268535" y="300067"/>
                </a:lnTo>
                <a:lnTo>
                  <a:pt x="257136" y="316862"/>
                </a:lnTo>
                <a:lnTo>
                  <a:pt x="248419" y="325996"/>
                </a:lnTo>
                <a:lnTo>
                  <a:pt x="238504" y="333964"/>
                </a:lnTo>
                <a:lnTo>
                  <a:pt x="227376" y="340753"/>
                </a:lnTo>
                <a:lnTo>
                  <a:pt x="217931" y="345186"/>
                </a:lnTo>
                <a:lnTo>
                  <a:pt x="207480" y="349026"/>
                </a:lnTo>
                <a:lnTo>
                  <a:pt x="196190" y="352168"/>
                </a:lnTo>
                <a:lnTo>
                  <a:pt x="184068" y="354613"/>
                </a:lnTo>
                <a:lnTo>
                  <a:pt x="171121" y="356359"/>
                </a:lnTo>
                <a:lnTo>
                  <a:pt x="157356" y="357408"/>
                </a:lnTo>
                <a:lnTo>
                  <a:pt x="142747" y="357759"/>
                </a:lnTo>
                <a:lnTo>
                  <a:pt x="127357" y="357319"/>
                </a:lnTo>
                <a:lnTo>
                  <a:pt x="112847" y="356000"/>
                </a:lnTo>
                <a:lnTo>
                  <a:pt x="99221" y="353801"/>
                </a:lnTo>
                <a:lnTo>
                  <a:pt x="86481" y="350719"/>
                </a:lnTo>
                <a:lnTo>
                  <a:pt x="74630" y="346753"/>
                </a:lnTo>
                <a:lnTo>
                  <a:pt x="63671" y="341903"/>
                </a:lnTo>
                <a:lnTo>
                  <a:pt x="53606" y="336167"/>
                </a:lnTo>
                <a:lnTo>
                  <a:pt x="44438" y="329542"/>
                </a:lnTo>
                <a:lnTo>
                  <a:pt x="33372" y="319204"/>
                </a:lnTo>
                <a:lnTo>
                  <a:pt x="25667" y="309939"/>
                </a:lnTo>
                <a:lnTo>
                  <a:pt x="18922" y="299737"/>
                </a:lnTo>
                <a:lnTo>
                  <a:pt x="13134" y="288599"/>
                </a:lnTo>
                <a:lnTo>
                  <a:pt x="8301" y="276525"/>
                </a:lnTo>
                <a:lnTo>
                  <a:pt x="4422" y="263514"/>
                </a:lnTo>
                <a:lnTo>
                  <a:pt x="1495" y="249566"/>
                </a:lnTo>
                <a:lnTo>
                  <a:pt x="0" y="239141"/>
                </a:lnTo>
                <a:lnTo>
                  <a:pt x="67944" y="232537"/>
                </a:lnTo>
                <a:lnTo>
                  <a:pt x="71349" y="247106"/>
                </a:lnTo>
                <a:lnTo>
                  <a:pt x="76051" y="259789"/>
                </a:lnTo>
                <a:lnTo>
                  <a:pt x="82058" y="270613"/>
                </a:lnTo>
                <a:lnTo>
                  <a:pt x="89380" y="279604"/>
                </a:lnTo>
                <a:lnTo>
                  <a:pt x="92836" y="282829"/>
                </a:lnTo>
                <a:lnTo>
                  <a:pt x="102544" y="289577"/>
                </a:lnTo>
                <a:lnTo>
                  <a:pt x="113771" y="294488"/>
                </a:lnTo>
                <a:lnTo>
                  <a:pt x="126507" y="297564"/>
                </a:lnTo>
                <a:lnTo>
                  <a:pt x="140743" y="298802"/>
                </a:lnTo>
                <a:lnTo>
                  <a:pt x="143382" y="298831"/>
                </a:lnTo>
                <a:lnTo>
                  <a:pt x="158633" y="297999"/>
                </a:lnTo>
                <a:lnTo>
                  <a:pt x="171983" y="295518"/>
                </a:lnTo>
                <a:lnTo>
                  <a:pt x="183421" y="291409"/>
                </a:lnTo>
                <a:lnTo>
                  <a:pt x="192937" y="285692"/>
                </a:lnTo>
                <a:lnTo>
                  <a:pt x="203868" y="274362"/>
                </a:lnTo>
                <a:lnTo>
                  <a:pt x="209549" y="263010"/>
                </a:lnTo>
                <a:lnTo>
                  <a:pt x="211327" y="251206"/>
                </a:lnTo>
                <a:lnTo>
                  <a:pt x="211327" y="242951"/>
                </a:lnTo>
                <a:lnTo>
                  <a:pt x="208914" y="236093"/>
                </a:lnTo>
                <a:lnTo>
                  <a:pt x="204215" y="230251"/>
                </a:lnTo>
                <a:lnTo>
                  <a:pt x="195926" y="223232"/>
                </a:lnTo>
                <a:lnTo>
                  <a:pt x="183621" y="217012"/>
                </a:lnTo>
                <a:lnTo>
                  <a:pt x="179069" y="215265"/>
                </a:lnTo>
                <a:lnTo>
                  <a:pt x="172143" y="213097"/>
                </a:lnTo>
                <a:lnTo>
                  <a:pt x="162227" y="210284"/>
                </a:lnTo>
                <a:lnTo>
                  <a:pt x="149304" y="206843"/>
                </a:lnTo>
                <a:lnTo>
                  <a:pt x="133359" y="202789"/>
                </a:lnTo>
                <a:lnTo>
                  <a:pt x="123189" y="200279"/>
                </a:lnTo>
                <a:lnTo>
                  <a:pt x="107323" y="195989"/>
                </a:lnTo>
                <a:lnTo>
                  <a:pt x="92918" y="191443"/>
                </a:lnTo>
                <a:lnTo>
                  <a:pt x="79976" y="186633"/>
                </a:lnTo>
                <a:lnTo>
                  <a:pt x="68496" y="181551"/>
                </a:lnTo>
                <a:lnTo>
                  <a:pt x="58479" y="176191"/>
                </a:lnTo>
                <a:lnTo>
                  <a:pt x="49924" y="170545"/>
                </a:lnTo>
                <a:lnTo>
                  <a:pt x="44322" y="165989"/>
                </a:lnTo>
                <a:lnTo>
                  <a:pt x="34637" y="156170"/>
                </a:lnTo>
                <a:lnTo>
                  <a:pt x="26697" y="145674"/>
                </a:lnTo>
                <a:lnTo>
                  <a:pt x="20504" y="134492"/>
                </a:lnTo>
                <a:lnTo>
                  <a:pt x="16062" y="122619"/>
                </a:lnTo>
                <a:lnTo>
                  <a:pt x="13375" y="110046"/>
                </a:lnTo>
                <a:lnTo>
                  <a:pt x="12446" y="96767"/>
                </a:lnTo>
                <a:lnTo>
                  <a:pt x="12445" y="96393"/>
                </a:lnTo>
                <a:lnTo>
                  <a:pt x="13364" y="83645"/>
                </a:lnTo>
                <a:lnTo>
                  <a:pt x="16104" y="71277"/>
                </a:lnTo>
                <a:lnTo>
                  <a:pt x="20644" y="59301"/>
                </a:lnTo>
                <a:lnTo>
                  <a:pt x="26960" y="47728"/>
                </a:lnTo>
                <a:lnTo>
                  <a:pt x="34982" y="37038"/>
                </a:lnTo>
                <a:lnTo>
                  <a:pt x="43892" y="28240"/>
                </a:lnTo>
                <a:lnTo>
                  <a:pt x="54171" y="20593"/>
                </a:lnTo>
                <a:lnTo>
                  <a:pt x="65828" y="14099"/>
                </a:lnTo>
                <a:lnTo>
                  <a:pt x="81372" y="7938"/>
                </a:lnTo>
                <a:lnTo>
                  <a:pt x="92925" y="4756"/>
                </a:lnTo>
                <a:lnTo>
                  <a:pt x="105266" y="2389"/>
                </a:lnTo>
                <a:lnTo>
                  <a:pt x="118391" y="831"/>
                </a:lnTo>
                <a:lnTo>
                  <a:pt x="132294" y="77"/>
                </a:lnTo>
                <a:lnTo>
                  <a:pt x="138683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8357" y="3977640"/>
            <a:ext cx="335406" cy="357505"/>
          </a:xfrm>
          <a:custGeom>
            <a:avLst/>
            <a:gdLst/>
            <a:ahLst/>
            <a:cxnLst/>
            <a:rect l="l" t="t" r="r" b="b"/>
            <a:pathLst>
              <a:path w="335406" h="357505">
                <a:moveTo>
                  <a:pt x="167258" y="0"/>
                </a:moveTo>
                <a:lnTo>
                  <a:pt x="181767" y="443"/>
                </a:lnTo>
                <a:lnTo>
                  <a:pt x="195704" y="1772"/>
                </a:lnTo>
                <a:lnTo>
                  <a:pt x="209069" y="3989"/>
                </a:lnTo>
                <a:lnTo>
                  <a:pt x="221862" y="7095"/>
                </a:lnTo>
                <a:lnTo>
                  <a:pt x="234084" y="11088"/>
                </a:lnTo>
                <a:lnTo>
                  <a:pt x="245735" y="15972"/>
                </a:lnTo>
                <a:lnTo>
                  <a:pt x="256813" y="21745"/>
                </a:lnTo>
                <a:lnTo>
                  <a:pt x="267321" y="28409"/>
                </a:lnTo>
                <a:lnTo>
                  <a:pt x="277256" y="35965"/>
                </a:lnTo>
                <a:lnTo>
                  <a:pt x="286620" y="44413"/>
                </a:lnTo>
                <a:lnTo>
                  <a:pt x="297533" y="56309"/>
                </a:lnTo>
                <a:lnTo>
                  <a:pt x="304744" y="65859"/>
                </a:lnTo>
                <a:lnTo>
                  <a:pt x="311192" y="76022"/>
                </a:lnTo>
                <a:lnTo>
                  <a:pt x="316879" y="86796"/>
                </a:lnTo>
                <a:lnTo>
                  <a:pt x="321804" y="98183"/>
                </a:lnTo>
                <a:lnTo>
                  <a:pt x="325969" y="110181"/>
                </a:lnTo>
                <a:lnTo>
                  <a:pt x="329374" y="122791"/>
                </a:lnTo>
                <a:lnTo>
                  <a:pt x="332020" y="136014"/>
                </a:lnTo>
                <a:lnTo>
                  <a:pt x="333907" y="149848"/>
                </a:lnTo>
                <a:lnTo>
                  <a:pt x="335036" y="164294"/>
                </a:lnTo>
                <a:lnTo>
                  <a:pt x="335406" y="179197"/>
                </a:lnTo>
                <a:lnTo>
                  <a:pt x="335026" y="194237"/>
                </a:lnTo>
                <a:lnTo>
                  <a:pt x="333886" y="208664"/>
                </a:lnTo>
                <a:lnTo>
                  <a:pt x="331984" y="222479"/>
                </a:lnTo>
                <a:lnTo>
                  <a:pt x="329321" y="235680"/>
                </a:lnTo>
                <a:lnTo>
                  <a:pt x="325895" y="248268"/>
                </a:lnTo>
                <a:lnTo>
                  <a:pt x="321706" y="260243"/>
                </a:lnTo>
                <a:lnTo>
                  <a:pt x="316754" y="271605"/>
                </a:lnTo>
                <a:lnTo>
                  <a:pt x="311038" y="282354"/>
                </a:lnTo>
                <a:lnTo>
                  <a:pt x="304557" y="292490"/>
                </a:lnTo>
                <a:lnTo>
                  <a:pt x="297311" y="302012"/>
                </a:lnTo>
                <a:lnTo>
                  <a:pt x="280796" y="319000"/>
                </a:lnTo>
                <a:lnTo>
                  <a:pt x="271070" y="326846"/>
                </a:lnTo>
                <a:lnTo>
                  <a:pt x="260761" y="333800"/>
                </a:lnTo>
                <a:lnTo>
                  <a:pt x="249871" y="339860"/>
                </a:lnTo>
                <a:lnTo>
                  <a:pt x="238401" y="345027"/>
                </a:lnTo>
                <a:lnTo>
                  <a:pt x="226350" y="349301"/>
                </a:lnTo>
                <a:lnTo>
                  <a:pt x="213721" y="352682"/>
                </a:lnTo>
                <a:lnTo>
                  <a:pt x="200513" y="355171"/>
                </a:lnTo>
                <a:lnTo>
                  <a:pt x="186727" y="356766"/>
                </a:lnTo>
                <a:lnTo>
                  <a:pt x="172365" y="357468"/>
                </a:lnTo>
                <a:lnTo>
                  <a:pt x="168147" y="357505"/>
                </a:lnTo>
                <a:lnTo>
                  <a:pt x="153526" y="357066"/>
                </a:lnTo>
                <a:lnTo>
                  <a:pt x="139496" y="355752"/>
                </a:lnTo>
                <a:lnTo>
                  <a:pt x="126057" y="353560"/>
                </a:lnTo>
                <a:lnTo>
                  <a:pt x="113209" y="350490"/>
                </a:lnTo>
                <a:lnTo>
                  <a:pt x="100951" y="346541"/>
                </a:lnTo>
                <a:lnTo>
                  <a:pt x="89285" y="341714"/>
                </a:lnTo>
                <a:lnTo>
                  <a:pt x="78210" y="336006"/>
                </a:lnTo>
                <a:lnTo>
                  <a:pt x="67727" y="329417"/>
                </a:lnTo>
                <a:lnTo>
                  <a:pt x="57834" y="321947"/>
                </a:lnTo>
                <a:lnTo>
                  <a:pt x="48532" y="313595"/>
                </a:lnTo>
                <a:lnTo>
                  <a:pt x="37440" y="301514"/>
                </a:lnTo>
                <a:lnTo>
                  <a:pt x="30195" y="291907"/>
                </a:lnTo>
                <a:lnTo>
                  <a:pt x="23729" y="281694"/>
                </a:lnTo>
                <a:lnTo>
                  <a:pt x="18043" y="270873"/>
                </a:lnTo>
                <a:lnTo>
                  <a:pt x="13136" y="259445"/>
                </a:lnTo>
                <a:lnTo>
                  <a:pt x="9007" y="247408"/>
                </a:lnTo>
                <a:lnTo>
                  <a:pt x="5655" y="234763"/>
                </a:lnTo>
                <a:lnTo>
                  <a:pt x="3081" y="221507"/>
                </a:lnTo>
                <a:lnTo>
                  <a:pt x="1282" y="207642"/>
                </a:lnTo>
                <a:lnTo>
                  <a:pt x="260" y="193166"/>
                </a:lnTo>
                <a:lnTo>
                  <a:pt x="0" y="180848"/>
                </a:lnTo>
                <a:lnTo>
                  <a:pt x="311" y="166295"/>
                </a:lnTo>
                <a:lnTo>
                  <a:pt x="1246" y="152411"/>
                </a:lnTo>
                <a:lnTo>
                  <a:pt x="2806" y="139199"/>
                </a:lnTo>
                <a:lnTo>
                  <a:pt x="4995" y="126660"/>
                </a:lnTo>
                <a:lnTo>
                  <a:pt x="7814" y="114797"/>
                </a:lnTo>
                <a:lnTo>
                  <a:pt x="15352" y="93106"/>
                </a:lnTo>
                <a:lnTo>
                  <a:pt x="21411" y="80745"/>
                </a:lnTo>
                <a:lnTo>
                  <a:pt x="27927" y="69842"/>
                </a:lnTo>
                <a:lnTo>
                  <a:pt x="35287" y="59483"/>
                </a:lnTo>
                <a:lnTo>
                  <a:pt x="43482" y="49661"/>
                </a:lnTo>
                <a:lnTo>
                  <a:pt x="57707" y="35598"/>
                </a:lnTo>
                <a:lnTo>
                  <a:pt x="67831" y="27575"/>
                </a:lnTo>
                <a:lnTo>
                  <a:pt x="78387" y="20735"/>
                </a:lnTo>
                <a:lnTo>
                  <a:pt x="89386" y="15047"/>
                </a:lnTo>
                <a:lnTo>
                  <a:pt x="103833" y="9386"/>
                </a:lnTo>
                <a:lnTo>
                  <a:pt x="115500" y="5968"/>
                </a:lnTo>
                <a:lnTo>
                  <a:pt x="127715" y="3327"/>
                </a:lnTo>
                <a:lnTo>
                  <a:pt x="140488" y="1457"/>
                </a:lnTo>
                <a:lnTo>
                  <a:pt x="153824" y="351"/>
                </a:lnTo>
                <a:lnTo>
                  <a:pt x="167258" y="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7154" y="3977640"/>
            <a:ext cx="301244" cy="357505"/>
          </a:xfrm>
          <a:custGeom>
            <a:avLst/>
            <a:gdLst/>
            <a:ahLst/>
            <a:cxnLst/>
            <a:rect l="l" t="t" r="r" b="b"/>
            <a:pathLst>
              <a:path w="301244" h="357505">
                <a:moveTo>
                  <a:pt x="161798" y="0"/>
                </a:moveTo>
                <a:lnTo>
                  <a:pt x="176166" y="500"/>
                </a:lnTo>
                <a:lnTo>
                  <a:pt x="189901" y="2002"/>
                </a:lnTo>
                <a:lnTo>
                  <a:pt x="203001" y="4507"/>
                </a:lnTo>
                <a:lnTo>
                  <a:pt x="215464" y="8016"/>
                </a:lnTo>
                <a:lnTo>
                  <a:pt x="227289" y="12531"/>
                </a:lnTo>
                <a:lnTo>
                  <a:pt x="238475" y="18051"/>
                </a:lnTo>
                <a:lnTo>
                  <a:pt x="249021" y="24580"/>
                </a:lnTo>
                <a:lnTo>
                  <a:pt x="258926" y="32117"/>
                </a:lnTo>
                <a:lnTo>
                  <a:pt x="264922" y="37465"/>
                </a:lnTo>
                <a:lnTo>
                  <a:pt x="272752" y="45770"/>
                </a:lnTo>
                <a:lnTo>
                  <a:pt x="279882" y="55259"/>
                </a:lnTo>
                <a:lnTo>
                  <a:pt x="286307" y="65932"/>
                </a:lnTo>
                <a:lnTo>
                  <a:pt x="292024" y="77789"/>
                </a:lnTo>
                <a:lnTo>
                  <a:pt x="297028" y="90830"/>
                </a:lnTo>
                <a:lnTo>
                  <a:pt x="300228" y="101092"/>
                </a:lnTo>
                <a:lnTo>
                  <a:pt x="231140" y="117602"/>
                </a:lnTo>
                <a:lnTo>
                  <a:pt x="227139" y="104587"/>
                </a:lnTo>
                <a:lnTo>
                  <a:pt x="221375" y="93059"/>
                </a:lnTo>
                <a:lnTo>
                  <a:pt x="213834" y="83007"/>
                </a:lnTo>
                <a:lnTo>
                  <a:pt x="205486" y="75184"/>
                </a:lnTo>
                <a:lnTo>
                  <a:pt x="195012" y="68243"/>
                </a:lnTo>
                <a:lnTo>
                  <a:pt x="183445" y="63365"/>
                </a:lnTo>
                <a:lnTo>
                  <a:pt x="170784" y="60525"/>
                </a:lnTo>
                <a:lnTo>
                  <a:pt x="158242" y="59690"/>
                </a:lnTo>
                <a:lnTo>
                  <a:pt x="144408" y="60642"/>
                </a:lnTo>
                <a:lnTo>
                  <a:pt x="131584" y="63504"/>
                </a:lnTo>
                <a:lnTo>
                  <a:pt x="119775" y="68279"/>
                </a:lnTo>
                <a:lnTo>
                  <a:pt x="108985" y="74973"/>
                </a:lnTo>
                <a:lnTo>
                  <a:pt x="99220" y="83591"/>
                </a:lnTo>
                <a:lnTo>
                  <a:pt x="89750" y="95466"/>
                </a:lnTo>
                <a:lnTo>
                  <a:pt x="84520" y="104964"/>
                </a:lnTo>
                <a:lnTo>
                  <a:pt x="80193" y="115747"/>
                </a:lnTo>
                <a:lnTo>
                  <a:pt x="76769" y="127817"/>
                </a:lnTo>
                <a:lnTo>
                  <a:pt x="74249" y="141180"/>
                </a:lnTo>
                <a:lnTo>
                  <a:pt x="72632" y="155838"/>
                </a:lnTo>
                <a:lnTo>
                  <a:pt x="71919" y="171797"/>
                </a:lnTo>
                <a:lnTo>
                  <a:pt x="71882" y="176657"/>
                </a:lnTo>
                <a:lnTo>
                  <a:pt x="72292" y="193287"/>
                </a:lnTo>
                <a:lnTo>
                  <a:pt x="73525" y="208606"/>
                </a:lnTo>
                <a:lnTo>
                  <a:pt x="75580" y="222612"/>
                </a:lnTo>
                <a:lnTo>
                  <a:pt x="78457" y="235305"/>
                </a:lnTo>
                <a:lnTo>
                  <a:pt x="82155" y="246686"/>
                </a:lnTo>
                <a:lnTo>
                  <a:pt x="86676" y="256755"/>
                </a:lnTo>
                <a:lnTo>
                  <a:pt x="92018" y="265512"/>
                </a:lnTo>
                <a:lnTo>
                  <a:pt x="104905" y="279507"/>
                </a:lnTo>
                <a:lnTo>
                  <a:pt x="115308" y="287054"/>
                </a:lnTo>
                <a:lnTo>
                  <a:pt x="126712" y="292633"/>
                </a:lnTo>
                <a:lnTo>
                  <a:pt x="139117" y="296234"/>
                </a:lnTo>
                <a:lnTo>
                  <a:pt x="152522" y="297847"/>
                </a:lnTo>
                <a:lnTo>
                  <a:pt x="156845" y="297942"/>
                </a:lnTo>
                <a:lnTo>
                  <a:pt x="170203" y="296836"/>
                </a:lnTo>
                <a:lnTo>
                  <a:pt x="182608" y="293528"/>
                </a:lnTo>
                <a:lnTo>
                  <a:pt x="194047" y="288029"/>
                </a:lnTo>
                <a:lnTo>
                  <a:pt x="204509" y="280351"/>
                </a:lnTo>
                <a:lnTo>
                  <a:pt x="212378" y="272149"/>
                </a:lnTo>
                <a:lnTo>
                  <a:pt x="219117" y="262478"/>
                </a:lnTo>
                <a:lnTo>
                  <a:pt x="224937" y="251147"/>
                </a:lnTo>
                <a:lnTo>
                  <a:pt x="229829" y="238156"/>
                </a:lnTo>
                <a:lnTo>
                  <a:pt x="233553" y="224536"/>
                </a:lnTo>
                <a:lnTo>
                  <a:pt x="301244" y="245999"/>
                </a:lnTo>
                <a:lnTo>
                  <a:pt x="296886" y="260071"/>
                </a:lnTo>
                <a:lnTo>
                  <a:pt x="291847" y="273184"/>
                </a:lnTo>
                <a:lnTo>
                  <a:pt x="286129" y="285336"/>
                </a:lnTo>
                <a:lnTo>
                  <a:pt x="279729" y="296526"/>
                </a:lnTo>
                <a:lnTo>
                  <a:pt x="272650" y="306751"/>
                </a:lnTo>
                <a:lnTo>
                  <a:pt x="264890" y="316011"/>
                </a:lnTo>
                <a:lnTo>
                  <a:pt x="249428" y="330073"/>
                </a:lnTo>
                <a:lnTo>
                  <a:pt x="239493" y="336862"/>
                </a:lnTo>
                <a:lnTo>
                  <a:pt x="228876" y="342687"/>
                </a:lnTo>
                <a:lnTo>
                  <a:pt x="217576" y="347549"/>
                </a:lnTo>
                <a:lnTo>
                  <a:pt x="205593" y="351447"/>
                </a:lnTo>
                <a:lnTo>
                  <a:pt x="192929" y="354382"/>
                </a:lnTo>
                <a:lnTo>
                  <a:pt x="179581" y="356353"/>
                </a:lnTo>
                <a:lnTo>
                  <a:pt x="165551" y="357361"/>
                </a:lnTo>
                <a:lnTo>
                  <a:pt x="157607" y="357505"/>
                </a:lnTo>
                <a:lnTo>
                  <a:pt x="143590" y="357002"/>
                </a:lnTo>
                <a:lnTo>
                  <a:pt x="130103" y="355493"/>
                </a:lnTo>
                <a:lnTo>
                  <a:pt x="117146" y="352978"/>
                </a:lnTo>
                <a:lnTo>
                  <a:pt x="104718" y="349455"/>
                </a:lnTo>
                <a:lnTo>
                  <a:pt x="92817" y="344924"/>
                </a:lnTo>
                <a:lnTo>
                  <a:pt x="81443" y="339383"/>
                </a:lnTo>
                <a:lnTo>
                  <a:pt x="70595" y="332833"/>
                </a:lnTo>
                <a:lnTo>
                  <a:pt x="60273" y="325271"/>
                </a:lnTo>
                <a:lnTo>
                  <a:pt x="50474" y="316698"/>
                </a:lnTo>
                <a:lnTo>
                  <a:pt x="36425" y="301429"/>
                </a:lnTo>
                <a:lnTo>
                  <a:pt x="29304" y="291741"/>
                </a:lnTo>
                <a:lnTo>
                  <a:pt x="22958" y="281449"/>
                </a:lnTo>
                <a:lnTo>
                  <a:pt x="17387" y="270556"/>
                </a:lnTo>
                <a:lnTo>
                  <a:pt x="12590" y="259061"/>
                </a:lnTo>
                <a:lnTo>
                  <a:pt x="8567" y="246964"/>
                </a:lnTo>
                <a:lnTo>
                  <a:pt x="5316" y="234268"/>
                </a:lnTo>
                <a:lnTo>
                  <a:pt x="2838" y="220972"/>
                </a:lnTo>
                <a:lnTo>
                  <a:pt x="1131" y="207077"/>
                </a:lnTo>
                <a:lnTo>
                  <a:pt x="196" y="192583"/>
                </a:lnTo>
                <a:lnTo>
                  <a:pt x="0" y="181864"/>
                </a:lnTo>
                <a:lnTo>
                  <a:pt x="359" y="166633"/>
                </a:lnTo>
                <a:lnTo>
                  <a:pt x="1439" y="152031"/>
                </a:lnTo>
                <a:lnTo>
                  <a:pt x="3239" y="138056"/>
                </a:lnTo>
                <a:lnTo>
                  <a:pt x="5759" y="124709"/>
                </a:lnTo>
                <a:lnTo>
                  <a:pt x="8999" y="111989"/>
                </a:lnTo>
                <a:lnTo>
                  <a:pt x="12959" y="99897"/>
                </a:lnTo>
                <a:lnTo>
                  <a:pt x="17638" y="88433"/>
                </a:lnTo>
                <a:lnTo>
                  <a:pt x="23038" y="77597"/>
                </a:lnTo>
                <a:lnTo>
                  <a:pt x="29157" y="67388"/>
                </a:lnTo>
                <a:lnTo>
                  <a:pt x="43556" y="48853"/>
                </a:lnTo>
                <a:lnTo>
                  <a:pt x="53806" y="38639"/>
                </a:lnTo>
                <a:lnTo>
                  <a:pt x="63602" y="30493"/>
                </a:lnTo>
                <a:lnTo>
                  <a:pt x="73964" y="23312"/>
                </a:lnTo>
                <a:lnTo>
                  <a:pt x="84891" y="17095"/>
                </a:lnTo>
                <a:lnTo>
                  <a:pt x="96383" y="11841"/>
                </a:lnTo>
                <a:lnTo>
                  <a:pt x="108439" y="7551"/>
                </a:lnTo>
                <a:lnTo>
                  <a:pt x="121058" y="4222"/>
                </a:lnTo>
                <a:lnTo>
                  <a:pt x="134240" y="1855"/>
                </a:lnTo>
                <a:lnTo>
                  <a:pt x="147983" y="447"/>
                </a:lnTo>
                <a:lnTo>
                  <a:pt x="161798" y="0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70475" y="4536694"/>
            <a:ext cx="1907031" cy="347853"/>
          </a:xfrm>
          <a:custGeom>
            <a:avLst/>
            <a:gdLst/>
            <a:ahLst/>
            <a:cxnLst/>
            <a:rect l="l" t="t" r="r" b="b"/>
            <a:pathLst>
              <a:path w="1907031" h="347852">
                <a:moveTo>
                  <a:pt x="1457194" y="209608"/>
                </a:moveTo>
                <a:lnTo>
                  <a:pt x="1453950" y="198843"/>
                </a:lnTo>
                <a:lnTo>
                  <a:pt x="1455217" y="272850"/>
                </a:lnTo>
                <a:lnTo>
                  <a:pt x="1467506" y="276048"/>
                </a:lnTo>
                <a:lnTo>
                  <a:pt x="1460119" y="215391"/>
                </a:lnTo>
                <a:lnTo>
                  <a:pt x="1457194" y="209608"/>
                </a:lnTo>
                <a:close/>
              </a:path>
              <a:path w="1907031" h="347852">
                <a:moveTo>
                  <a:pt x="1048512" y="0"/>
                </a:moveTo>
                <a:lnTo>
                  <a:pt x="1048512" y="48259"/>
                </a:lnTo>
                <a:lnTo>
                  <a:pt x="1100836" y="48259"/>
                </a:lnTo>
                <a:lnTo>
                  <a:pt x="1100836" y="0"/>
                </a:lnTo>
                <a:lnTo>
                  <a:pt x="1048512" y="0"/>
                </a:lnTo>
                <a:close/>
              </a:path>
              <a:path w="1907031" h="347852">
                <a:moveTo>
                  <a:pt x="824229" y="272668"/>
                </a:moveTo>
                <a:lnTo>
                  <a:pt x="824238" y="207316"/>
                </a:lnTo>
                <a:lnTo>
                  <a:pt x="824463" y="189868"/>
                </a:lnTo>
                <a:lnTo>
                  <a:pt x="825002" y="174953"/>
                </a:lnTo>
                <a:lnTo>
                  <a:pt x="825858" y="162573"/>
                </a:lnTo>
                <a:lnTo>
                  <a:pt x="827039" y="152727"/>
                </a:lnTo>
                <a:lnTo>
                  <a:pt x="828548" y="145414"/>
                </a:lnTo>
                <a:lnTo>
                  <a:pt x="831469" y="134873"/>
                </a:lnTo>
                <a:lnTo>
                  <a:pt x="835533" y="127634"/>
                </a:lnTo>
                <a:lnTo>
                  <a:pt x="840613" y="123570"/>
                </a:lnTo>
                <a:lnTo>
                  <a:pt x="845692" y="119506"/>
                </a:lnTo>
                <a:lnTo>
                  <a:pt x="851915" y="117474"/>
                </a:lnTo>
                <a:lnTo>
                  <a:pt x="859775" y="117481"/>
                </a:lnTo>
                <a:lnTo>
                  <a:pt x="871331" y="119768"/>
                </a:lnTo>
                <a:lnTo>
                  <a:pt x="883792" y="126110"/>
                </a:lnTo>
                <a:lnTo>
                  <a:pt x="899922" y="80517"/>
                </a:lnTo>
                <a:lnTo>
                  <a:pt x="890183" y="75594"/>
                </a:lnTo>
                <a:lnTo>
                  <a:pt x="878018" y="71857"/>
                </a:lnTo>
                <a:lnTo>
                  <a:pt x="865504" y="70611"/>
                </a:lnTo>
                <a:lnTo>
                  <a:pt x="857123" y="70611"/>
                </a:lnTo>
                <a:lnTo>
                  <a:pt x="849502" y="72770"/>
                </a:lnTo>
                <a:lnTo>
                  <a:pt x="842899" y="76961"/>
                </a:lnTo>
                <a:lnTo>
                  <a:pt x="837486" y="81235"/>
                </a:lnTo>
                <a:lnTo>
                  <a:pt x="829345" y="90385"/>
                </a:lnTo>
                <a:lnTo>
                  <a:pt x="820547" y="103250"/>
                </a:lnTo>
                <a:lnTo>
                  <a:pt x="820547" y="75056"/>
                </a:lnTo>
                <a:lnTo>
                  <a:pt x="771905" y="75056"/>
                </a:lnTo>
                <a:lnTo>
                  <a:pt x="771905" y="272668"/>
                </a:lnTo>
                <a:lnTo>
                  <a:pt x="824229" y="272668"/>
                </a:lnTo>
                <a:close/>
              </a:path>
              <a:path w="1907031" h="347852">
                <a:moveTo>
                  <a:pt x="1203705" y="272668"/>
                </a:moveTo>
                <a:lnTo>
                  <a:pt x="1203714" y="207316"/>
                </a:lnTo>
                <a:lnTo>
                  <a:pt x="1203939" y="189868"/>
                </a:lnTo>
                <a:lnTo>
                  <a:pt x="1204478" y="174953"/>
                </a:lnTo>
                <a:lnTo>
                  <a:pt x="1205334" y="162573"/>
                </a:lnTo>
                <a:lnTo>
                  <a:pt x="1206515" y="152727"/>
                </a:lnTo>
                <a:lnTo>
                  <a:pt x="1208024" y="145414"/>
                </a:lnTo>
                <a:lnTo>
                  <a:pt x="1210945" y="134873"/>
                </a:lnTo>
                <a:lnTo>
                  <a:pt x="1215009" y="127634"/>
                </a:lnTo>
                <a:lnTo>
                  <a:pt x="1220089" y="123570"/>
                </a:lnTo>
                <a:lnTo>
                  <a:pt x="1225169" y="119506"/>
                </a:lnTo>
                <a:lnTo>
                  <a:pt x="1231391" y="117474"/>
                </a:lnTo>
                <a:lnTo>
                  <a:pt x="1239251" y="117481"/>
                </a:lnTo>
                <a:lnTo>
                  <a:pt x="1250807" y="119768"/>
                </a:lnTo>
                <a:lnTo>
                  <a:pt x="1263269" y="126110"/>
                </a:lnTo>
                <a:lnTo>
                  <a:pt x="1279398" y="80517"/>
                </a:lnTo>
                <a:lnTo>
                  <a:pt x="1269659" y="75594"/>
                </a:lnTo>
                <a:lnTo>
                  <a:pt x="1257494" y="71857"/>
                </a:lnTo>
                <a:lnTo>
                  <a:pt x="1244980" y="70611"/>
                </a:lnTo>
                <a:lnTo>
                  <a:pt x="1236599" y="70611"/>
                </a:lnTo>
                <a:lnTo>
                  <a:pt x="1228978" y="72770"/>
                </a:lnTo>
                <a:lnTo>
                  <a:pt x="1222375" y="76961"/>
                </a:lnTo>
                <a:lnTo>
                  <a:pt x="1216962" y="81235"/>
                </a:lnTo>
                <a:lnTo>
                  <a:pt x="1208821" y="90385"/>
                </a:lnTo>
                <a:lnTo>
                  <a:pt x="1200023" y="103250"/>
                </a:lnTo>
                <a:lnTo>
                  <a:pt x="1200023" y="75056"/>
                </a:lnTo>
                <a:lnTo>
                  <a:pt x="1151382" y="75056"/>
                </a:lnTo>
                <a:lnTo>
                  <a:pt x="1151382" y="272668"/>
                </a:lnTo>
                <a:lnTo>
                  <a:pt x="1203705" y="272668"/>
                </a:lnTo>
                <a:close/>
              </a:path>
              <a:path w="1907031" h="347852">
                <a:moveTo>
                  <a:pt x="614204" y="72410"/>
                </a:moveTo>
                <a:lnTo>
                  <a:pt x="601578" y="75159"/>
                </a:lnTo>
                <a:lnTo>
                  <a:pt x="590682" y="79172"/>
                </a:lnTo>
                <a:lnTo>
                  <a:pt x="581533" y="84454"/>
                </a:lnTo>
                <a:lnTo>
                  <a:pt x="572565" y="92132"/>
                </a:lnTo>
                <a:lnTo>
                  <a:pt x="564907" y="101811"/>
                </a:lnTo>
                <a:lnTo>
                  <a:pt x="558714" y="113387"/>
                </a:lnTo>
                <a:lnTo>
                  <a:pt x="553974" y="126872"/>
                </a:lnTo>
                <a:lnTo>
                  <a:pt x="601472" y="135381"/>
                </a:lnTo>
                <a:lnTo>
                  <a:pt x="604647" y="126237"/>
                </a:lnTo>
                <a:lnTo>
                  <a:pt x="608838" y="119760"/>
                </a:lnTo>
                <a:lnTo>
                  <a:pt x="614045" y="116077"/>
                </a:lnTo>
                <a:lnTo>
                  <a:pt x="619251" y="112521"/>
                </a:lnTo>
                <a:lnTo>
                  <a:pt x="626490" y="110616"/>
                </a:lnTo>
                <a:lnTo>
                  <a:pt x="640571" y="110707"/>
                </a:lnTo>
                <a:lnTo>
                  <a:pt x="654823" y="112641"/>
                </a:lnTo>
                <a:lnTo>
                  <a:pt x="663955" y="117093"/>
                </a:lnTo>
                <a:lnTo>
                  <a:pt x="668909" y="121284"/>
                </a:lnTo>
                <a:lnTo>
                  <a:pt x="671322" y="128523"/>
                </a:lnTo>
                <a:lnTo>
                  <a:pt x="671322" y="143763"/>
                </a:lnTo>
                <a:lnTo>
                  <a:pt x="661954" y="147068"/>
                </a:lnTo>
                <a:lnTo>
                  <a:pt x="650811" y="150135"/>
                </a:lnTo>
                <a:lnTo>
                  <a:pt x="637004" y="153312"/>
                </a:lnTo>
                <a:lnTo>
                  <a:pt x="620522" y="156590"/>
                </a:lnTo>
                <a:lnTo>
                  <a:pt x="614225" y="157849"/>
                </a:lnTo>
                <a:lnTo>
                  <a:pt x="600316" y="161166"/>
                </a:lnTo>
                <a:lnTo>
                  <a:pt x="588571" y="164810"/>
                </a:lnTo>
                <a:lnTo>
                  <a:pt x="578992" y="168782"/>
                </a:lnTo>
                <a:lnTo>
                  <a:pt x="574684" y="171096"/>
                </a:lnTo>
                <a:lnTo>
                  <a:pt x="564515" y="178872"/>
                </a:lnTo>
                <a:lnTo>
                  <a:pt x="556640" y="188848"/>
                </a:lnTo>
                <a:lnTo>
                  <a:pt x="554046" y="193636"/>
                </a:lnTo>
                <a:lnTo>
                  <a:pt x="549991" y="205548"/>
                </a:lnTo>
                <a:lnTo>
                  <a:pt x="548639" y="218693"/>
                </a:lnTo>
                <a:lnTo>
                  <a:pt x="549095" y="226639"/>
                </a:lnTo>
                <a:lnTo>
                  <a:pt x="552046" y="239330"/>
                </a:lnTo>
                <a:lnTo>
                  <a:pt x="557736" y="250652"/>
                </a:lnTo>
                <a:lnTo>
                  <a:pt x="566165" y="260603"/>
                </a:lnTo>
                <a:lnTo>
                  <a:pt x="575793" y="267876"/>
                </a:lnTo>
                <a:lnTo>
                  <a:pt x="586986" y="273016"/>
                </a:lnTo>
                <a:lnTo>
                  <a:pt x="599818" y="276091"/>
                </a:lnTo>
                <a:lnTo>
                  <a:pt x="600837" y="220598"/>
                </a:lnTo>
                <a:lnTo>
                  <a:pt x="600837" y="205866"/>
                </a:lnTo>
                <a:lnTo>
                  <a:pt x="604265" y="199770"/>
                </a:lnTo>
                <a:lnTo>
                  <a:pt x="611124" y="194944"/>
                </a:lnTo>
                <a:lnTo>
                  <a:pt x="613466" y="193573"/>
                </a:lnTo>
                <a:lnTo>
                  <a:pt x="623805" y="189687"/>
                </a:lnTo>
                <a:lnTo>
                  <a:pt x="639572" y="185800"/>
                </a:lnTo>
                <a:lnTo>
                  <a:pt x="648734" y="183807"/>
                </a:lnTo>
                <a:lnTo>
                  <a:pt x="661818" y="180631"/>
                </a:lnTo>
                <a:lnTo>
                  <a:pt x="671322" y="177799"/>
                </a:lnTo>
                <a:lnTo>
                  <a:pt x="671321" y="188519"/>
                </a:lnTo>
                <a:lnTo>
                  <a:pt x="670821" y="204080"/>
                </a:lnTo>
                <a:lnTo>
                  <a:pt x="669289" y="213740"/>
                </a:lnTo>
                <a:lnTo>
                  <a:pt x="667385" y="220471"/>
                </a:lnTo>
                <a:lnTo>
                  <a:pt x="665411" y="259724"/>
                </a:lnTo>
                <a:lnTo>
                  <a:pt x="675513" y="251078"/>
                </a:lnTo>
                <a:lnTo>
                  <a:pt x="676401" y="254126"/>
                </a:lnTo>
                <a:lnTo>
                  <a:pt x="677290" y="257174"/>
                </a:lnTo>
                <a:lnTo>
                  <a:pt x="679323" y="264032"/>
                </a:lnTo>
                <a:lnTo>
                  <a:pt x="680974" y="269239"/>
                </a:lnTo>
                <a:lnTo>
                  <a:pt x="682371" y="272668"/>
                </a:lnTo>
                <a:lnTo>
                  <a:pt x="734060" y="272668"/>
                </a:lnTo>
                <a:lnTo>
                  <a:pt x="732757" y="269922"/>
                </a:lnTo>
                <a:lnTo>
                  <a:pt x="727814" y="257671"/>
                </a:lnTo>
                <a:lnTo>
                  <a:pt x="724662" y="246125"/>
                </a:lnTo>
                <a:lnTo>
                  <a:pt x="723249" y="236152"/>
                </a:lnTo>
                <a:lnTo>
                  <a:pt x="722408" y="223431"/>
                </a:lnTo>
                <a:lnTo>
                  <a:pt x="722122" y="207771"/>
                </a:lnTo>
                <a:lnTo>
                  <a:pt x="722757" y="146684"/>
                </a:lnTo>
                <a:lnTo>
                  <a:pt x="722487" y="134333"/>
                </a:lnTo>
                <a:lnTo>
                  <a:pt x="721233" y="119814"/>
                </a:lnTo>
                <a:lnTo>
                  <a:pt x="718985" y="108348"/>
                </a:lnTo>
                <a:lnTo>
                  <a:pt x="715772" y="99948"/>
                </a:lnTo>
                <a:lnTo>
                  <a:pt x="712422" y="94852"/>
                </a:lnTo>
                <a:lnTo>
                  <a:pt x="703624" y="86177"/>
                </a:lnTo>
                <a:lnTo>
                  <a:pt x="691641" y="78866"/>
                </a:lnTo>
                <a:lnTo>
                  <a:pt x="680758" y="74941"/>
                </a:lnTo>
                <a:lnTo>
                  <a:pt x="669081" y="72543"/>
                </a:lnTo>
                <a:lnTo>
                  <a:pt x="655349" y="71096"/>
                </a:lnTo>
                <a:lnTo>
                  <a:pt x="639572" y="70611"/>
                </a:lnTo>
                <a:lnTo>
                  <a:pt x="628547" y="70915"/>
                </a:lnTo>
                <a:lnTo>
                  <a:pt x="614204" y="72410"/>
                </a:lnTo>
                <a:close/>
              </a:path>
              <a:path w="1907031" h="347852">
                <a:moveTo>
                  <a:pt x="667385" y="220471"/>
                </a:moveTo>
                <a:lnTo>
                  <a:pt x="663194" y="226313"/>
                </a:lnTo>
                <a:lnTo>
                  <a:pt x="656844" y="231012"/>
                </a:lnTo>
                <a:lnTo>
                  <a:pt x="654069" y="232918"/>
                </a:lnTo>
                <a:lnTo>
                  <a:pt x="642255" y="238453"/>
                </a:lnTo>
                <a:lnTo>
                  <a:pt x="629920" y="240283"/>
                </a:lnTo>
                <a:lnTo>
                  <a:pt x="621411" y="240283"/>
                </a:lnTo>
                <a:lnTo>
                  <a:pt x="614552" y="237616"/>
                </a:lnTo>
                <a:lnTo>
                  <a:pt x="609091" y="232282"/>
                </a:lnTo>
                <a:lnTo>
                  <a:pt x="603630" y="226948"/>
                </a:lnTo>
                <a:lnTo>
                  <a:pt x="600837" y="220598"/>
                </a:lnTo>
                <a:lnTo>
                  <a:pt x="599818" y="276091"/>
                </a:lnTo>
                <a:lnTo>
                  <a:pt x="614299" y="277113"/>
                </a:lnTo>
                <a:lnTo>
                  <a:pt x="622229" y="276759"/>
                </a:lnTo>
                <a:lnTo>
                  <a:pt x="634812" y="274649"/>
                </a:lnTo>
                <a:lnTo>
                  <a:pt x="646811" y="270636"/>
                </a:lnTo>
                <a:lnTo>
                  <a:pt x="654865" y="266666"/>
                </a:lnTo>
                <a:lnTo>
                  <a:pt x="665411" y="259724"/>
                </a:lnTo>
                <a:lnTo>
                  <a:pt x="667385" y="220471"/>
                </a:lnTo>
                <a:close/>
              </a:path>
              <a:path w="1907031" h="347852">
                <a:moveTo>
                  <a:pt x="65564" y="72410"/>
                </a:moveTo>
                <a:lnTo>
                  <a:pt x="52938" y="75159"/>
                </a:lnTo>
                <a:lnTo>
                  <a:pt x="42042" y="79172"/>
                </a:lnTo>
                <a:lnTo>
                  <a:pt x="32892" y="84454"/>
                </a:lnTo>
                <a:lnTo>
                  <a:pt x="23925" y="92132"/>
                </a:lnTo>
                <a:lnTo>
                  <a:pt x="16267" y="101811"/>
                </a:lnTo>
                <a:lnTo>
                  <a:pt x="10074" y="113387"/>
                </a:lnTo>
                <a:lnTo>
                  <a:pt x="5334" y="126872"/>
                </a:lnTo>
                <a:lnTo>
                  <a:pt x="52832" y="135381"/>
                </a:lnTo>
                <a:lnTo>
                  <a:pt x="56007" y="126237"/>
                </a:lnTo>
                <a:lnTo>
                  <a:pt x="60198" y="119760"/>
                </a:lnTo>
                <a:lnTo>
                  <a:pt x="65404" y="116077"/>
                </a:lnTo>
                <a:lnTo>
                  <a:pt x="70612" y="112521"/>
                </a:lnTo>
                <a:lnTo>
                  <a:pt x="77850" y="110616"/>
                </a:lnTo>
                <a:lnTo>
                  <a:pt x="91931" y="110707"/>
                </a:lnTo>
                <a:lnTo>
                  <a:pt x="106183" y="112641"/>
                </a:lnTo>
                <a:lnTo>
                  <a:pt x="115315" y="117093"/>
                </a:lnTo>
                <a:lnTo>
                  <a:pt x="120269" y="121284"/>
                </a:lnTo>
                <a:lnTo>
                  <a:pt x="122682" y="128523"/>
                </a:lnTo>
                <a:lnTo>
                  <a:pt x="122682" y="143763"/>
                </a:lnTo>
                <a:lnTo>
                  <a:pt x="113314" y="147068"/>
                </a:lnTo>
                <a:lnTo>
                  <a:pt x="102171" y="150135"/>
                </a:lnTo>
                <a:lnTo>
                  <a:pt x="88364" y="153312"/>
                </a:lnTo>
                <a:lnTo>
                  <a:pt x="71882" y="156590"/>
                </a:lnTo>
                <a:lnTo>
                  <a:pt x="65585" y="157849"/>
                </a:lnTo>
                <a:lnTo>
                  <a:pt x="51676" y="161166"/>
                </a:lnTo>
                <a:lnTo>
                  <a:pt x="39931" y="164810"/>
                </a:lnTo>
                <a:lnTo>
                  <a:pt x="30352" y="168782"/>
                </a:lnTo>
                <a:lnTo>
                  <a:pt x="26037" y="171096"/>
                </a:lnTo>
                <a:lnTo>
                  <a:pt x="15821" y="178872"/>
                </a:lnTo>
                <a:lnTo>
                  <a:pt x="8000" y="188848"/>
                </a:lnTo>
                <a:lnTo>
                  <a:pt x="5406" y="193636"/>
                </a:lnTo>
                <a:lnTo>
                  <a:pt x="1351" y="205548"/>
                </a:lnTo>
                <a:lnTo>
                  <a:pt x="0" y="218693"/>
                </a:lnTo>
                <a:lnTo>
                  <a:pt x="455" y="226639"/>
                </a:lnTo>
                <a:lnTo>
                  <a:pt x="3406" y="239330"/>
                </a:lnTo>
                <a:lnTo>
                  <a:pt x="9096" y="250652"/>
                </a:lnTo>
                <a:lnTo>
                  <a:pt x="17525" y="260603"/>
                </a:lnTo>
                <a:lnTo>
                  <a:pt x="27153" y="267876"/>
                </a:lnTo>
                <a:lnTo>
                  <a:pt x="38346" y="273016"/>
                </a:lnTo>
                <a:lnTo>
                  <a:pt x="51178" y="276091"/>
                </a:lnTo>
                <a:lnTo>
                  <a:pt x="52197" y="220598"/>
                </a:lnTo>
                <a:lnTo>
                  <a:pt x="52197" y="205866"/>
                </a:lnTo>
                <a:lnTo>
                  <a:pt x="55625" y="199770"/>
                </a:lnTo>
                <a:lnTo>
                  <a:pt x="62484" y="194944"/>
                </a:lnTo>
                <a:lnTo>
                  <a:pt x="64826" y="193573"/>
                </a:lnTo>
                <a:lnTo>
                  <a:pt x="75165" y="189687"/>
                </a:lnTo>
                <a:lnTo>
                  <a:pt x="90932" y="185800"/>
                </a:lnTo>
                <a:lnTo>
                  <a:pt x="100094" y="183807"/>
                </a:lnTo>
                <a:lnTo>
                  <a:pt x="113178" y="180631"/>
                </a:lnTo>
                <a:lnTo>
                  <a:pt x="122682" y="177799"/>
                </a:lnTo>
                <a:lnTo>
                  <a:pt x="122681" y="188519"/>
                </a:lnTo>
                <a:lnTo>
                  <a:pt x="122181" y="204080"/>
                </a:lnTo>
                <a:lnTo>
                  <a:pt x="120650" y="213740"/>
                </a:lnTo>
                <a:lnTo>
                  <a:pt x="118745" y="220471"/>
                </a:lnTo>
                <a:lnTo>
                  <a:pt x="116771" y="259724"/>
                </a:lnTo>
                <a:lnTo>
                  <a:pt x="126873" y="251078"/>
                </a:lnTo>
                <a:lnTo>
                  <a:pt x="127762" y="254126"/>
                </a:lnTo>
                <a:lnTo>
                  <a:pt x="128650" y="257174"/>
                </a:lnTo>
                <a:lnTo>
                  <a:pt x="130683" y="264032"/>
                </a:lnTo>
                <a:lnTo>
                  <a:pt x="132334" y="269239"/>
                </a:lnTo>
                <a:lnTo>
                  <a:pt x="133730" y="272668"/>
                </a:lnTo>
                <a:lnTo>
                  <a:pt x="185420" y="272668"/>
                </a:lnTo>
                <a:lnTo>
                  <a:pt x="184117" y="269922"/>
                </a:lnTo>
                <a:lnTo>
                  <a:pt x="179174" y="257671"/>
                </a:lnTo>
                <a:lnTo>
                  <a:pt x="176022" y="246125"/>
                </a:lnTo>
                <a:lnTo>
                  <a:pt x="174609" y="236152"/>
                </a:lnTo>
                <a:lnTo>
                  <a:pt x="173768" y="223431"/>
                </a:lnTo>
                <a:lnTo>
                  <a:pt x="173482" y="207771"/>
                </a:lnTo>
                <a:lnTo>
                  <a:pt x="174116" y="146684"/>
                </a:lnTo>
                <a:lnTo>
                  <a:pt x="173847" y="134333"/>
                </a:lnTo>
                <a:lnTo>
                  <a:pt x="172593" y="119814"/>
                </a:lnTo>
                <a:lnTo>
                  <a:pt x="170345" y="108348"/>
                </a:lnTo>
                <a:lnTo>
                  <a:pt x="167132" y="99948"/>
                </a:lnTo>
                <a:lnTo>
                  <a:pt x="163782" y="94852"/>
                </a:lnTo>
                <a:lnTo>
                  <a:pt x="154984" y="86177"/>
                </a:lnTo>
                <a:lnTo>
                  <a:pt x="143001" y="78866"/>
                </a:lnTo>
                <a:lnTo>
                  <a:pt x="132118" y="74941"/>
                </a:lnTo>
                <a:lnTo>
                  <a:pt x="120441" y="72543"/>
                </a:lnTo>
                <a:lnTo>
                  <a:pt x="106709" y="71096"/>
                </a:lnTo>
                <a:lnTo>
                  <a:pt x="90932" y="70611"/>
                </a:lnTo>
                <a:lnTo>
                  <a:pt x="79907" y="70915"/>
                </a:lnTo>
                <a:lnTo>
                  <a:pt x="65564" y="72410"/>
                </a:lnTo>
                <a:close/>
              </a:path>
              <a:path w="1907031" h="347852">
                <a:moveTo>
                  <a:pt x="118745" y="220471"/>
                </a:moveTo>
                <a:lnTo>
                  <a:pt x="114553" y="226313"/>
                </a:lnTo>
                <a:lnTo>
                  <a:pt x="108203" y="231012"/>
                </a:lnTo>
                <a:lnTo>
                  <a:pt x="105429" y="232918"/>
                </a:lnTo>
                <a:lnTo>
                  <a:pt x="93615" y="238453"/>
                </a:lnTo>
                <a:lnTo>
                  <a:pt x="81279" y="240283"/>
                </a:lnTo>
                <a:lnTo>
                  <a:pt x="72771" y="240283"/>
                </a:lnTo>
                <a:lnTo>
                  <a:pt x="65912" y="237616"/>
                </a:lnTo>
                <a:lnTo>
                  <a:pt x="60451" y="232282"/>
                </a:lnTo>
                <a:lnTo>
                  <a:pt x="54990" y="226948"/>
                </a:lnTo>
                <a:lnTo>
                  <a:pt x="52197" y="220598"/>
                </a:lnTo>
                <a:lnTo>
                  <a:pt x="51178" y="276091"/>
                </a:lnTo>
                <a:lnTo>
                  <a:pt x="65659" y="277113"/>
                </a:lnTo>
                <a:lnTo>
                  <a:pt x="73589" y="276759"/>
                </a:lnTo>
                <a:lnTo>
                  <a:pt x="86172" y="274649"/>
                </a:lnTo>
                <a:lnTo>
                  <a:pt x="98171" y="270636"/>
                </a:lnTo>
                <a:lnTo>
                  <a:pt x="106225" y="266666"/>
                </a:lnTo>
                <a:lnTo>
                  <a:pt x="116771" y="259724"/>
                </a:lnTo>
                <a:lnTo>
                  <a:pt x="118745" y="220471"/>
                </a:lnTo>
                <a:close/>
              </a:path>
              <a:path w="1907031" h="347852">
                <a:moveTo>
                  <a:pt x="407924" y="270636"/>
                </a:moveTo>
                <a:lnTo>
                  <a:pt x="412404" y="272597"/>
                </a:lnTo>
                <a:lnTo>
                  <a:pt x="424492" y="275984"/>
                </a:lnTo>
                <a:lnTo>
                  <a:pt x="437641" y="277113"/>
                </a:lnTo>
                <a:lnTo>
                  <a:pt x="438870" y="277105"/>
                </a:lnTo>
                <a:lnTo>
                  <a:pt x="451932" y="275854"/>
                </a:lnTo>
                <a:lnTo>
                  <a:pt x="464183" y="272486"/>
                </a:lnTo>
                <a:lnTo>
                  <a:pt x="475635" y="267001"/>
                </a:lnTo>
                <a:lnTo>
                  <a:pt x="486300" y="259400"/>
                </a:lnTo>
                <a:lnTo>
                  <a:pt x="496188" y="249681"/>
                </a:lnTo>
                <a:lnTo>
                  <a:pt x="505408" y="236988"/>
                </a:lnTo>
                <a:lnTo>
                  <a:pt x="510813" y="226324"/>
                </a:lnTo>
                <a:lnTo>
                  <a:pt x="515023" y="214565"/>
                </a:lnTo>
                <a:lnTo>
                  <a:pt x="518034" y="201711"/>
                </a:lnTo>
                <a:lnTo>
                  <a:pt x="519842" y="187763"/>
                </a:lnTo>
                <a:lnTo>
                  <a:pt x="520446" y="172719"/>
                </a:lnTo>
                <a:lnTo>
                  <a:pt x="520419" y="169560"/>
                </a:lnTo>
                <a:lnTo>
                  <a:pt x="519540" y="154806"/>
                </a:lnTo>
                <a:lnTo>
                  <a:pt x="517415" y="141161"/>
                </a:lnTo>
                <a:lnTo>
                  <a:pt x="514042" y="128624"/>
                </a:lnTo>
                <a:lnTo>
                  <a:pt x="509422" y="117195"/>
                </a:lnTo>
                <a:lnTo>
                  <a:pt x="503556" y="106875"/>
                </a:lnTo>
                <a:lnTo>
                  <a:pt x="496442" y="97662"/>
                </a:lnTo>
                <a:lnTo>
                  <a:pt x="485858" y="87455"/>
                </a:lnTo>
                <a:lnTo>
                  <a:pt x="475124" y="80086"/>
                </a:lnTo>
                <a:lnTo>
                  <a:pt x="463577" y="74822"/>
                </a:lnTo>
                <a:lnTo>
                  <a:pt x="451212" y="71664"/>
                </a:lnTo>
                <a:lnTo>
                  <a:pt x="438023" y="70611"/>
                </a:lnTo>
                <a:lnTo>
                  <a:pt x="425889" y="71553"/>
                </a:lnTo>
                <a:lnTo>
                  <a:pt x="413569" y="74661"/>
                </a:lnTo>
                <a:lnTo>
                  <a:pt x="402082" y="79882"/>
                </a:lnTo>
                <a:lnTo>
                  <a:pt x="393532" y="85568"/>
                </a:lnTo>
                <a:lnTo>
                  <a:pt x="384124" y="94146"/>
                </a:lnTo>
                <a:lnTo>
                  <a:pt x="376427" y="104139"/>
                </a:lnTo>
                <a:lnTo>
                  <a:pt x="376427" y="75056"/>
                </a:lnTo>
                <a:lnTo>
                  <a:pt x="327660" y="75056"/>
                </a:lnTo>
                <a:lnTo>
                  <a:pt x="327660" y="347852"/>
                </a:lnTo>
                <a:lnTo>
                  <a:pt x="379984" y="347852"/>
                </a:lnTo>
                <a:lnTo>
                  <a:pt x="379984" y="248284"/>
                </a:lnTo>
                <a:lnTo>
                  <a:pt x="388370" y="256686"/>
                </a:lnTo>
                <a:lnTo>
                  <a:pt x="386769" y="210653"/>
                </a:lnTo>
                <a:lnTo>
                  <a:pt x="382654" y="199472"/>
                </a:lnTo>
                <a:lnTo>
                  <a:pt x="380177" y="186107"/>
                </a:lnTo>
                <a:lnTo>
                  <a:pt x="379349" y="170560"/>
                </a:lnTo>
                <a:lnTo>
                  <a:pt x="379699" y="161346"/>
                </a:lnTo>
                <a:lnTo>
                  <a:pt x="381871" y="147569"/>
                </a:lnTo>
                <a:lnTo>
                  <a:pt x="385998" y="136035"/>
                </a:lnTo>
                <a:lnTo>
                  <a:pt x="392049" y="126745"/>
                </a:lnTo>
                <a:lnTo>
                  <a:pt x="399560" y="119637"/>
                </a:lnTo>
                <a:lnTo>
                  <a:pt x="410880" y="113824"/>
                </a:lnTo>
                <a:lnTo>
                  <a:pt x="423925" y="111886"/>
                </a:lnTo>
                <a:lnTo>
                  <a:pt x="433077" y="112921"/>
                </a:lnTo>
                <a:lnTo>
                  <a:pt x="444712" y="117911"/>
                </a:lnTo>
                <a:lnTo>
                  <a:pt x="454787" y="126999"/>
                </a:lnTo>
                <a:lnTo>
                  <a:pt x="459293" y="133737"/>
                </a:lnTo>
                <a:lnTo>
                  <a:pt x="463694" y="144594"/>
                </a:lnTo>
                <a:lnTo>
                  <a:pt x="466346" y="157715"/>
                </a:lnTo>
                <a:lnTo>
                  <a:pt x="467233" y="173100"/>
                </a:lnTo>
                <a:lnTo>
                  <a:pt x="466587" y="187465"/>
                </a:lnTo>
                <a:lnTo>
                  <a:pt x="464357" y="201137"/>
                </a:lnTo>
                <a:lnTo>
                  <a:pt x="460546" y="212351"/>
                </a:lnTo>
                <a:lnTo>
                  <a:pt x="455167" y="221106"/>
                </a:lnTo>
                <a:lnTo>
                  <a:pt x="448821" y="227371"/>
                </a:lnTo>
                <a:lnTo>
                  <a:pt x="437698" y="233613"/>
                </a:lnTo>
                <a:lnTo>
                  <a:pt x="424814" y="235711"/>
                </a:lnTo>
                <a:lnTo>
                  <a:pt x="414112" y="234323"/>
                </a:lnTo>
                <a:lnTo>
                  <a:pt x="407924" y="270636"/>
                </a:lnTo>
                <a:close/>
              </a:path>
              <a:path w="1907031" h="347852">
                <a:moveTo>
                  <a:pt x="386769" y="210653"/>
                </a:moveTo>
                <a:lnTo>
                  <a:pt x="388370" y="256686"/>
                </a:lnTo>
                <a:lnTo>
                  <a:pt x="398308" y="264844"/>
                </a:lnTo>
                <a:lnTo>
                  <a:pt x="407924" y="270636"/>
                </a:lnTo>
                <a:lnTo>
                  <a:pt x="414112" y="234323"/>
                </a:lnTo>
                <a:lnTo>
                  <a:pt x="402637" y="229007"/>
                </a:lnTo>
                <a:lnTo>
                  <a:pt x="392557" y="219709"/>
                </a:lnTo>
                <a:lnTo>
                  <a:pt x="386769" y="210653"/>
                </a:lnTo>
                <a:close/>
              </a:path>
              <a:path w="1907031" h="347852">
                <a:moveTo>
                  <a:pt x="1048512" y="75056"/>
                </a:moveTo>
                <a:lnTo>
                  <a:pt x="1048512" y="272668"/>
                </a:lnTo>
                <a:lnTo>
                  <a:pt x="1100836" y="272668"/>
                </a:lnTo>
                <a:lnTo>
                  <a:pt x="1100836" y="75056"/>
                </a:lnTo>
                <a:lnTo>
                  <a:pt x="1048512" y="75056"/>
                </a:lnTo>
                <a:close/>
              </a:path>
              <a:path w="1907031" h="347852">
                <a:moveTo>
                  <a:pt x="1693036" y="123062"/>
                </a:moveTo>
                <a:lnTo>
                  <a:pt x="1697242" y="119022"/>
                </a:lnTo>
                <a:lnTo>
                  <a:pt x="1708299" y="112727"/>
                </a:lnTo>
                <a:lnTo>
                  <a:pt x="1721357" y="110616"/>
                </a:lnTo>
                <a:lnTo>
                  <a:pt x="1725829" y="110858"/>
                </a:lnTo>
                <a:lnTo>
                  <a:pt x="1738052" y="114473"/>
                </a:lnTo>
                <a:lnTo>
                  <a:pt x="1748535" y="122427"/>
                </a:lnTo>
                <a:lnTo>
                  <a:pt x="1754347" y="130610"/>
                </a:lnTo>
                <a:lnTo>
                  <a:pt x="1758563" y="142481"/>
                </a:lnTo>
                <a:lnTo>
                  <a:pt x="1760220" y="156971"/>
                </a:lnTo>
                <a:lnTo>
                  <a:pt x="1682115" y="156971"/>
                </a:lnTo>
                <a:lnTo>
                  <a:pt x="1682953" y="145387"/>
                </a:lnTo>
                <a:lnTo>
                  <a:pt x="1686580" y="133116"/>
                </a:lnTo>
                <a:lnTo>
                  <a:pt x="1684944" y="76507"/>
                </a:lnTo>
                <a:lnTo>
                  <a:pt x="1673521" y="82013"/>
                </a:lnTo>
                <a:lnTo>
                  <a:pt x="1662969" y="89319"/>
                </a:lnTo>
                <a:lnTo>
                  <a:pt x="1653285" y="98424"/>
                </a:lnTo>
                <a:lnTo>
                  <a:pt x="1643332" y="111517"/>
                </a:lnTo>
                <a:lnTo>
                  <a:pt x="1637672" y="122199"/>
                </a:lnTo>
                <a:lnTo>
                  <a:pt x="1633275" y="133927"/>
                </a:lnTo>
                <a:lnTo>
                  <a:pt x="1630138" y="146701"/>
                </a:lnTo>
                <a:lnTo>
                  <a:pt x="1628258" y="160521"/>
                </a:lnTo>
                <a:lnTo>
                  <a:pt x="1627631" y="175386"/>
                </a:lnTo>
                <a:lnTo>
                  <a:pt x="1627840" y="183744"/>
                </a:lnTo>
                <a:lnTo>
                  <a:pt x="1629188" y="197504"/>
                </a:lnTo>
                <a:lnTo>
                  <a:pt x="1631793" y="210346"/>
                </a:lnTo>
                <a:lnTo>
                  <a:pt x="1635658" y="222280"/>
                </a:lnTo>
                <a:lnTo>
                  <a:pt x="1640789" y="233315"/>
                </a:lnTo>
                <a:lnTo>
                  <a:pt x="1647190" y="243458"/>
                </a:lnTo>
                <a:lnTo>
                  <a:pt x="1651578" y="248961"/>
                </a:lnTo>
                <a:lnTo>
                  <a:pt x="1660417" y="257574"/>
                </a:lnTo>
                <a:lnTo>
                  <a:pt x="1670519" y="264616"/>
                </a:lnTo>
                <a:lnTo>
                  <a:pt x="1681875" y="270088"/>
                </a:lnTo>
                <a:lnTo>
                  <a:pt x="1694478" y="273993"/>
                </a:lnTo>
                <a:lnTo>
                  <a:pt x="1708318" y="276334"/>
                </a:lnTo>
                <a:lnTo>
                  <a:pt x="1723390" y="277113"/>
                </a:lnTo>
                <a:lnTo>
                  <a:pt x="1729610" y="276973"/>
                </a:lnTo>
                <a:lnTo>
                  <a:pt x="1743274" y="275561"/>
                </a:lnTo>
                <a:lnTo>
                  <a:pt x="1755824" y="272622"/>
                </a:lnTo>
                <a:lnTo>
                  <a:pt x="1767269" y="268147"/>
                </a:lnTo>
                <a:lnTo>
                  <a:pt x="1777619" y="262127"/>
                </a:lnTo>
                <a:lnTo>
                  <a:pt x="1789341" y="252209"/>
                </a:lnTo>
                <a:lnTo>
                  <a:pt x="1797302" y="242509"/>
                </a:lnTo>
                <a:lnTo>
                  <a:pt x="1803975" y="231288"/>
                </a:lnTo>
                <a:lnTo>
                  <a:pt x="1809369" y="218566"/>
                </a:lnTo>
                <a:lnTo>
                  <a:pt x="1757299" y="209803"/>
                </a:lnTo>
                <a:lnTo>
                  <a:pt x="1754377" y="219709"/>
                </a:lnTo>
                <a:lnTo>
                  <a:pt x="1750186" y="226948"/>
                </a:lnTo>
                <a:lnTo>
                  <a:pt x="1744599" y="231393"/>
                </a:lnTo>
                <a:lnTo>
                  <a:pt x="1739010" y="235838"/>
                </a:lnTo>
                <a:lnTo>
                  <a:pt x="1732152" y="238124"/>
                </a:lnTo>
                <a:lnTo>
                  <a:pt x="1724025" y="238124"/>
                </a:lnTo>
                <a:lnTo>
                  <a:pt x="1716100" y="237453"/>
                </a:lnTo>
                <a:lnTo>
                  <a:pt x="1704075" y="233244"/>
                </a:lnTo>
                <a:lnTo>
                  <a:pt x="1693799" y="225170"/>
                </a:lnTo>
                <a:lnTo>
                  <a:pt x="1687006" y="215268"/>
                </a:lnTo>
                <a:lnTo>
                  <a:pt x="1682860" y="203252"/>
                </a:lnTo>
                <a:lnTo>
                  <a:pt x="1681226" y="188975"/>
                </a:lnTo>
                <a:lnTo>
                  <a:pt x="1812163" y="188975"/>
                </a:lnTo>
                <a:lnTo>
                  <a:pt x="1812211" y="183772"/>
                </a:lnTo>
                <a:lnTo>
                  <a:pt x="1811707" y="168280"/>
                </a:lnTo>
                <a:lnTo>
                  <a:pt x="1810208" y="153951"/>
                </a:lnTo>
                <a:lnTo>
                  <a:pt x="1807713" y="140785"/>
                </a:lnTo>
                <a:lnTo>
                  <a:pt x="1804223" y="128777"/>
                </a:lnTo>
                <a:lnTo>
                  <a:pt x="1799737" y="117928"/>
                </a:lnTo>
                <a:lnTo>
                  <a:pt x="1794255" y="108234"/>
                </a:lnTo>
                <a:lnTo>
                  <a:pt x="1787778" y="99694"/>
                </a:lnTo>
                <a:lnTo>
                  <a:pt x="1779246" y="91252"/>
                </a:lnTo>
                <a:lnTo>
                  <a:pt x="1769150" y="83841"/>
                </a:lnTo>
                <a:lnTo>
                  <a:pt x="1758003" y="78064"/>
                </a:lnTo>
                <a:lnTo>
                  <a:pt x="1745797" y="73929"/>
                </a:lnTo>
                <a:lnTo>
                  <a:pt x="1732526" y="71442"/>
                </a:lnTo>
                <a:lnTo>
                  <a:pt x="1718182" y="70611"/>
                </a:lnTo>
                <a:lnTo>
                  <a:pt x="1710422" y="70893"/>
                </a:lnTo>
                <a:lnTo>
                  <a:pt x="1697243" y="72800"/>
                </a:lnTo>
                <a:lnTo>
                  <a:pt x="1693036" y="123062"/>
                </a:lnTo>
                <a:close/>
              </a:path>
              <a:path w="1907031" h="347852">
                <a:moveTo>
                  <a:pt x="1697243" y="72800"/>
                </a:moveTo>
                <a:lnTo>
                  <a:pt x="1684944" y="76507"/>
                </a:lnTo>
                <a:lnTo>
                  <a:pt x="1686580" y="133116"/>
                </a:lnTo>
                <a:lnTo>
                  <a:pt x="1693036" y="123062"/>
                </a:lnTo>
                <a:lnTo>
                  <a:pt x="1697243" y="72800"/>
                </a:lnTo>
                <a:close/>
              </a:path>
              <a:path w="1907031" h="347852">
                <a:moveTo>
                  <a:pt x="976884" y="75056"/>
                </a:moveTo>
                <a:lnTo>
                  <a:pt x="976884" y="5333"/>
                </a:lnTo>
                <a:lnTo>
                  <a:pt x="924433" y="35813"/>
                </a:lnTo>
                <a:lnTo>
                  <a:pt x="924433" y="75056"/>
                </a:lnTo>
                <a:lnTo>
                  <a:pt x="900429" y="75056"/>
                </a:lnTo>
                <a:lnTo>
                  <a:pt x="900429" y="116712"/>
                </a:lnTo>
                <a:lnTo>
                  <a:pt x="924433" y="116712"/>
                </a:lnTo>
                <a:lnTo>
                  <a:pt x="924433" y="202945"/>
                </a:lnTo>
                <a:lnTo>
                  <a:pt x="924584" y="218356"/>
                </a:lnTo>
                <a:lnTo>
                  <a:pt x="925123" y="231265"/>
                </a:lnTo>
                <a:lnTo>
                  <a:pt x="926084" y="239775"/>
                </a:lnTo>
                <a:lnTo>
                  <a:pt x="927480" y="248284"/>
                </a:lnTo>
                <a:lnTo>
                  <a:pt x="929894" y="255142"/>
                </a:lnTo>
                <a:lnTo>
                  <a:pt x="933450" y="260095"/>
                </a:lnTo>
                <a:lnTo>
                  <a:pt x="937005" y="265175"/>
                </a:lnTo>
                <a:lnTo>
                  <a:pt x="942594" y="269239"/>
                </a:lnTo>
                <a:lnTo>
                  <a:pt x="950087" y="272414"/>
                </a:lnTo>
                <a:lnTo>
                  <a:pt x="962457" y="276004"/>
                </a:lnTo>
                <a:lnTo>
                  <a:pt x="975613" y="277113"/>
                </a:lnTo>
                <a:lnTo>
                  <a:pt x="979848" y="277048"/>
                </a:lnTo>
                <a:lnTo>
                  <a:pt x="993066" y="275916"/>
                </a:lnTo>
                <a:lnTo>
                  <a:pt x="1005406" y="273362"/>
                </a:lnTo>
                <a:lnTo>
                  <a:pt x="1016888" y="269366"/>
                </a:lnTo>
                <a:lnTo>
                  <a:pt x="1012444" y="228726"/>
                </a:lnTo>
                <a:lnTo>
                  <a:pt x="1003300" y="232155"/>
                </a:lnTo>
                <a:lnTo>
                  <a:pt x="996188" y="233806"/>
                </a:lnTo>
                <a:lnTo>
                  <a:pt x="987933" y="233806"/>
                </a:lnTo>
                <a:lnTo>
                  <a:pt x="985012" y="232917"/>
                </a:lnTo>
                <a:lnTo>
                  <a:pt x="978535" y="227202"/>
                </a:lnTo>
                <a:lnTo>
                  <a:pt x="977104" y="214031"/>
                </a:lnTo>
                <a:lnTo>
                  <a:pt x="976884" y="196341"/>
                </a:lnTo>
                <a:lnTo>
                  <a:pt x="976884" y="116712"/>
                </a:lnTo>
                <a:lnTo>
                  <a:pt x="1012571" y="116712"/>
                </a:lnTo>
                <a:lnTo>
                  <a:pt x="1012571" y="75056"/>
                </a:lnTo>
                <a:lnTo>
                  <a:pt x="976884" y="75056"/>
                </a:lnTo>
                <a:close/>
              </a:path>
              <a:path w="1907031" h="347852">
                <a:moveTo>
                  <a:pt x="1854707" y="0"/>
                </a:moveTo>
                <a:lnTo>
                  <a:pt x="1854707" y="272668"/>
                </a:lnTo>
                <a:lnTo>
                  <a:pt x="1907031" y="272668"/>
                </a:lnTo>
                <a:lnTo>
                  <a:pt x="1907031" y="0"/>
                </a:lnTo>
                <a:lnTo>
                  <a:pt x="1854707" y="0"/>
                </a:lnTo>
                <a:close/>
              </a:path>
              <a:path w="1907031" h="347852">
                <a:moveTo>
                  <a:pt x="1492468" y="235748"/>
                </a:moveTo>
                <a:lnTo>
                  <a:pt x="1479730" y="232914"/>
                </a:lnTo>
                <a:lnTo>
                  <a:pt x="1468939" y="226121"/>
                </a:lnTo>
                <a:lnTo>
                  <a:pt x="1460119" y="215391"/>
                </a:lnTo>
                <a:lnTo>
                  <a:pt x="1467506" y="276048"/>
                </a:lnTo>
                <a:lnTo>
                  <a:pt x="1480566" y="277113"/>
                </a:lnTo>
                <a:lnTo>
                  <a:pt x="1489138" y="276564"/>
                </a:lnTo>
                <a:lnTo>
                  <a:pt x="1501478" y="273837"/>
                </a:lnTo>
                <a:lnTo>
                  <a:pt x="1513713" y="268858"/>
                </a:lnTo>
                <a:lnTo>
                  <a:pt x="1524279" y="262372"/>
                </a:lnTo>
                <a:lnTo>
                  <a:pt x="1533790" y="253936"/>
                </a:lnTo>
                <a:lnTo>
                  <a:pt x="1542288" y="243585"/>
                </a:lnTo>
                <a:lnTo>
                  <a:pt x="1542288" y="272668"/>
                </a:lnTo>
                <a:lnTo>
                  <a:pt x="1590928" y="272668"/>
                </a:lnTo>
                <a:lnTo>
                  <a:pt x="1590928" y="0"/>
                </a:lnTo>
                <a:lnTo>
                  <a:pt x="1538604" y="0"/>
                </a:lnTo>
                <a:lnTo>
                  <a:pt x="1538604" y="98170"/>
                </a:lnTo>
                <a:lnTo>
                  <a:pt x="1528535" y="88198"/>
                </a:lnTo>
                <a:lnTo>
                  <a:pt x="1517807" y="80495"/>
                </a:lnTo>
                <a:lnTo>
                  <a:pt x="1506367" y="75000"/>
                </a:lnTo>
                <a:lnTo>
                  <a:pt x="1494209" y="71708"/>
                </a:lnTo>
                <a:lnTo>
                  <a:pt x="1481327" y="70611"/>
                </a:lnTo>
                <a:lnTo>
                  <a:pt x="1479479" y="70629"/>
                </a:lnTo>
                <a:lnTo>
                  <a:pt x="1465991" y="71889"/>
                </a:lnTo>
                <a:lnTo>
                  <a:pt x="1453474" y="75139"/>
                </a:lnTo>
                <a:lnTo>
                  <a:pt x="1441917" y="80373"/>
                </a:lnTo>
                <a:lnTo>
                  <a:pt x="1431309" y="87587"/>
                </a:lnTo>
                <a:lnTo>
                  <a:pt x="1421638" y="96773"/>
                </a:lnTo>
                <a:lnTo>
                  <a:pt x="1412936" y="108512"/>
                </a:lnTo>
                <a:lnTo>
                  <a:pt x="1407565" y="119005"/>
                </a:lnTo>
                <a:lnTo>
                  <a:pt x="1403387" y="130717"/>
                </a:lnTo>
                <a:lnTo>
                  <a:pt x="1400403" y="143641"/>
                </a:lnTo>
                <a:lnTo>
                  <a:pt x="1398612" y="157771"/>
                </a:lnTo>
                <a:lnTo>
                  <a:pt x="1398015" y="173100"/>
                </a:lnTo>
                <a:lnTo>
                  <a:pt x="1398079" y="178098"/>
                </a:lnTo>
                <a:lnTo>
                  <a:pt x="1399072" y="192743"/>
                </a:lnTo>
                <a:lnTo>
                  <a:pt x="1401272" y="206302"/>
                </a:lnTo>
                <a:lnTo>
                  <a:pt x="1404686" y="218775"/>
                </a:lnTo>
                <a:lnTo>
                  <a:pt x="1409320" y="230163"/>
                </a:lnTo>
                <a:lnTo>
                  <a:pt x="1415180" y="240465"/>
                </a:lnTo>
                <a:lnTo>
                  <a:pt x="1422273" y="249681"/>
                </a:lnTo>
                <a:lnTo>
                  <a:pt x="1432949" y="260058"/>
                </a:lnTo>
                <a:lnTo>
                  <a:pt x="1443698" y="267520"/>
                </a:lnTo>
                <a:lnTo>
                  <a:pt x="1455217" y="272850"/>
                </a:lnTo>
                <a:lnTo>
                  <a:pt x="1453950" y="198843"/>
                </a:lnTo>
                <a:lnTo>
                  <a:pt x="1452004" y="185478"/>
                </a:lnTo>
                <a:lnTo>
                  <a:pt x="1451355" y="169544"/>
                </a:lnTo>
                <a:lnTo>
                  <a:pt x="1451713" y="160063"/>
                </a:lnTo>
                <a:lnTo>
                  <a:pt x="1453854" y="146279"/>
                </a:lnTo>
                <a:lnTo>
                  <a:pt x="1457925" y="134744"/>
                </a:lnTo>
                <a:lnTo>
                  <a:pt x="1463928" y="125475"/>
                </a:lnTo>
                <a:lnTo>
                  <a:pt x="1470971" y="118680"/>
                </a:lnTo>
                <a:lnTo>
                  <a:pt x="1482213" y="112632"/>
                </a:lnTo>
                <a:lnTo>
                  <a:pt x="1495044" y="110616"/>
                </a:lnTo>
                <a:lnTo>
                  <a:pt x="1504972" y="111717"/>
                </a:lnTo>
                <a:lnTo>
                  <a:pt x="1516651" y="116657"/>
                </a:lnTo>
                <a:lnTo>
                  <a:pt x="1526540" y="125602"/>
                </a:lnTo>
                <a:lnTo>
                  <a:pt x="1531824" y="134150"/>
                </a:lnTo>
                <a:lnTo>
                  <a:pt x="1535716" y="145228"/>
                </a:lnTo>
                <a:lnTo>
                  <a:pt x="1538069" y="158712"/>
                </a:lnTo>
                <a:lnTo>
                  <a:pt x="1538858" y="174624"/>
                </a:lnTo>
                <a:lnTo>
                  <a:pt x="1538347" y="186172"/>
                </a:lnTo>
                <a:lnTo>
                  <a:pt x="1536070" y="199784"/>
                </a:lnTo>
                <a:lnTo>
                  <a:pt x="1531998" y="211226"/>
                </a:lnTo>
                <a:lnTo>
                  <a:pt x="1526158" y="220471"/>
                </a:lnTo>
                <a:lnTo>
                  <a:pt x="1519214" y="227460"/>
                </a:lnTo>
                <a:lnTo>
                  <a:pt x="1508067" y="233750"/>
                </a:lnTo>
                <a:lnTo>
                  <a:pt x="1495425" y="235838"/>
                </a:lnTo>
                <a:lnTo>
                  <a:pt x="1492468" y="235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5149" y="4611751"/>
            <a:ext cx="0" cy="197612"/>
          </a:xfrm>
          <a:custGeom>
            <a:avLst/>
            <a:gdLst/>
            <a:ahLst/>
            <a:cxnLst/>
            <a:rect l="l" t="t" r="r" b="b"/>
            <a:pathLst>
              <a:path h="197612">
                <a:moveTo>
                  <a:pt x="0" y="0"/>
                </a:moveTo>
                <a:lnTo>
                  <a:pt x="0" y="197612"/>
                </a:lnTo>
              </a:path>
            </a:pathLst>
          </a:custGeom>
          <a:ln w="535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51344" y="4536694"/>
            <a:ext cx="0" cy="272669"/>
          </a:xfrm>
          <a:custGeom>
            <a:avLst/>
            <a:gdLst/>
            <a:ahLst/>
            <a:cxnLst/>
            <a:rect l="l" t="t" r="r" b="b"/>
            <a:pathLst>
              <a:path h="272669">
                <a:moveTo>
                  <a:pt x="0" y="0"/>
                </a:moveTo>
                <a:lnTo>
                  <a:pt x="0" y="272668"/>
                </a:lnTo>
              </a:path>
            </a:pathLst>
          </a:custGeom>
          <a:ln w="535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18987" y="4560824"/>
            <a:ext cx="52324" cy="0"/>
          </a:xfrm>
          <a:custGeom>
            <a:avLst/>
            <a:gdLst/>
            <a:ahLst/>
            <a:cxnLst/>
            <a:rect l="l" t="t" r="r" b="b"/>
            <a:pathLst>
              <a:path w="5232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49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42381" y="4607306"/>
            <a:ext cx="128016" cy="202056"/>
          </a:xfrm>
          <a:custGeom>
            <a:avLst/>
            <a:gdLst/>
            <a:ahLst/>
            <a:cxnLst/>
            <a:rect l="l" t="t" r="r" b="b"/>
            <a:pathLst>
              <a:path w="128016" h="202056">
                <a:moveTo>
                  <a:pt x="93599" y="0"/>
                </a:moveTo>
                <a:lnTo>
                  <a:pt x="106112" y="1245"/>
                </a:lnTo>
                <a:lnTo>
                  <a:pt x="118277" y="4982"/>
                </a:lnTo>
                <a:lnTo>
                  <a:pt x="128016" y="9906"/>
                </a:lnTo>
                <a:lnTo>
                  <a:pt x="111887" y="55499"/>
                </a:lnTo>
                <a:lnTo>
                  <a:pt x="99425" y="49156"/>
                </a:lnTo>
                <a:lnTo>
                  <a:pt x="87869" y="46869"/>
                </a:lnTo>
                <a:lnTo>
                  <a:pt x="87249" y="46863"/>
                </a:lnTo>
                <a:lnTo>
                  <a:pt x="80010" y="46863"/>
                </a:lnTo>
                <a:lnTo>
                  <a:pt x="73787" y="48895"/>
                </a:lnTo>
                <a:lnTo>
                  <a:pt x="68707" y="52959"/>
                </a:lnTo>
                <a:lnTo>
                  <a:pt x="63627" y="57023"/>
                </a:lnTo>
                <a:lnTo>
                  <a:pt x="59563" y="64262"/>
                </a:lnTo>
                <a:lnTo>
                  <a:pt x="56642" y="74803"/>
                </a:lnTo>
                <a:lnTo>
                  <a:pt x="55133" y="82115"/>
                </a:lnTo>
                <a:lnTo>
                  <a:pt x="53952" y="91961"/>
                </a:lnTo>
                <a:lnTo>
                  <a:pt x="53096" y="104341"/>
                </a:lnTo>
                <a:lnTo>
                  <a:pt x="52557" y="119256"/>
                </a:lnTo>
                <a:lnTo>
                  <a:pt x="52332" y="136704"/>
                </a:lnTo>
                <a:lnTo>
                  <a:pt x="52324" y="141097"/>
                </a:lnTo>
                <a:lnTo>
                  <a:pt x="52324" y="202057"/>
                </a:lnTo>
                <a:lnTo>
                  <a:pt x="0" y="202057"/>
                </a:lnTo>
                <a:lnTo>
                  <a:pt x="0" y="4445"/>
                </a:lnTo>
                <a:lnTo>
                  <a:pt x="48641" y="4445"/>
                </a:lnTo>
                <a:lnTo>
                  <a:pt x="48641" y="32639"/>
                </a:lnTo>
                <a:lnTo>
                  <a:pt x="57439" y="19773"/>
                </a:lnTo>
                <a:lnTo>
                  <a:pt x="65580" y="10623"/>
                </a:lnTo>
                <a:lnTo>
                  <a:pt x="70993" y="6350"/>
                </a:lnTo>
                <a:lnTo>
                  <a:pt x="77597" y="2159"/>
                </a:lnTo>
                <a:lnTo>
                  <a:pt x="85217" y="0"/>
                </a:lnTo>
                <a:lnTo>
                  <a:pt x="93599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52826" y="5013960"/>
            <a:ext cx="5957062" cy="357504"/>
          </a:xfrm>
          <a:custGeom>
            <a:avLst/>
            <a:gdLst/>
            <a:ahLst/>
            <a:cxnLst/>
            <a:rect l="l" t="t" r="r" b="b"/>
            <a:pathLst>
              <a:path w="5957062" h="357504">
                <a:moveTo>
                  <a:pt x="3386157" y="255662"/>
                </a:moveTo>
                <a:lnTo>
                  <a:pt x="3380598" y="245454"/>
                </a:lnTo>
                <a:lnTo>
                  <a:pt x="3385316" y="341714"/>
                </a:lnTo>
                <a:lnTo>
                  <a:pt x="3396982" y="346541"/>
                </a:lnTo>
                <a:lnTo>
                  <a:pt x="3392713" y="264808"/>
                </a:lnTo>
                <a:lnTo>
                  <a:pt x="3386157" y="255662"/>
                </a:lnTo>
                <a:close/>
              </a:path>
              <a:path w="5957062" h="357504">
                <a:moveTo>
                  <a:pt x="3314074" y="270873"/>
                </a:moveTo>
                <a:lnTo>
                  <a:pt x="3319760" y="281694"/>
                </a:lnTo>
                <a:lnTo>
                  <a:pt x="3326226" y="291907"/>
                </a:lnTo>
                <a:lnTo>
                  <a:pt x="3333471" y="301514"/>
                </a:lnTo>
                <a:lnTo>
                  <a:pt x="3341497" y="310514"/>
                </a:lnTo>
                <a:lnTo>
                  <a:pt x="3344563" y="313595"/>
                </a:lnTo>
                <a:lnTo>
                  <a:pt x="3353865" y="321947"/>
                </a:lnTo>
                <a:lnTo>
                  <a:pt x="3363758" y="329417"/>
                </a:lnTo>
                <a:lnTo>
                  <a:pt x="3374241" y="336006"/>
                </a:lnTo>
                <a:lnTo>
                  <a:pt x="3385316" y="341714"/>
                </a:lnTo>
                <a:lnTo>
                  <a:pt x="3380598" y="245454"/>
                </a:lnTo>
                <a:lnTo>
                  <a:pt x="3376042" y="234186"/>
                </a:lnTo>
                <a:lnTo>
                  <a:pt x="3372491" y="221861"/>
                </a:lnTo>
                <a:lnTo>
                  <a:pt x="3369950" y="208481"/>
                </a:lnTo>
                <a:lnTo>
                  <a:pt x="3368423" y="194047"/>
                </a:lnTo>
                <a:lnTo>
                  <a:pt x="3367913" y="178562"/>
                </a:lnTo>
                <a:lnTo>
                  <a:pt x="3367967" y="173218"/>
                </a:lnTo>
                <a:lnTo>
                  <a:pt x="3368790" y="157842"/>
                </a:lnTo>
                <a:lnTo>
                  <a:pt x="3370601" y="143597"/>
                </a:lnTo>
                <a:lnTo>
                  <a:pt x="3373395" y="130482"/>
                </a:lnTo>
                <a:lnTo>
                  <a:pt x="3377169" y="118495"/>
                </a:lnTo>
                <a:lnTo>
                  <a:pt x="3381918" y="107634"/>
                </a:lnTo>
                <a:lnTo>
                  <a:pt x="3387639" y="97896"/>
                </a:lnTo>
                <a:lnTo>
                  <a:pt x="3394329" y="89281"/>
                </a:lnTo>
                <a:lnTo>
                  <a:pt x="3403250" y="80523"/>
                </a:lnTo>
                <a:lnTo>
                  <a:pt x="3413515" y="73004"/>
                </a:lnTo>
                <a:lnTo>
                  <a:pt x="3424719" y="67168"/>
                </a:lnTo>
                <a:lnTo>
                  <a:pt x="3436857" y="63008"/>
                </a:lnTo>
                <a:lnTo>
                  <a:pt x="3449927" y="60518"/>
                </a:lnTo>
                <a:lnTo>
                  <a:pt x="3463925" y="59689"/>
                </a:lnTo>
                <a:lnTo>
                  <a:pt x="3477005" y="60396"/>
                </a:lnTo>
                <a:lnTo>
                  <a:pt x="3490211" y="62754"/>
                </a:lnTo>
                <a:lnTo>
                  <a:pt x="3502440" y="66776"/>
                </a:lnTo>
                <a:lnTo>
                  <a:pt x="3513692" y="72470"/>
                </a:lnTo>
                <a:lnTo>
                  <a:pt x="3523968" y="79842"/>
                </a:lnTo>
                <a:lnTo>
                  <a:pt x="3533267" y="88900"/>
                </a:lnTo>
                <a:lnTo>
                  <a:pt x="3541561" y="100050"/>
                </a:lnTo>
                <a:lnTo>
                  <a:pt x="3546965" y="110104"/>
                </a:lnTo>
                <a:lnTo>
                  <a:pt x="3551396" y="121305"/>
                </a:lnTo>
                <a:lnTo>
                  <a:pt x="3554849" y="133652"/>
                </a:lnTo>
                <a:lnTo>
                  <a:pt x="3557320" y="147143"/>
                </a:lnTo>
                <a:lnTo>
                  <a:pt x="3558805" y="161774"/>
                </a:lnTo>
                <a:lnTo>
                  <a:pt x="3559302" y="177545"/>
                </a:lnTo>
                <a:lnTo>
                  <a:pt x="3559217" y="184212"/>
                </a:lnTo>
                <a:lnTo>
                  <a:pt x="3558328" y="199442"/>
                </a:lnTo>
                <a:lnTo>
                  <a:pt x="3556466" y="213578"/>
                </a:lnTo>
                <a:lnTo>
                  <a:pt x="3553629" y="226620"/>
                </a:lnTo>
                <a:lnTo>
                  <a:pt x="3549817" y="238567"/>
                </a:lnTo>
                <a:lnTo>
                  <a:pt x="3545027" y="249420"/>
                </a:lnTo>
                <a:lnTo>
                  <a:pt x="3539256" y="259179"/>
                </a:lnTo>
                <a:lnTo>
                  <a:pt x="3532504" y="267842"/>
                </a:lnTo>
                <a:lnTo>
                  <a:pt x="3523995" y="276304"/>
                </a:lnTo>
                <a:lnTo>
                  <a:pt x="3513711" y="284094"/>
                </a:lnTo>
                <a:lnTo>
                  <a:pt x="3502573" y="290152"/>
                </a:lnTo>
                <a:lnTo>
                  <a:pt x="3490570" y="294480"/>
                </a:lnTo>
                <a:lnTo>
                  <a:pt x="3477691" y="297076"/>
                </a:lnTo>
                <a:lnTo>
                  <a:pt x="3463925" y="297941"/>
                </a:lnTo>
                <a:lnTo>
                  <a:pt x="3451268" y="297201"/>
                </a:lnTo>
                <a:lnTo>
                  <a:pt x="3438360" y="294732"/>
                </a:lnTo>
                <a:lnTo>
                  <a:pt x="3426285" y="290532"/>
                </a:lnTo>
                <a:lnTo>
                  <a:pt x="3415046" y="284606"/>
                </a:lnTo>
                <a:lnTo>
                  <a:pt x="3404647" y="276957"/>
                </a:lnTo>
                <a:lnTo>
                  <a:pt x="3395091" y="267588"/>
                </a:lnTo>
                <a:lnTo>
                  <a:pt x="3392713" y="264808"/>
                </a:lnTo>
                <a:lnTo>
                  <a:pt x="3396982" y="346541"/>
                </a:lnTo>
                <a:lnTo>
                  <a:pt x="3409240" y="350490"/>
                </a:lnTo>
                <a:lnTo>
                  <a:pt x="3422088" y="353560"/>
                </a:lnTo>
                <a:lnTo>
                  <a:pt x="3435527" y="355752"/>
                </a:lnTo>
                <a:lnTo>
                  <a:pt x="3449557" y="357066"/>
                </a:lnTo>
                <a:lnTo>
                  <a:pt x="3464179" y="357504"/>
                </a:lnTo>
                <a:lnTo>
                  <a:pt x="3468396" y="357468"/>
                </a:lnTo>
                <a:lnTo>
                  <a:pt x="3482758" y="356766"/>
                </a:lnTo>
                <a:lnTo>
                  <a:pt x="3496544" y="355171"/>
                </a:lnTo>
                <a:lnTo>
                  <a:pt x="3509752" y="352682"/>
                </a:lnTo>
                <a:lnTo>
                  <a:pt x="3522381" y="349301"/>
                </a:lnTo>
                <a:lnTo>
                  <a:pt x="3534432" y="345027"/>
                </a:lnTo>
                <a:lnTo>
                  <a:pt x="3545902" y="339860"/>
                </a:lnTo>
                <a:lnTo>
                  <a:pt x="3556792" y="333800"/>
                </a:lnTo>
                <a:lnTo>
                  <a:pt x="3567101" y="326846"/>
                </a:lnTo>
                <a:lnTo>
                  <a:pt x="3576827" y="319000"/>
                </a:lnTo>
                <a:lnTo>
                  <a:pt x="3585972" y="310260"/>
                </a:lnTo>
                <a:lnTo>
                  <a:pt x="3600588" y="292490"/>
                </a:lnTo>
                <a:lnTo>
                  <a:pt x="3607069" y="282354"/>
                </a:lnTo>
                <a:lnTo>
                  <a:pt x="3612785" y="271605"/>
                </a:lnTo>
                <a:lnTo>
                  <a:pt x="3617737" y="260243"/>
                </a:lnTo>
                <a:lnTo>
                  <a:pt x="3621926" y="248268"/>
                </a:lnTo>
                <a:lnTo>
                  <a:pt x="3625352" y="235680"/>
                </a:lnTo>
                <a:lnTo>
                  <a:pt x="3628015" y="222479"/>
                </a:lnTo>
                <a:lnTo>
                  <a:pt x="3629917" y="208664"/>
                </a:lnTo>
                <a:lnTo>
                  <a:pt x="3631057" y="194237"/>
                </a:lnTo>
                <a:lnTo>
                  <a:pt x="3631438" y="179196"/>
                </a:lnTo>
                <a:lnTo>
                  <a:pt x="3631067" y="164294"/>
                </a:lnTo>
                <a:lnTo>
                  <a:pt x="3629938" y="149848"/>
                </a:lnTo>
                <a:lnTo>
                  <a:pt x="3628051" y="136014"/>
                </a:lnTo>
                <a:lnTo>
                  <a:pt x="3625405" y="122791"/>
                </a:lnTo>
                <a:lnTo>
                  <a:pt x="3622000" y="110181"/>
                </a:lnTo>
                <a:lnTo>
                  <a:pt x="3617835" y="98183"/>
                </a:lnTo>
                <a:lnTo>
                  <a:pt x="3612910" y="86796"/>
                </a:lnTo>
                <a:lnTo>
                  <a:pt x="3607223" y="76022"/>
                </a:lnTo>
                <a:lnTo>
                  <a:pt x="3600775" y="65859"/>
                </a:lnTo>
                <a:lnTo>
                  <a:pt x="3593564" y="56309"/>
                </a:lnTo>
                <a:lnTo>
                  <a:pt x="3585591" y="47370"/>
                </a:lnTo>
                <a:lnTo>
                  <a:pt x="3573287" y="35965"/>
                </a:lnTo>
                <a:lnTo>
                  <a:pt x="3563352" y="28409"/>
                </a:lnTo>
                <a:lnTo>
                  <a:pt x="3552844" y="21745"/>
                </a:lnTo>
                <a:lnTo>
                  <a:pt x="3541766" y="15972"/>
                </a:lnTo>
                <a:lnTo>
                  <a:pt x="3530115" y="11088"/>
                </a:lnTo>
                <a:lnTo>
                  <a:pt x="3517893" y="7095"/>
                </a:lnTo>
                <a:lnTo>
                  <a:pt x="3505100" y="3989"/>
                </a:lnTo>
                <a:lnTo>
                  <a:pt x="3491735" y="1772"/>
                </a:lnTo>
                <a:lnTo>
                  <a:pt x="3477798" y="443"/>
                </a:lnTo>
                <a:lnTo>
                  <a:pt x="3463290" y="0"/>
                </a:lnTo>
                <a:lnTo>
                  <a:pt x="3449855" y="351"/>
                </a:lnTo>
                <a:lnTo>
                  <a:pt x="3436519" y="1457"/>
                </a:lnTo>
                <a:lnTo>
                  <a:pt x="3423746" y="3327"/>
                </a:lnTo>
                <a:lnTo>
                  <a:pt x="3411531" y="5968"/>
                </a:lnTo>
                <a:lnTo>
                  <a:pt x="3399864" y="9386"/>
                </a:lnTo>
                <a:lnTo>
                  <a:pt x="3385417" y="15047"/>
                </a:lnTo>
                <a:lnTo>
                  <a:pt x="3374418" y="20735"/>
                </a:lnTo>
                <a:lnTo>
                  <a:pt x="3363862" y="27575"/>
                </a:lnTo>
                <a:lnTo>
                  <a:pt x="3353738" y="35598"/>
                </a:lnTo>
                <a:lnTo>
                  <a:pt x="3344037" y="44831"/>
                </a:lnTo>
                <a:lnTo>
                  <a:pt x="3331318" y="59483"/>
                </a:lnTo>
                <a:lnTo>
                  <a:pt x="3323958" y="69842"/>
                </a:lnTo>
                <a:lnTo>
                  <a:pt x="3317442" y="80745"/>
                </a:lnTo>
                <a:lnTo>
                  <a:pt x="3311779" y="92201"/>
                </a:lnTo>
                <a:lnTo>
                  <a:pt x="3307297" y="103612"/>
                </a:lnTo>
                <a:lnTo>
                  <a:pt x="3301026" y="126660"/>
                </a:lnTo>
                <a:lnTo>
                  <a:pt x="3298837" y="139199"/>
                </a:lnTo>
                <a:lnTo>
                  <a:pt x="3297277" y="152411"/>
                </a:lnTo>
                <a:lnTo>
                  <a:pt x="3296342" y="166295"/>
                </a:lnTo>
                <a:lnTo>
                  <a:pt x="3296031" y="180847"/>
                </a:lnTo>
                <a:lnTo>
                  <a:pt x="3296291" y="193166"/>
                </a:lnTo>
                <a:lnTo>
                  <a:pt x="3297313" y="207642"/>
                </a:lnTo>
                <a:lnTo>
                  <a:pt x="3299112" y="221507"/>
                </a:lnTo>
                <a:lnTo>
                  <a:pt x="3301686" y="234763"/>
                </a:lnTo>
                <a:lnTo>
                  <a:pt x="3305038" y="247408"/>
                </a:lnTo>
                <a:lnTo>
                  <a:pt x="3309167" y="259445"/>
                </a:lnTo>
                <a:lnTo>
                  <a:pt x="3314074" y="270873"/>
                </a:lnTo>
                <a:close/>
              </a:path>
              <a:path w="5957062" h="357504">
                <a:moveTo>
                  <a:pt x="1778337" y="255662"/>
                </a:moveTo>
                <a:lnTo>
                  <a:pt x="1772778" y="245454"/>
                </a:lnTo>
                <a:lnTo>
                  <a:pt x="1777496" y="341714"/>
                </a:lnTo>
                <a:lnTo>
                  <a:pt x="1789162" y="346541"/>
                </a:lnTo>
                <a:lnTo>
                  <a:pt x="1784893" y="264808"/>
                </a:lnTo>
                <a:lnTo>
                  <a:pt x="1778337" y="255662"/>
                </a:lnTo>
                <a:close/>
              </a:path>
              <a:path w="5957062" h="357504">
                <a:moveTo>
                  <a:pt x="1706254" y="270873"/>
                </a:moveTo>
                <a:lnTo>
                  <a:pt x="1711940" y="281694"/>
                </a:lnTo>
                <a:lnTo>
                  <a:pt x="1718406" y="291907"/>
                </a:lnTo>
                <a:lnTo>
                  <a:pt x="1725651" y="301514"/>
                </a:lnTo>
                <a:lnTo>
                  <a:pt x="1733677" y="310514"/>
                </a:lnTo>
                <a:lnTo>
                  <a:pt x="1736743" y="313595"/>
                </a:lnTo>
                <a:lnTo>
                  <a:pt x="1746045" y="321947"/>
                </a:lnTo>
                <a:lnTo>
                  <a:pt x="1755938" y="329417"/>
                </a:lnTo>
                <a:lnTo>
                  <a:pt x="1766421" y="336006"/>
                </a:lnTo>
                <a:lnTo>
                  <a:pt x="1777496" y="341714"/>
                </a:lnTo>
                <a:lnTo>
                  <a:pt x="1772778" y="245454"/>
                </a:lnTo>
                <a:lnTo>
                  <a:pt x="1768222" y="234186"/>
                </a:lnTo>
                <a:lnTo>
                  <a:pt x="1764671" y="221861"/>
                </a:lnTo>
                <a:lnTo>
                  <a:pt x="1762130" y="208481"/>
                </a:lnTo>
                <a:lnTo>
                  <a:pt x="1760603" y="194047"/>
                </a:lnTo>
                <a:lnTo>
                  <a:pt x="1760093" y="178562"/>
                </a:lnTo>
                <a:lnTo>
                  <a:pt x="1760147" y="173218"/>
                </a:lnTo>
                <a:lnTo>
                  <a:pt x="1760970" y="157842"/>
                </a:lnTo>
                <a:lnTo>
                  <a:pt x="1762781" y="143597"/>
                </a:lnTo>
                <a:lnTo>
                  <a:pt x="1765575" y="130482"/>
                </a:lnTo>
                <a:lnTo>
                  <a:pt x="1769349" y="118495"/>
                </a:lnTo>
                <a:lnTo>
                  <a:pt x="1774098" y="107634"/>
                </a:lnTo>
                <a:lnTo>
                  <a:pt x="1779819" y="97896"/>
                </a:lnTo>
                <a:lnTo>
                  <a:pt x="1786509" y="89281"/>
                </a:lnTo>
                <a:lnTo>
                  <a:pt x="1795430" y="80523"/>
                </a:lnTo>
                <a:lnTo>
                  <a:pt x="1805695" y="73004"/>
                </a:lnTo>
                <a:lnTo>
                  <a:pt x="1816899" y="67168"/>
                </a:lnTo>
                <a:lnTo>
                  <a:pt x="1829037" y="63008"/>
                </a:lnTo>
                <a:lnTo>
                  <a:pt x="1842107" y="60518"/>
                </a:lnTo>
                <a:lnTo>
                  <a:pt x="1856104" y="59689"/>
                </a:lnTo>
                <a:lnTo>
                  <a:pt x="1869185" y="60396"/>
                </a:lnTo>
                <a:lnTo>
                  <a:pt x="1882391" y="62754"/>
                </a:lnTo>
                <a:lnTo>
                  <a:pt x="1894620" y="66776"/>
                </a:lnTo>
                <a:lnTo>
                  <a:pt x="1905872" y="72470"/>
                </a:lnTo>
                <a:lnTo>
                  <a:pt x="1916148" y="79842"/>
                </a:lnTo>
                <a:lnTo>
                  <a:pt x="1925447" y="88900"/>
                </a:lnTo>
                <a:lnTo>
                  <a:pt x="1933741" y="100050"/>
                </a:lnTo>
                <a:lnTo>
                  <a:pt x="1939145" y="110104"/>
                </a:lnTo>
                <a:lnTo>
                  <a:pt x="1943576" y="121305"/>
                </a:lnTo>
                <a:lnTo>
                  <a:pt x="1947029" y="133652"/>
                </a:lnTo>
                <a:lnTo>
                  <a:pt x="1949500" y="147143"/>
                </a:lnTo>
                <a:lnTo>
                  <a:pt x="1950985" y="161774"/>
                </a:lnTo>
                <a:lnTo>
                  <a:pt x="1951482" y="177545"/>
                </a:lnTo>
                <a:lnTo>
                  <a:pt x="1951397" y="184212"/>
                </a:lnTo>
                <a:lnTo>
                  <a:pt x="1950508" y="199442"/>
                </a:lnTo>
                <a:lnTo>
                  <a:pt x="1948646" y="213578"/>
                </a:lnTo>
                <a:lnTo>
                  <a:pt x="1945809" y="226620"/>
                </a:lnTo>
                <a:lnTo>
                  <a:pt x="1941997" y="238567"/>
                </a:lnTo>
                <a:lnTo>
                  <a:pt x="1937207" y="249420"/>
                </a:lnTo>
                <a:lnTo>
                  <a:pt x="1931436" y="259179"/>
                </a:lnTo>
                <a:lnTo>
                  <a:pt x="1924685" y="267842"/>
                </a:lnTo>
                <a:lnTo>
                  <a:pt x="1916175" y="276304"/>
                </a:lnTo>
                <a:lnTo>
                  <a:pt x="1905891" y="284094"/>
                </a:lnTo>
                <a:lnTo>
                  <a:pt x="1894753" y="290152"/>
                </a:lnTo>
                <a:lnTo>
                  <a:pt x="1882750" y="294480"/>
                </a:lnTo>
                <a:lnTo>
                  <a:pt x="1869871" y="297076"/>
                </a:lnTo>
                <a:lnTo>
                  <a:pt x="1856104" y="297941"/>
                </a:lnTo>
                <a:lnTo>
                  <a:pt x="1843448" y="297201"/>
                </a:lnTo>
                <a:lnTo>
                  <a:pt x="1830540" y="294732"/>
                </a:lnTo>
                <a:lnTo>
                  <a:pt x="1818465" y="290532"/>
                </a:lnTo>
                <a:lnTo>
                  <a:pt x="1807226" y="284606"/>
                </a:lnTo>
                <a:lnTo>
                  <a:pt x="1796827" y="276957"/>
                </a:lnTo>
                <a:lnTo>
                  <a:pt x="1787271" y="267588"/>
                </a:lnTo>
                <a:lnTo>
                  <a:pt x="1784893" y="264808"/>
                </a:lnTo>
                <a:lnTo>
                  <a:pt x="1789162" y="346541"/>
                </a:lnTo>
                <a:lnTo>
                  <a:pt x="1801420" y="350490"/>
                </a:lnTo>
                <a:lnTo>
                  <a:pt x="1814268" y="353560"/>
                </a:lnTo>
                <a:lnTo>
                  <a:pt x="1827707" y="355752"/>
                </a:lnTo>
                <a:lnTo>
                  <a:pt x="1841737" y="357066"/>
                </a:lnTo>
                <a:lnTo>
                  <a:pt x="1856359" y="357504"/>
                </a:lnTo>
                <a:lnTo>
                  <a:pt x="1860576" y="357468"/>
                </a:lnTo>
                <a:lnTo>
                  <a:pt x="1874938" y="356766"/>
                </a:lnTo>
                <a:lnTo>
                  <a:pt x="1888724" y="355171"/>
                </a:lnTo>
                <a:lnTo>
                  <a:pt x="1901932" y="352682"/>
                </a:lnTo>
                <a:lnTo>
                  <a:pt x="1914561" y="349301"/>
                </a:lnTo>
                <a:lnTo>
                  <a:pt x="1926612" y="345027"/>
                </a:lnTo>
                <a:lnTo>
                  <a:pt x="1938082" y="339860"/>
                </a:lnTo>
                <a:lnTo>
                  <a:pt x="1948972" y="333800"/>
                </a:lnTo>
                <a:lnTo>
                  <a:pt x="1959281" y="326846"/>
                </a:lnTo>
                <a:lnTo>
                  <a:pt x="1969007" y="319000"/>
                </a:lnTo>
                <a:lnTo>
                  <a:pt x="1978152" y="310260"/>
                </a:lnTo>
                <a:lnTo>
                  <a:pt x="1992768" y="292490"/>
                </a:lnTo>
                <a:lnTo>
                  <a:pt x="1999249" y="282354"/>
                </a:lnTo>
                <a:lnTo>
                  <a:pt x="2004965" y="271605"/>
                </a:lnTo>
                <a:lnTo>
                  <a:pt x="2009917" y="260243"/>
                </a:lnTo>
                <a:lnTo>
                  <a:pt x="2014106" y="248268"/>
                </a:lnTo>
                <a:lnTo>
                  <a:pt x="2017532" y="235680"/>
                </a:lnTo>
                <a:lnTo>
                  <a:pt x="2020195" y="222479"/>
                </a:lnTo>
                <a:lnTo>
                  <a:pt x="2022097" y="208664"/>
                </a:lnTo>
                <a:lnTo>
                  <a:pt x="2023237" y="194237"/>
                </a:lnTo>
                <a:lnTo>
                  <a:pt x="2023618" y="179196"/>
                </a:lnTo>
                <a:lnTo>
                  <a:pt x="2023247" y="164294"/>
                </a:lnTo>
                <a:lnTo>
                  <a:pt x="2022118" y="149848"/>
                </a:lnTo>
                <a:lnTo>
                  <a:pt x="2020231" y="136014"/>
                </a:lnTo>
                <a:lnTo>
                  <a:pt x="2017585" y="122791"/>
                </a:lnTo>
                <a:lnTo>
                  <a:pt x="2014180" y="110181"/>
                </a:lnTo>
                <a:lnTo>
                  <a:pt x="2010015" y="98183"/>
                </a:lnTo>
                <a:lnTo>
                  <a:pt x="2005090" y="86796"/>
                </a:lnTo>
                <a:lnTo>
                  <a:pt x="1999403" y="76022"/>
                </a:lnTo>
                <a:lnTo>
                  <a:pt x="1992955" y="65859"/>
                </a:lnTo>
                <a:lnTo>
                  <a:pt x="1985744" y="56309"/>
                </a:lnTo>
                <a:lnTo>
                  <a:pt x="1977771" y="47370"/>
                </a:lnTo>
                <a:lnTo>
                  <a:pt x="1965467" y="35965"/>
                </a:lnTo>
                <a:lnTo>
                  <a:pt x="1955532" y="28409"/>
                </a:lnTo>
                <a:lnTo>
                  <a:pt x="1945024" y="21745"/>
                </a:lnTo>
                <a:lnTo>
                  <a:pt x="1933946" y="15972"/>
                </a:lnTo>
                <a:lnTo>
                  <a:pt x="1922295" y="11088"/>
                </a:lnTo>
                <a:lnTo>
                  <a:pt x="1910073" y="7095"/>
                </a:lnTo>
                <a:lnTo>
                  <a:pt x="1897280" y="3989"/>
                </a:lnTo>
                <a:lnTo>
                  <a:pt x="1883915" y="1772"/>
                </a:lnTo>
                <a:lnTo>
                  <a:pt x="1869978" y="443"/>
                </a:lnTo>
                <a:lnTo>
                  <a:pt x="1855470" y="0"/>
                </a:lnTo>
                <a:lnTo>
                  <a:pt x="1842035" y="351"/>
                </a:lnTo>
                <a:lnTo>
                  <a:pt x="1828699" y="1457"/>
                </a:lnTo>
                <a:lnTo>
                  <a:pt x="1815926" y="3327"/>
                </a:lnTo>
                <a:lnTo>
                  <a:pt x="1803711" y="5968"/>
                </a:lnTo>
                <a:lnTo>
                  <a:pt x="1792044" y="9386"/>
                </a:lnTo>
                <a:lnTo>
                  <a:pt x="1777597" y="15047"/>
                </a:lnTo>
                <a:lnTo>
                  <a:pt x="1766598" y="20735"/>
                </a:lnTo>
                <a:lnTo>
                  <a:pt x="1756042" y="27575"/>
                </a:lnTo>
                <a:lnTo>
                  <a:pt x="1745918" y="35598"/>
                </a:lnTo>
                <a:lnTo>
                  <a:pt x="1736216" y="44831"/>
                </a:lnTo>
                <a:lnTo>
                  <a:pt x="1723498" y="59483"/>
                </a:lnTo>
                <a:lnTo>
                  <a:pt x="1716138" y="69842"/>
                </a:lnTo>
                <a:lnTo>
                  <a:pt x="1709622" y="80745"/>
                </a:lnTo>
                <a:lnTo>
                  <a:pt x="1703959" y="92201"/>
                </a:lnTo>
                <a:lnTo>
                  <a:pt x="1699477" y="103612"/>
                </a:lnTo>
                <a:lnTo>
                  <a:pt x="1693206" y="126660"/>
                </a:lnTo>
                <a:lnTo>
                  <a:pt x="1691017" y="139199"/>
                </a:lnTo>
                <a:lnTo>
                  <a:pt x="1689457" y="152411"/>
                </a:lnTo>
                <a:lnTo>
                  <a:pt x="1688522" y="166295"/>
                </a:lnTo>
                <a:lnTo>
                  <a:pt x="1688211" y="180847"/>
                </a:lnTo>
                <a:lnTo>
                  <a:pt x="1688471" y="193166"/>
                </a:lnTo>
                <a:lnTo>
                  <a:pt x="1689493" y="207642"/>
                </a:lnTo>
                <a:lnTo>
                  <a:pt x="1691292" y="221507"/>
                </a:lnTo>
                <a:lnTo>
                  <a:pt x="1693866" y="234763"/>
                </a:lnTo>
                <a:lnTo>
                  <a:pt x="1697218" y="247408"/>
                </a:lnTo>
                <a:lnTo>
                  <a:pt x="1701347" y="259445"/>
                </a:lnTo>
                <a:lnTo>
                  <a:pt x="1706254" y="270873"/>
                </a:lnTo>
                <a:close/>
              </a:path>
              <a:path w="5957062" h="357504">
                <a:moveTo>
                  <a:pt x="5427091" y="351662"/>
                </a:moveTo>
                <a:lnTo>
                  <a:pt x="5496941" y="351662"/>
                </a:lnTo>
                <a:lnTo>
                  <a:pt x="5496941" y="64388"/>
                </a:lnTo>
                <a:lnTo>
                  <a:pt x="5599303" y="64388"/>
                </a:lnTo>
                <a:lnTo>
                  <a:pt x="5599303" y="5841"/>
                </a:lnTo>
                <a:lnTo>
                  <a:pt x="5324475" y="5841"/>
                </a:lnTo>
                <a:lnTo>
                  <a:pt x="5324475" y="64388"/>
                </a:lnTo>
                <a:lnTo>
                  <a:pt x="5427091" y="64388"/>
                </a:lnTo>
                <a:lnTo>
                  <a:pt x="5427091" y="351662"/>
                </a:lnTo>
                <a:close/>
              </a:path>
              <a:path w="5957062" h="357504">
                <a:moveTo>
                  <a:pt x="5001006" y="351662"/>
                </a:moveTo>
                <a:lnTo>
                  <a:pt x="5065903" y="351662"/>
                </a:lnTo>
                <a:lnTo>
                  <a:pt x="5065903" y="126110"/>
                </a:lnTo>
                <a:lnTo>
                  <a:pt x="5205222" y="351662"/>
                </a:lnTo>
                <a:lnTo>
                  <a:pt x="5275326" y="351662"/>
                </a:lnTo>
                <a:lnTo>
                  <a:pt x="5275326" y="5841"/>
                </a:lnTo>
                <a:lnTo>
                  <a:pt x="5210429" y="5841"/>
                </a:lnTo>
                <a:lnTo>
                  <a:pt x="5210429" y="236727"/>
                </a:lnTo>
                <a:lnTo>
                  <a:pt x="5068951" y="5841"/>
                </a:lnTo>
                <a:lnTo>
                  <a:pt x="5001006" y="5841"/>
                </a:lnTo>
                <a:lnTo>
                  <a:pt x="5001006" y="351662"/>
                </a:lnTo>
                <a:close/>
              </a:path>
              <a:path w="5957062" h="357504">
                <a:moveTo>
                  <a:pt x="4748530" y="293369"/>
                </a:moveTo>
                <a:lnTo>
                  <a:pt x="4748530" y="199262"/>
                </a:lnTo>
                <a:lnTo>
                  <a:pt x="4922139" y="199262"/>
                </a:lnTo>
                <a:lnTo>
                  <a:pt x="4922139" y="140969"/>
                </a:lnTo>
                <a:lnTo>
                  <a:pt x="4748530" y="140969"/>
                </a:lnTo>
                <a:lnTo>
                  <a:pt x="4748530" y="64388"/>
                </a:lnTo>
                <a:lnTo>
                  <a:pt x="4935093" y="64388"/>
                </a:lnTo>
                <a:lnTo>
                  <a:pt x="4935093" y="5841"/>
                </a:lnTo>
                <a:lnTo>
                  <a:pt x="4678680" y="5841"/>
                </a:lnTo>
                <a:lnTo>
                  <a:pt x="4678680" y="351662"/>
                </a:lnTo>
                <a:lnTo>
                  <a:pt x="4941697" y="351662"/>
                </a:lnTo>
                <a:lnTo>
                  <a:pt x="4941697" y="293369"/>
                </a:lnTo>
                <a:lnTo>
                  <a:pt x="4748530" y="293369"/>
                </a:lnTo>
                <a:close/>
              </a:path>
              <a:path w="5957062" h="357504">
                <a:moveTo>
                  <a:pt x="4542535" y="5841"/>
                </a:moveTo>
                <a:lnTo>
                  <a:pt x="4542535" y="351662"/>
                </a:lnTo>
                <a:lnTo>
                  <a:pt x="4612258" y="351662"/>
                </a:lnTo>
                <a:lnTo>
                  <a:pt x="4612258" y="5841"/>
                </a:lnTo>
                <a:lnTo>
                  <a:pt x="4542535" y="5841"/>
                </a:lnTo>
                <a:close/>
              </a:path>
              <a:path w="5957062" h="357504">
                <a:moveTo>
                  <a:pt x="4141343" y="351662"/>
                </a:moveTo>
                <a:lnTo>
                  <a:pt x="4206240" y="351662"/>
                </a:lnTo>
                <a:lnTo>
                  <a:pt x="4206240" y="79501"/>
                </a:lnTo>
                <a:lnTo>
                  <a:pt x="4274566" y="351662"/>
                </a:lnTo>
                <a:lnTo>
                  <a:pt x="4341876" y="351662"/>
                </a:lnTo>
                <a:lnTo>
                  <a:pt x="4410456" y="79501"/>
                </a:lnTo>
                <a:lnTo>
                  <a:pt x="4410456" y="351662"/>
                </a:lnTo>
                <a:lnTo>
                  <a:pt x="4475353" y="351662"/>
                </a:lnTo>
                <a:lnTo>
                  <a:pt x="4475353" y="5841"/>
                </a:lnTo>
                <a:lnTo>
                  <a:pt x="4370578" y="5841"/>
                </a:lnTo>
                <a:lnTo>
                  <a:pt x="4308602" y="241680"/>
                </a:lnTo>
                <a:lnTo>
                  <a:pt x="4245864" y="5841"/>
                </a:lnTo>
                <a:lnTo>
                  <a:pt x="4141343" y="5841"/>
                </a:lnTo>
                <a:lnTo>
                  <a:pt x="4141343" y="351662"/>
                </a:lnTo>
                <a:close/>
              </a:path>
              <a:path w="5957062" h="357504">
                <a:moveTo>
                  <a:pt x="4006088" y="5841"/>
                </a:moveTo>
                <a:lnTo>
                  <a:pt x="4006088" y="351662"/>
                </a:lnTo>
                <a:lnTo>
                  <a:pt x="4075810" y="351662"/>
                </a:lnTo>
                <a:lnTo>
                  <a:pt x="4075810" y="5841"/>
                </a:lnTo>
                <a:lnTo>
                  <a:pt x="4006088" y="5841"/>
                </a:lnTo>
                <a:close/>
              </a:path>
              <a:path w="5957062" h="357504">
                <a:moveTo>
                  <a:pt x="2906903" y="351662"/>
                </a:moveTo>
                <a:lnTo>
                  <a:pt x="2971800" y="351662"/>
                </a:lnTo>
                <a:lnTo>
                  <a:pt x="2971800" y="79501"/>
                </a:lnTo>
                <a:lnTo>
                  <a:pt x="3040126" y="351662"/>
                </a:lnTo>
                <a:lnTo>
                  <a:pt x="3107436" y="351662"/>
                </a:lnTo>
                <a:lnTo>
                  <a:pt x="3176016" y="79501"/>
                </a:lnTo>
                <a:lnTo>
                  <a:pt x="3176016" y="351662"/>
                </a:lnTo>
                <a:lnTo>
                  <a:pt x="3240913" y="351662"/>
                </a:lnTo>
                <a:lnTo>
                  <a:pt x="3240913" y="5841"/>
                </a:lnTo>
                <a:lnTo>
                  <a:pt x="3136138" y="5841"/>
                </a:lnTo>
                <a:lnTo>
                  <a:pt x="3074162" y="241680"/>
                </a:lnTo>
                <a:lnTo>
                  <a:pt x="3011424" y="5841"/>
                </a:lnTo>
                <a:lnTo>
                  <a:pt x="2906903" y="5841"/>
                </a:lnTo>
                <a:lnTo>
                  <a:pt x="2906903" y="351662"/>
                </a:lnTo>
                <a:close/>
              </a:path>
              <a:path w="5957062" h="357504">
                <a:moveTo>
                  <a:pt x="1527650" y="6336"/>
                </a:moveTo>
                <a:lnTo>
                  <a:pt x="1511301" y="5966"/>
                </a:lnTo>
                <a:lnTo>
                  <a:pt x="1492885" y="5841"/>
                </a:lnTo>
                <a:lnTo>
                  <a:pt x="1450594" y="64388"/>
                </a:lnTo>
                <a:lnTo>
                  <a:pt x="1484376" y="64388"/>
                </a:lnTo>
                <a:lnTo>
                  <a:pt x="1501112" y="64522"/>
                </a:lnTo>
                <a:lnTo>
                  <a:pt x="1515500" y="64947"/>
                </a:lnTo>
                <a:lnTo>
                  <a:pt x="1526647" y="65664"/>
                </a:lnTo>
                <a:lnTo>
                  <a:pt x="1534540" y="66675"/>
                </a:lnTo>
                <a:lnTo>
                  <a:pt x="1541338" y="68334"/>
                </a:lnTo>
                <a:lnTo>
                  <a:pt x="1552921" y="73760"/>
                </a:lnTo>
                <a:lnTo>
                  <a:pt x="1562608" y="82041"/>
                </a:lnTo>
                <a:lnTo>
                  <a:pt x="1567204" y="88059"/>
                </a:lnTo>
                <a:lnTo>
                  <a:pt x="1572146" y="99630"/>
                </a:lnTo>
                <a:lnTo>
                  <a:pt x="1573784" y="113156"/>
                </a:lnTo>
                <a:lnTo>
                  <a:pt x="1573710" y="116071"/>
                </a:lnTo>
                <a:lnTo>
                  <a:pt x="1571382" y="128847"/>
                </a:lnTo>
                <a:lnTo>
                  <a:pt x="1568577" y="216281"/>
                </a:lnTo>
                <a:lnTo>
                  <a:pt x="1581719" y="212304"/>
                </a:lnTo>
                <a:lnTo>
                  <a:pt x="1593284" y="206957"/>
                </a:lnTo>
                <a:lnTo>
                  <a:pt x="1604772" y="199897"/>
                </a:lnTo>
                <a:lnTo>
                  <a:pt x="1619101" y="187302"/>
                </a:lnTo>
                <a:lnTo>
                  <a:pt x="1627124" y="177254"/>
                </a:lnTo>
                <a:lnTo>
                  <a:pt x="1634109" y="165734"/>
                </a:lnTo>
                <a:lnTo>
                  <a:pt x="1640078" y="151636"/>
                </a:lnTo>
                <a:lnTo>
                  <a:pt x="1643188" y="139607"/>
                </a:lnTo>
                <a:lnTo>
                  <a:pt x="1645048" y="126487"/>
                </a:lnTo>
                <a:lnTo>
                  <a:pt x="1645665" y="112267"/>
                </a:lnTo>
                <a:lnTo>
                  <a:pt x="1645477" y="104352"/>
                </a:lnTo>
                <a:lnTo>
                  <a:pt x="1644129" y="90462"/>
                </a:lnTo>
                <a:lnTo>
                  <a:pt x="1641476" y="77564"/>
                </a:lnTo>
                <a:lnTo>
                  <a:pt x="1637510" y="65660"/>
                </a:lnTo>
                <a:lnTo>
                  <a:pt x="1632220" y="54749"/>
                </a:lnTo>
                <a:lnTo>
                  <a:pt x="1625600" y="44831"/>
                </a:lnTo>
                <a:lnTo>
                  <a:pt x="1619134" y="37200"/>
                </a:lnTo>
                <a:lnTo>
                  <a:pt x="1609603" y="28243"/>
                </a:lnTo>
                <a:lnTo>
                  <a:pt x="1599201" y="20893"/>
                </a:lnTo>
                <a:lnTo>
                  <a:pt x="1587936" y="15160"/>
                </a:lnTo>
                <a:lnTo>
                  <a:pt x="1575815" y="11048"/>
                </a:lnTo>
                <a:lnTo>
                  <a:pt x="1564264" y="8900"/>
                </a:lnTo>
                <a:lnTo>
                  <a:pt x="1554134" y="7806"/>
                </a:lnTo>
                <a:lnTo>
                  <a:pt x="1541929" y="6951"/>
                </a:lnTo>
                <a:lnTo>
                  <a:pt x="1527650" y="6336"/>
                </a:lnTo>
                <a:close/>
              </a:path>
              <a:path w="5957062" h="357504">
                <a:moveTo>
                  <a:pt x="1571382" y="128847"/>
                </a:moveTo>
                <a:lnTo>
                  <a:pt x="1565783" y="140081"/>
                </a:lnTo>
                <a:lnTo>
                  <a:pt x="1555576" y="150777"/>
                </a:lnTo>
                <a:lnTo>
                  <a:pt x="1544065" y="157098"/>
                </a:lnTo>
                <a:lnTo>
                  <a:pt x="1532648" y="159919"/>
                </a:lnTo>
                <a:lnTo>
                  <a:pt x="1520912" y="161315"/>
                </a:lnTo>
                <a:lnTo>
                  <a:pt x="1506302" y="162153"/>
                </a:lnTo>
                <a:lnTo>
                  <a:pt x="1488821" y="162432"/>
                </a:lnTo>
                <a:lnTo>
                  <a:pt x="1450594" y="162432"/>
                </a:lnTo>
                <a:lnTo>
                  <a:pt x="1450594" y="64388"/>
                </a:lnTo>
                <a:lnTo>
                  <a:pt x="1492885" y="5841"/>
                </a:lnTo>
                <a:lnTo>
                  <a:pt x="1380744" y="5841"/>
                </a:lnTo>
                <a:lnTo>
                  <a:pt x="1380744" y="351662"/>
                </a:lnTo>
                <a:lnTo>
                  <a:pt x="1450594" y="351662"/>
                </a:lnTo>
                <a:lnTo>
                  <a:pt x="1450594" y="221233"/>
                </a:lnTo>
                <a:lnTo>
                  <a:pt x="1507681" y="221156"/>
                </a:lnTo>
                <a:lnTo>
                  <a:pt x="1522615" y="220788"/>
                </a:lnTo>
                <a:lnTo>
                  <a:pt x="1536171" y="220116"/>
                </a:lnTo>
                <a:lnTo>
                  <a:pt x="1548350" y="219141"/>
                </a:lnTo>
                <a:lnTo>
                  <a:pt x="1559152" y="217863"/>
                </a:lnTo>
                <a:lnTo>
                  <a:pt x="1568577" y="216281"/>
                </a:lnTo>
                <a:lnTo>
                  <a:pt x="1571382" y="128847"/>
                </a:lnTo>
                <a:close/>
              </a:path>
              <a:path w="5957062" h="357504">
                <a:moveTo>
                  <a:pt x="1115949" y="207263"/>
                </a:moveTo>
                <a:lnTo>
                  <a:pt x="1128555" y="207570"/>
                </a:lnTo>
                <a:lnTo>
                  <a:pt x="1141526" y="208864"/>
                </a:lnTo>
                <a:lnTo>
                  <a:pt x="1151127" y="211200"/>
                </a:lnTo>
                <a:lnTo>
                  <a:pt x="1161997" y="216738"/>
                </a:lnTo>
                <a:lnTo>
                  <a:pt x="1172210" y="225551"/>
                </a:lnTo>
                <a:lnTo>
                  <a:pt x="1176565" y="230599"/>
                </a:lnTo>
                <a:lnTo>
                  <a:pt x="1182562" y="238379"/>
                </a:lnTo>
                <a:lnTo>
                  <a:pt x="1189948" y="248606"/>
                </a:lnTo>
                <a:lnTo>
                  <a:pt x="1198729" y="261268"/>
                </a:lnTo>
                <a:lnTo>
                  <a:pt x="1208913" y="276351"/>
                </a:lnTo>
                <a:lnTo>
                  <a:pt x="1259459" y="351662"/>
                </a:lnTo>
                <a:lnTo>
                  <a:pt x="1342898" y="351662"/>
                </a:lnTo>
                <a:lnTo>
                  <a:pt x="1300734" y="284225"/>
                </a:lnTo>
                <a:lnTo>
                  <a:pt x="1296958" y="278167"/>
                </a:lnTo>
                <a:lnTo>
                  <a:pt x="1288366" y="264798"/>
                </a:lnTo>
                <a:lnTo>
                  <a:pt x="1280463" y="253111"/>
                </a:lnTo>
                <a:lnTo>
                  <a:pt x="1273258" y="243101"/>
                </a:lnTo>
                <a:lnTo>
                  <a:pt x="1266761" y="234762"/>
                </a:lnTo>
                <a:lnTo>
                  <a:pt x="1260983" y="228091"/>
                </a:lnTo>
                <a:lnTo>
                  <a:pt x="1254842" y="221974"/>
                </a:lnTo>
                <a:lnTo>
                  <a:pt x="1245523" y="213967"/>
                </a:lnTo>
                <a:lnTo>
                  <a:pt x="1235087" y="206316"/>
                </a:lnTo>
                <a:lnTo>
                  <a:pt x="1223518" y="199008"/>
                </a:lnTo>
                <a:lnTo>
                  <a:pt x="1237433" y="196466"/>
                </a:lnTo>
                <a:lnTo>
                  <a:pt x="1235837" y="133222"/>
                </a:lnTo>
                <a:lnTo>
                  <a:pt x="1231138" y="140207"/>
                </a:lnTo>
                <a:lnTo>
                  <a:pt x="1224534" y="145033"/>
                </a:lnTo>
                <a:lnTo>
                  <a:pt x="1216278" y="147827"/>
                </a:lnTo>
                <a:lnTo>
                  <a:pt x="1210065" y="149296"/>
                </a:lnTo>
                <a:lnTo>
                  <a:pt x="1200551" y="150524"/>
                </a:lnTo>
                <a:lnTo>
                  <a:pt x="1187968" y="151416"/>
                </a:lnTo>
                <a:lnTo>
                  <a:pt x="1172302" y="151961"/>
                </a:lnTo>
                <a:lnTo>
                  <a:pt x="1153540" y="152145"/>
                </a:lnTo>
                <a:lnTo>
                  <a:pt x="1101852" y="152145"/>
                </a:lnTo>
                <a:lnTo>
                  <a:pt x="1101852" y="64388"/>
                </a:lnTo>
                <a:lnTo>
                  <a:pt x="1156567" y="64389"/>
                </a:lnTo>
                <a:lnTo>
                  <a:pt x="1178940" y="5841"/>
                </a:lnTo>
                <a:lnTo>
                  <a:pt x="1032001" y="5841"/>
                </a:lnTo>
                <a:lnTo>
                  <a:pt x="1032001" y="351662"/>
                </a:lnTo>
                <a:lnTo>
                  <a:pt x="1101852" y="351662"/>
                </a:lnTo>
                <a:lnTo>
                  <a:pt x="1101852" y="207263"/>
                </a:lnTo>
                <a:lnTo>
                  <a:pt x="1115949" y="207263"/>
                </a:lnTo>
                <a:close/>
              </a:path>
              <a:path w="5957062" h="357504">
                <a:moveTo>
                  <a:pt x="1156567" y="64389"/>
                </a:moveTo>
                <a:lnTo>
                  <a:pt x="1175594" y="64461"/>
                </a:lnTo>
                <a:lnTo>
                  <a:pt x="1190393" y="64676"/>
                </a:lnTo>
                <a:lnTo>
                  <a:pt x="1200953" y="65033"/>
                </a:lnTo>
                <a:lnTo>
                  <a:pt x="1207262" y="65531"/>
                </a:lnTo>
                <a:lnTo>
                  <a:pt x="1211913" y="66495"/>
                </a:lnTo>
                <a:lnTo>
                  <a:pt x="1224135" y="71324"/>
                </a:lnTo>
                <a:lnTo>
                  <a:pt x="1233551" y="79120"/>
                </a:lnTo>
                <a:lnTo>
                  <a:pt x="1236070" y="82366"/>
                </a:lnTo>
                <a:lnTo>
                  <a:pt x="1241219" y="93588"/>
                </a:lnTo>
                <a:lnTo>
                  <a:pt x="1242949" y="107314"/>
                </a:lnTo>
                <a:lnTo>
                  <a:pt x="1242927" y="108985"/>
                </a:lnTo>
                <a:lnTo>
                  <a:pt x="1240954" y="122260"/>
                </a:lnTo>
                <a:lnTo>
                  <a:pt x="1235837" y="133222"/>
                </a:lnTo>
                <a:lnTo>
                  <a:pt x="1237433" y="196466"/>
                </a:lnTo>
                <a:lnTo>
                  <a:pt x="1250905" y="192734"/>
                </a:lnTo>
                <a:lnTo>
                  <a:pt x="1263099" y="187930"/>
                </a:lnTo>
                <a:lnTo>
                  <a:pt x="1274010" y="182059"/>
                </a:lnTo>
                <a:lnTo>
                  <a:pt x="1283635" y="175125"/>
                </a:lnTo>
                <a:lnTo>
                  <a:pt x="1291971" y="167131"/>
                </a:lnTo>
                <a:lnTo>
                  <a:pt x="1302194" y="153177"/>
                </a:lnTo>
                <a:lnTo>
                  <a:pt x="1307723" y="141978"/>
                </a:lnTo>
                <a:lnTo>
                  <a:pt x="1311671" y="129849"/>
                </a:lnTo>
                <a:lnTo>
                  <a:pt x="1314041" y="116775"/>
                </a:lnTo>
                <a:lnTo>
                  <a:pt x="1314831" y="102742"/>
                </a:lnTo>
                <a:lnTo>
                  <a:pt x="1314677" y="96586"/>
                </a:lnTo>
                <a:lnTo>
                  <a:pt x="1313241" y="83466"/>
                </a:lnTo>
                <a:lnTo>
                  <a:pt x="1310281" y="71038"/>
                </a:lnTo>
                <a:lnTo>
                  <a:pt x="1305779" y="59303"/>
                </a:lnTo>
                <a:lnTo>
                  <a:pt x="1299718" y="48259"/>
                </a:lnTo>
                <a:lnTo>
                  <a:pt x="1290936" y="36535"/>
                </a:lnTo>
                <a:lnTo>
                  <a:pt x="1281692" y="27670"/>
                </a:lnTo>
                <a:lnTo>
                  <a:pt x="1271246" y="20529"/>
                </a:lnTo>
                <a:lnTo>
                  <a:pt x="1259586" y="15112"/>
                </a:lnTo>
                <a:lnTo>
                  <a:pt x="1247190" y="11498"/>
                </a:lnTo>
                <a:lnTo>
                  <a:pt x="1236505" y="9454"/>
                </a:lnTo>
                <a:lnTo>
                  <a:pt x="1224334" y="7869"/>
                </a:lnTo>
                <a:lnTo>
                  <a:pt x="1210681" y="6741"/>
                </a:lnTo>
                <a:lnTo>
                  <a:pt x="1195549" y="6066"/>
                </a:lnTo>
                <a:lnTo>
                  <a:pt x="1178940" y="5841"/>
                </a:lnTo>
                <a:lnTo>
                  <a:pt x="1156567" y="64389"/>
                </a:lnTo>
                <a:close/>
              </a:path>
              <a:path w="5957062" h="357504">
                <a:moveTo>
                  <a:pt x="780034" y="293369"/>
                </a:moveTo>
                <a:lnTo>
                  <a:pt x="780034" y="199262"/>
                </a:lnTo>
                <a:lnTo>
                  <a:pt x="953643" y="199262"/>
                </a:lnTo>
                <a:lnTo>
                  <a:pt x="953643" y="140969"/>
                </a:lnTo>
                <a:lnTo>
                  <a:pt x="780034" y="140969"/>
                </a:lnTo>
                <a:lnTo>
                  <a:pt x="780034" y="64388"/>
                </a:lnTo>
                <a:lnTo>
                  <a:pt x="966597" y="64388"/>
                </a:lnTo>
                <a:lnTo>
                  <a:pt x="966597" y="5841"/>
                </a:lnTo>
                <a:lnTo>
                  <a:pt x="710184" y="5841"/>
                </a:lnTo>
                <a:lnTo>
                  <a:pt x="710184" y="351662"/>
                </a:lnTo>
                <a:lnTo>
                  <a:pt x="973201" y="351662"/>
                </a:lnTo>
                <a:lnTo>
                  <a:pt x="973201" y="293369"/>
                </a:lnTo>
                <a:lnTo>
                  <a:pt x="780034" y="293369"/>
                </a:lnTo>
                <a:close/>
              </a:path>
              <a:path w="5957062" h="357504">
                <a:moveTo>
                  <a:pt x="436739" y="349535"/>
                </a:moveTo>
                <a:lnTo>
                  <a:pt x="459172" y="354636"/>
                </a:lnTo>
                <a:lnTo>
                  <a:pt x="472379" y="356229"/>
                </a:lnTo>
                <a:lnTo>
                  <a:pt x="486918" y="357186"/>
                </a:lnTo>
                <a:lnTo>
                  <a:pt x="502793" y="357504"/>
                </a:lnTo>
                <a:lnTo>
                  <a:pt x="507434" y="357471"/>
                </a:lnTo>
                <a:lnTo>
                  <a:pt x="522006" y="356881"/>
                </a:lnTo>
                <a:lnTo>
                  <a:pt x="535488" y="355553"/>
                </a:lnTo>
                <a:lnTo>
                  <a:pt x="547874" y="353482"/>
                </a:lnTo>
                <a:lnTo>
                  <a:pt x="569340" y="347090"/>
                </a:lnTo>
                <a:lnTo>
                  <a:pt x="580457" y="341895"/>
                </a:lnTo>
                <a:lnTo>
                  <a:pt x="591633" y="335183"/>
                </a:lnTo>
                <a:lnTo>
                  <a:pt x="601478" y="327517"/>
                </a:lnTo>
                <a:lnTo>
                  <a:pt x="609981" y="318896"/>
                </a:lnTo>
                <a:lnTo>
                  <a:pt x="622247" y="300360"/>
                </a:lnTo>
                <a:lnTo>
                  <a:pt x="627209" y="288467"/>
                </a:lnTo>
                <a:lnTo>
                  <a:pt x="630809" y="275462"/>
                </a:lnTo>
                <a:lnTo>
                  <a:pt x="633561" y="258192"/>
                </a:lnTo>
                <a:lnTo>
                  <a:pt x="635457" y="234446"/>
                </a:lnTo>
                <a:lnTo>
                  <a:pt x="636049" y="220298"/>
                </a:lnTo>
                <a:lnTo>
                  <a:pt x="636405" y="204633"/>
                </a:lnTo>
                <a:lnTo>
                  <a:pt x="636524" y="5841"/>
                </a:lnTo>
                <a:lnTo>
                  <a:pt x="566674" y="5841"/>
                </a:lnTo>
                <a:lnTo>
                  <a:pt x="566616" y="207952"/>
                </a:lnTo>
                <a:lnTo>
                  <a:pt x="566294" y="223211"/>
                </a:lnTo>
                <a:lnTo>
                  <a:pt x="565688" y="236284"/>
                </a:lnTo>
                <a:lnTo>
                  <a:pt x="564799" y="247179"/>
                </a:lnTo>
                <a:lnTo>
                  <a:pt x="561056" y="265153"/>
                </a:lnTo>
                <a:lnTo>
                  <a:pt x="554839" y="276174"/>
                </a:lnTo>
                <a:lnTo>
                  <a:pt x="545464" y="285749"/>
                </a:lnTo>
                <a:lnTo>
                  <a:pt x="528780" y="294297"/>
                </a:lnTo>
                <a:lnTo>
                  <a:pt x="515796" y="297030"/>
                </a:lnTo>
                <a:lnTo>
                  <a:pt x="500634" y="297941"/>
                </a:lnTo>
                <a:lnTo>
                  <a:pt x="489217" y="297400"/>
                </a:lnTo>
                <a:lnTo>
                  <a:pt x="475904" y="295085"/>
                </a:lnTo>
                <a:lnTo>
                  <a:pt x="464329" y="290947"/>
                </a:lnTo>
                <a:lnTo>
                  <a:pt x="454533" y="284987"/>
                </a:lnTo>
                <a:lnTo>
                  <a:pt x="443764" y="274429"/>
                </a:lnTo>
                <a:lnTo>
                  <a:pt x="437224" y="263514"/>
                </a:lnTo>
                <a:lnTo>
                  <a:pt x="433197" y="250951"/>
                </a:lnTo>
                <a:lnTo>
                  <a:pt x="431686" y="238298"/>
                </a:lnTo>
                <a:lnTo>
                  <a:pt x="431044" y="226279"/>
                </a:lnTo>
                <a:lnTo>
                  <a:pt x="430658" y="211233"/>
                </a:lnTo>
                <a:lnTo>
                  <a:pt x="430529" y="193166"/>
                </a:lnTo>
                <a:lnTo>
                  <a:pt x="430529" y="5841"/>
                </a:lnTo>
                <a:lnTo>
                  <a:pt x="360807" y="5841"/>
                </a:lnTo>
                <a:lnTo>
                  <a:pt x="360927" y="205277"/>
                </a:lnTo>
                <a:lnTo>
                  <a:pt x="361332" y="220342"/>
                </a:lnTo>
                <a:lnTo>
                  <a:pt x="362018" y="234229"/>
                </a:lnTo>
                <a:lnTo>
                  <a:pt x="362984" y="246938"/>
                </a:lnTo>
                <a:lnTo>
                  <a:pt x="364228" y="258470"/>
                </a:lnTo>
                <a:lnTo>
                  <a:pt x="367538" y="278002"/>
                </a:lnTo>
                <a:lnTo>
                  <a:pt x="373178" y="294226"/>
                </a:lnTo>
                <a:lnTo>
                  <a:pt x="379331" y="305443"/>
                </a:lnTo>
                <a:lnTo>
                  <a:pt x="387223" y="316356"/>
                </a:lnTo>
                <a:lnTo>
                  <a:pt x="394975" y="324745"/>
                </a:lnTo>
                <a:lnTo>
                  <a:pt x="404484" y="332735"/>
                </a:lnTo>
                <a:lnTo>
                  <a:pt x="415362" y="339845"/>
                </a:lnTo>
                <a:lnTo>
                  <a:pt x="427609" y="346074"/>
                </a:lnTo>
                <a:lnTo>
                  <a:pt x="436739" y="349535"/>
                </a:lnTo>
                <a:close/>
              </a:path>
              <a:path w="5957062" h="357504">
                <a:moveTo>
                  <a:pt x="3973195" y="5841"/>
                </a:moveTo>
                <a:lnTo>
                  <a:pt x="3899154" y="5841"/>
                </a:lnTo>
                <a:lnTo>
                  <a:pt x="3814445" y="261746"/>
                </a:lnTo>
                <a:lnTo>
                  <a:pt x="3726942" y="5841"/>
                </a:lnTo>
                <a:lnTo>
                  <a:pt x="3651250" y="5841"/>
                </a:lnTo>
                <a:lnTo>
                  <a:pt x="3774821" y="351662"/>
                </a:lnTo>
                <a:lnTo>
                  <a:pt x="3849370" y="351662"/>
                </a:lnTo>
                <a:lnTo>
                  <a:pt x="3973195" y="5841"/>
                </a:lnTo>
                <a:close/>
              </a:path>
              <a:path w="5957062" h="357504">
                <a:moveTo>
                  <a:pt x="82155" y="246686"/>
                </a:moveTo>
                <a:lnTo>
                  <a:pt x="78457" y="235305"/>
                </a:lnTo>
                <a:lnTo>
                  <a:pt x="75580" y="222612"/>
                </a:lnTo>
                <a:lnTo>
                  <a:pt x="73525" y="208606"/>
                </a:lnTo>
                <a:lnTo>
                  <a:pt x="72292" y="193287"/>
                </a:lnTo>
                <a:lnTo>
                  <a:pt x="71881" y="176656"/>
                </a:lnTo>
                <a:lnTo>
                  <a:pt x="71919" y="171797"/>
                </a:lnTo>
                <a:lnTo>
                  <a:pt x="72632" y="155838"/>
                </a:lnTo>
                <a:lnTo>
                  <a:pt x="74249" y="141180"/>
                </a:lnTo>
                <a:lnTo>
                  <a:pt x="76769" y="127817"/>
                </a:lnTo>
                <a:lnTo>
                  <a:pt x="80193" y="115747"/>
                </a:lnTo>
                <a:lnTo>
                  <a:pt x="84520" y="104964"/>
                </a:lnTo>
                <a:lnTo>
                  <a:pt x="89750" y="95466"/>
                </a:lnTo>
                <a:lnTo>
                  <a:pt x="95885" y="87248"/>
                </a:lnTo>
                <a:lnTo>
                  <a:pt x="108985" y="74973"/>
                </a:lnTo>
                <a:lnTo>
                  <a:pt x="119775" y="68279"/>
                </a:lnTo>
                <a:lnTo>
                  <a:pt x="131584" y="63504"/>
                </a:lnTo>
                <a:lnTo>
                  <a:pt x="144408" y="60642"/>
                </a:lnTo>
                <a:lnTo>
                  <a:pt x="158242" y="59689"/>
                </a:lnTo>
                <a:lnTo>
                  <a:pt x="170784" y="60525"/>
                </a:lnTo>
                <a:lnTo>
                  <a:pt x="183445" y="63365"/>
                </a:lnTo>
                <a:lnTo>
                  <a:pt x="195012" y="68243"/>
                </a:lnTo>
                <a:lnTo>
                  <a:pt x="205486" y="75183"/>
                </a:lnTo>
                <a:lnTo>
                  <a:pt x="213834" y="83007"/>
                </a:lnTo>
                <a:lnTo>
                  <a:pt x="221375" y="93059"/>
                </a:lnTo>
                <a:lnTo>
                  <a:pt x="227139" y="104587"/>
                </a:lnTo>
                <a:lnTo>
                  <a:pt x="231139" y="117601"/>
                </a:lnTo>
                <a:lnTo>
                  <a:pt x="300227" y="101091"/>
                </a:lnTo>
                <a:lnTo>
                  <a:pt x="292024" y="77789"/>
                </a:lnTo>
                <a:lnTo>
                  <a:pt x="286307" y="65932"/>
                </a:lnTo>
                <a:lnTo>
                  <a:pt x="279882" y="55259"/>
                </a:lnTo>
                <a:lnTo>
                  <a:pt x="264922" y="37464"/>
                </a:lnTo>
                <a:lnTo>
                  <a:pt x="249021" y="24580"/>
                </a:lnTo>
                <a:lnTo>
                  <a:pt x="238475" y="18051"/>
                </a:lnTo>
                <a:lnTo>
                  <a:pt x="227289" y="12531"/>
                </a:lnTo>
                <a:lnTo>
                  <a:pt x="215464" y="8016"/>
                </a:lnTo>
                <a:lnTo>
                  <a:pt x="203001" y="4507"/>
                </a:lnTo>
                <a:lnTo>
                  <a:pt x="189901" y="2002"/>
                </a:lnTo>
                <a:lnTo>
                  <a:pt x="176166" y="500"/>
                </a:lnTo>
                <a:lnTo>
                  <a:pt x="161798" y="0"/>
                </a:lnTo>
                <a:lnTo>
                  <a:pt x="147983" y="447"/>
                </a:lnTo>
                <a:lnTo>
                  <a:pt x="134240" y="1855"/>
                </a:lnTo>
                <a:lnTo>
                  <a:pt x="121058" y="4222"/>
                </a:lnTo>
                <a:lnTo>
                  <a:pt x="108439" y="7551"/>
                </a:lnTo>
                <a:lnTo>
                  <a:pt x="96383" y="11841"/>
                </a:lnTo>
                <a:lnTo>
                  <a:pt x="84891" y="17095"/>
                </a:lnTo>
                <a:lnTo>
                  <a:pt x="73964" y="23312"/>
                </a:lnTo>
                <a:lnTo>
                  <a:pt x="63602" y="30493"/>
                </a:lnTo>
                <a:lnTo>
                  <a:pt x="53806" y="38639"/>
                </a:lnTo>
                <a:lnTo>
                  <a:pt x="44576" y="47751"/>
                </a:lnTo>
                <a:lnTo>
                  <a:pt x="35997" y="57806"/>
                </a:lnTo>
                <a:lnTo>
                  <a:pt x="23038" y="77597"/>
                </a:lnTo>
                <a:lnTo>
                  <a:pt x="17638" y="88433"/>
                </a:lnTo>
                <a:lnTo>
                  <a:pt x="12959" y="99897"/>
                </a:lnTo>
                <a:lnTo>
                  <a:pt x="8999" y="111989"/>
                </a:lnTo>
                <a:lnTo>
                  <a:pt x="5759" y="124709"/>
                </a:lnTo>
                <a:lnTo>
                  <a:pt x="3239" y="138056"/>
                </a:lnTo>
                <a:lnTo>
                  <a:pt x="1439" y="152031"/>
                </a:lnTo>
                <a:lnTo>
                  <a:pt x="359" y="166633"/>
                </a:lnTo>
                <a:lnTo>
                  <a:pt x="0" y="181863"/>
                </a:lnTo>
                <a:lnTo>
                  <a:pt x="196" y="192583"/>
                </a:lnTo>
                <a:lnTo>
                  <a:pt x="1131" y="207077"/>
                </a:lnTo>
                <a:lnTo>
                  <a:pt x="2838" y="220972"/>
                </a:lnTo>
                <a:lnTo>
                  <a:pt x="5316" y="234268"/>
                </a:lnTo>
                <a:lnTo>
                  <a:pt x="8567" y="246964"/>
                </a:lnTo>
                <a:lnTo>
                  <a:pt x="12590" y="259061"/>
                </a:lnTo>
                <a:lnTo>
                  <a:pt x="17387" y="270556"/>
                </a:lnTo>
                <a:lnTo>
                  <a:pt x="22958" y="281449"/>
                </a:lnTo>
                <a:lnTo>
                  <a:pt x="29304" y="291741"/>
                </a:lnTo>
                <a:lnTo>
                  <a:pt x="36425" y="301429"/>
                </a:lnTo>
                <a:lnTo>
                  <a:pt x="44323" y="310514"/>
                </a:lnTo>
                <a:lnTo>
                  <a:pt x="60273" y="325271"/>
                </a:lnTo>
                <a:lnTo>
                  <a:pt x="70595" y="332833"/>
                </a:lnTo>
                <a:lnTo>
                  <a:pt x="81443" y="339383"/>
                </a:lnTo>
                <a:lnTo>
                  <a:pt x="92817" y="344924"/>
                </a:lnTo>
                <a:lnTo>
                  <a:pt x="104718" y="349455"/>
                </a:lnTo>
                <a:lnTo>
                  <a:pt x="117146" y="352978"/>
                </a:lnTo>
                <a:lnTo>
                  <a:pt x="130103" y="355493"/>
                </a:lnTo>
                <a:lnTo>
                  <a:pt x="143590" y="357002"/>
                </a:lnTo>
                <a:lnTo>
                  <a:pt x="157606" y="357504"/>
                </a:lnTo>
                <a:lnTo>
                  <a:pt x="165551" y="357361"/>
                </a:lnTo>
                <a:lnTo>
                  <a:pt x="179581" y="356353"/>
                </a:lnTo>
                <a:lnTo>
                  <a:pt x="192929" y="354382"/>
                </a:lnTo>
                <a:lnTo>
                  <a:pt x="205593" y="351447"/>
                </a:lnTo>
                <a:lnTo>
                  <a:pt x="217576" y="347549"/>
                </a:lnTo>
                <a:lnTo>
                  <a:pt x="228876" y="342687"/>
                </a:lnTo>
                <a:lnTo>
                  <a:pt x="239493" y="336862"/>
                </a:lnTo>
                <a:lnTo>
                  <a:pt x="249427" y="330072"/>
                </a:lnTo>
                <a:lnTo>
                  <a:pt x="264890" y="316011"/>
                </a:lnTo>
                <a:lnTo>
                  <a:pt x="272650" y="306751"/>
                </a:lnTo>
                <a:lnTo>
                  <a:pt x="279729" y="296526"/>
                </a:lnTo>
                <a:lnTo>
                  <a:pt x="286129" y="285336"/>
                </a:lnTo>
                <a:lnTo>
                  <a:pt x="291847" y="273184"/>
                </a:lnTo>
                <a:lnTo>
                  <a:pt x="296886" y="260071"/>
                </a:lnTo>
                <a:lnTo>
                  <a:pt x="301244" y="245998"/>
                </a:lnTo>
                <a:lnTo>
                  <a:pt x="233552" y="224535"/>
                </a:lnTo>
                <a:lnTo>
                  <a:pt x="229829" y="238156"/>
                </a:lnTo>
                <a:lnTo>
                  <a:pt x="224937" y="251147"/>
                </a:lnTo>
                <a:lnTo>
                  <a:pt x="219117" y="262478"/>
                </a:lnTo>
                <a:lnTo>
                  <a:pt x="212378" y="272149"/>
                </a:lnTo>
                <a:lnTo>
                  <a:pt x="204724" y="280161"/>
                </a:lnTo>
                <a:lnTo>
                  <a:pt x="194047" y="288029"/>
                </a:lnTo>
                <a:lnTo>
                  <a:pt x="182608" y="293528"/>
                </a:lnTo>
                <a:lnTo>
                  <a:pt x="170203" y="296836"/>
                </a:lnTo>
                <a:lnTo>
                  <a:pt x="156844" y="297941"/>
                </a:lnTo>
                <a:lnTo>
                  <a:pt x="152522" y="297847"/>
                </a:lnTo>
                <a:lnTo>
                  <a:pt x="139117" y="296234"/>
                </a:lnTo>
                <a:lnTo>
                  <a:pt x="126712" y="292633"/>
                </a:lnTo>
                <a:lnTo>
                  <a:pt x="115308" y="287054"/>
                </a:lnTo>
                <a:lnTo>
                  <a:pt x="104905" y="279507"/>
                </a:lnTo>
                <a:lnTo>
                  <a:pt x="95504" y="270001"/>
                </a:lnTo>
                <a:lnTo>
                  <a:pt x="92018" y="265512"/>
                </a:lnTo>
                <a:lnTo>
                  <a:pt x="86676" y="256755"/>
                </a:lnTo>
                <a:lnTo>
                  <a:pt x="82155" y="246686"/>
                </a:lnTo>
                <a:close/>
              </a:path>
              <a:path w="5957062" h="357504">
                <a:moveTo>
                  <a:pt x="2544953" y="351662"/>
                </a:moveTo>
                <a:lnTo>
                  <a:pt x="2545027" y="228349"/>
                </a:lnTo>
                <a:lnTo>
                  <a:pt x="2545536" y="212585"/>
                </a:lnTo>
                <a:lnTo>
                  <a:pt x="2546535" y="199377"/>
                </a:lnTo>
                <a:lnTo>
                  <a:pt x="2548031" y="188715"/>
                </a:lnTo>
                <a:lnTo>
                  <a:pt x="2550033" y="180594"/>
                </a:lnTo>
                <a:lnTo>
                  <a:pt x="2559046" y="164325"/>
                </a:lnTo>
                <a:lnTo>
                  <a:pt x="2568702" y="155575"/>
                </a:lnTo>
                <a:lnTo>
                  <a:pt x="2574777" y="151976"/>
                </a:lnTo>
                <a:lnTo>
                  <a:pt x="2586670" y="147634"/>
                </a:lnTo>
                <a:lnTo>
                  <a:pt x="2599690" y="146176"/>
                </a:lnTo>
                <a:lnTo>
                  <a:pt x="2608579" y="146176"/>
                </a:lnTo>
                <a:lnTo>
                  <a:pt x="2616327" y="148462"/>
                </a:lnTo>
                <a:lnTo>
                  <a:pt x="2622677" y="152781"/>
                </a:lnTo>
                <a:lnTo>
                  <a:pt x="2629027" y="157225"/>
                </a:lnTo>
                <a:lnTo>
                  <a:pt x="2633599" y="163321"/>
                </a:lnTo>
                <a:lnTo>
                  <a:pt x="2636520" y="171322"/>
                </a:lnTo>
                <a:lnTo>
                  <a:pt x="2638513" y="180097"/>
                </a:lnTo>
                <a:lnTo>
                  <a:pt x="2639734" y="191318"/>
                </a:lnTo>
                <a:lnTo>
                  <a:pt x="2640466" y="205870"/>
                </a:lnTo>
                <a:lnTo>
                  <a:pt x="2640711" y="223773"/>
                </a:lnTo>
                <a:lnTo>
                  <a:pt x="2640711" y="351662"/>
                </a:lnTo>
                <a:lnTo>
                  <a:pt x="2707004" y="351662"/>
                </a:lnTo>
                <a:lnTo>
                  <a:pt x="2706921" y="187671"/>
                </a:lnTo>
                <a:lnTo>
                  <a:pt x="2706303" y="173425"/>
                </a:lnTo>
                <a:lnTo>
                  <a:pt x="2705098" y="161329"/>
                </a:lnTo>
                <a:lnTo>
                  <a:pt x="2703322" y="151383"/>
                </a:lnTo>
                <a:lnTo>
                  <a:pt x="2697116" y="134251"/>
                </a:lnTo>
                <a:lnTo>
                  <a:pt x="2690368" y="123570"/>
                </a:lnTo>
                <a:lnTo>
                  <a:pt x="2675212" y="109893"/>
                </a:lnTo>
                <a:lnTo>
                  <a:pt x="2662936" y="103377"/>
                </a:lnTo>
                <a:lnTo>
                  <a:pt x="2648576" y="98559"/>
                </a:lnTo>
                <a:lnTo>
                  <a:pt x="2636046" y="96271"/>
                </a:lnTo>
                <a:lnTo>
                  <a:pt x="2622804" y="95503"/>
                </a:lnTo>
                <a:lnTo>
                  <a:pt x="2618643" y="95579"/>
                </a:lnTo>
                <a:lnTo>
                  <a:pt x="2605544" y="96859"/>
                </a:lnTo>
                <a:lnTo>
                  <a:pt x="2593075" y="99725"/>
                </a:lnTo>
                <a:lnTo>
                  <a:pt x="2581238" y="104180"/>
                </a:lnTo>
                <a:lnTo>
                  <a:pt x="2570036" y="110225"/>
                </a:lnTo>
                <a:lnTo>
                  <a:pt x="2559470" y="117863"/>
                </a:lnTo>
                <a:lnTo>
                  <a:pt x="2549541" y="127094"/>
                </a:lnTo>
                <a:lnTo>
                  <a:pt x="2540254" y="137921"/>
                </a:lnTo>
                <a:lnTo>
                  <a:pt x="2540254" y="101091"/>
                </a:lnTo>
                <a:lnTo>
                  <a:pt x="2478659" y="101091"/>
                </a:lnTo>
                <a:lnTo>
                  <a:pt x="2478659" y="351662"/>
                </a:lnTo>
                <a:lnTo>
                  <a:pt x="2544953" y="351662"/>
                </a:lnTo>
                <a:close/>
              </a:path>
              <a:path w="5957062" h="357504">
                <a:moveTo>
                  <a:pt x="2306447" y="95503"/>
                </a:moveTo>
                <a:lnTo>
                  <a:pt x="2305726" y="95505"/>
                </a:lnTo>
                <a:lnTo>
                  <a:pt x="2292003" y="96283"/>
                </a:lnTo>
                <a:lnTo>
                  <a:pt x="2278970" y="98476"/>
                </a:lnTo>
                <a:lnTo>
                  <a:pt x="2274570" y="162051"/>
                </a:lnTo>
                <a:lnTo>
                  <a:pt x="2275349" y="161196"/>
                </a:lnTo>
                <a:lnTo>
                  <a:pt x="2285456" y="152869"/>
                </a:lnTo>
                <a:lnTo>
                  <a:pt x="2297160" y="147854"/>
                </a:lnTo>
                <a:lnTo>
                  <a:pt x="2310384" y="146176"/>
                </a:lnTo>
                <a:lnTo>
                  <a:pt x="2322974" y="147782"/>
                </a:lnTo>
                <a:lnTo>
                  <a:pt x="2334630" y="152796"/>
                </a:lnTo>
                <a:lnTo>
                  <a:pt x="2344928" y="161162"/>
                </a:lnTo>
                <a:lnTo>
                  <a:pt x="2349488" y="166902"/>
                </a:lnTo>
                <a:lnTo>
                  <a:pt x="2347202" y="101362"/>
                </a:lnTo>
                <a:lnTo>
                  <a:pt x="2334439" y="98107"/>
                </a:lnTo>
                <a:lnTo>
                  <a:pt x="2320853" y="96154"/>
                </a:lnTo>
                <a:lnTo>
                  <a:pt x="2306447" y="95503"/>
                </a:lnTo>
                <a:close/>
              </a:path>
              <a:path w="5957062" h="357504">
                <a:moveTo>
                  <a:pt x="2260846" y="260014"/>
                </a:moveTo>
                <a:lnTo>
                  <a:pt x="2259457" y="245490"/>
                </a:lnTo>
                <a:lnTo>
                  <a:pt x="2425573" y="245490"/>
                </a:lnTo>
                <a:lnTo>
                  <a:pt x="2425621" y="241185"/>
                </a:lnTo>
                <a:lnTo>
                  <a:pt x="2425312" y="225432"/>
                </a:lnTo>
                <a:lnTo>
                  <a:pt x="2424222" y="210596"/>
                </a:lnTo>
                <a:lnTo>
                  <a:pt x="2422351" y="196675"/>
                </a:lnTo>
                <a:lnTo>
                  <a:pt x="2419698" y="183673"/>
                </a:lnTo>
                <a:lnTo>
                  <a:pt x="2416263" y="171589"/>
                </a:lnTo>
                <a:lnTo>
                  <a:pt x="2412047" y="160425"/>
                </a:lnTo>
                <a:lnTo>
                  <a:pt x="2407050" y="150182"/>
                </a:lnTo>
                <a:lnTo>
                  <a:pt x="2401272" y="140860"/>
                </a:lnTo>
                <a:lnTo>
                  <a:pt x="2394712" y="132460"/>
                </a:lnTo>
                <a:lnTo>
                  <a:pt x="2389997" y="127402"/>
                </a:lnTo>
                <a:lnTo>
                  <a:pt x="2380541" y="118939"/>
                </a:lnTo>
                <a:lnTo>
                  <a:pt x="2370255" y="111778"/>
                </a:lnTo>
                <a:lnTo>
                  <a:pt x="2359141" y="105919"/>
                </a:lnTo>
                <a:lnTo>
                  <a:pt x="2347202" y="101362"/>
                </a:lnTo>
                <a:lnTo>
                  <a:pt x="2349488" y="166902"/>
                </a:lnTo>
                <a:lnTo>
                  <a:pt x="2354931" y="177527"/>
                </a:lnTo>
                <a:lnTo>
                  <a:pt x="2358363" y="190219"/>
                </a:lnTo>
                <a:lnTo>
                  <a:pt x="2359787" y="204977"/>
                </a:lnTo>
                <a:lnTo>
                  <a:pt x="2260727" y="204977"/>
                </a:lnTo>
                <a:lnTo>
                  <a:pt x="2260977" y="196652"/>
                </a:lnTo>
                <a:lnTo>
                  <a:pt x="2263232" y="183322"/>
                </a:lnTo>
                <a:lnTo>
                  <a:pt x="2267774" y="171800"/>
                </a:lnTo>
                <a:lnTo>
                  <a:pt x="2274570" y="162051"/>
                </a:lnTo>
                <a:lnTo>
                  <a:pt x="2278970" y="98476"/>
                </a:lnTo>
                <a:lnTo>
                  <a:pt x="2266627" y="102087"/>
                </a:lnTo>
                <a:lnTo>
                  <a:pt x="2254973" y="107122"/>
                </a:lnTo>
                <a:lnTo>
                  <a:pt x="2244009" y="113584"/>
                </a:lnTo>
                <a:lnTo>
                  <a:pt x="2233735" y="121479"/>
                </a:lnTo>
                <a:lnTo>
                  <a:pt x="2224151" y="130809"/>
                </a:lnTo>
                <a:lnTo>
                  <a:pt x="2215909" y="140869"/>
                </a:lnTo>
                <a:lnTo>
                  <a:pt x="2209445" y="150891"/>
                </a:lnTo>
                <a:lnTo>
                  <a:pt x="2203971" y="161738"/>
                </a:lnTo>
                <a:lnTo>
                  <a:pt x="2199489" y="173409"/>
                </a:lnTo>
                <a:lnTo>
                  <a:pt x="2196001" y="185906"/>
                </a:lnTo>
                <a:lnTo>
                  <a:pt x="2193508" y="199228"/>
                </a:lnTo>
                <a:lnTo>
                  <a:pt x="2192011" y="213374"/>
                </a:lnTo>
                <a:lnTo>
                  <a:pt x="2191512" y="228345"/>
                </a:lnTo>
                <a:lnTo>
                  <a:pt x="2191514" y="229293"/>
                </a:lnTo>
                <a:lnTo>
                  <a:pt x="2192074" y="243619"/>
                </a:lnTo>
                <a:lnTo>
                  <a:pt x="2193626" y="257238"/>
                </a:lnTo>
                <a:lnTo>
                  <a:pt x="2196172" y="270146"/>
                </a:lnTo>
                <a:lnTo>
                  <a:pt x="2199709" y="282339"/>
                </a:lnTo>
                <a:lnTo>
                  <a:pt x="2204239" y="293811"/>
                </a:lnTo>
                <a:lnTo>
                  <a:pt x="2209762" y="304559"/>
                </a:lnTo>
                <a:lnTo>
                  <a:pt x="2216277" y="314578"/>
                </a:lnTo>
                <a:lnTo>
                  <a:pt x="2227193" y="327183"/>
                </a:lnTo>
                <a:lnTo>
                  <a:pt x="2236527" y="335202"/>
                </a:lnTo>
                <a:lnTo>
                  <a:pt x="2246839" y="341983"/>
                </a:lnTo>
                <a:lnTo>
                  <a:pt x="2258127" y="347529"/>
                </a:lnTo>
                <a:lnTo>
                  <a:pt x="2270393" y="351839"/>
                </a:lnTo>
                <a:lnTo>
                  <a:pt x="2283635" y="354917"/>
                </a:lnTo>
                <a:lnTo>
                  <a:pt x="2297854" y="356763"/>
                </a:lnTo>
                <a:lnTo>
                  <a:pt x="2313051" y="357377"/>
                </a:lnTo>
                <a:lnTo>
                  <a:pt x="2321926" y="357150"/>
                </a:lnTo>
                <a:lnTo>
                  <a:pt x="2335659" y="355803"/>
                </a:lnTo>
                <a:lnTo>
                  <a:pt x="2348504" y="353247"/>
                </a:lnTo>
                <a:lnTo>
                  <a:pt x="2360466" y="349483"/>
                </a:lnTo>
                <a:lnTo>
                  <a:pt x="2371549" y="344510"/>
                </a:lnTo>
                <a:lnTo>
                  <a:pt x="2381758" y="338327"/>
                </a:lnTo>
                <a:lnTo>
                  <a:pt x="2394999" y="327356"/>
                </a:lnTo>
                <a:lnTo>
                  <a:pt x="2403282" y="318048"/>
                </a:lnTo>
                <a:lnTo>
                  <a:pt x="2410540" y="307549"/>
                </a:lnTo>
                <a:lnTo>
                  <a:pt x="2416781" y="295853"/>
                </a:lnTo>
                <a:lnTo>
                  <a:pt x="2422016" y="282955"/>
                </a:lnTo>
                <a:lnTo>
                  <a:pt x="2355977" y="271906"/>
                </a:lnTo>
                <a:lnTo>
                  <a:pt x="2353566" y="279046"/>
                </a:lnTo>
                <a:lnTo>
                  <a:pt x="2347562" y="290837"/>
                </a:lnTo>
                <a:lnTo>
                  <a:pt x="2339975" y="299338"/>
                </a:lnTo>
                <a:lnTo>
                  <a:pt x="2338219" y="300640"/>
                </a:lnTo>
                <a:lnTo>
                  <a:pt x="2326999" y="306021"/>
                </a:lnTo>
                <a:lnTo>
                  <a:pt x="2313686" y="307847"/>
                </a:lnTo>
                <a:lnTo>
                  <a:pt x="2309968" y="307734"/>
                </a:lnTo>
                <a:lnTo>
                  <a:pt x="2297081" y="305335"/>
                </a:lnTo>
                <a:lnTo>
                  <a:pt x="2285621" y="299855"/>
                </a:lnTo>
                <a:lnTo>
                  <a:pt x="2275586" y="291337"/>
                </a:lnTo>
                <a:lnTo>
                  <a:pt x="2269610" y="283652"/>
                </a:lnTo>
                <a:lnTo>
                  <a:pt x="2264225" y="272730"/>
                </a:lnTo>
                <a:lnTo>
                  <a:pt x="2260846" y="260014"/>
                </a:lnTo>
                <a:close/>
              </a:path>
              <a:path w="5957062" h="357504">
                <a:moveTo>
                  <a:pt x="5711781" y="255662"/>
                </a:moveTo>
                <a:lnTo>
                  <a:pt x="5706222" y="245454"/>
                </a:lnTo>
                <a:lnTo>
                  <a:pt x="5710940" y="341714"/>
                </a:lnTo>
                <a:lnTo>
                  <a:pt x="5722606" y="346541"/>
                </a:lnTo>
                <a:lnTo>
                  <a:pt x="5718337" y="264808"/>
                </a:lnTo>
                <a:lnTo>
                  <a:pt x="5711781" y="255662"/>
                </a:lnTo>
                <a:close/>
              </a:path>
              <a:path w="5957062" h="357504">
                <a:moveTo>
                  <a:pt x="5639698" y="270873"/>
                </a:moveTo>
                <a:lnTo>
                  <a:pt x="5645384" y="281694"/>
                </a:lnTo>
                <a:lnTo>
                  <a:pt x="5651850" y="291907"/>
                </a:lnTo>
                <a:lnTo>
                  <a:pt x="5659095" y="301514"/>
                </a:lnTo>
                <a:lnTo>
                  <a:pt x="5667121" y="310514"/>
                </a:lnTo>
                <a:lnTo>
                  <a:pt x="5670187" y="313595"/>
                </a:lnTo>
                <a:lnTo>
                  <a:pt x="5679489" y="321947"/>
                </a:lnTo>
                <a:lnTo>
                  <a:pt x="5689382" y="329417"/>
                </a:lnTo>
                <a:lnTo>
                  <a:pt x="5699865" y="336006"/>
                </a:lnTo>
                <a:lnTo>
                  <a:pt x="5710940" y="341714"/>
                </a:lnTo>
                <a:lnTo>
                  <a:pt x="5706222" y="245454"/>
                </a:lnTo>
                <a:lnTo>
                  <a:pt x="5701666" y="234186"/>
                </a:lnTo>
                <a:lnTo>
                  <a:pt x="5698115" y="221861"/>
                </a:lnTo>
                <a:lnTo>
                  <a:pt x="5695574" y="208481"/>
                </a:lnTo>
                <a:lnTo>
                  <a:pt x="5694047" y="194047"/>
                </a:lnTo>
                <a:lnTo>
                  <a:pt x="5693537" y="178562"/>
                </a:lnTo>
                <a:lnTo>
                  <a:pt x="5693591" y="173218"/>
                </a:lnTo>
                <a:lnTo>
                  <a:pt x="5694414" y="157842"/>
                </a:lnTo>
                <a:lnTo>
                  <a:pt x="5696225" y="143597"/>
                </a:lnTo>
                <a:lnTo>
                  <a:pt x="5699019" y="130482"/>
                </a:lnTo>
                <a:lnTo>
                  <a:pt x="5702793" y="118495"/>
                </a:lnTo>
                <a:lnTo>
                  <a:pt x="5707542" y="107634"/>
                </a:lnTo>
                <a:lnTo>
                  <a:pt x="5713263" y="97896"/>
                </a:lnTo>
                <a:lnTo>
                  <a:pt x="5719953" y="89281"/>
                </a:lnTo>
                <a:lnTo>
                  <a:pt x="5728874" y="80523"/>
                </a:lnTo>
                <a:lnTo>
                  <a:pt x="5739139" y="73004"/>
                </a:lnTo>
                <a:lnTo>
                  <a:pt x="5750343" y="67168"/>
                </a:lnTo>
                <a:lnTo>
                  <a:pt x="5762481" y="63008"/>
                </a:lnTo>
                <a:lnTo>
                  <a:pt x="5775551" y="60518"/>
                </a:lnTo>
                <a:lnTo>
                  <a:pt x="5789549" y="59689"/>
                </a:lnTo>
                <a:lnTo>
                  <a:pt x="5802629" y="60396"/>
                </a:lnTo>
                <a:lnTo>
                  <a:pt x="5815835" y="62754"/>
                </a:lnTo>
                <a:lnTo>
                  <a:pt x="5828064" y="66776"/>
                </a:lnTo>
                <a:lnTo>
                  <a:pt x="5839316" y="72470"/>
                </a:lnTo>
                <a:lnTo>
                  <a:pt x="5849592" y="79842"/>
                </a:lnTo>
                <a:lnTo>
                  <a:pt x="5858891" y="88900"/>
                </a:lnTo>
                <a:lnTo>
                  <a:pt x="5867185" y="100050"/>
                </a:lnTo>
                <a:lnTo>
                  <a:pt x="5872589" y="110104"/>
                </a:lnTo>
                <a:lnTo>
                  <a:pt x="5877020" y="121305"/>
                </a:lnTo>
                <a:lnTo>
                  <a:pt x="5880473" y="133652"/>
                </a:lnTo>
                <a:lnTo>
                  <a:pt x="5882944" y="147143"/>
                </a:lnTo>
                <a:lnTo>
                  <a:pt x="5884429" y="161774"/>
                </a:lnTo>
                <a:lnTo>
                  <a:pt x="5884926" y="177545"/>
                </a:lnTo>
                <a:lnTo>
                  <a:pt x="5884841" y="184212"/>
                </a:lnTo>
                <a:lnTo>
                  <a:pt x="5883952" y="199442"/>
                </a:lnTo>
                <a:lnTo>
                  <a:pt x="5882090" y="213578"/>
                </a:lnTo>
                <a:lnTo>
                  <a:pt x="5879253" y="226620"/>
                </a:lnTo>
                <a:lnTo>
                  <a:pt x="5875441" y="238567"/>
                </a:lnTo>
                <a:lnTo>
                  <a:pt x="5870651" y="249420"/>
                </a:lnTo>
                <a:lnTo>
                  <a:pt x="5864880" y="259179"/>
                </a:lnTo>
                <a:lnTo>
                  <a:pt x="5858129" y="267842"/>
                </a:lnTo>
                <a:lnTo>
                  <a:pt x="5849619" y="276304"/>
                </a:lnTo>
                <a:lnTo>
                  <a:pt x="5839335" y="284094"/>
                </a:lnTo>
                <a:lnTo>
                  <a:pt x="5828197" y="290152"/>
                </a:lnTo>
                <a:lnTo>
                  <a:pt x="5816194" y="294480"/>
                </a:lnTo>
                <a:lnTo>
                  <a:pt x="5803315" y="297076"/>
                </a:lnTo>
                <a:lnTo>
                  <a:pt x="5789549" y="297941"/>
                </a:lnTo>
                <a:lnTo>
                  <a:pt x="5776892" y="297201"/>
                </a:lnTo>
                <a:lnTo>
                  <a:pt x="5763984" y="294732"/>
                </a:lnTo>
                <a:lnTo>
                  <a:pt x="5751909" y="290532"/>
                </a:lnTo>
                <a:lnTo>
                  <a:pt x="5740670" y="284606"/>
                </a:lnTo>
                <a:lnTo>
                  <a:pt x="5730271" y="276957"/>
                </a:lnTo>
                <a:lnTo>
                  <a:pt x="5720715" y="267588"/>
                </a:lnTo>
                <a:lnTo>
                  <a:pt x="5718337" y="264808"/>
                </a:lnTo>
                <a:lnTo>
                  <a:pt x="5722606" y="346541"/>
                </a:lnTo>
                <a:lnTo>
                  <a:pt x="5734864" y="350490"/>
                </a:lnTo>
                <a:lnTo>
                  <a:pt x="5747712" y="353560"/>
                </a:lnTo>
                <a:lnTo>
                  <a:pt x="5761151" y="355752"/>
                </a:lnTo>
                <a:lnTo>
                  <a:pt x="5775181" y="357066"/>
                </a:lnTo>
                <a:lnTo>
                  <a:pt x="5789803" y="357504"/>
                </a:lnTo>
                <a:lnTo>
                  <a:pt x="5794020" y="357468"/>
                </a:lnTo>
                <a:lnTo>
                  <a:pt x="5808382" y="356766"/>
                </a:lnTo>
                <a:lnTo>
                  <a:pt x="5822168" y="355171"/>
                </a:lnTo>
                <a:lnTo>
                  <a:pt x="5835376" y="352682"/>
                </a:lnTo>
                <a:lnTo>
                  <a:pt x="5848005" y="349301"/>
                </a:lnTo>
                <a:lnTo>
                  <a:pt x="5860056" y="345027"/>
                </a:lnTo>
                <a:lnTo>
                  <a:pt x="5871526" y="339860"/>
                </a:lnTo>
                <a:lnTo>
                  <a:pt x="5882416" y="333800"/>
                </a:lnTo>
                <a:lnTo>
                  <a:pt x="5892725" y="326846"/>
                </a:lnTo>
                <a:lnTo>
                  <a:pt x="5902451" y="319000"/>
                </a:lnTo>
                <a:lnTo>
                  <a:pt x="5911596" y="310260"/>
                </a:lnTo>
                <a:lnTo>
                  <a:pt x="5926212" y="292490"/>
                </a:lnTo>
                <a:lnTo>
                  <a:pt x="5932693" y="282354"/>
                </a:lnTo>
                <a:lnTo>
                  <a:pt x="5938409" y="271605"/>
                </a:lnTo>
                <a:lnTo>
                  <a:pt x="5943361" y="260243"/>
                </a:lnTo>
                <a:lnTo>
                  <a:pt x="5947550" y="248268"/>
                </a:lnTo>
                <a:lnTo>
                  <a:pt x="5950976" y="235680"/>
                </a:lnTo>
                <a:lnTo>
                  <a:pt x="5953639" y="222479"/>
                </a:lnTo>
                <a:lnTo>
                  <a:pt x="5955541" y="208664"/>
                </a:lnTo>
                <a:lnTo>
                  <a:pt x="5956681" y="194237"/>
                </a:lnTo>
                <a:lnTo>
                  <a:pt x="5957062" y="179196"/>
                </a:lnTo>
                <a:lnTo>
                  <a:pt x="5956691" y="164294"/>
                </a:lnTo>
                <a:lnTo>
                  <a:pt x="5955562" y="149848"/>
                </a:lnTo>
                <a:lnTo>
                  <a:pt x="5953675" y="136014"/>
                </a:lnTo>
                <a:lnTo>
                  <a:pt x="5951029" y="122791"/>
                </a:lnTo>
                <a:lnTo>
                  <a:pt x="5947624" y="110181"/>
                </a:lnTo>
                <a:lnTo>
                  <a:pt x="5943459" y="98183"/>
                </a:lnTo>
                <a:lnTo>
                  <a:pt x="5938534" y="86796"/>
                </a:lnTo>
                <a:lnTo>
                  <a:pt x="5932847" y="76022"/>
                </a:lnTo>
                <a:lnTo>
                  <a:pt x="5926399" y="65859"/>
                </a:lnTo>
                <a:lnTo>
                  <a:pt x="5919188" y="56309"/>
                </a:lnTo>
                <a:lnTo>
                  <a:pt x="5911215" y="47370"/>
                </a:lnTo>
                <a:lnTo>
                  <a:pt x="5898911" y="35965"/>
                </a:lnTo>
                <a:lnTo>
                  <a:pt x="5888976" y="28409"/>
                </a:lnTo>
                <a:lnTo>
                  <a:pt x="5878468" y="21745"/>
                </a:lnTo>
                <a:lnTo>
                  <a:pt x="5867390" y="15972"/>
                </a:lnTo>
                <a:lnTo>
                  <a:pt x="5855739" y="11088"/>
                </a:lnTo>
                <a:lnTo>
                  <a:pt x="5843517" y="7095"/>
                </a:lnTo>
                <a:lnTo>
                  <a:pt x="5830724" y="3989"/>
                </a:lnTo>
                <a:lnTo>
                  <a:pt x="5817359" y="1772"/>
                </a:lnTo>
                <a:lnTo>
                  <a:pt x="5803422" y="443"/>
                </a:lnTo>
                <a:lnTo>
                  <a:pt x="5788914" y="0"/>
                </a:lnTo>
                <a:lnTo>
                  <a:pt x="5775479" y="351"/>
                </a:lnTo>
                <a:lnTo>
                  <a:pt x="5762143" y="1457"/>
                </a:lnTo>
                <a:lnTo>
                  <a:pt x="5749370" y="3327"/>
                </a:lnTo>
                <a:lnTo>
                  <a:pt x="5737155" y="5968"/>
                </a:lnTo>
                <a:lnTo>
                  <a:pt x="5725488" y="9386"/>
                </a:lnTo>
                <a:lnTo>
                  <a:pt x="5711041" y="15047"/>
                </a:lnTo>
                <a:lnTo>
                  <a:pt x="5700042" y="20735"/>
                </a:lnTo>
                <a:lnTo>
                  <a:pt x="5689486" y="27575"/>
                </a:lnTo>
                <a:lnTo>
                  <a:pt x="5679362" y="35598"/>
                </a:lnTo>
                <a:lnTo>
                  <a:pt x="5669660" y="44831"/>
                </a:lnTo>
                <a:lnTo>
                  <a:pt x="5656942" y="59483"/>
                </a:lnTo>
                <a:lnTo>
                  <a:pt x="5649582" y="69842"/>
                </a:lnTo>
                <a:lnTo>
                  <a:pt x="5643066" y="80745"/>
                </a:lnTo>
                <a:lnTo>
                  <a:pt x="5637403" y="92201"/>
                </a:lnTo>
                <a:lnTo>
                  <a:pt x="5632921" y="103612"/>
                </a:lnTo>
                <a:lnTo>
                  <a:pt x="5626650" y="126660"/>
                </a:lnTo>
                <a:lnTo>
                  <a:pt x="5624461" y="139199"/>
                </a:lnTo>
                <a:lnTo>
                  <a:pt x="5622901" y="152411"/>
                </a:lnTo>
                <a:lnTo>
                  <a:pt x="5621966" y="166295"/>
                </a:lnTo>
                <a:lnTo>
                  <a:pt x="5621655" y="180847"/>
                </a:lnTo>
                <a:lnTo>
                  <a:pt x="5621915" y="193166"/>
                </a:lnTo>
                <a:lnTo>
                  <a:pt x="5622937" y="207642"/>
                </a:lnTo>
                <a:lnTo>
                  <a:pt x="5624736" y="221507"/>
                </a:lnTo>
                <a:lnTo>
                  <a:pt x="5627310" y="234763"/>
                </a:lnTo>
                <a:lnTo>
                  <a:pt x="5630662" y="247408"/>
                </a:lnTo>
                <a:lnTo>
                  <a:pt x="5634791" y="259445"/>
                </a:lnTo>
                <a:lnTo>
                  <a:pt x="5639698" y="270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95361" y="5019802"/>
            <a:ext cx="69723" cy="345821"/>
          </a:xfrm>
          <a:custGeom>
            <a:avLst/>
            <a:gdLst/>
            <a:ahLst/>
            <a:cxnLst/>
            <a:rect l="l" t="t" r="r" b="b"/>
            <a:pathLst>
              <a:path w="69723" h="345821">
                <a:moveTo>
                  <a:pt x="0" y="0"/>
                </a:moveTo>
                <a:lnTo>
                  <a:pt x="0" y="345821"/>
                </a:lnTo>
                <a:lnTo>
                  <a:pt x="69723" y="345821"/>
                </a:lnTo>
                <a:lnTo>
                  <a:pt x="69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8914" y="5019802"/>
            <a:ext cx="69722" cy="345821"/>
          </a:xfrm>
          <a:custGeom>
            <a:avLst/>
            <a:gdLst/>
            <a:ahLst/>
            <a:cxnLst/>
            <a:rect l="l" t="t" r="r" b="b"/>
            <a:pathLst>
              <a:path w="69722" h="345821">
                <a:moveTo>
                  <a:pt x="0" y="0"/>
                </a:moveTo>
                <a:lnTo>
                  <a:pt x="0" y="345821"/>
                </a:lnTo>
                <a:lnTo>
                  <a:pt x="69722" y="345821"/>
                </a:lnTo>
                <a:lnTo>
                  <a:pt x="697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336" y="5971031"/>
            <a:ext cx="306323" cy="859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95361" y="5019802"/>
            <a:ext cx="69723" cy="345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7058914" y="5019802"/>
            <a:ext cx="69722" cy="345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897878" y="3983481"/>
            <a:ext cx="256413" cy="58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97878" y="4042029"/>
            <a:ext cx="69850" cy="76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6967728" y="4042029"/>
            <a:ext cx="186563" cy="76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6897878" y="4118610"/>
            <a:ext cx="243458" cy="58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7878" y="4176903"/>
            <a:ext cx="69850" cy="94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3" name="object 3"/>
          <p:cNvSpPr txBox="1"/>
          <p:nvPr/>
        </p:nvSpPr>
        <p:spPr>
          <a:xfrm>
            <a:off x="6967728" y="4176903"/>
            <a:ext cx="173608" cy="94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1"/>
              </a:spcBef>
            </a:pPr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6897878" y="4271010"/>
            <a:ext cx="263017" cy="58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AutoShape 2" descr="Resultado de imagen para bailarina salto arabesca con vestido bl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40" name="39 CuadroTexto"/>
          <p:cNvSpPr txBox="1"/>
          <p:nvPr/>
        </p:nvSpPr>
        <p:spPr>
          <a:xfrm>
            <a:off x="2649406" y="6142446"/>
            <a:ext cx="635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2400" b="1" dirty="0" smtClean="0"/>
              <a:t>Expositora: Lic. </a:t>
            </a:r>
            <a:r>
              <a:rPr lang="es-BO" sz="2400" b="1" dirty="0" err="1" smtClean="0"/>
              <a:t>Jaimes</a:t>
            </a:r>
            <a:r>
              <a:rPr lang="es-BO" sz="2400" b="1" dirty="0" smtClean="0"/>
              <a:t> Gonzales  Andrea Melissa</a:t>
            </a:r>
            <a:endParaRPr lang="es-BO" sz="2400" b="1" dirty="0"/>
          </a:p>
        </p:txBody>
      </p:sp>
      <p:pic>
        <p:nvPicPr>
          <p:cNvPr id="1029" name="Picture 5" descr="E:\Un troyano ha ocultado los archivos\Logo eifode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23168" r="22673" b="22000"/>
          <a:stretch/>
        </p:blipFill>
        <p:spPr bwMode="auto">
          <a:xfrm>
            <a:off x="6823965" y="160338"/>
            <a:ext cx="1729486" cy="17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72836" y="2157152"/>
            <a:ext cx="232756" cy="278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0850" y="1828800"/>
            <a:ext cx="5444836" cy="5012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5224" y="1220470"/>
            <a:ext cx="1780031" cy="0"/>
          </a:xfrm>
          <a:custGeom>
            <a:avLst/>
            <a:gdLst/>
            <a:ahLst/>
            <a:cxnLst/>
            <a:rect l="l" t="t" r="r" b="b"/>
            <a:pathLst>
              <a:path w="1780031">
                <a:moveTo>
                  <a:pt x="0" y="0"/>
                </a:moveTo>
                <a:lnTo>
                  <a:pt x="1780031" y="0"/>
                </a:lnTo>
              </a:path>
            </a:pathLst>
          </a:custGeom>
          <a:ln w="34797">
            <a:solidFill>
              <a:srgbClr val="00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14 CuadroTexto"/>
          <p:cNvSpPr txBox="1"/>
          <p:nvPr/>
        </p:nvSpPr>
        <p:spPr>
          <a:xfrm>
            <a:off x="1847850" y="512584"/>
            <a:ext cx="5035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4000" dirty="0" smtClean="0"/>
              <a:t>EMOCIONES POSITIVAS</a:t>
            </a:r>
            <a:endParaRPr lang="es-BO" sz="4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89214" y="2844800"/>
            <a:ext cx="1392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 smtClean="0"/>
              <a:t>Alegría</a:t>
            </a:r>
          </a:p>
          <a:p>
            <a:r>
              <a:rPr lang="es-BO" sz="3200" dirty="0" smtClean="0"/>
              <a:t>Humor</a:t>
            </a:r>
          </a:p>
          <a:p>
            <a:r>
              <a:rPr lang="es-BO" sz="3200" dirty="0" smtClean="0"/>
              <a:t>Amor</a:t>
            </a:r>
          </a:p>
          <a:p>
            <a:r>
              <a:rPr lang="es-BO" sz="3200" dirty="0"/>
              <a:t>G</a:t>
            </a:r>
            <a:r>
              <a:rPr lang="es-BO" sz="3200" dirty="0" smtClean="0"/>
              <a:t>ozo</a:t>
            </a:r>
            <a:endParaRPr lang="es-B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73380" y="1402079"/>
            <a:ext cx="455676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380" y="1804415"/>
            <a:ext cx="455676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380" y="2299716"/>
            <a:ext cx="720852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67656" y="3055620"/>
            <a:ext cx="574548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91656" y="3567683"/>
            <a:ext cx="818388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4556" y="3567683"/>
            <a:ext cx="1046988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1296" y="3599688"/>
            <a:ext cx="1356359" cy="547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37068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2578753" y="639574"/>
            <a:ext cx="6603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/>
              <a:t>EMOCIONES AMBIGUAS:</a:t>
            </a:r>
          </a:p>
          <a:p>
            <a:r>
              <a:rPr lang="es-BO" sz="2800" dirty="0" smtClean="0"/>
              <a:t>SORPRESA</a:t>
            </a:r>
          </a:p>
          <a:p>
            <a:r>
              <a:rPr lang="es-BO" sz="2800" dirty="0" smtClean="0"/>
              <a:t>ESPERANZA</a:t>
            </a:r>
          </a:p>
          <a:p>
            <a:r>
              <a:rPr lang="es-BO" sz="2800" dirty="0" smtClean="0"/>
              <a:t>COMPASION</a:t>
            </a:r>
          </a:p>
          <a:p>
            <a:endParaRPr lang="es-BO" sz="2800" dirty="0"/>
          </a:p>
          <a:p>
            <a:endParaRPr lang="es-BO" sz="2800" dirty="0" smtClean="0"/>
          </a:p>
          <a:p>
            <a:r>
              <a:rPr lang="es-BO" sz="2800" b="1" dirty="0" smtClean="0"/>
              <a:t>EMOCIONES ESTETICAS:</a:t>
            </a:r>
          </a:p>
          <a:p>
            <a:r>
              <a:rPr lang="es-BO" sz="2800" dirty="0" smtClean="0"/>
              <a:t>SE DAN CUANDO REACCIONAMOS EMOCIONALMENTE</a:t>
            </a:r>
          </a:p>
          <a:p>
            <a:r>
              <a:rPr lang="es-BO" sz="2800" dirty="0" smtClean="0"/>
              <a:t>ANTE CIERTAS MANIEFESTACIONES ARTISTICAS.</a:t>
            </a:r>
            <a:endParaRPr lang="es-BO" sz="2800" dirty="0"/>
          </a:p>
        </p:txBody>
      </p:sp>
      <p:sp>
        <p:nvSpPr>
          <p:cNvPr id="13" name="object 13"/>
          <p:cNvSpPr/>
          <p:nvPr/>
        </p:nvSpPr>
        <p:spPr>
          <a:xfrm>
            <a:off x="8235696" y="3599688"/>
            <a:ext cx="533400" cy="5471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339975" y="549275"/>
            <a:ext cx="4475226" cy="4386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1500" y="4276344"/>
            <a:ext cx="515112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500" y="4678680"/>
            <a:ext cx="51511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1500" y="5081016"/>
            <a:ext cx="51511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328" y="5443728"/>
            <a:ext cx="6979920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12735" y="5443728"/>
            <a:ext cx="845820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624" y="6153912"/>
            <a:ext cx="51511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624" y="6556247"/>
            <a:ext cx="751332" cy="301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4524" y="6556247"/>
            <a:ext cx="979932" cy="301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6024" y="6556247"/>
            <a:ext cx="1322832" cy="301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0424" y="6556247"/>
            <a:ext cx="1322831" cy="301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4824" y="6556247"/>
            <a:ext cx="1322831" cy="301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97196" y="6556247"/>
            <a:ext cx="784860" cy="301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9224" y="6556247"/>
            <a:ext cx="1429512" cy="3017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2842" y="5679331"/>
            <a:ext cx="1842994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spc="0" dirty="0" smtClean="0">
                <a:latin typeface="Verdana"/>
                <a:cs typeface="Verdana"/>
              </a:rPr>
              <a:t>¿</a:t>
            </a:r>
            <a:r>
              <a:rPr sz="4000" spc="4" dirty="0" smtClean="0">
                <a:latin typeface="Verdana"/>
                <a:cs typeface="Verdana"/>
              </a:rPr>
              <a:t>C</a:t>
            </a:r>
            <a:r>
              <a:rPr sz="4000" spc="0" dirty="0" smtClean="0">
                <a:latin typeface="Verdana"/>
                <a:cs typeface="Verdana"/>
              </a:rPr>
              <a:t>ómo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1161" y="5679331"/>
            <a:ext cx="603812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spc="0" dirty="0" smtClean="0">
                <a:latin typeface="Verdana"/>
                <a:cs typeface="Verdana"/>
              </a:rPr>
              <a:t>te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3231" y="5679331"/>
            <a:ext cx="189434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spc="0" dirty="0" smtClean="0">
                <a:latin typeface="Verdana"/>
                <a:cs typeface="Verdana"/>
              </a:rPr>
              <a:t>si</a:t>
            </a:r>
            <a:r>
              <a:rPr sz="4000" spc="-14" dirty="0" smtClean="0">
                <a:latin typeface="Verdana"/>
                <a:cs typeface="Verdana"/>
              </a:rPr>
              <a:t>e</a:t>
            </a:r>
            <a:r>
              <a:rPr sz="4000" spc="0" dirty="0" smtClean="0">
                <a:latin typeface="Verdana"/>
                <a:cs typeface="Verdana"/>
              </a:rPr>
              <a:t>n</a:t>
            </a:r>
            <a:r>
              <a:rPr sz="4000" spc="9" dirty="0" smtClean="0">
                <a:latin typeface="Verdana"/>
                <a:cs typeface="Verdana"/>
              </a:rPr>
              <a:t>t</a:t>
            </a:r>
            <a:r>
              <a:rPr sz="4000" spc="0" dirty="0" smtClean="0">
                <a:latin typeface="Verdana"/>
                <a:cs typeface="Verdana"/>
              </a:rPr>
              <a:t>es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79912" y="5679331"/>
            <a:ext cx="183363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spc="0" dirty="0" smtClean="0">
                <a:latin typeface="Verdana"/>
                <a:cs typeface="Verdana"/>
              </a:rPr>
              <a:t>ahora?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168400"/>
            <a:ext cx="483393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0" y="17463"/>
            <a:ext cx="37068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6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" y="2368295"/>
            <a:ext cx="515112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656" y="2799588"/>
            <a:ext cx="682751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287" y="1700149"/>
            <a:ext cx="8894699" cy="360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440436" y="3328416"/>
            <a:ext cx="501395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00" y="3328416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7952" y="3759708"/>
            <a:ext cx="682751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176" y="565404"/>
            <a:ext cx="3525012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6684" y="565404"/>
            <a:ext cx="729995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5351" y="4000499"/>
            <a:ext cx="5715000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8540" y="1928962"/>
            <a:ext cx="81187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“</a:t>
            </a:r>
            <a:r>
              <a:rPr lang="es-BO" sz="2400" dirty="0" smtClean="0">
                <a:latin typeface="Tahoma"/>
                <a:cs typeface="Tahoma"/>
              </a:rPr>
              <a:t>El trabajo de las emociones</a:t>
            </a:r>
            <a:r>
              <a:rPr sz="2400" spc="50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consi</a:t>
            </a:r>
            <a:r>
              <a:rPr sz="2400" spc="9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era</a:t>
            </a:r>
            <a:r>
              <a:rPr sz="2400" spc="4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el</a:t>
            </a:r>
            <a:r>
              <a:rPr sz="2400" spc="3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CUERPO</a:t>
            </a:r>
            <a:r>
              <a:rPr sz="2400" spc="50" dirty="0" smtClean="0">
                <a:solidFill>
                  <a:srgbClr val="F87E04"/>
                </a:solidFill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omo</a:t>
            </a:r>
            <a:r>
              <a:rPr sz="2400" spc="34" dirty="0" smtClean="0"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n</a:t>
            </a:r>
            <a:r>
              <a:rPr sz="2400" spc="3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m</a:t>
            </a:r>
            <a:r>
              <a:rPr sz="2400" spc="-9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pa</a:t>
            </a:r>
            <a:r>
              <a:rPr sz="2400" spc="50" dirty="0" smtClean="0"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</a:t>
            </a:r>
            <a:r>
              <a:rPr sz="2400" spc="2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44" dirty="0" smtClean="0">
                <a:latin typeface="Tahoma"/>
                <a:cs typeface="Tahoma"/>
              </a:rPr>
              <a:t> </a:t>
            </a:r>
            <a:r>
              <a:rPr sz="2400" spc="-4" dirty="0" smtClean="0">
                <a:latin typeface="Tahoma"/>
                <a:cs typeface="Tahoma"/>
              </a:rPr>
              <a:t>h</a:t>
            </a:r>
            <a:r>
              <a:rPr sz="2400" spc="-9" dirty="0" smtClean="0">
                <a:latin typeface="Tahoma"/>
                <a:cs typeface="Tahoma"/>
              </a:rPr>
              <a:t>i</a:t>
            </a:r>
            <a:r>
              <a:rPr sz="2400" spc="0" dirty="0" smtClean="0">
                <a:latin typeface="Tahoma"/>
                <a:cs typeface="Tahoma"/>
              </a:rPr>
              <a:t>stor</a:t>
            </a:r>
            <a:r>
              <a:rPr sz="2400" spc="4" dirty="0" smtClean="0">
                <a:latin typeface="Tahoma"/>
                <a:cs typeface="Tahoma"/>
              </a:rPr>
              <a:t>i</a:t>
            </a:r>
            <a:r>
              <a:rPr sz="2400" spc="0" dirty="0" smtClean="0">
                <a:latin typeface="Tahoma"/>
                <a:cs typeface="Tahoma"/>
              </a:rPr>
              <a:t>a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0173" y="2294722"/>
            <a:ext cx="3765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su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5577" y="2294722"/>
            <a:ext cx="1524390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136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POST</a:t>
            </a:r>
            <a:r>
              <a:rPr sz="2400" spc="-1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RA,</a:t>
            </a:r>
            <a:endParaRPr sz="2400">
              <a:latin typeface="Tahoma"/>
              <a:cs typeface="Tahoma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sz="3600" spc="0" baseline="-2301" dirty="0" smtClean="0">
                <a:latin typeface="Tahoma"/>
                <a:cs typeface="Tahoma"/>
              </a:rPr>
              <a:t>numero</a:t>
            </a:r>
            <a:r>
              <a:rPr sz="3600" spc="-14" baseline="-2301" dirty="0" smtClean="0">
                <a:latin typeface="Tahoma"/>
                <a:cs typeface="Tahoma"/>
              </a:rPr>
              <a:t>s</a:t>
            </a:r>
            <a:r>
              <a:rPr sz="3600" spc="0" baseline="-2301" dirty="0" smtClean="0"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8370" y="2294722"/>
            <a:ext cx="3765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su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0161" y="2294722"/>
            <a:ext cx="10073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GE</a:t>
            </a:r>
            <a:r>
              <a:rPr sz="2400" spc="-14" dirty="0" smtClean="0">
                <a:latin typeface="Tahoma"/>
                <a:cs typeface="Tahoma"/>
              </a:rPr>
              <a:t>S</a:t>
            </a:r>
            <a:r>
              <a:rPr sz="2400" spc="0" dirty="0" smtClean="0">
                <a:latin typeface="Tahoma"/>
                <a:cs typeface="Tahoma"/>
              </a:rPr>
              <a:t>TO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6192" y="2294722"/>
            <a:ext cx="2229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7108" y="2294722"/>
            <a:ext cx="356235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594" algn="ctr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su</a:t>
            </a:r>
            <a:endParaRPr sz="2400">
              <a:latin typeface="Tahoma"/>
              <a:cs typeface="Tahoma"/>
            </a:endParaRPr>
          </a:p>
          <a:p>
            <a:pPr marL="54864" algn="ctr">
              <a:lnSpc>
                <a:spcPts val="2880"/>
              </a:lnSpc>
              <a:spcBef>
                <a:spcPts val="14"/>
              </a:spcBef>
            </a:pPr>
            <a:r>
              <a:rPr sz="3600" spc="0" baseline="-2301" dirty="0" smtClean="0">
                <a:latin typeface="Tahoma"/>
                <a:cs typeface="Tahoma"/>
              </a:rPr>
              <a:t>la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440" y="2660482"/>
            <a:ext cx="1936344" cy="696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MOVIMI</a:t>
            </a:r>
            <a:r>
              <a:rPr sz="2400" spc="14" dirty="0" smtClean="0">
                <a:latin typeface="Tahoma"/>
                <a:cs typeface="Tahoma"/>
              </a:rPr>
              <a:t>E</a:t>
            </a:r>
            <a:r>
              <a:rPr sz="2400" spc="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TO</a:t>
            </a:r>
            <a:endParaRPr sz="2400">
              <a:latin typeface="Tahoma"/>
              <a:cs typeface="Tahoma"/>
            </a:endParaRPr>
          </a:p>
          <a:p>
            <a:pPr marL="12700" marR="45719">
              <a:lnSpc>
                <a:spcPts val="2880"/>
              </a:lnSpc>
              <a:spcBef>
                <a:spcPts val="14"/>
              </a:spcBef>
            </a:pPr>
            <a:r>
              <a:rPr sz="3600" spc="0" baseline="-2301" dirty="0" smtClean="0">
                <a:latin typeface="Tahoma"/>
                <a:cs typeface="Tahoma"/>
              </a:rPr>
              <a:t>persona”.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6123" y="2660482"/>
            <a:ext cx="11036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-9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port</a:t>
            </a:r>
            <a:r>
              <a:rPr sz="2400" spc="-1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9290" y="2660482"/>
            <a:ext cx="16443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informa</a:t>
            </a:r>
            <a:r>
              <a:rPr sz="2400" spc="-9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i</a:t>
            </a:r>
            <a:r>
              <a:rPr sz="2400" spc="4" dirty="0" smtClean="0">
                <a:latin typeface="Tahoma"/>
                <a:cs typeface="Tahoma"/>
              </a:rPr>
              <a:t>ó</a:t>
            </a:r>
            <a:r>
              <a:rPr sz="2400" spc="0" dirty="0" smtClean="0"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9764" y="2660482"/>
            <a:ext cx="8100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-9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bre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20623" y="4386072"/>
            <a:ext cx="501395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588" y="4386072"/>
            <a:ext cx="504444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140" y="4817364"/>
            <a:ext cx="682751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565404"/>
            <a:ext cx="3525012" cy="73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6684" y="565404"/>
            <a:ext cx="729995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7814" y="2328886"/>
            <a:ext cx="335976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Dam</a:t>
            </a:r>
            <a:r>
              <a:rPr sz="2400" spc="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sio</a:t>
            </a:r>
            <a:r>
              <a:rPr sz="2400" spc="-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(1996)</a:t>
            </a:r>
            <a:r>
              <a:rPr sz="2400" spc="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ab</a:t>
            </a:r>
            <a:r>
              <a:rPr sz="2400" spc="9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rda: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814" y="3206963"/>
            <a:ext cx="181848" cy="120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-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429"/>
              </a:spcBef>
            </a:pPr>
            <a:r>
              <a:rPr sz="2400" spc="0" dirty="0" smtClean="0">
                <a:latin typeface="Tahoma"/>
                <a:cs typeface="Tahoma"/>
              </a:rPr>
              <a:t>-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561"/>
              </a:spcBef>
            </a:pPr>
            <a:r>
              <a:rPr sz="2400" spc="0" dirty="0" smtClean="0">
                <a:latin typeface="Tahoma"/>
                <a:cs typeface="Tahoma"/>
              </a:rPr>
              <a:t>-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335" y="3206963"/>
            <a:ext cx="321240" cy="120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465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El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429"/>
              </a:spcBef>
            </a:pPr>
            <a:r>
              <a:rPr sz="2400" spc="0" dirty="0" smtClean="0">
                <a:latin typeface="Tahoma"/>
                <a:cs typeface="Tahoma"/>
              </a:rPr>
              <a:t>El</a:t>
            </a:r>
            <a:endParaRPr sz="2400">
              <a:latin typeface="Tahoma"/>
              <a:cs typeface="Tahoma"/>
            </a:endParaRPr>
          </a:p>
          <a:p>
            <a:pPr marL="12700" marR="9465">
              <a:lnSpc>
                <a:spcPct val="100585"/>
              </a:lnSpc>
              <a:spcBef>
                <a:spcPts val="561"/>
              </a:spcBef>
            </a:pPr>
            <a:r>
              <a:rPr sz="2400" spc="0" dirty="0" smtClean="0">
                <a:latin typeface="Tahoma"/>
                <a:cs typeface="Tahoma"/>
              </a:rPr>
              <a:t>El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139" y="3206963"/>
            <a:ext cx="1010966" cy="120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v</a:t>
            </a:r>
            <a:r>
              <a:rPr sz="2400" spc="9" dirty="0" smtClean="0">
                <a:latin typeface="Tahoma"/>
                <a:cs typeface="Tahoma"/>
              </a:rPr>
              <a:t>í</a:t>
            </a:r>
            <a:r>
              <a:rPr sz="2400" spc="0" dirty="0" smtClean="0">
                <a:latin typeface="Tahoma"/>
                <a:cs typeface="Tahoma"/>
              </a:rPr>
              <a:t>nc</a:t>
            </a:r>
            <a:r>
              <a:rPr sz="2400" spc="1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lo</a:t>
            </a:r>
            <a:endParaRPr sz="2400">
              <a:latin typeface="Tahoma"/>
              <a:cs typeface="Tahoma"/>
            </a:endParaRPr>
          </a:p>
          <a:p>
            <a:pPr marL="12700" marR="3234">
              <a:lnSpc>
                <a:spcPts val="3460"/>
              </a:lnSpc>
              <a:spcBef>
                <a:spcPts val="233"/>
              </a:spcBef>
            </a:pPr>
            <a:r>
              <a:rPr sz="2400" spc="0" dirty="0" smtClean="0">
                <a:latin typeface="Tahoma"/>
                <a:cs typeface="Tahoma"/>
              </a:rPr>
              <a:t>v</a:t>
            </a:r>
            <a:r>
              <a:rPr sz="2400" spc="9" dirty="0" smtClean="0">
                <a:latin typeface="Tahoma"/>
                <a:cs typeface="Tahoma"/>
              </a:rPr>
              <a:t>í</a:t>
            </a:r>
            <a:r>
              <a:rPr sz="2400" spc="0" dirty="0" smtClean="0">
                <a:latin typeface="Tahoma"/>
                <a:cs typeface="Tahoma"/>
              </a:rPr>
              <a:t>nc</a:t>
            </a:r>
            <a:r>
              <a:rPr sz="2400" spc="1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lo v</a:t>
            </a:r>
            <a:r>
              <a:rPr sz="2400" spc="9" dirty="0" smtClean="0">
                <a:latin typeface="Tahoma"/>
                <a:cs typeface="Tahoma"/>
              </a:rPr>
              <a:t>í</a:t>
            </a:r>
            <a:r>
              <a:rPr sz="2400" spc="0" dirty="0" smtClean="0">
                <a:latin typeface="Tahoma"/>
                <a:cs typeface="Tahoma"/>
              </a:rPr>
              <a:t>nc</a:t>
            </a:r>
            <a:r>
              <a:rPr sz="2400" spc="1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lo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3020" y="3206963"/>
            <a:ext cx="3198269" cy="120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485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cuer</a:t>
            </a:r>
            <a:r>
              <a:rPr sz="2400" spc="9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o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– me</a:t>
            </a:r>
            <a:r>
              <a:rPr sz="2400" spc="9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te.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3460"/>
              </a:lnSpc>
              <a:spcBef>
                <a:spcPts val="233"/>
              </a:spcBef>
            </a:pPr>
            <a:r>
              <a:rPr sz="2400" spc="0" dirty="0" smtClean="0">
                <a:latin typeface="Tahoma"/>
                <a:cs typeface="Tahoma"/>
              </a:rPr>
              <a:t>se</a:t>
            </a:r>
            <a:r>
              <a:rPr sz="2400" spc="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ti</a:t>
            </a:r>
            <a:r>
              <a:rPr sz="2400" spc="4" dirty="0" smtClean="0">
                <a:latin typeface="Tahoma"/>
                <a:cs typeface="Tahoma"/>
              </a:rPr>
              <a:t>m</a:t>
            </a:r>
            <a:r>
              <a:rPr sz="2400" spc="0" dirty="0" smtClean="0">
                <a:latin typeface="Tahoma"/>
                <a:cs typeface="Tahoma"/>
              </a:rPr>
              <a:t>ie</a:t>
            </a:r>
            <a:r>
              <a:rPr sz="2400" spc="9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to</a:t>
            </a:r>
            <a:r>
              <a:rPr sz="2400" spc="-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– cuer</a:t>
            </a:r>
            <a:r>
              <a:rPr sz="2400" spc="9" dirty="0" smtClean="0">
                <a:latin typeface="Tahoma"/>
                <a:cs typeface="Tahoma"/>
              </a:rPr>
              <a:t>p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. cuer</a:t>
            </a:r>
            <a:r>
              <a:rPr sz="2400" spc="9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o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– </a:t>
            </a:r>
            <a:r>
              <a:rPr sz="2400" spc="4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ens</a:t>
            </a:r>
            <a:r>
              <a:rPr sz="2400" spc="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mie</a:t>
            </a:r>
            <a:r>
              <a:rPr sz="2400" spc="9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t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96280" y="4085041"/>
            <a:ext cx="25488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 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r</a:t>
            </a: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en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su</a:t>
            </a:r>
            <a:r>
              <a:rPr sz="2400" spc="14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eri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56844" y="3361944"/>
            <a:ext cx="3526535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4948" y="3361944"/>
            <a:ext cx="2129028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5544" y="3361944"/>
            <a:ext cx="499872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6984" y="3361944"/>
            <a:ext cx="2880360" cy="499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9744" y="3727704"/>
            <a:ext cx="5314187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05500" y="3727704"/>
            <a:ext cx="231800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15072" y="3727704"/>
            <a:ext cx="595883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9744" y="4093464"/>
            <a:ext cx="1158240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9552" y="4093464"/>
            <a:ext cx="1816607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7728" y="4093464"/>
            <a:ext cx="502920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2216" y="4093464"/>
            <a:ext cx="1406652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0436" y="4093464"/>
            <a:ext cx="1812036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54040" y="4093464"/>
            <a:ext cx="501396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47004" y="4093464"/>
            <a:ext cx="1926336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4908" y="4093464"/>
            <a:ext cx="504444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" y="565404"/>
            <a:ext cx="3878579" cy="7391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0252" y="565404"/>
            <a:ext cx="858012" cy="739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4760" y="565404"/>
            <a:ext cx="729996" cy="739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1252" y="565404"/>
            <a:ext cx="1874520" cy="7391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2268" y="565404"/>
            <a:ext cx="729996" cy="739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4644" y="2255987"/>
            <a:ext cx="76356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Reich (1978)</a:t>
            </a:r>
            <a:r>
              <a:rPr sz="2400" spc="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b</a:t>
            </a:r>
            <a:r>
              <a:rPr sz="2400" spc="4" dirty="0" smtClean="0">
                <a:latin typeface="Tahoma"/>
                <a:cs typeface="Tahoma"/>
              </a:rPr>
              <a:t>l</a:t>
            </a:r>
            <a:r>
              <a:rPr sz="2400" spc="0" dirty="0" smtClean="0">
                <a:latin typeface="Tahoma"/>
                <a:cs typeface="Tahoma"/>
              </a:rPr>
              <a:t>o</a:t>
            </a:r>
            <a:r>
              <a:rPr sz="2400" spc="9" dirty="0" smtClean="0">
                <a:latin typeface="Tahoma"/>
                <a:cs typeface="Tahoma"/>
              </a:rPr>
              <a:t>q</a:t>
            </a:r>
            <a:r>
              <a:rPr sz="2400" spc="0" dirty="0" smtClean="0">
                <a:latin typeface="Tahoma"/>
                <a:cs typeface="Tahoma"/>
              </a:rPr>
              <a:t>ueos</a:t>
            </a:r>
            <a:r>
              <a:rPr sz="2400" spc="-1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Tahoma"/>
                <a:cs typeface="Tahoma"/>
              </a:rPr>
              <a:t>psí</a:t>
            </a:r>
            <a:r>
              <a:rPr sz="2400" spc="9" dirty="0" smtClean="0">
                <a:solidFill>
                  <a:srgbClr val="006FC0"/>
                </a:solidFill>
                <a:latin typeface="Tahoma"/>
                <a:cs typeface="Tahoma"/>
              </a:rPr>
              <a:t>q</a:t>
            </a:r>
            <a:r>
              <a:rPr sz="2400" spc="0" dirty="0" smtClean="0">
                <a:solidFill>
                  <a:srgbClr val="006FC0"/>
                </a:solidFill>
                <a:latin typeface="Tahoma"/>
                <a:cs typeface="Tahoma"/>
              </a:rPr>
              <a:t>uic</a:t>
            </a:r>
            <a:r>
              <a:rPr sz="2400" spc="9" dirty="0" smtClean="0">
                <a:solidFill>
                  <a:srgbClr val="006FC0"/>
                </a:solidFill>
                <a:latin typeface="Tahoma"/>
                <a:cs typeface="Tahoma"/>
              </a:rPr>
              <a:t>o</a:t>
            </a:r>
            <a:r>
              <a:rPr sz="2400" spc="0" dirty="0" smtClean="0">
                <a:solidFill>
                  <a:srgbClr val="006FC0"/>
                </a:solidFill>
                <a:latin typeface="Tahoma"/>
                <a:cs typeface="Tahoma"/>
              </a:rPr>
              <a:t>s </a:t>
            </a:r>
            <a:r>
              <a:rPr sz="2400" spc="0" dirty="0" smtClean="0">
                <a:latin typeface="Tahoma"/>
                <a:cs typeface="Tahoma"/>
              </a:rPr>
              <a:t>tienen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correspon</a:t>
            </a:r>
            <a:r>
              <a:rPr sz="2400" spc="9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encia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544" y="2621747"/>
            <a:ext cx="45403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con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las</a:t>
            </a:r>
            <a:r>
              <a:rPr sz="2400" spc="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con</a:t>
            </a:r>
            <a:r>
              <a:rPr sz="2400" spc="4" dirty="0" smtClean="0">
                <a:solidFill>
                  <a:srgbClr val="F87E04"/>
                </a:solidFill>
                <a:latin typeface="Tahoma"/>
                <a:cs typeface="Tahoma"/>
              </a:rPr>
              <a:t>t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raccio</a:t>
            </a:r>
            <a:r>
              <a:rPr sz="2400" spc="4" dirty="0" smtClean="0">
                <a:solidFill>
                  <a:srgbClr val="F87E04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es</a:t>
            </a:r>
            <a:r>
              <a:rPr sz="2400" spc="9" dirty="0" smtClean="0">
                <a:solidFill>
                  <a:srgbClr val="F87E04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muscul</a:t>
            </a:r>
            <a:r>
              <a:rPr sz="2400" spc="4" dirty="0" smtClean="0">
                <a:solidFill>
                  <a:srgbClr val="F87E04"/>
                </a:solidFill>
                <a:latin typeface="Tahoma"/>
                <a:cs typeface="Tahoma"/>
              </a:rPr>
              <a:t>a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res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2559" y="2621747"/>
            <a:ext cx="12561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cró</a:t>
            </a:r>
            <a:r>
              <a:rPr sz="2400" spc="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icas.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7468" y="3499825"/>
            <a:ext cx="245733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5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p</a:t>
            </a:r>
            <a:r>
              <a:rPr sz="2400" spc="9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r abstracto que</a:t>
            </a:r>
            <a:endParaRPr sz="2400">
              <a:latin typeface="Tahoma"/>
              <a:cs typeface="Tahoma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sz="3600" spc="-9" baseline="-2301" dirty="0" smtClean="0">
                <a:latin typeface="Tahoma"/>
                <a:cs typeface="Tahoma"/>
              </a:rPr>
              <a:t>e</a:t>
            </a:r>
            <a:r>
              <a:rPr sz="3600" spc="0" baseline="-2301" dirty="0" smtClean="0">
                <a:latin typeface="Tahoma"/>
                <a:cs typeface="Tahoma"/>
              </a:rPr>
              <a:t>l</a:t>
            </a:r>
            <a:r>
              <a:rPr sz="3600" spc="19" baseline="-2301" dirty="0" smtClean="0">
                <a:latin typeface="Tahoma"/>
                <a:cs typeface="Tahoma"/>
              </a:rPr>
              <a:t> </a:t>
            </a:r>
            <a:r>
              <a:rPr sz="3600" spc="0" baseline="-2301" dirty="0" smtClean="0">
                <a:solidFill>
                  <a:srgbClr val="F87E04"/>
                </a:solidFill>
                <a:latin typeface="Tahoma"/>
                <a:cs typeface="Tahoma"/>
              </a:rPr>
              <a:t>t</a:t>
            </a:r>
            <a:r>
              <a:rPr sz="3600" spc="4" baseline="-2301" dirty="0" smtClean="0">
                <a:solidFill>
                  <a:srgbClr val="F87E04"/>
                </a:solidFill>
                <a:latin typeface="Tahoma"/>
                <a:cs typeface="Tahoma"/>
              </a:rPr>
              <a:t>o</a:t>
            </a:r>
            <a:r>
              <a:rPr sz="3600" spc="0" baseline="-2301" dirty="0" smtClean="0">
                <a:solidFill>
                  <a:srgbClr val="F87E04"/>
                </a:solidFill>
                <a:latin typeface="Tahoma"/>
                <a:cs typeface="Tahoma"/>
              </a:rPr>
              <a:t>no</a:t>
            </a:r>
            <a:r>
              <a:rPr sz="3600" spc="-19" baseline="-2301" dirty="0" smtClean="0">
                <a:solidFill>
                  <a:srgbClr val="F87E04"/>
                </a:solidFill>
                <a:latin typeface="Tahoma"/>
                <a:cs typeface="Tahoma"/>
              </a:rPr>
              <a:t> </a:t>
            </a:r>
            <a:r>
              <a:rPr sz="3600" spc="0" baseline="-2301" dirty="0" smtClean="0">
                <a:solidFill>
                  <a:srgbClr val="F87E04"/>
                </a:solidFill>
                <a:latin typeface="Tahoma"/>
                <a:cs typeface="Tahoma"/>
              </a:rPr>
              <a:t>muscul</a:t>
            </a:r>
            <a:r>
              <a:rPr sz="3600" spc="4" baseline="-2301" dirty="0" smtClean="0">
                <a:solidFill>
                  <a:srgbClr val="F87E04"/>
                </a:solidFill>
                <a:latin typeface="Tahoma"/>
                <a:cs typeface="Tahoma"/>
              </a:rPr>
              <a:t>a</a:t>
            </a:r>
            <a:r>
              <a:rPr sz="3600" spc="9" baseline="-2301" dirty="0" smtClean="0">
                <a:solidFill>
                  <a:srgbClr val="F87E04"/>
                </a:solidFill>
                <a:latin typeface="Tahoma"/>
                <a:cs typeface="Tahoma"/>
              </a:rPr>
              <a:t>r</a:t>
            </a:r>
            <a:r>
              <a:rPr sz="3600" spc="0" baseline="-2301" dirty="0" smtClean="0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7544" y="4231345"/>
            <a:ext cx="63358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en</a:t>
            </a:r>
            <a:r>
              <a:rPr sz="2400" spc="-1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circulaci</a:t>
            </a:r>
            <a:r>
              <a:rPr sz="2400" spc="9" dirty="0" smtClean="0">
                <a:solidFill>
                  <a:srgbClr val="F87E04"/>
                </a:solidFill>
                <a:latin typeface="Tahoma"/>
                <a:cs typeface="Tahoma"/>
              </a:rPr>
              <a:t>ó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n </a:t>
            </a:r>
            <a:r>
              <a:rPr sz="2400" spc="0" dirty="0" smtClean="0">
                <a:latin typeface="Tahoma"/>
                <a:cs typeface="Tahoma"/>
              </a:rPr>
              <a:t>y</a:t>
            </a:r>
            <a:r>
              <a:rPr sz="2400" spc="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en </a:t>
            </a:r>
            <a:r>
              <a:rPr sz="2400" spc="-9" dirty="0" smtClean="0">
                <a:latin typeface="Tahoma"/>
                <a:cs typeface="Tahoma"/>
              </a:rPr>
              <a:t>e</a:t>
            </a:r>
            <a:r>
              <a:rPr sz="2400" spc="0" dirty="0" smtClean="0">
                <a:latin typeface="Tahoma"/>
                <a:cs typeface="Tahoma"/>
              </a:rPr>
              <a:t>l 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or</a:t>
            </a:r>
            <a:r>
              <a:rPr sz="2400" spc="4" dirty="0" smtClean="0">
                <a:solidFill>
                  <a:srgbClr val="F87E04"/>
                </a:solidFill>
                <a:latin typeface="Tahoma"/>
                <a:cs typeface="Tahoma"/>
              </a:rPr>
              <a:t>g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an</a:t>
            </a:r>
            <a:r>
              <a:rPr sz="2400" spc="4" dirty="0" smtClean="0">
                <a:solidFill>
                  <a:srgbClr val="F87E04"/>
                </a:solidFill>
                <a:latin typeface="Tahoma"/>
                <a:cs typeface="Tahoma"/>
              </a:rPr>
              <a:t>i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smo</a:t>
            </a:r>
            <a:r>
              <a:rPr sz="2400" spc="-9" dirty="0" smtClean="0">
                <a:solidFill>
                  <a:srgbClr val="F87E04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en general.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36512" y="3301"/>
            <a:ext cx="4608449" cy="6854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1928" y="2649814"/>
            <a:ext cx="1705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T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lle</a:t>
            </a:r>
            <a:r>
              <a:rPr sz="2400" spc="-25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(2004)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11928" y="3527638"/>
            <a:ext cx="3655822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La </a:t>
            </a:r>
            <a:r>
              <a:rPr sz="2400" spc="0" dirty="0" smtClean="0">
                <a:solidFill>
                  <a:srgbClr val="00AF50"/>
                </a:solidFill>
                <a:latin typeface="Tahoma"/>
                <a:cs typeface="Tahoma"/>
              </a:rPr>
              <a:t>emoci</a:t>
            </a:r>
            <a:r>
              <a:rPr sz="2400" spc="4" dirty="0" smtClean="0">
                <a:solidFill>
                  <a:srgbClr val="00AF50"/>
                </a:solidFill>
                <a:latin typeface="Tahoma"/>
                <a:cs typeface="Tahoma"/>
              </a:rPr>
              <a:t>ó</a:t>
            </a:r>
            <a:r>
              <a:rPr sz="2400" spc="0" dirty="0" smtClean="0">
                <a:solidFill>
                  <a:srgbClr val="00AF50"/>
                </a:solidFill>
                <a:latin typeface="Tahoma"/>
                <a:cs typeface="Tahoma"/>
              </a:rPr>
              <a:t>n </a:t>
            </a:r>
            <a:r>
              <a:rPr sz="2400" spc="0" dirty="0" smtClean="0">
                <a:latin typeface="Tahoma"/>
                <a:cs typeface="Tahoma"/>
              </a:rPr>
              <a:t>“es </a:t>
            </a:r>
            <a:r>
              <a:rPr sz="2400" spc="4" dirty="0" smtClean="0">
                <a:latin typeface="Tahoma"/>
                <a:cs typeface="Tahoma"/>
              </a:rPr>
              <a:t>l</a:t>
            </a:r>
            <a:r>
              <a:rPr sz="2400" spc="0" dirty="0" smtClean="0">
                <a:latin typeface="Tahoma"/>
                <a:cs typeface="Tahoma"/>
              </a:rPr>
              <a:t>a reacción</a:t>
            </a:r>
            <a:endParaRPr sz="2400">
              <a:latin typeface="Tahoma"/>
              <a:cs typeface="Tahoma"/>
            </a:endParaRPr>
          </a:p>
          <a:p>
            <a:pPr marL="355600" marR="45720">
              <a:lnSpc>
                <a:spcPts val="2880"/>
              </a:lnSpc>
              <a:spcBef>
                <a:spcPts val="14"/>
              </a:spcBef>
            </a:pPr>
            <a:r>
              <a:rPr sz="3600" spc="0" baseline="-2301" dirty="0" smtClean="0">
                <a:latin typeface="Tahoma"/>
                <a:cs typeface="Tahoma"/>
              </a:rPr>
              <a:t>del</a:t>
            </a:r>
            <a:r>
              <a:rPr sz="3600" spc="-9" baseline="-2301" dirty="0" smtClean="0">
                <a:latin typeface="Tahoma"/>
                <a:cs typeface="Tahoma"/>
              </a:rPr>
              <a:t> </a:t>
            </a:r>
            <a:r>
              <a:rPr sz="3600" spc="0" baseline="-2301" dirty="0" smtClean="0">
                <a:solidFill>
                  <a:srgbClr val="F87E04"/>
                </a:solidFill>
                <a:latin typeface="Tahoma"/>
                <a:cs typeface="Tahoma"/>
              </a:rPr>
              <a:t>cuerpo </a:t>
            </a:r>
            <a:r>
              <a:rPr sz="3600" spc="0" baseline="-2301" dirty="0" smtClean="0">
                <a:latin typeface="Tahoma"/>
                <a:cs typeface="Tahoma"/>
              </a:rPr>
              <a:t>a </a:t>
            </a:r>
            <a:r>
              <a:rPr sz="3600" spc="4" baseline="-2301" dirty="0" smtClean="0">
                <a:latin typeface="Tahoma"/>
                <a:cs typeface="Tahoma"/>
              </a:rPr>
              <a:t>t</a:t>
            </a:r>
            <a:r>
              <a:rPr sz="3600" spc="0" baseline="-2301" dirty="0" smtClean="0">
                <a:latin typeface="Tahoma"/>
                <a:cs typeface="Tahoma"/>
              </a:rPr>
              <a:t>u </a:t>
            </a:r>
            <a:r>
              <a:rPr sz="3600" spc="0" baseline="-2301" dirty="0" smtClean="0">
                <a:solidFill>
                  <a:srgbClr val="006FC0"/>
                </a:solidFill>
                <a:latin typeface="Tahoma"/>
                <a:cs typeface="Tahoma"/>
              </a:rPr>
              <a:t>ment</a:t>
            </a:r>
            <a:r>
              <a:rPr sz="3600" spc="4" baseline="-2301" dirty="0" smtClean="0">
                <a:solidFill>
                  <a:srgbClr val="006FC0"/>
                </a:solidFill>
                <a:latin typeface="Tahoma"/>
                <a:cs typeface="Tahoma"/>
              </a:rPr>
              <a:t>e</a:t>
            </a:r>
            <a:r>
              <a:rPr sz="3600" spc="0" baseline="-2301" dirty="0" smtClean="0">
                <a:latin typeface="Tahoma"/>
                <a:cs typeface="Tahoma"/>
              </a:rPr>
              <a:t>”.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340231" y="2664141"/>
            <a:ext cx="6760845" cy="422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808" y="2144267"/>
            <a:ext cx="504443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7217" y="744179"/>
            <a:ext cx="11502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9" dirty="0" smtClean="0">
                <a:latin typeface="Tahoma"/>
                <a:cs typeface="Tahoma"/>
              </a:rPr>
              <a:t>b</a:t>
            </a:r>
            <a:r>
              <a:rPr sz="2400" spc="0" dirty="0" smtClean="0">
                <a:latin typeface="Tahoma"/>
                <a:cs typeface="Tahoma"/>
              </a:rPr>
              <a:t>onté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0451" y="744179"/>
            <a:ext cx="9698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-4" dirty="0" smtClean="0">
                <a:latin typeface="Tahoma"/>
                <a:cs typeface="Tahoma"/>
              </a:rPr>
              <a:t>(</a:t>
            </a:r>
            <a:r>
              <a:rPr sz="2400" spc="0" dirty="0" smtClean="0">
                <a:latin typeface="Tahoma"/>
                <a:cs typeface="Tahoma"/>
              </a:rPr>
              <a:t>200</a:t>
            </a:r>
            <a:r>
              <a:rPr sz="2400" spc="14" dirty="0" smtClean="0">
                <a:latin typeface="Tahoma"/>
                <a:cs typeface="Tahoma"/>
              </a:rPr>
              <a:t>5</a:t>
            </a:r>
            <a:r>
              <a:rPr sz="2400" spc="0" dirty="0" smtClean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4081" y="744179"/>
            <a:ext cx="10471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cu</a:t>
            </a:r>
            <a:r>
              <a:rPr sz="2400" spc="9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ndo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15562" y="744179"/>
            <a:ext cx="4367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las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85538" y="744179"/>
            <a:ext cx="21704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008200"/>
                </a:solidFill>
                <a:latin typeface="Tahoma"/>
                <a:cs typeface="Tahoma"/>
              </a:rPr>
              <a:t>emociones </a:t>
            </a:r>
            <a:r>
              <a:rPr sz="2400" spc="104" dirty="0" smtClean="0">
                <a:solidFill>
                  <a:srgbClr val="008200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son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0080" y="744179"/>
            <a:ext cx="13052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rete</a:t>
            </a:r>
            <a:r>
              <a:rPr sz="2400" spc="-9" dirty="0" smtClean="0">
                <a:latin typeface="Tahoma"/>
                <a:cs typeface="Tahoma"/>
              </a:rPr>
              <a:t>ni</a:t>
            </a:r>
            <a:r>
              <a:rPr sz="2400" spc="0" dirty="0" smtClean="0">
                <a:latin typeface="Tahoma"/>
                <a:cs typeface="Tahoma"/>
              </a:rPr>
              <a:t>das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28990" y="744179"/>
            <a:ext cx="2366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0117" y="1109940"/>
            <a:ext cx="134792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juzg</a:t>
            </a:r>
            <a:r>
              <a:rPr sz="2400" spc="-9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das,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7633" y="1109940"/>
            <a:ext cx="40096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-4" dirty="0" smtClean="0">
                <a:latin typeface="Tahoma"/>
                <a:cs typeface="Tahoma"/>
              </a:rPr>
              <a:t>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9989" y="1109940"/>
            <a:ext cx="7486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-9" dirty="0" smtClean="0">
                <a:latin typeface="Tahoma"/>
                <a:cs typeface="Tahoma"/>
              </a:rPr>
              <a:t>l</a:t>
            </a:r>
            <a:r>
              <a:rPr sz="2400" spc="0" dirty="0" smtClean="0">
                <a:latin typeface="Tahoma"/>
                <a:cs typeface="Tahoma"/>
              </a:rPr>
              <a:t>ugar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1697" y="1109940"/>
            <a:ext cx="1232835" cy="696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8152">
              <a:lnSpc>
                <a:spcPts val="2585"/>
              </a:lnSpc>
              <a:spcBef>
                <a:spcPts val="129"/>
              </a:spcBef>
            </a:pP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 </a:t>
            </a:r>
            <a:r>
              <a:rPr sz="2400" spc="319" dirty="0" smtClean="0">
                <a:latin typeface="Tahoma"/>
                <a:cs typeface="Tahoma"/>
              </a:rPr>
              <a:t> </a:t>
            </a:r>
            <a:r>
              <a:rPr sz="2400" spc="-4" dirty="0" smtClean="0">
                <a:latin typeface="Tahoma"/>
                <a:cs typeface="Tahoma"/>
              </a:rPr>
              <a:t>ser</a:t>
            </a:r>
            <a:endParaRPr sz="2400">
              <a:latin typeface="Tahoma"/>
              <a:cs typeface="Tahoma"/>
            </a:endParaRPr>
          </a:p>
          <a:p>
            <a:pPr marL="12700" marR="4418">
              <a:lnSpc>
                <a:spcPts val="2880"/>
              </a:lnSpc>
              <a:spcBef>
                <a:spcPts val="14"/>
              </a:spcBef>
            </a:pPr>
            <a:r>
              <a:rPr sz="3600" spc="0" baseline="-2301" dirty="0" smtClean="0">
                <a:latin typeface="Tahoma"/>
                <a:cs typeface="Tahoma"/>
              </a:rPr>
              <a:t>vida, </a:t>
            </a:r>
            <a:r>
              <a:rPr sz="3600" spc="229" baseline="-2301" dirty="0" smtClean="0">
                <a:latin typeface="Tahoma"/>
                <a:cs typeface="Tahoma"/>
              </a:rPr>
              <a:t> </a:t>
            </a:r>
            <a:r>
              <a:rPr sz="3600" spc="0" baseline="-2301" dirty="0" smtClean="0">
                <a:latin typeface="Tahoma"/>
                <a:cs typeface="Tahoma"/>
              </a:rPr>
              <a:t>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65014" y="1109940"/>
            <a:ext cx="97947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vividas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5220" y="1109940"/>
            <a:ext cx="79761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co</a:t>
            </a:r>
            <a:r>
              <a:rPr sz="2400" spc="-14" dirty="0" smtClean="0">
                <a:latin typeface="Tahoma"/>
                <a:cs typeface="Tahoma"/>
              </a:rPr>
              <a:t>m</a:t>
            </a:r>
            <a:r>
              <a:rPr sz="2400" spc="0" dirty="0" smtClean="0">
                <a:latin typeface="Tahoma"/>
                <a:cs typeface="Tahoma"/>
              </a:rPr>
              <a:t>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2292" y="1109940"/>
            <a:ext cx="150197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n </a:t>
            </a:r>
            <a:r>
              <a:rPr sz="2400" spc="3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si</a:t>
            </a:r>
            <a:r>
              <a:rPr sz="2400" spc="-14" dirty="0" smtClean="0">
                <a:latin typeface="Tahoma"/>
                <a:cs typeface="Tahoma"/>
              </a:rPr>
              <a:t>m</a:t>
            </a:r>
            <a:r>
              <a:rPr sz="2400" spc="0" dirty="0" smtClean="0">
                <a:latin typeface="Tahoma"/>
                <a:cs typeface="Tahoma"/>
              </a:rPr>
              <a:t>ple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117" y="1475953"/>
            <a:ext cx="16374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mo</a:t>
            </a:r>
            <a:r>
              <a:rPr sz="2400" spc="9" dirty="0" smtClean="0">
                <a:latin typeface="Tahoma"/>
                <a:cs typeface="Tahoma"/>
              </a:rPr>
              <a:t>v</a:t>
            </a:r>
            <a:r>
              <a:rPr sz="2400" spc="0" dirty="0" smtClean="0">
                <a:latin typeface="Tahoma"/>
                <a:cs typeface="Tahoma"/>
              </a:rPr>
              <a:t>i</a:t>
            </a:r>
            <a:r>
              <a:rPr sz="2400" spc="-9" dirty="0" smtClean="0">
                <a:latin typeface="Tahoma"/>
                <a:cs typeface="Tahoma"/>
              </a:rPr>
              <a:t>m</a:t>
            </a:r>
            <a:r>
              <a:rPr sz="2400" spc="0" dirty="0" smtClean="0">
                <a:latin typeface="Tahoma"/>
                <a:cs typeface="Tahoma"/>
              </a:rPr>
              <a:t>iento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5001" y="1475953"/>
            <a:ext cx="4012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4" dirty="0" smtClean="0">
                <a:latin typeface="Tahoma"/>
                <a:cs typeface="Tahoma"/>
              </a:rPr>
              <a:t>de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3641" y="1475953"/>
            <a:ext cx="3013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la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8250" y="1475953"/>
            <a:ext cx="13944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cristali</a:t>
            </a:r>
            <a:r>
              <a:rPr sz="2400" spc="4" dirty="0" smtClean="0">
                <a:latin typeface="Tahoma"/>
                <a:cs typeface="Tahoma"/>
              </a:rPr>
              <a:t>z</a:t>
            </a:r>
            <a:r>
              <a:rPr sz="2400" spc="0" dirty="0" smtClean="0">
                <a:latin typeface="Tahoma"/>
                <a:cs typeface="Tahoma"/>
              </a:rPr>
              <a:t>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2316" y="1475953"/>
            <a:ext cx="3978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-14" dirty="0" smtClean="0">
                <a:latin typeface="Tahoma"/>
                <a:cs typeface="Tahoma"/>
              </a:rPr>
              <a:t>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9432" y="1475953"/>
            <a:ext cx="3005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el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9011" y="1475953"/>
            <a:ext cx="10765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cue</a:t>
            </a:r>
            <a:r>
              <a:rPr sz="2400" spc="-14" dirty="0" smtClean="0">
                <a:solidFill>
                  <a:srgbClr val="F87E04"/>
                </a:solidFill>
                <a:latin typeface="Tahoma"/>
                <a:cs typeface="Tahoma"/>
              </a:rPr>
              <a:t>r</a:t>
            </a:r>
            <a:r>
              <a:rPr sz="2400" spc="0" dirty="0" smtClean="0">
                <a:solidFill>
                  <a:srgbClr val="F87E04"/>
                </a:solidFill>
                <a:latin typeface="Tahoma"/>
                <a:cs typeface="Tahoma"/>
              </a:rPr>
              <a:t>po</a:t>
            </a:r>
            <a:r>
              <a:rPr sz="2400" spc="0" dirty="0" smtClean="0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0117" y="1841713"/>
            <a:ext cx="35976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genera</a:t>
            </a:r>
            <a:r>
              <a:rPr sz="2400" spc="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do</a:t>
            </a:r>
            <a:r>
              <a:rPr sz="2400" spc="-25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enfermedade</a:t>
            </a:r>
            <a:r>
              <a:rPr sz="2400" spc="4" dirty="0" smtClean="0">
                <a:latin typeface="Tahoma"/>
                <a:cs typeface="Tahoma"/>
              </a:rPr>
              <a:t>s</a:t>
            </a:r>
            <a:r>
              <a:rPr sz="2400" spc="0" dirty="0" smtClean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-11176"/>
            <a:ext cx="3708400" cy="686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12 CuadroTexto"/>
          <p:cNvSpPr txBox="1"/>
          <p:nvPr/>
        </p:nvSpPr>
        <p:spPr>
          <a:xfrm>
            <a:off x="3678213" y="1701800"/>
            <a:ext cx="4879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3600" dirty="0" smtClean="0"/>
              <a:t>EDUCACIÓN</a:t>
            </a:r>
            <a:r>
              <a:rPr lang="es-BO" dirty="0" smtClean="0"/>
              <a:t> </a:t>
            </a:r>
            <a:r>
              <a:rPr lang="es-BO" sz="3600" dirty="0" smtClean="0"/>
              <a:t>EMOCIONAL</a:t>
            </a:r>
            <a:endParaRPr lang="es-B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420623" y="566927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623" y="1005839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623" y="5541264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7814" y="1582633"/>
            <a:ext cx="32480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L</a:t>
            </a:r>
            <a:r>
              <a:rPr sz="2400" spc="9" dirty="0" smtClean="0">
                <a:latin typeface="Tahoma"/>
                <a:cs typeface="Tahoma"/>
              </a:rPr>
              <a:t>a</a:t>
            </a:r>
            <a:r>
              <a:rPr sz="2400" spc="4" dirty="0" smtClean="0">
                <a:latin typeface="Tahoma"/>
                <a:cs typeface="Tahoma"/>
              </a:rPr>
              <a:t>g</a:t>
            </a:r>
            <a:r>
              <a:rPr sz="2400" spc="0" dirty="0" smtClean="0">
                <a:latin typeface="Tahoma"/>
                <a:cs typeface="Tahoma"/>
              </a:rPr>
              <a:t>ar</a:t>
            </a: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era </a:t>
            </a:r>
            <a:r>
              <a:rPr sz="2400" spc="334" dirty="0" smtClean="0"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(</a:t>
            </a:r>
            <a:r>
              <a:rPr sz="2400" spc="0" dirty="0" smtClean="0">
                <a:latin typeface="Tahoma"/>
                <a:cs typeface="Tahoma"/>
              </a:rPr>
              <a:t>200</a:t>
            </a:r>
            <a:r>
              <a:rPr sz="2400" spc="-4" dirty="0" smtClean="0">
                <a:latin typeface="Tahoma"/>
                <a:cs typeface="Tahoma"/>
              </a:rPr>
              <a:t>7</a:t>
            </a:r>
            <a:r>
              <a:rPr sz="2400" spc="0" dirty="0" smtClean="0">
                <a:latin typeface="Tahoma"/>
                <a:cs typeface="Tahoma"/>
              </a:rPr>
              <a:t>) </a:t>
            </a:r>
            <a:r>
              <a:rPr sz="2400" spc="354" dirty="0" smtClean="0">
                <a:latin typeface="Tahoma"/>
                <a:cs typeface="Tahoma"/>
              </a:rPr>
              <a:t> </a:t>
            </a:r>
            <a:r>
              <a:rPr sz="2400" spc="9" dirty="0" smtClean="0">
                <a:latin typeface="Tahoma"/>
                <a:cs typeface="Tahoma"/>
              </a:rPr>
              <a:t>“</a:t>
            </a:r>
            <a:r>
              <a:rPr sz="2400" spc="0" dirty="0" smtClean="0">
                <a:latin typeface="Tahoma"/>
                <a:cs typeface="Tahoma"/>
              </a:rPr>
              <a:t>no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9136" y="1582633"/>
            <a:ext cx="11378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es </a:t>
            </a:r>
            <a:r>
              <a:rPr sz="2400" spc="34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4" dirty="0" smtClean="0">
                <a:latin typeface="Tahoma"/>
                <a:cs typeface="Tahoma"/>
              </a:rPr>
              <a:t>ó</a:t>
            </a:r>
            <a:r>
              <a:rPr sz="2400" spc="-9" dirty="0" smtClean="0">
                <a:latin typeface="Tahoma"/>
                <a:cs typeface="Tahoma"/>
              </a:rPr>
              <a:t>l</a:t>
            </a:r>
            <a:r>
              <a:rPr sz="2400" spc="0" dirty="0" smtClean="0">
                <a:latin typeface="Tahoma"/>
                <a:cs typeface="Tahoma"/>
              </a:rPr>
              <a:t>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0886" y="1582633"/>
            <a:ext cx="3013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la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4182" y="1582633"/>
            <a:ext cx="12484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memoria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4263" y="1582633"/>
            <a:ext cx="4703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6723" y="1582633"/>
            <a:ext cx="9008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006FC0"/>
                </a:solidFill>
                <a:latin typeface="Tahoma"/>
                <a:cs typeface="Tahoma"/>
              </a:rPr>
              <a:t>c</a:t>
            </a:r>
            <a:r>
              <a:rPr sz="2400" spc="4" dirty="0" smtClean="0">
                <a:solidFill>
                  <a:srgbClr val="006FC0"/>
                </a:solidFill>
                <a:latin typeface="Tahoma"/>
                <a:cs typeface="Tahoma"/>
              </a:rPr>
              <a:t>ó</a:t>
            </a:r>
            <a:r>
              <a:rPr sz="2400" spc="0" dirty="0" smtClean="0">
                <a:solidFill>
                  <a:srgbClr val="006FC0"/>
                </a:solidFill>
                <a:latin typeface="Tahoma"/>
                <a:cs typeface="Tahoma"/>
              </a:rPr>
              <a:t>rtex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1019" y="1948393"/>
            <a:ext cx="5771480" cy="2818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006FC0"/>
                </a:solidFill>
                <a:latin typeface="Tahoma"/>
                <a:cs typeface="Tahoma"/>
              </a:rPr>
              <a:t>cerebr</a:t>
            </a:r>
            <a:r>
              <a:rPr sz="2400" spc="4" dirty="0" smtClean="0">
                <a:solidFill>
                  <a:srgbClr val="006FC0"/>
                </a:solidFill>
                <a:latin typeface="Tahoma"/>
                <a:cs typeface="Tahoma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Tahoma"/>
                <a:cs typeface="Tahoma"/>
              </a:rPr>
              <a:t>l</a:t>
            </a:r>
            <a:r>
              <a:rPr sz="2400" spc="408" dirty="0" smtClean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418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que</a:t>
            </a:r>
            <a:r>
              <a:rPr sz="2400" spc="413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es</a:t>
            </a:r>
            <a:r>
              <a:rPr sz="2400" spc="408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ca</a:t>
            </a:r>
            <a:r>
              <a:rPr sz="2400" spc="4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az</a:t>
            </a:r>
            <a:r>
              <a:rPr sz="2400" spc="403" dirty="0" smtClean="0"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</a:t>
            </a:r>
            <a:r>
              <a:rPr sz="2400" spc="398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re</a:t>
            </a:r>
            <a:r>
              <a:rPr sz="2400" spc="-9" dirty="0" smtClean="0">
                <a:latin typeface="Tahoma"/>
                <a:cs typeface="Tahoma"/>
              </a:rPr>
              <a:t>t</a:t>
            </a:r>
            <a:r>
              <a:rPr sz="2400" spc="0" dirty="0" smtClean="0">
                <a:latin typeface="Tahoma"/>
                <a:cs typeface="Tahoma"/>
              </a:rPr>
              <a:t>ener</a:t>
            </a:r>
            <a:r>
              <a:rPr sz="2400" spc="408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una</a:t>
            </a:r>
            <a:endParaRPr sz="2400">
              <a:latin typeface="Tahoma"/>
              <a:cs typeface="Tahoma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sz="3600" spc="4" baseline="-2301" dirty="0" smtClean="0">
                <a:latin typeface="Tahoma"/>
                <a:cs typeface="Tahoma"/>
              </a:rPr>
              <a:t>qu</a:t>
            </a:r>
            <a:r>
              <a:rPr sz="3600" spc="0" baseline="-2301" dirty="0" smtClean="0">
                <a:latin typeface="Tahoma"/>
                <a:cs typeface="Tahoma"/>
              </a:rPr>
              <a:t>e</a:t>
            </a:r>
            <a:r>
              <a:rPr sz="3600" spc="-25" baseline="-2301" dirty="0" smtClean="0">
                <a:latin typeface="Tahoma"/>
                <a:cs typeface="Tahoma"/>
              </a:rPr>
              <a:t> </a:t>
            </a:r>
            <a:r>
              <a:rPr sz="3600" spc="0" baseline="-2301" dirty="0" smtClean="0">
                <a:latin typeface="Tahoma"/>
                <a:cs typeface="Tahoma"/>
              </a:rPr>
              <a:t>es t</a:t>
            </a:r>
            <a:r>
              <a:rPr sz="3600" spc="4" baseline="-2301" dirty="0" smtClean="0">
                <a:latin typeface="Tahoma"/>
                <a:cs typeface="Tahoma"/>
              </a:rPr>
              <a:t>od</a:t>
            </a:r>
            <a:r>
              <a:rPr sz="3600" spc="0" baseline="-2301" dirty="0" smtClean="0">
                <a:latin typeface="Tahoma"/>
                <a:cs typeface="Tahoma"/>
              </a:rPr>
              <a:t>o</a:t>
            </a:r>
            <a:r>
              <a:rPr sz="3600" spc="-19" baseline="-2301" dirty="0" smtClean="0">
                <a:latin typeface="Tahoma"/>
                <a:cs typeface="Tahoma"/>
              </a:rPr>
              <a:t> </a:t>
            </a:r>
            <a:r>
              <a:rPr sz="3600" spc="0" baseline="-2301" dirty="0" smtClean="0">
                <a:latin typeface="Tahoma"/>
                <a:cs typeface="Tahoma"/>
              </a:rPr>
              <a:t>el </a:t>
            </a:r>
            <a:r>
              <a:rPr sz="3600" spc="0" baseline="-2301" dirty="0" smtClean="0">
                <a:solidFill>
                  <a:srgbClr val="F87E04"/>
                </a:solidFill>
                <a:latin typeface="Tahoma"/>
                <a:cs typeface="Tahoma"/>
              </a:rPr>
              <a:t>cuer</a:t>
            </a:r>
            <a:r>
              <a:rPr sz="3600" spc="9" baseline="-2301" dirty="0" smtClean="0">
                <a:solidFill>
                  <a:srgbClr val="F87E04"/>
                </a:solidFill>
                <a:latin typeface="Tahoma"/>
                <a:cs typeface="Tahoma"/>
              </a:rPr>
              <a:t>p</a:t>
            </a:r>
            <a:r>
              <a:rPr sz="3600" spc="0" baseline="-2301" dirty="0" smtClean="0">
                <a:solidFill>
                  <a:srgbClr val="F87E04"/>
                </a:solidFill>
                <a:latin typeface="Tahoma"/>
                <a:cs typeface="Tahoma"/>
              </a:rPr>
              <a:t>o</a:t>
            </a:r>
            <a:r>
              <a:rPr sz="3600" spc="-19" baseline="-2301" dirty="0" smtClean="0">
                <a:solidFill>
                  <a:srgbClr val="F87E04"/>
                </a:solidFill>
                <a:latin typeface="Tahoma"/>
                <a:cs typeface="Tahoma"/>
              </a:rPr>
              <a:t> </a:t>
            </a:r>
            <a:r>
              <a:rPr sz="3600" spc="4" baseline="-2301" dirty="0" smtClean="0">
                <a:latin typeface="Tahoma"/>
                <a:cs typeface="Tahoma"/>
              </a:rPr>
              <a:t>q</a:t>
            </a:r>
            <a:r>
              <a:rPr sz="3600" spc="0" baseline="-2301" dirty="0" smtClean="0">
                <a:latin typeface="Tahoma"/>
                <a:cs typeface="Tahoma"/>
              </a:rPr>
              <a:t>u</a:t>
            </a:r>
            <a:r>
              <a:rPr sz="3600" spc="9" baseline="-2301" dirty="0" smtClean="0">
                <a:latin typeface="Tahoma"/>
                <a:cs typeface="Tahoma"/>
              </a:rPr>
              <a:t>i</a:t>
            </a:r>
            <a:r>
              <a:rPr sz="3600" spc="0" baseline="-2301" dirty="0" smtClean="0">
                <a:latin typeface="Tahoma"/>
                <a:cs typeface="Tahoma"/>
              </a:rPr>
              <a:t>en</a:t>
            </a:r>
            <a:r>
              <a:rPr sz="3600" spc="-9" baseline="-2301" dirty="0" smtClean="0">
                <a:latin typeface="Tahoma"/>
                <a:cs typeface="Tahoma"/>
              </a:rPr>
              <a:t> </a:t>
            </a:r>
            <a:r>
              <a:rPr sz="3600" spc="0" baseline="-2301" dirty="0" smtClean="0">
                <a:latin typeface="Tahoma"/>
                <a:cs typeface="Tahoma"/>
              </a:rPr>
              <a:t>la</a:t>
            </a:r>
            <a:r>
              <a:rPr sz="3600" spc="9" baseline="-2301" dirty="0" smtClean="0">
                <a:latin typeface="Tahoma"/>
                <a:cs typeface="Tahoma"/>
              </a:rPr>
              <a:t> </a:t>
            </a:r>
            <a:r>
              <a:rPr sz="3600" spc="0" baseline="-2301" dirty="0" smtClean="0">
                <a:latin typeface="Tahoma"/>
                <a:cs typeface="Tahoma"/>
              </a:rPr>
              <a:t>h</a:t>
            </a:r>
            <a:r>
              <a:rPr sz="3600" spc="9" baseline="-2301" dirty="0" smtClean="0">
                <a:latin typeface="Tahoma"/>
                <a:cs typeface="Tahoma"/>
              </a:rPr>
              <a:t>a</a:t>
            </a:r>
            <a:r>
              <a:rPr sz="3600" spc="0" baseline="-2301" dirty="0" smtClean="0">
                <a:latin typeface="Tahoma"/>
                <a:cs typeface="Tahoma"/>
              </a:rPr>
              <a:t>ce su</a:t>
            </a:r>
            <a:r>
              <a:rPr sz="3600" spc="9" baseline="-2301" dirty="0" smtClean="0">
                <a:latin typeface="Tahoma"/>
                <a:cs typeface="Tahoma"/>
              </a:rPr>
              <a:t>y</a:t>
            </a:r>
            <a:r>
              <a:rPr sz="3600" spc="0" baseline="-2301" dirty="0" smtClean="0">
                <a:latin typeface="Tahoma"/>
                <a:cs typeface="Tahoma"/>
              </a:rPr>
              <a:t>a:</a:t>
            </a:r>
            <a:endParaRPr sz="2400">
              <a:latin typeface="Tahoma"/>
              <a:cs typeface="Tahoma"/>
            </a:endParaRPr>
          </a:p>
          <a:p>
            <a:pPr marL="12700" marR="45720">
              <a:lnSpc>
                <a:spcPct val="100585"/>
              </a:lnSpc>
              <a:spcBef>
                <a:spcPts val="418"/>
              </a:spcBef>
            </a:pPr>
            <a:r>
              <a:rPr sz="2400" spc="0" dirty="0" smtClean="0">
                <a:latin typeface="Tahoma"/>
                <a:cs typeface="Tahoma"/>
              </a:rPr>
              <a:t>Piel (sensaci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nes</a:t>
            </a:r>
            <a:r>
              <a:rPr sz="2400" spc="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táctiles</a:t>
            </a:r>
            <a:r>
              <a:rPr sz="2400" spc="4" dirty="0" smtClean="0">
                <a:latin typeface="Tahoma"/>
                <a:cs typeface="Tahoma"/>
              </a:rPr>
              <a:t>)</a:t>
            </a:r>
            <a:r>
              <a:rPr sz="2400" spc="0" dirty="0" smtClean="0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  <a:p>
            <a:pPr marL="12700" marR="379378">
              <a:lnSpc>
                <a:spcPts val="2880"/>
              </a:lnSpc>
              <a:spcBef>
                <a:spcPts val="800"/>
              </a:spcBef>
            </a:pPr>
            <a:r>
              <a:rPr sz="2400" spc="0" dirty="0" smtClean="0">
                <a:latin typeface="Tahoma"/>
                <a:cs typeface="Tahoma"/>
              </a:rPr>
              <a:t>Pies y </a:t>
            </a:r>
            <a:r>
              <a:rPr sz="2400" spc="4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ier</a:t>
            </a:r>
            <a:r>
              <a:rPr sz="2400" spc="9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as (se</a:t>
            </a:r>
            <a:r>
              <a:rPr sz="2400" spc="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saci</a:t>
            </a:r>
            <a:r>
              <a:rPr sz="2400" spc="9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nes</a:t>
            </a:r>
            <a:r>
              <a:rPr sz="2400" spc="25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as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cia</a:t>
            </a:r>
            <a:r>
              <a:rPr sz="2400" spc="9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as a </a:t>
            </a: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es</a:t>
            </a:r>
            <a:r>
              <a:rPr sz="2400" spc="4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9" dirty="0" smtClean="0">
                <a:latin typeface="Tahoma"/>
                <a:cs typeface="Tahoma"/>
              </a:rPr>
              <a:t>z</a:t>
            </a:r>
            <a:r>
              <a:rPr sz="2400" spc="0" dirty="0" smtClean="0">
                <a:latin typeface="Tahoma"/>
                <a:cs typeface="Tahoma"/>
              </a:rPr>
              <a:t>am</a:t>
            </a:r>
            <a:r>
              <a:rPr sz="2400" spc="4" dirty="0" smtClean="0">
                <a:latin typeface="Tahoma"/>
                <a:cs typeface="Tahoma"/>
              </a:rPr>
              <a:t>i</a:t>
            </a:r>
            <a:r>
              <a:rPr sz="2400" spc="0" dirty="0" smtClean="0">
                <a:latin typeface="Tahoma"/>
                <a:cs typeface="Tahoma"/>
              </a:rPr>
              <a:t>en</a:t>
            </a:r>
            <a:r>
              <a:rPr sz="2400" spc="4" dirty="0" smtClean="0">
                <a:latin typeface="Tahoma"/>
                <a:cs typeface="Tahoma"/>
              </a:rPr>
              <a:t>to</a:t>
            </a:r>
            <a:r>
              <a:rPr sz="2400" spc="0" dirty="0" smtClean="0">
                <a:latin typeface="Tahoma"/>
                <a:cs typeface="Tahoma"/>
              </a:rPr>
              <a:t>s),</a:t>
            </a:r>
            <a:endParaRPr sz="2400">
              <a:latin typeface="Tahoma"/>
              <a:cs typeface="Tahoma"/>
            </a:endParaRPr>
          </a:p>
          <a:p>
            <a:pPr marL="12700" marR="45720">
              <a:lnSpc>
                <a:spcPct val="100585"/>
              </a:lnSpc>
              <a:spcBef>
                <a:spcPts val="335"/>
              </a:spcBef>
            </a:pPr>
            <a:r>
              <a:rPr sz="2400" spc="0" dirty="0" smtClean="0">
                <a:latin typeface="Tahoma"/>
                <a:cs typeface="Tahoma"/>
              </a:rPr>
              <a:t>Cora</a:t>
            </a:r>
            <a:r>
              <a:rPr sz="2400" spc="4" dirty="0" smtClean="0">
                <a:latin typeface="Tahoma"/>
                <a:cs typeface="Tahoma"/>
              </a:rPr>
              <a:t>z</a:t>
            </a:r>
            <a:r>
              <a:rPr sz="2400" spc="0" dirty="0" smtClean="0">
                <a:latin typeface="Tahoma"/>
                <a:cs typeface="Tahoma"/>
              </a:rPr>
              <a:t>ón</a:t>
            </a:r>
            <a:r>
              <a:rPr sz="2400" spc="-2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(se</a:t>
            </a:r>
            <a:r>
              <a:rPr sz="2400" spc="4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timie</a:t>
            </a:r>
            <a:r>
              <a:rPr sz="2400" spc="9" dirty="0" smtClean="0">
                <a:latin typeface="Tahoma"/>
                <a:cs typeface="Tahoma"/>
              </a:rPr>
              <a:t>n</a:t>
            </a:r>
            <a:r>
              <a:rPr sz="2400" spc="0" dirty="0" smtClean="0">
                <a:latin typeface="Tahoma"/>
                <a:cs typeface="Tahoma"/>
              </a:rPr>
              <a:t>t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s</a:t>
            </a:r>
            <a:r>
              <a:rPr sz="2400" spc="-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y</a:t>
            </a:r>
            <a:r>
              <a:rPr sz="2400" spc="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emoci</a:t>
            </a:r>
            <a:r>
              <a:rPr sz="2400" spc="9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nes</a:t>
            </a:r>
            <a:r>
              <a:rPr sz="2400" spc="4" dirty="0" smtClean="0">
                <a:latin typeface="Tahoma"/>
                <a:cs typeface="Tahoma"/>
              </a:rPr>
              <a:t>)</a:t>
            </a:r>
            <a:r>
              <a:rPr sz="2400" spc="0" dirty="0" smtClean="0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  <a:p>
            <a:pPr marL="12700" marR="45720">
              <a:lnSpc>
                <a:spcPct val="100585"/>
              </a:lnSpc>
              <a:spcBef>
                <a:spcPts val="559"/>
              </a:spcBef>
            </a:pPr>
            <a:r>
              <a:rPr sz="2400" spc="0" dirty="0" smtClean="0">
                <a:latin typeface="Tahoma"/>
                <a:cs typeface="Tahoma"/>
              </a:rPr>
              <a:t>Ri</a:t>
            </a:r>
            <a:r>
              <a:rPr sz="2400" spc="9" dirty="0" smtClean="0">
                <a:latin typeface="Tahoma"/>
                <a:cs typeface="Tahoma"/>
              </a:rPr>
              <a:t>ñ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nes</a:t>
            </a:r>
            <a:r>
              <a:rPr sz="2400" spc="-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(c</a:t>
            </a:r>
            <a:r>
              <a:rPr sz="2400" spc="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m</a:t>
            </a:r>
            <a:r>
              <a:rPr sz="2400" spc="9" dirty="0" smtClean="0">
                <a:latin typeface="Tahoma"/>
                <a:cs typeface="Tahoma"/>
              </a:rPr>
              <a:t>b</a:t>
            </a:r>
            <a:r>
              <a:rPr sz="2400" spc="0" dirty="0" smtClean="0">
                <a:latin typeface="Tahoma"/>
                <a:cs typeface="Tahoma"/>
              </a:rPr>
              <a:t>i</a:t>
            </a:r>
            <a:r>
              <a:rPr sz="2400" spc="9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s </a:t>
            </a:r>
            <a:r>
              <a:rPr sz="2400" spc="9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 tem</a:t>
            </a:r>
            <a:r>
              <a:rPr sz="2400" spc="9" dirty="0" smtClean="0">
                <a:latin typeface="Tahoma"/>
                <a:cs typeface="Tahoma"/>
              </a:rPr>
              <a:t>p</a:t>
            </a:r>
            <a:r>
              <a:rPr sz="2400" spc="0" dirty="0" smtClean="0">
                <a:latin typeface="Tahoma"/>
                <a:cs typeface="Tahoma"/>
              </a:rPr>
              <a:t>erat</a:t>
            </a:r>
            <a:r>
              <a:rPr sz="2400" spc="9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ra),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9547" y="1948393"/>
            <a:ext cx="123781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008200"/>
                </a:solidFill>
                <a:latin typeface="Tahoma"/>
                <a:cs typeface="Tahoma"/>
              </a:rPr>
              <a:t>vive</a:t>
            </a:r>
            <a:r>
              <a:rPr sz="2400" spc="9" dirty="0" smtClean="0">
                <a:solidFill>
                  <a:srgbClr val="008200"/>
                </a:solidFill>
                <a:latin typeface="Tahoma"/>
                <a:cs typeface="Tahoma"/>
              </a:rPr>
              <a:t>n</a:t>
            </a:r>
            <a:r>
              <a:rPr sz="2400" spc="0" dirty="0" smtClean="0">
                <a:solidFill>
                  <a:srgbClr val="008200"/>
                </a:solidFill>
                <a:latin typeface="Tahoma"/>
                <a:cs typeface="Tahoma"/>
              </a:rPr>
              <a:t>ci</a:t>
            </a:r>
            <a:r>
              <a:rPr sz="2400" spc="-4" dirty="0" smtClean="0">
                <a:solidFill>
                  <a:srgbClr val="008200"/>
                </a:solidFill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4758" y="1948393"/>
            <a:ext cx="6122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sino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14" y="2702664"/>
            <a:ext cx="213294" cy="830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0"/>
              </a:lnSpc>
              <a:spcBef>
                <a:spcPts val="154"/>
              </a:spcBef>
            </a:pPr>
            <a:r>
              <a:rPr sz="2850" spc="0" dirty="0" smtClean="0">
                <a:latin typeface="Tahoma"/>
                <a:cs typeface="Tahoma"/>
              </a:rPr>
              <a:t>-</a:t>
            </a:r>
            <a:endParaRPr sz="2850">
              <a:latin typeface="Tahoma"/>
              <a:cs typeface="Tahoma"/>
            </a:endParaRPr>
          </a:p>
          <a:p>
            <a:pPr marL="12700" marR="156">
              <a:lnSpc>
                <a:spcPct val="100585"/>
              </a:lnSpc>
            </a:pPr>
            <a:r>
              <a:rPr sz="2850" spc="0" dirty="0" smtClean="0">
                <a:latin typeface="Tahoma"/>
                <a:cs typeface="Tahoma"/>
              </a:rPr>
              <a:t>-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814" y="3946502"/>
            <a:ext cx="213294" cy="126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0"/>
              </a:lnSpc>
              <a:spcBef>
                <a:spcPts val="154"/>
              </a:spcBef>
            </a:pPr>
            <a:r>
              <a:rPr sz="2850" spc="0" dirty="0" smtClean="0">
                <a:latin typeface="Tahoma"/>
                <a:cs typeface="Tahoma"/>
              </a:rPr>
              <a:t>-</a:t>
            </a:r>
            <a:endParaRPr sz="2850">
              <a:latin typeface="Tahoma"/>
              <a:cs typeface="Tahoma"/>
            </a:endParaRPr>
          </a:p>
          <a:p>
            <a:pPr marL="12700" marR="156">
              <a:lnSpc>
                <a:spcPct val="100585"/>
              </a:lnSpc>
            </a:pPr>
            <a:r>
              <a:rPr sz="2850" spc="0" dirty="0" smtClean="0">
                <a:latin typeface="Tahoma"/>
                <a:cs typeface="Tahoma"/>
              </a:rPr>
              <a:t>-</a:t>
            </a:r>
            <a:endParaRPr sz="2850">
              <a:latin typeface="Tahoma"/>
              <a:cs typeface="Tahoma"/>
            </a:endParaRPr>
          </a:p>
          <a:p>
            <a:pPr marL="12700" marR="156">
              <a:lnSpc>
                <a:spcPct val="100585"/>
              </a:lnSpc>
              <a:spcBef>
                <a:spcPts val="15"/>
              </a:spcBef>
            </a:pPr>
            <a:r>
              <a:rPr sz="2850" spc="0" dirty="0" smtClean="0">
                <a:latin typeface="Tahoma"/>
                <a:cs typeface="Tahoma"/>
              </a:rPr>
              <a:t>-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1019" y="4875108"/>
            <a:ext cx="6182554" cy="696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H</a:t>
            </a:r>
            <a:r>
              <a:rPr sz="2400" spc="4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es</a:t>
            </a:r>
            <a:r>
              <a:rPr sz="2400" spc="4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s y </a:t>
            </a:r>
            <a:r>
              <a:rPr sz="2400" spc="4" dirty="0" smtClean="0">
                <a:latin typeface="Tahoma"/>
                <a:cs typeface="Tahoma"/>
              </a:rPr>
              <a:t>m</a:t>
            </a:r>
            <a:r>
              <a:rPr sz="2400" spc="0" dirty="0" smtClean="0">
                <a:latin typeface="Tahoma"/>
                <a:cs typeface="Tahoma"/>
              </a:rPr>
              <a:t>úsc</a:t>
            </a:r>
            <a:r>
              <a:rPr sz="2400" spc="9" dirty="0" smtClean="0">
                <a:latin typeface="Tahoma"/>
                <a:cs typeface="Tahoma"/>
              </a:rPr>
              <a:t>u</a:t>
            </a:r>
            <a:r>
              <a:rPr sz="2400" spc="0" dirty="0" smtClean="0">
                <a:latin typeface="Tahoma"/>
                <a:cs typeface="Tahoma"/>
              </a:rPr>
              <a:t>l</a:t>
            </a:r>
            <a:r>
              <a:rPr sz="2400" spc="9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s (sensac</a:t>
            </a:r>
            <a:r>
              <a:rPr sz="2400" spc="4" dirty="0" smtClean="0">
                <a:latin typeface="Tahoma"/>
                <a:cs typeface="Tahoma"/>
              </a:rPr>
              <a:t>io</a:t>
            </a:r>
            <a:r>
              <a:rPr sz="2400" spc="0" dirty="0" smtClean="0">
                <a:latin typeface="Tahoma"/>
                <a:cs typeface="Tahoma"/>
              </a:rPr>
              <a:t>nes</a:t>
            </a:r>
            <a:r>
              <a:rPr sz="2400" spc="25" dirty="0" smtClean="0">
                <a:latin typeface="Tahoma"/>
                <a:cs typeface="Tahoma"/>
              </a:rPr>
              <a:t> </a:t>
            </a: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 </a:t>
            </a:r>
            <a:r>
              <a:rPr sz="2400" spc="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e</a:t>
            </a:r>
            <a:r>
              <a:rPr sz="2400" spc="4" dirty="0" smtClean="0">
                <a:latin typeface="Tahoma"/>
                <a:cs typeface="Tahoma"/>
              </a:rPr>
              <a:t>b</a:t>
            </a:r>
            <a:r>
              <a:rPr sz="2400" spc="0" dirty="0" smtClean="0">
                <a:latin typeface="Tahoma"/>
                <a:cs typeface="Tahoma"/>
              </a:rPr>
              <a:t>ili</a:t>
            </a:r>
            <a:r>
              <a:rPr sz="2400" spc="14" dirty="0" smtClean="0">
                <a:latin typeface="Tahoma"/>
                <a:cs typeface="Tahoma"/>
              </a:rPr>
              <a:t>d</a:t>
            </a:r>
            <a:r>
              <a:rPr sz="2400" spc="0" dirty="0" smtClean="0">
                <a:latin typeface="Tahoma"/>
                <a:cs typeface="Tahoma"/>
              </a:rPr>
              <a:t>ad</a:t>
            </a:r>
            <a:endParaRPr sz="2400">
              <a:latin typeface="Tahoma"/>
              <a:cs typeface="Tahoma"/>
            </a:endParaRPr>
          </a:p>
          <a:p>
            <a:pPr marL="12700" marR="45720">
              <a:lnSpc>
                <a:spcPts val="2880"/>
              </a:lnSpc>
              <a:spcBef>
                <a:spcPts val="14"/>
              </a:spcBef>
            </a:pPr>
            <a:r>
              <a:rPr sz="3600" spc="0" baseline="-2301" dirty="0" smtClean="0">
                <a:latin typeface="Tahoma"/>
                <a:cs typeface="Tahoma"/>
              </a:rPr>
              <a:t>f</a:t>
            </a:r>
            <a:r>
              <a:rPr sz="3600" spc="4" baseline="-2301" dirty="0" smtClean="0">
                <a:latin typeface="Tahoma"/>
                <a:cs typeface="Tahoma"/>
              </a:rPr>
              <a:t>o</a:t>
            </a:r>
            <a:r>
              <a:rPr sz="3600" spc="0" baseline="-2301" dirty="0" smtClean="0">
                <a:latin typeface="Tahoma"/>
                <a:cs typeface="Tahoma"/>
              </a:rPr>
              <a:t>rtalez</a:t>
            </a:r>
            <a:r>
              <a:rPr sz="3600" spc="4" baseline="-2301" dirty="0" smtClean="0">
                <a:latin typeface="Tahoma"/>
                <a:cs typeface="Tahoma"/>
              </a:rPr>
              <a:t>a</a:t>
            </a:r>
            <a:r>
              <a:rPr sz="3600" spc="0" baseline="-2301" dirty="0" smtClean="0">
                <a:latin typeface="Tahoma"/>
                <a:cs typeface="Tahoma"/>
              </a:rPr>
              <a:t>)”.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44918" y="4875108"/>
            <a:ext cx="2229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Tahoma"/>
                <a:cs typeface="Tahoma"/>
              </a:rPr>
              <a:t>y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92252" y="1539239"/>
            <a:ext cx="515111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8932" y="1539239"/>
            <a:ext cx="515112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628" y="1857756"/>
            <a:ext cx="658368" cy="588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7640" y="1941576"/>
            <a:ext cx="515111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252" y="2343912"/>
            <a:ext cx="515111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628" y="2662428"/>
            <a:ext cx="658368" cy="588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4088" y="3477767"/>
            <a:ext cx="515112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7112" y="4276344"/>
            <a:ext cx="515112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5732" y="4678680"/>
            <a:ext cx="515112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9442" y="2028642"/>
            <a:ext cx="246540" cy="391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0"/>
              </a:lnSpc>
              <a:spcBef>
                <a:spcPts val="154"/>
              </a:spcBef>
            </a:pPr>
            <a:r>
              <a:rPr sz="2850" spc="0" dirty="0" smtClean="0">
                <a:latin typeface="Verdana"/>
                <a:cs typeface="Verdana"/>
              </a:rPr>
              <a:t>-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442" y="2833566"/>
            <a:ext cx="246356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0"/>
              </a:lnSpc>
              <a:spcBef>
                <a:spcPts val="154"/>
              </a:spcBef>
            </a:pPr>
            <a:r>
              <a:rPr sz="2850" spc="0" dirty="0" smtClean="0">
                <a:latin typeface="Verdana"/>
                <a:cs typeface="Verdana"/>
              </a:rPr>
              <a:t>-</a:t>
            </a:r>
            <a:endParaRPr sz="2850">
              <a:latin typeface="Verdana"/>
              <a:cs typeface="Verdan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37068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3439881" y="1661327"/>
            <a:ext cx="561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2400" dirty="0" smtClean="0"/>
              <a:t>-Favorecer el desarrollo integral del niño (a)</a:t>
            </a:r>
            <a:endParaRPr lang="es-BO" sz="2400" dirty="0"/>
          </a:p>
        </p:txBody>
      </p:sp>
      <p:sp>
        <p:nvSpPr>
          <p:cNvPr id="25" name="24 Rectángulo"/>
          <p:cNvSpPr/>
          <p:nvPr/>
        </p:nvSpPr>
        <p:spPr>
          <a:xfrm>
            <a:off x="3600450" y="2520618"/>
            <a:ext cx="48974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dirty="0" smtClean="0"/>
              <a:t>-Proporcionar estrategias para el desarrollo de las competencias emocionales</a:t>
            </a:r>
          </a:p>
          <a:p>
            <a:endParaRPr lang="es-BO" sz="2800" dirty="0"/>
          </a:p>
          <a:p>
            <a:endParaRPr lang="es-BO" sz="2800" dirty="0" smtClean="0"/>
          </a:p>
          <a:p>
            <a:endParaRPr lang="es-BO" sz="2800" dirty="0"/>
          </a:p>
          <a:p>
            <a:r>
              <a:rPr lang="es-BO" sz="2800" dirty="0" smtClean="0"/>
              <a:t>Mediante la acción motriz</a:t>
            </a:r>
            <a:endParaRPr lang="es-B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59522" y="191600"/>
            <a:ext cx="5069928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BO" sz="4400" b="1" dirty="0" smtClean="0">
                <a:ln/>
              </a:rPr>
              <a:t>RECURSOS</a:t>
            </a:r>
          </a:p>
          <a:p>
            <a:endParaRPr lang="es-BO" b="1" dirty="0">
              <a:ln/>
            </a:endParaRPr>
          </a:p>
          <a:p>
            <a:endParaRPr lang="es-BO" b="1" dirty="0" smtClean="0">
              <a:ln/>
            </a:endParaRPr>
          </a:p>
          <a:p>
            <a:r>
              <a:rPr lang="es-BO" b="1" dirty="0" smtClean="0">
                <a:ln/>
              </a:rPr>
              <a:t>DICCIONARIO DE LAS EMOCIONES</a:t>
            </a:r>
          </a:p>
          <a:p>
            <a:endParaRPr lang="es-BO" b="1" dirty="0">
              <a:ln/>
            </a:endParaRPr>
          </a:p>
        </p:txBody>
      </p:sp>
      <p:sp>
        <p:nvSpPr>
          <p:cNvPr id="3" name="AutoShape 2" descr="Resultado de imagen para DICCIONARIO DE LAS EMO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257083"/>
            <a:ext cx="472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Resultado de imagen para DICCIONARIO DE LAS EMOCI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493328"/>
            <a:ext cx="2143125" cy="317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20623" y="566927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623" y="1005839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623" y="1444752"/>
            <a:ext cx="4204716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6908" y="1444752"/>
            <a:ext cx="498348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623" y="1883664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623" y="2322576"/>
            <a:ext cx="725881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1004" y="2322576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623" y="2761488"/>
            <a:ext cx="501395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588" y="2761488"/>
            <a:ext cx="5044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623" y="3200400"/>
            <a:ext cx="6024372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36564" y="3200400"/>
            <a:ext cx="504443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623" y="3639312"/>
            <a:ext cx="501395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3588" y="3639312"/>
            <a:ext cx="504444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623" y="4078224"/>
            <a:ext cx="7136892" cy="499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9083" y="4078224"/>
            <a:ext cx="504444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0623" y="4517136"/>
            <a:ext cx="501395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588" y="4517136"/>
            <a:ext cx="504444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63600"/>
            <a:ext cx="49990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Resultado de imagen para el monstruo de las emociones para color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3" name="AutoShape 7" descr="Resultado de imagen para el monstruo de las emociones para colore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22437"/>
            <a:ext cx="71628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7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20623" y="966215"/>
            <a:ext cx="49530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2" y="966215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623" y="1405127"/>
            <a:ext cx="414223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4424" y="1405127"/>
            <a:ext cx="498348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623" y="1844039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623" y="2282952"/>
            <a:ext cx="7882128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524" y="2648712"/>
            <a:ext cx="4297680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2772" y="2648712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623" y="3087624"/>
            <a:ext cx="3869436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1628" y="3087624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623" y="3526536"/>
            <a:ext cx="6444996" cy="499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57188" y="3526536"/>
            <a:ext cx="504443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623" y="3965448"/>
            <a:ext cx="5061204" cy="499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3396" y="3965448"/>
            <a:ext cx="504444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623" y="4404360"/>
            <a:ext cx="4142232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4424" y="4404360"/>
            <a:ext cx="519684" cy="499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5676" y="4404360"/>
            <a:ext cx="4314444" cy="499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71688" y="4404360"/>
            <a:ext cx="504444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0623" y="4843272"/>
            <a:ext cx="504444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0623" y="5282184"/>
            <a:ext cx="501395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3588" y="5282184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14450" y="787400"/>
            <a:ext cx="4102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3600" dirty="0" smtClean="0"/>
              <a:t>Con música y pintura</a:t>
            </a:r>
            <a:endParaRPr lang="es-BO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48450" y="369668"/>
            <a:ext cx="2286000" cy="2579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463800"/>
            <a:ext cx="66675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5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20623" y="566927"/>
            <a:ext cx="49530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492" y="566927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0564" y="1005839"/>
            <a:ext cx="498348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623" y="1444752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0623" y="1883664"/>
            <a:ext cx="6509004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1196" y="1883664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623" y="2322576"/>
            <a:ext cx="417423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6428" y="2322576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623" y="2761488"/>
            <a:ext cx="4291584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3776" y="2761488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623" y="3200400"/>
            <a:ext cx="4335780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7972" y="3200400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623" y="3639312"/>
            <a:ext cx="3954779" cy="499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6972" y="3639312"/>
            <a:ext cx="504444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623" y="4078224"/>
            <a:ext cx="3790188" cy="499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2379" y="4078224"/>
            <a:ext cx="519684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13632" y="4078224"/>
            <a:ext cx="3203448" cy="499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8648" y="4078224"/>
            <a:ext cx="504444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6040" y="4517136"/>
            <a:ext cx="504444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0623" y="4956048"/>
            <a:ext cx="501395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588" y="4956048"/>
            <a:ext cx="504444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0623" y="5394960"/>
            <a:ext cx="501395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3588" y="5394960"/>
            <a:ext cx="5044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7814" y="1143721"/>
            <a:ext cx="34045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lang="es-BO" sz="2400" b="1" dirty="0">
                <a:latin typeface="Tahoma"/>
                <a:cs typeface="Tahoma"/>
              </a:rPr>
              <a:t>3</a:t>
            </a:r>
            <a:r>
              <a:rPr sz="2400" b="1" spc="0" dirty="0" smtClean="0">
                <a:latin typeface="Tahoma"/>
                <a:cs typeface="Tahoma"/>
              </a:rPr>
              <a:t>.</a:t>
            </a:r>
            <a:r>
              <a:rPr sz="2400" b="1" spc="-14" dirty="0" smtClean="0">
                <a:latin typeface="Tahoma"/>
                <a:cs typeface="Tahoma"/>
              </a:rPr>
              <a:t> </a:t>
            </a:r>
            <a:r>
              <a:rPr sz="2400" b="1" spc="0" dirty="0" smtClean="0">
                <a:latin typeface="Tahoma"/>
                <a:cs typeface="Tahoma"/>
              </a:rPr>
              <a:t>Comp</a:t>
            </a:r>
            <a:r>
              <a:rPr sz="2400" b="1" spc="4" dirty="0" smtClean="0">
                <a:latin typeface="Tahoma"/>
                <a:cs typeface="Tahoma"/>
              </a:rPr>
              <a:t>e</a:t>
            </a:r>
            <a:r>
              <a:rPr sz="2400" b="1" spc="0" dirty="0" smtClean="0">
                <a:latin typeface="Tahoma"/>
                <a:cs typeface="Tahoma"/>
              </a:rPr>
              <a:t>te</a:t>
            </a:r>
            <a:r>
              <a:rPr sz="2400" b="1" spc="4" dirty="0" smtClean="0">
                <a:latin typeface="Tahoma"/>
                <a:cs typeface="Tahoma"/>
              </a:rPr>
              <a:t>n</a:t>
            </a:r>
            <a:r>
              <a:rPr sz="2400" b="1" spc="0" dirty="0" smtClean="0">
                <a:latin typeface="Tahoma"/>
                <a:cs typeface="Tahoma"/>
              </a:rPr>
              <a:t>c</a:t>
            </a:r>
            <a:r>
              <a:rPr sz="2400" b="1" spc="-4" dirty="0" smtClean="0">
                <a:latin typeface="Tahoma"/>
                <a:cs typeface="Tahoma"/>
              </a:rPr>
              <a:t>i</a:t>
            </a:r>
            <a:r>
              <a:rPr sz="2400" b="1" spc="0" dirty="0" smtClean="0">
                <a:latin typeface="Tahoma"/>
                <a:cs typeface="Tahoma"/>
              </a:rPr>
              <a:t>a</a:t>
            </a:r>
            <a:r>
              <a:rPr sz="2400" b="1" spc="19" dirty="0" smtClean="0">
                <a:latin typeface="Tahoma"/>
                <a:cs typeface="Tahoma"/>
              </a:rPr>
              <a:t> </a:t>
            </a:r>
            <a:r>
              <a:rPr sz="2400" b="1" spc="0" dirty="0" smtClean="0">
                <a:latin typeface="Tahoma"/>
                <a:cs typeface="Tahoma"/>
              </a:rPr>
              <a:t>soc</a:t>
            </a:r>
            <a:r>
              <a:rPr sz="2400" b="1" spc="-4" dirty="0" smtClean="0">
                <a:latin typeface="Tahoma"/>
                <a:cs typeface="Tahoma"/>
              </a:rPr>
              <a:t>i</a:t>
            </a:r>
            <a:r>
              <a:rPr sz="2400" b="1" spc="0" dirty="0" smtClean="0">
                <a:latin typeface="Tahoma"/>
                <a:cs typeface="Tahoma"/>
              </a:rPr>
              <a:t>al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200400" y="2458212"/>
            <a:ext cx="2659379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8260" y="2446020"/>
            <a:ext cx="928115" cy="908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72" y="4170743"/>
            <a:ext cx="9120378" cy="2714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02692" y="473963"/>
            <a:ext cx="3531108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2280" y="461772"/>
            <a:ext cx="928116" cy="908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40" y="2653283"/>
            <a:ext cx="51511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" y="2653283"/>
            <a:ext cx="515111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" y="3055619"/>
            <a:ext cx="51511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194917" y="1881742"/>
            <a:ext cx="7256104" cy="4541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485">
              <a:lnSpc>
                <a:spcPts val="2610"/>
              </a:lnSpc>
              <a:spcBef>
                <a:spcPts val="130"/>
              </a:spcBef>
            </a:pPr>
            <a:r>
              <a:rPr sz="3450" spc="0" baseline="-1200" dirty="0" smtClean="0">
                <a:latin typeface="Tahoma"/>
                <a:cs typeface="Tahoma"/>
              </a:rPr>
              <a:t>BISQUER</a:t>
            </a:r>
            <a:r>
              <a:rPr sz="3450" spc="-4" baseline="-1200" dirty="0" smtClean="0">
                <a:latin typeface="Tahoma"/>
                <a:cs typeface="Tahoma"/>
              </a:rPr>
              <a:t>R</a:t>
            </a:r>
            <a:r>
              <a:rPr sz="3450" spc="0" baseline="-1200" dirty="0" smtClean="0">
                <a:latin typeface="Tahoma"/>
                <a:cs typeface="Tahoma"/>
              </a:rPr>
              <a:t>A,</a:t>
            </a:r>
            <a:r>
              <a:rPr sz="3450" spc="-39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R. (2000</a:t>
            </a:r>
            <a:r>
              <a:rPr sz="3450" spc="-9" baseline="-1200" dirty="0" smtClean="0">
                <a:latin typeface="Tahoma"/>
                <a:cs typeface="Tahoma"/>
              </a:rPr>
              <a:t>)</a:t>
            </a:r>
            <a:r>
              <a:rPr sz="3450" spc="0" baseline="-1200" dirty="0" smtClean="0">
                <a:latin typeface="Tahoma"/>
                <a:cs typeface="Tahoma"/>
              </a:rPr>
              <a:t>.</a:t>
            </a:r>
            <a:r>
              <a:rPr sz="3450" spc="-29" baseline="-120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Educación</a:t>
            </a:r>
            <a:r>
              <a:rPr sz="3600" spc="4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Em</a:t>
            </a:r>
            <a:r>
              <a:rPr sz="3600" spc="-9" baseline="-1150" dirty="0" smtClean="0">
                <a:latin typeface="Tahoma"/>
                <a:cs typeface="Tahoma"/>
              </a:rPr>
              <a:t>o</a:t>
            </a:r>
            <a:r>
              <a:rPr sz="3600" spc="0" baseline="-1150" dirty="0" smtClean="0">
                <a:latin typeface="Tahoma"/>
                <a:cs typeface="Tahoma"/>
              </a:rPr>
              <a:t>cional</a:t>
            </a:r>
            <a:r>
              <a:rPr sz="3600" spc="-10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y</a:t>
            </a:r>
            <a:endParaRPr sz="2400">
              <a:latin typeface="Tahoma"/>
              <a:cs typeface="Tahoma"/>
            </a:endParaRPr>
          </a:p>
          <a:p>
            <a:pPr marL="12700" marR="42485">
              <a:lnSpc>
                <a:spcPts val="2760"/>
              </a:lnSpc>
              <a:spcBef>
                <a:spcPts val="7"/>
              </a:spcBef>
            </a:pPr>
            <a:r>
              <a:rPr sz="3600" spc="0" baseline="-1150" dirty="0" smtClean="0">
                <a:latin typeface="Tahoma"/>
                <a:cs typeface="Tahoma"/>
              </a:rPr>
              <a:t>bienestar</a:t>
            </a:r>
            <a:r>
              <a:rPr sz="3450" spc="0" baseline="-1200" dirty="0" smtClean="0">
                <a:latin typeface="Tahoma"/>
                <a:cs typeface="Tahoma"/>
              </a:rPr>
              <a:t>.</a:t>
            </a:r>
            <a:r>
              <a:rPr sz="3450" spc="56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Madrid: Cissp</a:t>
            </a:r>
            <a:r>
              <a:rPr sz="3450" spc="-34" baseline="-1200" dirty="0" smtClean="0">
                <a:latin typeface="Tahoma"/>
                <a:cs typeface="Tahoma"/>
              </a:rPr>
              <a:t>r</a:t>
            </a:r>
            <a:r>
              <a:rPr sz="3450" spc="0" baseline="-1200" dirty="0" smtClean="0">
                <a:latin typeface="Tahoma"/>
                <a:cs typeface="Tahoma"/>
              </a:rPr>
              <a:t>axis.</a:t>
            </a:r>
            <a:endParaRPr sz="2300">
              <a:latin typeface="Tahoma"/>
              <a:cs typeface="Tahoma"/>
            </a:endParaRPr>
          </a:p>
          <a:p>
            <a:pPr marL="12700" marR="393343">
              <a:lnSpc>
                <a:spcPct val="96059"/>
              </a:lnSpc>
            </a:pPr>
            <a:r>
              <a:rPr sz="2300" spc="0" dirty="0" smtClean="0">
                <a:latin typeface="Tahoma"/>
                <a:cs typeface="Tahoma"/>
              </a:rPr>
              <a:t>BISQU</a:t>
            </a:r>
            <a:r>
              <a:rPr sz="2300" spc="4" dirty="0" smtClean="0">
                <a:latin typeface="Tahoma"/>
                <a:cs typeface="Tahoma"/>
              </a:rPr>
              <a:t>E</a:t>
            </a:r>
            <a:r>
              <a:rPr sz="2300" spc="0" dirty="0" smtClean="0">
                <a:latin typeface="Tahoma"/>
                <a:cs typeface="Tahoma"/>
              </a:rPr>
              <a:t>RR</a:t>
            </a:r>
            <a:r>
              <a:rPr sz="2300" spc="-4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,</a:t>
            </a:r>
            <a:r>
              <a:rPr sz="2300" spc="-3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R. </a:t>
            </a:r>
            <a:r>
              <a:rPr sz="2300" spc="9" dirty="0" smtClean="0">
                <a:latin typeface="Tahoma"/>
                <a:cs typeface="Tahoma"/>
              </a:rPr>
              <a:t>(</a:t>
            </a:r>
            <a:r>
              <a:rPr sz="2300" spc="0" dirty="0" smtClean="0">
                <a:latin typeface="Tahoma"/>
                <a:cs typeface="Tahoma"/>
              </a:rPr>
              <a:t>2003</a:t>
            </a:r>
            <a:r>
              <a:rPr sz="2300" spc="-9" dirty="0" smtClean="0">
                <a:latin typeface="Tahoma"/>
                <a:cs typeface="Tahoma"/>
              </a:rPr>
              <a:t>)</a:t>
            </a:r>
            <a:r>
              <a:rPr sz="2300" spc="0" dirty="0" smtClean="0">
                <a:latin typeface="Tahoma"/>
                <a:cs typeface="Tahoma"/>
              </a:rPr>
              <a:t>.</a:t>
            </a:r>
            <a:r>
              <a:rPr sz="2300" spc="-3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Educ</a:t>
            </a:r>
            <a:r>
              <a:rPr sz="2300" spc="4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ción emocional y competencias bási</a:t>
            </a:r>
            <a:r>
              <a:rPr sz="2300" spc="4" dirty="0" smtClean="0">
                <a:latin typeface="Tahoma"/>
                <a:cs typeface="Tahoma"/>
              </a:rPr>
              <a:t>c</a:t>
            </a:r>
            <a:r>
              <a:rPr sz="2300" spc="0" dirty="0" smtClean="0">
                <a:latin typeface="Tahoma"/>
                <a:cs typeface="Tahoma"/>
              </a:rPr>
              <a:t>as</a:t>
            </a:r>
            <a:r>
              <a:rPr sz="2300" spc="-1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pa</a:t>
            </a:r>
            <a:r>
              <a:rPr sz="2300" spc="-34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a</a:t>
            </a:r>
            <a:r>
              <a:rPr sz="2300" spc="1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la vid</a:t>
            </a:r>
            <a:r>
              <a:rPr sz="2300" spc="4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.</a:t>
            </a:r>
            <a:r>
              <a:rPr sz="2300" spc="19" dirty="0" smtClean="0">
                <a:latin typeface="Tahoma"/>
                <a:cs typeface="Tahoma"/>
              </a:rPr>
              <a:t> </a:t>
            </a:r>
            <a:r>
              <a:rPr sz="2400" spc="-37" dirty="0" smtClean="0">
                <a:latin typeface="Tahoma"/>
                <a:cs typeface="Tahoma"/>
              </a:rPr>
              <a:t>R</a:t>
            </a:r>
            <a:r>
              <a:rPr sz="2400" spc="0" dirty="0" smtClean="0">
                <a:latin typeface="Tahoma"/>
                <a:cs typeface="Tahoma"/>
              </a:rPr>
              <a:t>evi</a:t>
            </a:r>
            <a:r>
              <a:rPr sz="2400" spc="4" dirty="0" smtClean="0">
                <a:latin typeface="Tahoma"/>
                <a:cs typeface="Tahoma"/>
              </a:rPr>
              <a:t>s</a:t>
            </a:r>
            <a:r>
              <a:rPr sz="2400" spc="0" dirty="0" smtClean="0">
                <a:latin typeface="Tahoma"/>
                <a:cs typeface="Tahoma"/>
              </a:rPr>
              <a:t>ta</a:t>
            </a:r>
            <a:r>
              <a:rPr sz="2400" spc="81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de </a:t>
            </a:r>
            <a:r>
              <a:rPr sz="2400" spc="-9" dirty="0" smtClean="0">
                <a:latin typeface="Tahoma"/>
                <a:cs typeface="Tahoma"/>
              </a:rPr>
              <a:t>I</a:t>
            </a:r>
            <a:r>
              <a:rPr sz="2400" spc="-23" dirty="0" smtClean="0">
                <a:latin typeface="Tahoma"/>
                <a:cs typeface="Tahoma"/>
              </a:rPr>
              <a:t>n</a:t>
            </a:r>
            <a:r>
              <a:rPr sz="2400" spc="-9" dirty="0" smtClean="0">
                <a:latin typeface="Tahoma"/>
                <a:cs typeface="Tahoma"/>
              </a:rPr>
              <a:t>v</a:t>
            </a:r>
            <a:r>
              <a:rPr sz="2400" spc="0" dirty="0" smtClean="0">
                <a:latin typeface="Tahoma"/>
                <a:cs typeface="Tahoma"/>
              </a:rPr>
              <a:t>estigación</a:t>
            </a:r>
            <a:r>
              <a:rPr sz="2400" spc="130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Educati</a:t>
            </a:r>
            <a:r>
              <a:rPr sz="2400" spc="-42" dirty="0" smtClean="0">
                <a:latin typeface="Tahoma"/>
                <a:cs typeface="Tahoma"/>
              </a:rPr>
              <a:t>v</a:t>
            </a:r>
            <a:r>
              <a:rPr sz="2400" spc="0" dirty="0" smtClean="0">
                <a:latin typeface="Tahoma"/>
                <a:cs typeface="Tahoma"/>
              </a:rPr>
              <a:t>a</a:t>
            </a:r>
            <a:r>
              <a:rPr sz="2400" spc="121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(RIE</a:t>
            </a:r>
            <a:r>
              <a:rPr sz="2400" spc="9" dirty="0" smtClean="0">
                <a:latin typeface="Tahoma"/>
                <a:cs typeface="Tahoma"/>
              </a:rPr>
              <a:t>)</a:t>
            </a:r>
            <a:r>
              <a:rPr sz="2400" spc="0" dirty="0" smtClean="0">
                <a:latin typeface="Tahoma"/>
                <a:cs typeface="Tahoma"/>
              </a:rPr>
              <a:t>,</a:t>
            </a:r>
            <a:r>
              <a:rPr sz="2400" spc="30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21,</a:t>
            </a:r>
            <a:r>
              <a:rPr sz="2400" spc="-173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1,</a:t>
            </a:r>
            <a:r>
              <a:rPr sz="2400" spc="-106" dirty="0" smtClean="0">
                <a:latin typeface="Tahoma"/>
                <a:cs typeface="Tahoma"/>
              </a:rPr>
              <a:t> </a:t>
            </a:r>
            <a:r>
              <a:rPr sz="2400" spc="9" dirty="0" smtClean="0">
                <a:latin typeface="Tahoma"/>
                <a:cs typeface="Tahoma"/>
              </a:rPr>
              <a:t>7</a:t>
            </a:r>
            <a:r>
              <a:rPr sz="2400" spc="0" dirty="0" smtClean="0">
                <a:latin typeface="Tahoma"/>
                <a:cs typeface="Tahoma"/>
              </a:rPr>
              <a:t>-43. </a:t>
            </a:r>
            <a:r>
              <a:rPr sz="2300" spc="0" dirty="0" smtClean="0">
                <a:latin typeface="Tahoma"/>
                <a:cs typeface="Tahoma"/>
              </a:rPr>
              <a:t>BLÁZQUEZ,</a:t>
            </a:r>
            <a:r>
              <a:rPr sz="2300" spc="-24" dirty="0" smtClean="0">
                <a:latin typeface="Tahoma"/>
                <a:cs typeface="Tahoma"/>
              </a:rPr>
              <a:t> </a:t>
            </a:r>
            <a:r>
              <a:rPr sz="2300" spc="-50" dirty="0" smtClean="0">
                <a:latin typeface="Tahoma"/>
                <a:cs typeface="Tahoma"/>
              </a:rPr>
              <a:t>D</a:t>
            </a:r>
            <a:r>
              <a:rPr sz="2300" spc="0" dirty="0" smtClean="0">
                <a:latin typeface="Tahoma"/>
                <a:cs typeface="Tahoma"/>
              </a:rPr>
              <a:t>.</a:t>
            </a:r>
            <a:r>
              <a:rPr sz="2300" spc="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Y SEBASTIANI, E. M. (20</a:t>
            </a:r>
            <a:r>
              <a:rPr sz="2300" spc="9" dirty="0" smtClean="0">
                <a:latin typeface="Tahoma"/>
                <a:cs typeface="Tahoma"/>
              </a:rPr>
              <a:t>0</a:t>
            </a:r>
            <a:r>
              <a:rPr sz="2300" spc="0" dirty="0" smtClean="0">
                <a:latin typeface="Tahoma"/>
                <a:cs typeface="Tahoma"/>
              </a:rPr>
              <a:t>9).</a:t>
            </a:r>
            <a:r>
              <a:rPr sz="2300" spc="-25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Enseñ</a:t>
            </a:r>
            <a:r>
              <a:rPr sz="2400" spc="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r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760"/>
              </a:lnSpc>
              <a:spcBef>
                <a:spcPts val="213"/>
              </a:spcBef>
            </a:pPr>
            <a:r>
              <a:rPr sz="2400" spc="0" dirty="0" smtClean="0">
                <a:latin typeface="Tahoma"/>
                <a:cs typeface="Tahoma"/>
              </a:rPr>
              <a:t>por</a:t>
            </a:r>
            <a:r>
              <a:rPr sz="2400" spc="-17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competencias</a:t>
            </a:r>
            <a:r>
              <a:rPr sz="2400" spc="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en</a:t>
            </a:r>
            <a:r>
              <a:rPr sz="2400" spc="-123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Educ</a:t>
            </a:r>
            <a:r>
              <a:rPr sz="2400" spc="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ción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Físi</a:t>
            </a:r>
            <a:r>
              <a:rPr sz="2400" spc="9" dirty="0" smtClean="0">
                <a:latin typeface="Tahoma"/>
                <a:cs typeface="Tahoma"/>
              </a:rPr>
              <a:t>c</a:t>
            </a:r>
            <a:r>
              <a:rPr sz="2400" spc="19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.</a:t>
            </a:r>
            <a:r>
              <a:rPr sz="2300" spc="-231" dirty="0" smtClean="0">
                <a:latin typeface="Tahoma"/>
                <a:cs typeface="Tahoma"/>
              </a:rPr>
              <a:t> </a:t>
            </a:r>
            <a:r>
              <a:rPr sz="2300" spc="4" dirty="0" smtClean="0">
                <a:latin typeface="Tahoma"/>
                <a:cs typeface="Tahoma"/>
              </a:rPr>
              <a:t>B</a:t>
            </a:r>
            <a:r>
              <a:rPr sz="2300" spc="0" dirty="0" smtClean="0">
                <a:latin typeface="Tahoma"/>
                <a:cs typeface="Tahoma"/>
              </a:rPr>
              <a:t>a</a:t>
            </a:r>
            <a:r>
              <a:rPr sz="2300" spc="-9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celona: </a:t>
            </a:r>
            <a:r>
              <a:rPr sz="2300" spc="-4" dirty="0" smtClean="0">
                <a:latin typeface="Tahoma"/>
                <a:cs typeface="Tahoma"/>
              </a:rPr>
              <a:t>I</a:t>
            </a:r>
            <a:r>
              <a:rPr sz="2300" spc="0" dirty="0" smtClean="0">
                <a:latin typeface="Tahoma"/>
                <a:cs typeface="Tahoma"/>
              </a:rPr>
              <a:t>nde. CON</a:t>
            </a:r>
            <a:r>
              <a:rPr sz="2300" spc="-4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NG</a:t>
            </a:r>
            <a:r>
              <a:rPr sz="2300" spc="-44" dirty="0" smtClean="0">
                <a:latin typeface="Tahoma"/>
                <a:cs typeface="Tahoma"/>
              </a:rPr>
              <a:t>L</a:t>
            </a:r>
            <a:r>
              <a:rPr sz="2300" spc="0" dirty="0" smtClean="0">
                <a:latin typeface="Tahoma"/>
                <a:cs typeface="Tahoma"/>
              </a:rPr>
              <a:t>A,</a:t>
            </a:r>
            <a:r>
              <a:rPr sz="2300" spc="-1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M.</a:t>
            </a:r>
            <a:r>
              <a:rPr sz="2300" spc="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(</a:t>
            </a:r>
            <a:r>
              <a:rPr sz="2300" spc="4" dirty="0" smtClean="0">
                <a:latin typeface="Tahoma"/>
                <a:cs typeface="Tahoma"/>
              </a:rPr>
              <a:t>2</a:t>
            </a:r>
            <a:r>
              <a:rPr sz="2300" spc="0" dirty="0" smtClean="0">
                <a:latin typeface="Tahoma"/>
                <a:cs typeface="Tahoma"/>
              </a:rPr>
              <a:t>004).</a:t>
            </a:r>
            <a:r>
              <a:rPr sz="2300" spc="-3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-112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ecología</a:t>
            </a:r>
            <a:r>
              <a:rPr sz="2400" spc="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emocional.</a:t>
            </a:r>
            <a:endParaRPr sz="2400">
              <a:latin typeface="Tahoma"/>
              <a:cs typeface="Tahoma"/>
            </a:endParaRPr>
          </a:p>
          <a:p>
            <a:pPr marL="12700" marR="42485">
              <a:lnSpc>
                <a:spcPts val="2685"/>
              </a:lnSpc>
            </a:pPr>
            <a:r>
              <a:rPr sz="3450" spc="4" baseline="-1200" dirty="0" smtClean="0">
                <a:latin typeface="Tahoma"/>
                <a:cs typeface="Tahoma"/>
              </a:rPr>
              <a:t>B</a:t>
            </a:r>
            <a:r>
              <a:rPr sz="3450" spc="0" baseline="-1200" dirty="0" smtClean="0">
                <a:latin typeface="Tahoma"/>
                <a:cs typeface="Tahoma"/>
              </a:rPr>
              <a:t>a</a:t>
            </a:r>
            <a:r>
              <a:rPr sz="3450" spc="-14" baseline="-1200" dirty="0" smtClean="0">
                <a:latin typeface="Tahoma"/>
                <a:cs typeface="Tahoma"/>
              </a:rPr>
              <a:t>r</a:t>
            </a:r>
            <a:r>
              <a:rPr sz="3450" spc="0" baseline="-1200" dirty="0" smtClean="0">
                <a:latin typeface="Tahoma"/>
                <a:cs typeface="Tahoma"/>
              </a:rPr>
              <a:t>celona:</a:t>
            </a:r>
            <a:r>
              <a:rPr sz="3450" spc="-24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A</a:t>
            </a:r>
            <a:r>
              <a:rPr sz="3450" spc="-9" baseline="-1200" dirty="0" smtClean="0">
                <a:latin typeface="Tahoma"/>
                <a:cs typeface="Tahoma"/>
              </a:rPr>
              <a:t>m</a:t>
            </a:r>
            <a:r>
              <a:rPr sz="3450" spc="0" baseline="-1200" dirty="0" smtClean="0">
                <a:latin typeface="Tahoma"/>
                <a:cs typeface="Tahoma"/>
              </a:rPr>
              <a:t>at.</a:t>
            </a:r>
            <a:endParaRPr sz="2300">
              <a:latin typeface="Tahoma"/>
              <a:cs typeface="Tahoma"/>
            </a:endParaRPr>
          </a:p>
          <a:p>
            <a:pPr marL="12700" marR="42485">
              <a:lnSpc>
                <a:spcPts val="2780"/>
              </a:lnSpc>
              <a:spcBef>
                <a:spcPts val="4"/>
              </a:spcBef>
            </a:pPr>
            <a:r>
              <a:rPr sz="3450" spc="0" baseline="-1200" dirty="0" smtClean="0">
                <a:latin typeface="Tahoma"/>
                <a:cs typeface="Tahoma"/>
              </a:rPr>
              <a:t>DAM</a:t>
            </a:r>
            <a:r>
              <a:rPr sz="3450" spc="-4" baseline="-1200" dirty="0" smtClean="0">
                <a:latin typeface="Tahoma"/>
                <a:cs typeface="Tahoma"/>
              </a:rPr>
              <a:t>A</a:t>
            </a:r>
            <a:r>
              <a:rPr sz="3450" spc="0" baseline="-1200" dirty="0" smtClean="0">
                <a:latin typeface="Tahoma"/>
                <a:cs typeface="Tahoma"/>
              </a:rPr>
              <a:t>SI</a:t>
            </a:r>
            <a:r>
              <a:rPr sz="3450" spc="-29" baseline="-1200" dirty="0" smtClean="0">
                <a:latin typeface="Tahoma"/>
                <a:cs typeface="Tahoma"/>
              </a:rPr>
              <a:t>O</a:t>
            </a:r>
            <a:r>
              <a:rPr sz="3450" spc="0" baseline="-1200" dirty="0" smtClean="0">
                <a:latin typeface="Tahoma"/>
                <a:cs typeface="Tahoma"/>
              </a:rPr>
              <a:t>,</a:t>
            </a:r>
            <a:r>
              <a:rPr sz="3450" spc="-9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A. </a:t>
            </a:r>
            <a:r>
              <a:rPr sz="3450" spc="-9" baseline="-1200" dirty="0" smtClean="0">
                <a:latin typeface="Tahoma"/>
                <a:cs typeface="Tahoma"/>
              </a:rPr>
              <a:t>R</a:t>
            </a:r>
            <a:r>
              <a:rPr sz="3450" spc="0" baseline="-1200" dirty="0" smtClean="0">
                <a:latin typeface="Tahoma"/>
                <a:cs typeface="Tahoma"/>
              </a:rPr>
              <a:t>. (19</a:t>
            </a:r>
            <a:r>
              <a:rPr sz="3450" spc="9" baseline="-1200" dirty="0" smtClean="0">
                <a:latin typeface="Tahoma"/>
                <a:cs typeface="Tahoma"/>
              </a:rPr>
              <a:t>9</a:t>
            </a:r>
            <a:r>
              <a:rPr sz="3450" spc="0" baseline="-1200" dirty="0" smtClean="0">
                <a:latin typeface="Tahoma"/>
                <a:cs typeface="Tahoma"/>
              </a:rPr>
              <a:t>6).</a:t>
            </a:r>
            <a:r>
              <a:rPr sz="3450" spc="-29" baseline="-120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El</a:t>
            </a:r>
            <a:r>
              <a:rPr sz="3600" spc="-110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er</a:t>
            </a:r>
            <a:r>
              <a:rPr sz="3600" spc="-14" baseline="-1150" dirty="0" smtClean="0">
                <a:latin typeface="Tahoma"/>
                <a:cs typeface="Tahoma"/>
              </a:rPr>
              <a:t>r</a:t>
            </a:r>
            <a:r>
              <a:rPr sz="3600" spc="0" baseline="-1150" dirty="0" smtClean="0">
                <a:latin typeface="Tahoma"/>
                <a:cs typeface="Tahoma"/>
              </a:rPr>
              <a:t>or</a:t>
            </a:r>
            <a:r>
              <a:rPr sz="3600" spc="-236" baseline="-1150" dirty="0" smtClean="0">
                <a:latin typeface="Tahoma"/>
                <a:cs typeface="Tahoma"/>
              </a:rPr>
              <a:t> </a:t>
            </a:r>
            <a:r>
              <a:rPr sz="3600" spc="-4" baseline="-1150" dirty="0" smtClean="0">
                <a:latin typeface="Tahoma"/>
                <a:cs typeface="Tahoma"/>
              </a:rPr>
              <a:t>d</a:t>
            </a:r>
            <a:r>
              <a:rPr sz="3600" spc="0" baseline="-1150" dirty="0" smtClean="0">
                <a:latin typeface="Tahoma"/>
                <a:cs typeface="Tahoma"/>
              </a:rPr>
              <a:t>e</a:t>
            </a:r>
            <a:r>
              <a:rPr sz="3600" spc="-123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Des</a:t>
            </a:r>
            <a:r>
              <a:rPr sz="3600" spc="4" baseline="-1150" dirty="0" smtClean="0">
                <a:latin typeface="Tahoma"/>
                <a:cs typeface="Tahoma"/>
              </a:rPr>
              <a:t>c</a:t>
            </a:r>
            <a:r>
              <a:rPr sz="3600" spc="0" baseline="-1150" dirty="0" smtClean="0">
                <a:latin typeface="Tahoma"/>
                <a:cs typeface="Tahoma"/>
              </a:rPr>
              <a:t>artes.</a:t>
            </a:r>
            <a:endParaRPr sz="2400">
              <a:latin typeface="Tahoma"/>
              <a:cs typeface="Tahoma"/>
            </a:endParaRPr>
          </a:p>
          <a:p>
            <a:pPr marL="12700" marR="42485">
              <a:lnSpc>
                <a:spcPts val="2740"/>
              </a:lnSpc>
            </a:pPr>
            <a:r>
              <a:rPr sz="3450" spc="9" baseline="-1200" dirty="0" smtClean="0">
                <a:latin typeface="Tahoma"/>
                <a:cs typeface="Tahoma"/>
              </a:rPr>
              <a:t>B</a:t>
            </a:r>
            <a:r>
              <a:rPr sz="3450" spc="0" baseline="-1200" dirty="0" smtClean="0">
                <a:latin typeface="Tahoma"/>
                <a:cs typeface="Tahoma"/>
              </a:rPr>
              <a:t>a</a:t>
            </a:r>
            <a:r>
              <a:rPr sz="3450" spc="-9" baseline="-1200" dirty="0" smtClean="0">
                <a:latin typeface="Tahoma"/>
                <a:cs typeface="Tahoma"/>
              </a:rPr>
              <a:t>r</a:t>
            </a:r>
            <a:r>
              <a:rPr sz="3450" spc="0" baseline="-1200" dirty="0" smtClean="0">
                <a:latin typeface="Tahoma"/>
                <a:cs typeface="Tahoma"/>
              </a:rPr>
              <a:t>celona:</a:t>
            </a:r>
            <a:r>
              <a:rPr sz="3450" spc="-14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Crí</a:t>
            </a:r>
            <a:r>
              <a:rPr sz="3450" spc="-4" baseline="-1200" dirty="0" smtClean="0">
                <a:latin typeface="Tahoma"/>
                <a:cs typeface="Tahoma"/>
              </a:rPr>
              <a:t>t</a:t>
            </a:r>
            <a:r>
              <a:rPr sz="3450" spc="0" baseline="-1200" dirty="0" smtClean="0">
                <a:latin typeface="Tahoma"/>
                <a:cs typeface="Tahoma"/>
              </a:rPr>
              <a:t>ic</a:t>
            </a:r>
            <a:r>
              <a:rPr sz="3450" spc="4" baseline="-1200" dirty="0" smtClean="0">
                <a:latin typeface="Tahoma"/>
                <a:cs typeface="Tahoma"/>
              </a:rPr>
              <a:t>a</a:t>
            </a:r>
            <a:r>
              <a:rPr sz="3450" spc="0" baseline="-1200" dirty="0" smtClean="0">
                <a:latin typeface="Tahoma"/>
                <a:cs typeface="Tahoma"/>
              </a:rPr>
              <a:t>.</a:t>
            </a:r>
            <a:endParaRPr sz="2300">
              <a:latin typeface="Tahoma"/>
              <a:cs typeface="Tahoma"/>
            </a:endParaRPr>
          </a:p>
          <a:p>
            <a:pPr marL="12700" marR="42485">
              <a:lnSpc>
                <a:spcPts val="2780"/>
              </a:lnSpc>
              <a:spcBef>
                <a:spcPts val="2"/>
              </a:spcBef>
            </a:pPr>
            <a:r>
              <a:rPr sz="3450" spc="-44" baseline="-1200" dirty="0" smtClean="0">
                <a:latin typeface="Tahoma"/>
                <a:cs typeface="Tahoma"/>
              </a:rPr>
              <a:t>L</a:t>
            </a:r>
            <a:r>
              <a:rPr sz="3450" spc="0" baseline="-1200" dirty="0" smtClean="0">
                <a:latin typeface="Tahoma"/>
                <a:cs typeface="Tahoma"/>
              </a:rPr>
              <a:t>A</a:t>
            </a:r>
            <a:r>
              <a:rPr sz="3450" spc="4" baseline="-1200" dirty="0" smtClean="0">
                <a:latin typeface="Tahoma"/>
                <a:cs typeface="Tahoma"/>
              </a:rPr>
              <a:t>B</a:t>
            </a:r>
            <a:r>
              <a:rPr sz="3450" spc="0" baseline="-1200" dirty="0" smtClean="0">
                <a:latin typeface="Tahoma"/>
                <a:cs typeface="Tahoma"/>
              </a:rPr>
              <a:t>ONTÉ</a:t>
            </a:r>
            <a:r>
              <a:rPr sz="3450" spc="-29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(</a:t>
            </a:r>
            <a:r>
              <a:rPr sz="3450" spc="4" baseline="-1200" dirty="0" smtClean="0">
                <a:latin typeface="Tahoma"/>
                <a:cs typeface="Tahoma"/>
              </a:rPr>
              <a:t>2</a:t>
            </a:r>
            <a:r>
              <a:rPr sz="3450" spc="0" baseline="-1200" dirty="0" smtClean="0">
                <a:latin typeface="Tahoma"/>
                <a:cs typeface="Tahoma"/>
              </a:rPr>
              <a:t>005</a:t>
            </a:r>
            <a:r>
              <a:rPr sz="3450" spc="-9" baseline="-1200" dirty="0" smtClean="0">
                <a:latin typeface="Tahoma"/>
                <a:cs typeface="Tahoma"/>
              </a:rPr>
              <a:t>)</a:t>
            </a:r>
            <a:r>
              <a:rPr sz="3450" spc="0" baseline="-1200" dirty="0" smtClean="0">
                <a:latin typeface="Tahoma"/>
                <a:cs typeface="Tahoma"/>
              </a:rPr>
              <a:t>.</a:t>
            </a:r>
            <a:r>
              <a:rPr sz="3450" spc="-29" baseline="-120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Maest</a:t>
            </a:r>
            <a:r>
              <a:rPr sz="3600" spc="-9" baseline="-1150" dirty="0" smtClean="0">
                <a:latin typeface="Tahoma"/>
                <a:cs typeface="Tahoma"/>
              </a:rPr>
              <a:t>r</a:t>
            </a:r>
            <a:r>
              <a:rPr sz="3600" spc="0" baseline="-1150" dirty="0" smtClean="0">
                <a:latin typeface="Tahoma"/>
                <a:cs typeface="Tahoma"/>
              </a:rPr>
              <a:t>o de</a:t>
            </a:r>
            <a:r>
              <a:rPr sz="3600" spc="-133" baseline="-1150" dirty="0" smtClean="0">
                <a:latin typeface="Tahoma"/>
                <a:cs typeface="Tahoma"/>
              </a:rPr>
              <a:t> </a:t>
            </a:r>
            <a:r>
              <a:rPr sz="3600" spc="4" baseline="-1150" dirty="0" smtClean="0">
                <a:latin typeface="Tahoma"/>
                <a:cs typeface="Tahoma"/>
              </a:rPr>
              <a:t>s</a:t>
            </a:r>
            <a:r>
              <a:rPr sz="3600" spc="0" baseline="-1150" dirty="0" smtClean="0">
                <a:latin typeface="Tahoma"/>
                <a:cs typeface="Tahoma"/>
              </a:rPr>
              <a:t>us</a:t>
            </a:r>
            <a:r>
              <a:rPr sz="3600" spc="-164" baseline="-1150" dirty="0" smtClean="0">
                <a:latin typeface="Tahoma"/>
                <a:cs typeface="Tahoma"/>
              </a:rPr>
              <a:t> </a:t>
            </a:r>
            <a:r>
              <a:rPr sz="3600" spc="4" baseline="-1150" dirty="0" smtClean="0">
                <a:latin typeface="Tahoma"/>
                <a:cs typeface="Tahoma"/>
              </a:rPr>
              <a:t>c</a:t>
            </a:r>
            <a:r>
              <a:rPr sz="3600" spc="0" baseline="-1150" dirty="0" smtClean="0">
                <a:latin typeface="Tahoma"/>
                <a:cs typeface="Tahoma"/>
              </a:rPr>
              <a:t>hak</a:t>
            </a:r>
            <a:r>
              <a:rPr sz="3600" spc="-28" baseline="-1150" dirty="0" smtClean="0">
                <a:latin typeface="Tahoma"/>
                <a:cs typeface="Tahoma"/>
              </a:rPr>
              <a:t>r</a:t>
            </a:r>
            <a:r>
              <a:rPr sz="3600" spc="0" baseline="-1150" dirty="0" smtClean="0">
                <a:latin typeface="Tahoma"/>
                <a:cs typeface="Tahoma"/>
              </a:rPr>
              <a:t>as.</a:t>
            </a:r>
            <a:r>
              <a:rPr sz="3600" spc="89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Maest</a:t>
            </a:r>
            <a:r>
              <a:rPr sz="3600" spc="-9" baseline="-1150" dirty="0" smtClean="0">
                <a:latin typeface="Tahoma"/>
                <a:cs typeface="Tahoma"/>
              </a:rPr>
              <a:t>r</a:t>
            </a:r>
            <a:r>
              <a:rPr sz="3600" spc="0" baseline="-1150" dirty="0" smtClean="0">
                <a:latin typeface="Tahoma"/>
                <a:cs typeface="Tahoma"/>
              </a:rPr>
              <a:t>o</a:t>
            </a:r>
            <a:r>
              <a:rPr sz="3600" spc="90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de</a:t>
            </a:r>
            <a:endParaRPr sz="2400">
              <a:latin typeface="Tahoma"/>
              <a:cs typeface="Tahoma"/>
            </a:endParaRPr>
          </a:p>
          <a:p>
            <a:pPr marL="12700" marR="42485">
              <a:lnSpc>
                <a:spcPts val="2760"/>
              </a:lnSpc>
            </a:pPr>
            <a:r>
              <a:rPr sz="3600" spc="0" baseline="-1150" dirty="0" smtClean="0">
                <a:latin typeface="Tahoma"/>
                <a:cs typeface="Tahoma"/>
              </a:rPr>
              <a:t>su</a:t>
            </a:r>
            <a:r>
              <a:rPr sz="3600" spc="-136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vida.</a:t>
            </a:r>
            <a:r>
              <a:rPr sz="3600" spc="-216" baseline="-1150" dirty="0" smtClean="0">
                <a:latin typeface="Tahoma"/>
                <a:cs typeface="Tahoma"/>
              </a:rPr>
              <a:t> </a:t>
            </a:r>
            <a:r>
              <a:rPr sz="3450" spc="4" baseline="-1200" dirty="0" smtClean="0">
                <a:latin typeface="Tahoma"/>
                <a:cs typeface="Tahoma"/>
              </a:rPr>
              <a:t>B</a:t>
            </a:r>
            <a:r>
              <a:rPr sz="3450" spc="0" baseline="-1200" dirty="0" smtClean="0">
                <a:latin typeface="Tahoma"/>
                <a:cs typeface="Tahoma"/>
              </a:rPr>
              <a:t>a</a:t>
            </a:r>
            <a:r>
              <a:rPr sz="3450" spc="-14" baseline="-1200" dirty="0" smtClean="0">
                <a:latin typeface="Tahoma"/>
                <a:cs typeface="Tahoma"/>
              </a:rPr>
              <a:t>r</a:t>
            </a:r>
            <a:r>
              <a:rPr sz="3450" spc="0" baseline="-1200" dirty="0" smtClean="0">
                <a:latin typeface="Tahoma"/>
                <a:cs typeface="Tahoma"/>
              </a:rPr>
              <a:t>celona:</a:t>
            </a:r>
            <a:r>
              <a:rPr sz="3450" spc="-9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Luz indig</a:t>
            </a:r>
            <a:r>
              <a:rPr sz="3450" spc="-29" baseline="-1200" dirty="0" smtClean="0">
                <a:latin typeface="Tahoma"/>
                <a:cs typeface="Tahoma"/>
              </a:rPr>
              <a:t>o</a:t>
            </a:r>
            <a:r>
              <a:rPr sz="3450" spc="0" baseline="-1200" dirty="0" smtClean="0">
                <a:latin typeface="Tahoma"/>
                <a:cs typeface="Tahoma"/>
              </a:rPr>
              <a:t>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ject 73"/>
          <p:cNvSpPr/>
          <p:nvPr/>
        </p:nvSpPr>
        <p:spPr>
          <a:xfrm>
            <a:off x="234696" y="518160"/>
            <a:ext cx="2641092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08276" y="518160"/>
            <a:ext cx="80924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0580" y="2130552"/>
            <a:ext cx="455675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1848" y="2490216"/>
            <a:ext cx="598932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2892" y="2490216"/>
            <a:ext cx="598932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54111" y="2490216"/>
            <a:ext cx="598931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88096" y="2490216"/>
            <a:ext cx="533400" cy="541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96212" y="2846831"/>
            <a:ext cx="579119" cy="541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5555" y="2846831"/>
            <a:ext cx="579120" cy="541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3748" y="2846831"/>
            <a:ext cx="577596" cy="541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68056" y="2846831"/>
            <a:ext cx="579120" cy="541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1548" y="3203448"/>
            <a:ext cx="530351" cy="541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9764" y="3203448"/>
            <a:ext cx="533400" cy="5410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1204" y="3203448"/>
            <a:ext cx="531876" cy="541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51120" y="3203448"/>
            <a:ext cx="533400" cy="541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0100" y="3639312"/>
            <a:ext cx="533400" cy="541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100" y="4075176"/>
            <a:ext cx="784860" cy="5410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3000" y="4075176"/>
            <a:ext cx="1013460" cy="541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4500" y="4075176"/>
            <a:ext cx="1356360" cy="541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28900" y="4075176"/>
            <a:ext cx="1356360" cy="541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43300" y="4075176"/>
            <a:ext cx="1356360" cy="5410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57700" y="4075176"/>
            <a:ext cx="1636776" cy="5410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71004" y="4075176"/>
            <a:ext cx="624840" cy="5410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01228" y="4075176"/>
            <a:ext cx="533400" cy="541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0580" y="4520184"/>
            <a:ext cx="455675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58240" y="4884420"/>
            <a:ext cx="493776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5340" y="5286756"/>
            <a:ext cx="493776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5340" y="5689092"/>
            <a:ext cx="751332" cy="499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58240" y="5689092"/>
            <a:ext cx="979932" cy="499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29739" y="5689092"/>
            <a:ext cx="1322832" cy="499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44140" y="5689092"/>
            <a:ext cx="1322832" cy="499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58540" y="5689092"/>
            <a:ext cx="1322832" cy="499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72940" y="5689092"/>
            <a:ext cx="1322832" cy="499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87340" y="5689092"/>
            <a:ext cx="493775" cy="499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749551"/>
            <a:ext cx="207566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009900"/>
                </a:solidFill>
                <a:latin typeface="Arial"/>
                <a:cs typeface="Arial"/>
              </a:rPr>
              <a:t>Emoción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8058"/>
            <a:ext cx="37068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74 CuadroTexto"/>
          <p:cNvSpPr txBox="1"/>
          <p:nvPr/>
        </p:nvSpPr>
        <p:spPr>
          <a:xfrm>
            <a:off x="891716" y="2204637"/>
            <a:ext cx="83860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3200" dirty="0" smtClean="0"/>
              <a:t>Estado complejo del organismo caracterizado por</a:t>
            </a:r>
          </a:p>
          <a:p>
            <a:r>
              <a:rPr lang="es-BO" sz="3200" dirty="0" smtClean="0"/>
              <a:t>Una excitación o perturbación que predispone a</a:t>
            </a:r>
          </a:p>
          <a:p>
            <a:r>
              <a:rPr lang="es-BO" sz="3200" dirty="0" smtClean="0"/>
              <a:t>Una respuesta organizada.</a:t>
            </a:r>
          </a:p>
          <a:p>
            <a:endParaRPr lang="es-BO" sz="3200" dirty="0"/>
          </a:p>
          <a:p>
            <a:r>
              <a:rPr lang="es-BO" sz="3200" dirty="0" err="1" smtClean="0"/>
              <a:t>Bisquerra</a:t>
            </a:r>
            <a:r>
              <a:rPr lang="es-BO" sz="3200" dirty="0" smtClean="0"/>
              <a:t>, 2003</a:t>
            </a:r>
            <a:endParaRPr lang="es-BO" sz="32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3985260" y="918012"/>
            <a:ext cx="228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4000" dirty="0" smtClean="0"/>
              <a:t>EMOCIÓN</a:t>
            </a:r>
            <a:endParaRPr lang="es-B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02692" y="473963"/>
            <a:ext cx="3531108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2280" y="461772"/>
            <a:ext cx="928116" cy="908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40" y="2653283"/>
            <a:ext cx="51511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" y="2653283"/>
            <a:ext cx="515111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" y="3055619"/>
            <a:ext cx="51511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194917" y="1970655"/>
            <a:ext cx="7260262" cy="4541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186">
              <a:lnSpc>
                <a:spcPts val="2610"/>
              </a:lnSpc>
              <a:spcBef>
                <a:spcPts val="130"/>
              </a:spcBef>
            </a:pPr>
            <a:r>
              <a:rPr sz="3450" spc="-44" baseline="-1200" dirty="0" smtClean="0">
                <a:latin typeface="Tahoma"/>
                <a:cs typeface="Tahoma"/>
              </a:rPr>
              <a:t>L</a:t>
            </a:r>
            <a:r>
              <a:rPr sz="3450" spc="0" baseline="-1200" dirty="0" smtClean="0">
                <a:latin typeface="Tahoma"/>
                <a:cs typeface="Tahoma"/>
              </a:rPr>
              <a:t>AGA</a:t>
            </a:r>
            <a:r>
              <a:rPr sz="3450" spc="-9" baseline="-1200" dirty="0" smtClean="0">
                <a:latin typeface="Tahoma"/>
                <a:cs typeface="Tahoma"/>
              </a:rPr>
              <a:t>R</a:t>
            </a:r>
            <a:r>
              <a:rPr sz="3450" spc="0" baseline="-1200" dirty="0" smtClean="0">
                <a:latin typeface="Tahoma"/>
                <a:cs typeface="Tahoma"/>
              </a:rPr>
              <a:t>DERA,</a:t>
            </a:r>
            <a:r>
              <a:rPr sz="3450" spc="-25" baseline="-1200" dirty="0" smtClean="0">
                <a:latin typeface="Tahoma"/>
                <a:cs typeface="Tahoma"/>
              </a:rPr>
              <a:t> </a:t>
            </a:r>
            <a:r>
              <a:rPr sz="3450" spc="-325" baseline="-1200" dirty="0" smtClean="0">
                <a:latin typeface="Tahoma"/>
                <a:cs typeface="Tahoma"/>
              </a:rPr>
              <a:t>F</a:t>
            </a:r>
            <a:r>
              <a:rPr sz="3450" spc="0" baseline="-1200" dirty="0" smtClean="0">
                <a:latin typeface="Tahoma"/>
                <a:cs typeface="Tahoma"/>
              </a:rPr>
              <a:t>.</a:t>
            </a:r>
            <a:r>
              <a:rPr sz="3450" spc="9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(</a:t>
            </a:r>
            <a:r>
              <a:rPr sz="3450" spc="4" baseline="-1200" dirty="0" smtClean="0">
                <a:latin typeface="Tahoma"/>
                <a:cs typeface="Tahoma"/>
              </a:rPr>
              <a:t>2</a:t>
            </a:r>
            <a:r>
              <a:rPr sz="3450" spc="0" baseline="-1200" dirty="0" smtClean="0">
                <a:latin typeface="Tahoma"/>
                <a:cs typeface="Tahoma"/>
              </a:rPr>
              <a:t>007</a:t>
            </a:r>
            <a:r>
              <a:rPr sz="3450" spc="-9" baseline="-1200" dirty="0" smtClean="0">
                <a:latin typeface="Tahoma"/>
                <a:cs typeface="Tahoma"/>
              </a:rPr>
              <a:t>)</a:t>
            </a:r>
            <a:r>
              <a:rPr sz="3450" spc="0" baseline="-1200" dirty="0" smtClean="0">
                <a:latin typeface="Tahoma"/>
                <a:cs typeface="Tahoma"/>
              </a:rPr>
              <a:t>.</a:t>
            </a:r>
            <a:r>
              <a:rPr sz="3450" spc="-25" baseline="-120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La</a:t>
            </a:r>
            <a:r>
              <a:rPr sz="3600" spc="-117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conducta</a:t>
            </a:r>
            <a:r>
              <a:rPr sz="3600" spc="14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mo</a:t>
            </a:r>
            <a:r>
              <a:rPr sz="3600" spc="-9" baseline="-1150" dirty="0" smtClean="0">
                <a:latin typeface="Tahoma"/>
                <a:cs typeface="Tahoma"/>
              </a:rPr>
              <a:t>t</a:t>
            </a:r>
            <a:r>
              <a:rPr sz="3600" spc="0" baseline="-1150" dirty="0" smtClean="0">
                <a:latin typeface="Tahoma"/>
                <a:cs typeface="Tahoma"/>
              </a:rPr>
              <a:t>riz:</a:t>
            </a:r>
            <a:r>
              <a:rPr sz="3600" spc="19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un</a:t>
            </a:r>
            <a:r>
              <a:rPr sz="3600" spc="-126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nue</a:t>
            </a:r>
            <a:r>
              <a:rPr sz="3600" spc="-9" baseline="-1150" dirty="0" smtClean="0">
                <a:latin typeface="Tahoma"/>
                <a:cs typeface="Tahoma"/>
              </a:rPr>
              <a:t>v</a:t>
            </a:r>
            <a:r>
              <a:rPr sz="3600" spc="0" baseline="-1150" dirty="0" smtClean="0">
                <a:latin typeface="Tahoma"/>
                <a:cs typeface="Tahoma"/>
              </a:rPr>
              <a:t>o</a:t>
            </a:r>
            <a:endParaRPr sz="2400">
              <a:latin typeface="Tahoma"/>
              <a:cs typeface="Tahoma"/>
            </a:endParaRPr>
          </a:p>
          <a:p>
            <a:pPr marL="12700" marR="40186">
              <a:lnSpc>
                <a:spcPts val="2765"/>
              </a:lnSpc>
              <a:spcBef>
                <a:spcPts val="7"/>
              </a:spcBef>
            </a:pPr>
            <a:r>
              <a:rPr sz="3600" spc="0" baseline="-1150" dirty="0" smtClean="0">
                <a:latin typeface="Tahoma"/>
                <a:cs typeface="Tahoma"/>
              </a:rPr>
              <a:t>pa</a:t>
            </a:r>
            <a:r>
              <a:rPr sz="3600" spc="-37" baseline="-1150" dirty="0" smtClean="0">
                <a:latin typeface="Tahoma"/>
                <a:cs typeface="Tahoma"/>
              </a:rPr>
              <a:t>r</a:t>
            </a:r>
            <a:r>
              <a:rPr sz="3600" spc="0" baseline="-1150" dirty="0" smtClean="0">
                <a:latin typeface="Tahoma"/>
                <a:cs typeface="Tahoma"/>
              </a:rPr>
              <a:t>adig</a:t>
            </a:r>
            <a:r>
              <a:rPr sz="3600" spc="-9" baseline="-1150" dirty="0" smtClean="0">
                <a:latin typeface="Tahoma"/>
                <a:cs typeface="Tahoma"/>
              </a:rPr>
              <a:t>m</a:t>
            </a:r>
            <a:r>
              <a:rPr sz="3600" spc="0" baseline="-1150" dirty="0" smtClean="0">
                <a:latin typeface="Tahoma"/>
                <a:cs typeface="Tahoma"/>
              </a:rPr>
              <a:t>a</a:t>
            </a:r>
            <a:r>
              <a:rPr sz="3600" spc="121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pa</a:t>
            </a:r>
            <a:r>
              <a:rPr sz="3600" spc="-39" baseline="-1150" dirty="0" smtClean="0">
                <a:latin typeface="Tahoma"/>
                <a:cs typeface="Tahoma"/>
              </a:rPr>
              <a:t>r</a:t>
            </a:r>
            <a:r>
              <a:rPr sz="3600" spc="0" baseline="-1150" dirty="0" smtClean="0">
                <a:latin typeface="Tahoma"/>
                <a:cs typeface="Tahoma"/>
              </a:rPr>
              <a:t>a</a:t>
            </a:r>
            <a:r>
              <a:rPr sz="3600" spc="-213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la</a:t>
            </a:r>
            <a:r>
              <a:rPr sz="3600" spc="-97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ed</a:t>
            </a:r>
            <a:r>
              <a:rPr sz="3600" spc="-9" baseline="-1150" dirty="0" smtClean="0">
                <a:latin typeface="Tahoma"/>
                <a:cs typeface="Tahoma"/>
              </a:rPr>
              <a:t>u</a:t>
            </a:r>
            <a:r>
              <a:rPr sz="3600" spc="0" baseline="-1150" dirty="0" smtClean="0">
                <a:latin typeface="Tahoma"/>
                <a:cs typeface="Tahoma"/>
              </a:rPr>
              <a:t>ca</a:t>
            </a:r>
            <a:r>
              <a:rPr sz="3600" spc="4" baseline="-1150" dirty="0" smtClean="0">
                <a:latin typeface="Tahoma"/>
                <a:cs typeface="Tahoma"/>
              </a:rPr>
              <a:t>c</a:t>
            </a:r>
            <a:r>
              <a:rPr sz="3600" spc="0" baseline="-1150" dirty="0" smtClean="0">
                <a:latin typeface="Tahoma"/>
                <a:cs typeface="Tahoma"/>
              </a:rPr>
              <a:t>ión</a:t>
            </a:r>
            <a:r>
              <a:rPr sz="3600" spc="4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física</a:t>
            </a:r>
            <a:r>
              <a:rPr sz="3600" spc="-246" baseline="-1150" dirty="0" smtClean="0">
                <a:latin typeface="Tahoma"/>
                <a:cs typeface="Tahoma"/>
              </a:rPr>
              <a:t> </a:t>
            </a:r>
            <a:r>
              <a:rPr sz="3600" spc="0" baseline="-1150" dirty="0" smtClean="0">
                <a:latin typeface="Tahoma"/>
                <a:cs typeface="Tahoma"/>
              </a:rPr>
              <a:t>del</a:t>
            </a:r>
            <a:r>
              <a:rPr sz="3600" spc="-150" baseline="-1150" dirty="0" smtClean="0">
                <a:latin typeface="Tahoma"/>
                <a:cs typeface="Tahoma"/>
              </a:rPr>
              <a:t> </a:t>
            </a:r>
            <a:r>
              <a:rPr sz="3600" spc="4" baseline="-1150" dirty="0" smtClean="0">
                <a:latin typeface="Tahoma"/>
                <a:cs typeface="Tahoma"/>
              </a:rPr>
              <a:t>s</a:t>
            </a:r>
            <a:r>
              <a:rPr sz="3600" spc="0" baseline="-1150" dirty="0" smtClean="0">
                <a:latin typeface="Tahoma"/>
                <a:cs typeface="Tahoma"/>
              </a:rPr>
              <a:t>iglo</a:t>
            </a:r>
            <a:r>
              <a:rPr sz="3600" spc="-236" baseline="-1150" dirty="0" smtClean="0">
                <a:latin typeface="Tahoma"/>
                <a:cs typeface="Tahoma"/>
              </a:rPr>
              <a:t> </a:t>
            </a:r>
            <a:r>
              <a:rPr sz="3600" spc="-4" baseline="-1150" dirty="0" smtClean="0">
                <a:latin typeface="Tahoma"/>
                <a:cs typeface="Tahoma"/>
              </a:rPr>
              <a:t>XX</a:t>
            </a:r>
            <a:r>
              <a:rPr sz="3600" spc="0" baseline="-1150" dirty="0" smtClean="0">
                <a:latin typeface="Tahoma"/>
                <a:cs typeface="Tahoma"/>
              </a:rPr>
              <a:t>I.</a:t>
            </a:r>
            <a:endParaRPr sz="2400">
              <a:latin typeface="Tahoma"/>
              <a:cs typeface="Tahoma"/>
            </a:endParaRPr>
          </a:p>
          <a:p>
            <a:pPr marL="12700" marR="40186">
              <a:lnSpc>
                <a:spcPts val="2740"/>
              </a:lnSpc>
            </a:pPr>
            <a:r>
              <a:rPr sz="3450" spc="-39" baseline="-1200" dirty="0" smtClean="0">
                <a:latin typeface="Tahoma"/>
                <a:cs typeface="Tahoma"/>
              </a:rPr>
              <a:t>R</a:t>
            </a:r>
            <a:r>
              <a:rPr sz="3450" spc="0" baseline="-1200" dirty="0" smtClean="0">
                <a:latin typeface="Tahoma"/>
                <a:cs typeface="Tahoma"/>
              </a:rPr>
              <a:t>evi</a:t>
            </a:r>
            <a:r>
              <a:rPr sz="3450" spc="4" baseline="-1200" dirty="0" smtClean="0">
                <a:latin typeface="Tahoma"/>
                <a:cs typeface="Tahoma"/>
              </a:rPr>
              <a:t>s</a:t>
            </a:r>
            <a:r>
              <a:rPr sz="3450" spc="0" baseline="-1200" dirty="0" smtClean="0">
                <a:latin typeface="Tahoma"/>
                <a:cs typeface="Tahoma"/>
              </a:rPr>
              <a:t>ta</a:t>
            </a:r>
            <a:r>
              <a:rPr sz="3450" spc="-24" baseline="-1200" dirty="0" smtClean="0">
                <a:latin typeface="Tahoma"/>
                <a:cs typeface="Tahoma"/>
              </a:rPr>
              <a:t> </a:t>
            </a:r>
            <a:r>
              <a:rPr sz="3450" spc="0" baseline="-1200" dirty="0" smtClean="0">
                <a:latin typeface="Tahoma"/>
                <a:cs typeface="Tahoma"/>
              </a:rPr>
              <a:t>C</a:t>
            </a:r>
            <a:r>
              <a:rPr sz="3450" spc="-4" baseline="-1200" dirty="0" smtClean="0">
                <a:latin typeface="Tahoma"/>
                <a:cs typeface="Tahoma"/>
              </a:rPr>
              <a:t>o</a:t>
            </a:r>
            <a:r>
              <a:rPr sz="3450" spc="0" baseline="-1200" dirty="0" smtClean="0">
                <a:latin typeface="Tahoma"/>
                <a:cs typeface="Tahoma"/>
              </a:rPr>
              <a:t>nexões,</a:t>
            </a:r>
            <a:r>
              <a:rPr sz="3450" spc="19" baseline="-1200" dirty="0" smtClean="0">
                <a:latin typeface="Tahoma"/>
                <a:cs typeface="Tahoma"/>
              </a:rPr>
              <a:t> </a:t>
            </a:r>
            <a:r>
              <a:rPr sz="3450" spc="-184" baseline="-1200" dirty="0" smtClean="0">
                <a:latin typeface="Tahoma"/>
                <a:cs typeface="Tahoma"/>
              </a:rPr>
              <a:t>v</a:t>
            </a:r>
            <a:r>
              <a:rPr sz="3450" spc="0" baseline="-1200" dirty="0" smtClean="0">
                <a:latin typeface="Tahoma"/>
                <a:cs typeface="Tahoma"/>
              </a:rPr>
              <a:t>. 5, n. 2, 200</a:t>
            </a:r>
            <a:r>
              <a:rPr sz="3450" spc="-159" baseline="-1200" dirty="0" smtClean="0">
                <a:latin typeface="Tahoma"/>
                <a:cs typeface="Tahoma"/>
              </a:rPr>
              <a:t>7</a:t>
            </a:r>
            <a:r>
              <a:rPr sz="3450" spc="0" baseline="-1200" dirty="0" smtClean="0">
                <a:latin typeface="Tahoma"/>
                <a:cs typeface="Tahoma"/>
              </a:rPr>
              <a:t>.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760"/>
              </a:lnSpc>
              <a:spcBef>
                <a:spcPts val="76"/>
              </a:spcBef>
            </a:pPr>
            <a:r>
              <a:rPr sz="2300" spc="-14" dirty="0" smtClean="0">
                <a:latin typeface="Tahoma"/>
                <a:cs typeface="Tahoma"/>
              </a:rPr>
              <a:t>L</a:t>
            </a:r>
            <a:r>
              <a:rPr sz="2300" spc="0" dirty="0" smtClean="0">
                <a:latin typeface="Tahoma"/>
                <a:cs typeface="Tahoma"/>
              </a:rPr>
              <a:t>OWEN</a:t>
            </a:r>
            <a:r>
              <a:rPr sz="2300" spc="-1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(</a:t>
            </a:r>
            <a:r>
              <a:rPr sz="2300" spc="4" dirty="0" smtClean="0">
                <a:latin typeface="Tahoma"/>
                <a:cs typeface="Tahoma"/>
              </a:rPr>
              <a:t>2</a:t>
            </a:r>
            <a:r>
              <a:rPr sz="2300" spc="0" dirty="0" smtClean="0">
                <a:latin typeface="Tahoma"/>
                <a:cs typeface="Tahoma"/>
              </a:rPr>
              <a:t>011).</a:t>
            </a:r>
            <a:r>
              <a:rPr sz="2300" spc="-2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-117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espiritualidad</a:t>
            </a:r>
            <a:r>
              <a:rPr sz="2400" spc="1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del</a:t>
            </a:r>
            <a:r>
              <a:rPr sz="2400" spc="-150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cuerp</a:t>
            </a:r>
            <a:r>
              <a:rPr sz="2400" spc="-28" dirty="0" smtClean="0">
                <a:latin typeface="Tahoma"/>
                <a:cs typeface="Tahoma"/>
              </a:rPr>
              <a:t>o</a:t>
            </a:r>
            <a:r>
              <a:rPr sz="2400" spc="0" dirty="0" smtClean="0">
                <a:latin typeface="Tahoma"/>
                <a:cs typeface="Tahoma"/>
              </a:rPr>
              <a:t>.</a:t>
            </a:r>
            <a:r>
              <a:rPr sz="2400" spc="115" dirty="0" smtClean="0">
                <a:latin typeface="Tahoma"/>
                <a:cs typeface="Tahoma"/>
              </a:rPr>
              <a:t> </a:t>
            </a:r>
            <a:r>
              <a:rPr sz="2300" spc="9" dirty="0" smtClean="0">
                <a:latin typeface="Tahoma"/>
                <a:cs typeface="Tahoma"/>
              </a:rPr>
              <a:t>B</a:t>
            </a:r>
            <a:r>
              <a:rPr sz="2300" spc="0" dirty="0" smtClean="0">
                <a:latin typeface="Tahoma"/>
                <a:cs typeface="Tahoma"/>
              </a:rPr>
              <a:t>a</a:t>
            </a:r>
            <a:r>
              <a:rPr sz="2300" spc="-9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celona: </a:t>
            </a:r>
            <a:r>
              <a:rPr sz="2300" spc="-44" dirty="0" smtClean="0">
                <a:latin typeface="Tahoma"/>
                <a:cs typeface="Tahoma"/>
              </a:rPr>
              <a:t>P</a:t>
            </a:r>
            <a:r>
              <a:rPr sz="2300" spc="0" dirty="0" smtClean="0">
                <a:latin typeface="Tahoma"/>
                <a:cs typeface="Tahoma"/>
              </a:rPr>
              <a:t>aidós.</a:t>
            </a:r>
            <a:endParaRPr sz="2300">
              <a:latin typeface="Tahoma"/>
              <a:cs typeface="Tahoma"/>
            </a:endParaRPr>
          </a:p>
          <a:p>
            <a:pPr marL="12700" marR="521548">
              <a:lnSpc>
                <a:spcPts val="2760"/>
              </a:lnSpc>
            </a:pPr>
            <a:r>
              <a:rPr sz="2300" spc="0" dirty="0" smtClean="0">
                <a:latin typeface="Tahoma"/>
                <a:cs typeface="Tahoma"/>
              </a:rPr>
              <a:t>M</a:t>
            </a:r>
            <a:r>
              <a:rPr sz="2300" spc="-139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TE</a:t>
            </a:r>
            <a:r>
              <a:rPr sz="2300" spc="-25" dirty="0" smtClean="0">
                <a:latin typeface="Tahoma"/>
                <a:cs typeface="Tahoma"/>
              </a:rPr>
              <a:t>U</a:t>
            </a:r>
            <a:r>
              <a:rPr sz="2300" spc="0" dirty="0" smtClean="0">
                <a:latin typeface="Tahoma"/>
                <a:cs typeface="Tahoma"/>
              </a:rPr>
              <a:t>,</a:t>
            </a:r>
            <a:r>
              <a:rPr sz="2300" spc="-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M. (200</a:t>
            </a:r>
            <a:r>
              <a:rPr sz="2300" spc="4" dirty="0" smtClean="0">
                <a:latin typeface="Tahoma"/>
                <a:cs typeface="Tahoma"/>
              </a:rPr>
              <a:t>6</a:t>
            </a:r>
            <a:r>
              <a:rPr sz="2300" spc="-4" dirty="0" smtClean="0">
                <a:latin typeface="Tahoma"/>
                <a:cs typeface="Tahoma"/>
              </a:rPr>
              <a:t>)</a:t>
            </a:r>
            <a:r>
              <a:rPr sz="2300" spc="0" dirty="0" smtClean="0">
                <a:latin typeface="Tahoma"/>
                <a:cs typeface="Tahoma"/>
              </a:rPr>
              <a:t>.</a:t>
            </a:r>
            <a:r>
              <a:rPr sz="2300" spc="-28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La </a:t>
            </a:r>
            <a:r>
              <a:rPr sz="2300" spc="4" dirty="0" smtClean="0">
                <a:latin typeface="Tahoma"/>
                <a:cs typeface="Tahoma"/>
              </a:rPr>
              <a:t>c</a:t>
            </a:r>
            <a:r>
              <a:rPr sz="2300" spc="0" dirty="0" smtClean="0">
                <a:latin typeface="Tahoma"/>
                <a:cs typeface="Tahoma"/>
              </a:rPr>
              <a:t>or</a:t>
            </a:r>
            <a:r>
              <a:rPr sz="2300" spc="-9" dirty="0" smtClean="0">
                <a:latin typeface="Tahoma"/>
                <a:cs typeface="Tahoma"/>
              </a:rPr>
              <a:t>p</a:t>
            </a:r>
            <a:r>
              <a:rPr sz="2300" spc="0" dirty="0" smtClean="0">
                <a:latin typeface="Tahoma"/>
                <a:cs typeface="Tahoma"/>
              </a:rPr>
              <a:t>o</a:t>
            </a:r>
            <a:r>
              <a:rPr sz="2300" spc="-44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alidad</a:t>
            </a:r>
            <a:r>
              <a:rPr sz="2300" spc="9" dirty="0" smtClean="0">
                <a:latin typeface="Tahoma"/>
                <a:cs typeface="Tahoma"/>
              </a:rPr>
              <a:t> </a:t>
            </a:r>
            <a:r>
              <a:rPr sz="2300" spc="-9" dirty="0" smtClean="0">
                <a:latin typeface="Tahoma"/>
                <a:cs typeface="Tahoma"/>
              </a:rPr>
              <a:t>e</a:t>
            </a:r>
            <a:r>
              <a:rPr sz="2300" spc="0" dirty="0" smtClean="0">
                <a:latin typeface="Tahoma"/>
                <a:cs typeface="Tahoma"/>
              </a:rPr>
              <a:t>n</a:t>
            </a:r>
            <a:r>
              <a:rPr sz="2300" spc="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las artes es</a:t>
            </a:r>
            <a:r>
              <a:rPr sz="2300" spc="4" dirty="0" smtClean="0">
                <a:latin typeface="Tahoma"/>
                <a:cs typeface="Tahoma"/>
              </a:rPr>
              <a:t>c</a:t>
            </a:r>
            <a:r>
              <a:rPr sz="2300" spc="0" dirty="0" smtClean="0">
                <a:latin typeface="Tahoma"/>
                <a:cs typeface="Tahoma"/>
              </a:rPr>
              <a:t>énic</a:t>
            </a:r>
            <a:r>
              <a:rPr sz="2300" spc="4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s.</a:t>
            </a:r>
            <a:r>
              <a:rPr sz="2300" spc="-1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En</a:t>
            </a:r>
            <a:r>
              <a:rPr sz="2300" spc="14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-117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inteligencia</a:t>
            </a:r>
            <a:r>
              <a:rPr sz="2400" spc="141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corpo</a:t>
            </a:r>
            <a:r>
              <a:rPr sz="2400" spc="-42" dirty="0" smtClean="0">
                <a:latin typeface="Tahoma"/>
                <a:cs typeface="Tahoma"/>
              </a:rPr>
              <a:t>r</a:t>
            </a:r>
            <a:r>
              <a:rPr sz="2400" spc="0" dirty="0" smtClean="0">
                <a:latin typeface="Tahoma"/>
                <a:cs typeface="Tahoma"/>
              </a:rPr>
              <a:t>al</a:t>
            </a:r>
            <a:r>
              <a:rPr sz="2400" spc="85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en</a:t>
            </a:r>
            <a:r>
              <a:rPr sz="2400" spc="-123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la</a:t>
            </a:r>
            <a:r>
              <a:rPr sz="2400" spc="-97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es</a:t>
            </a:r>
            <a:r>
              <a:rPr sz="2400" spc="4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uela: análi</a:t>
            </a:r>
            <a:r>
              <a:rPr sz="2400" spc="9" dirty="0" smtClean="0">
                <a:latin typeface="Tahoma"/>
                <a:cs typeface="Tahoma"/>
              </a:rPr>
              <a:t>s</a:t>
            </a:r>
            <a:r>
              <a:rPr sz="2400" spc="0" dirty="0" smtClean="0">
                <a:latin typeface="Tahoma"/>
                <a:cs typeface="Tahoma"/>
              </a:rPr>
              <a:t>is</a:t>
            </a:r>
            <a:r>
              <a:rPr sz="2400" spc="-1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y</a:t>
            </a:r>
            <a:r>
              <a:rPr sz="2400" spc="-77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p</a:t>
            </a:r>
            <a:r>
              <a:rPr sz="2400" spc="-9" dirty="0" smtClean="0">
                <a:latin typeface="Tahoma"/>
                <a:cs typeface="Tahoma"/>
              </a:rPr>
              <a:t>r</a:t>
            </a:r>
            <a:r>
              <a:rPr sz="2400" spc="0" dirty="0" smtClean="0">
                <a:latin typeface="Tahoma"/>
                <a:cs typeface="Tahoma"/>
              </a:rPr>
              <a:t>opuestas.</a:t>
            </a:r>
            <a:r>
              <a:rPr sz="2400" spc="1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(Ca</a:t>
            </a:r>
            <a:r>
              <a:rPr sz="2300" spc="4" dirty="0" smtClean="0">
                <a:latin typeface="Tahoma"/>
                <a:cs typeface="Tahoma"/>
              </a:rPr>
              <a:t>s</a:t>
            </a:r>
            <a:r>
              <a:rPr sz="2300" spc="0" dirty="0" smtClean="0">
                <a:latin typeface="Tahoma"/>
                <a:cs typeface="Tahoma"/>
              </a:rPr>
              <a:t>ta</a:t>
            </a:r>
            <a:r>
              <a:rPr sz="2300" spc="-25" dirty="0" smtClean="0">
                <a:latin typeface="Tahoma"/>
                <a:cs typeface="Tahoma"/>
              </a:rPr>
              <a:t>n</a:t>
            </a:r>
            <a:r>
              <a:rPr sz="2300" spc="-4" dirty="0" smtClean="0">
                <a:latin typeface="Tahoma"/>
                <a:cs typeface="Tahoma"/>
              </a:rPr>
              <a:t>y</a:t>
            </a:r>
            <a:r>
              <a:rPr sz="2300" spc="0" dirty="0" smtClean="0">
                <a:latin typeface="Tahoma"/>
                <a:cs typeface="Tahoma"/>
              </a:rPr>
              <a:t>e</a:t>
            </a:r>
            <a:r>
              <a:rPr sz="2300" spc="-314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,</a:t>
            </a:r>
            <a:r>
              <a:rPr sz="2300" spc="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M. </a:t>
            </a:r>
            <a:r>
              <a:rPr sz="2300" spc="-9" dirty="0" smtClean="0">
                <a:latin typeface="Tahoma"/>
                <a:cs typeface="Tahoma"/>
              </a:rPr>
              <a:t>C</a:t>
            </a:r>
            <a:r>
              <a:rPr sz="2300" spc="0" dirty="0" smtClean="0">
                <a:latin typeface="Tahoma"/>
                <a:cs typeface="Tahoma"/>
              </a:rPr>
              <a:t>oo</a:t>
            </a:r>
            <a:r>
              <a:rPr sz="2300" spc="-19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d</a:t>
            </a:r>
            <a:r>
              <a:rPr sz="2300" spc="-114" dirty="0" smtClean="0">
                <a:latin typeface="Tahoma"/>
                <a:cs typeface="Tahoma"/>
              </a:rPr>
              <a:t>.</a:t>
            </a:r>
            <a:r>
              <a:rPr sz="2300" spc="0" dirty="0" smtClean="0">
                <a:latin typeface="Tahoma"/>
                <a:cs typeface="Tahoma"/>
              </a:rPr>
              <a:t>). </a:t>
            </a:r>
            <a:r>
              <a:rPr sz="2300" spc="9" dirty="0" smtClean="0">
                <a:latin typeface="Tahoma"/>
                <a:cs typeface="Tahoma"/>
              </a:rPr>
              <a:t>B</a:t>
            </a:r>
            <a:r>
              <a:rPr sz="2300" spc="0" dirty="0" smtClean="0">
                <a:latin typeface="Tahoma"/>
                <a:cs typeface="Tahoma"/>
              </a:rPr>
              <a:t>a</a:t>
            </a:r>
            <a:r>
              <a:rPr sz="2300" spc="-9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celona:</a:t>
            </a:r>
            <a:r>
              <a:rPr sz="2300" spc="-1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G</a:t>
            </a:r>
            <a:r>
              <a:rPr sz="2300" spc="-39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aó,</a:t>
            </a:r>
            <a:r>
              <a:rPr sz="2300" spc="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8</a:t>
            </a:r>
            <a:r>
              <a:rPr sz="2300" spc="9" dirty="0" smtClean="0">
                <a:latin typeface="Tahoma"/>
                <a:cs typeface="Tahoma"/>
              </a:rPr>
              <a:t>3</a:t>
            </a:r>
            <a:r>
              <a:rPr sz="2300" spc="4" dirty="0" smtClean="0">
                <a:latin typeface="Tahoma"/>
                <a:cs typeface="Tahoma"/>
              </a:rPr>
              <a:t>-</a:t>
            </a:r>
            <a:r>
              <a:rPr sz="2300" spc="0" dirty="0" smtClean="0">
                <a:latin typeface="Tahoma"/>
                <a:cs typeface="Tahoma"/>
              </a:rPr>
              <a:t>10.</a:t>
            </a:r>
            <a:endParaRPr sz="2300">
              <a:latin typeface="Tahoma"/>
              <a:cs typeface="Tahoma"/>
            </a:endParaRPr>
          </a:p>
          <a:p>
            <a:pPr marL="12700" marR="237963">
              <a:lnSpc>
                <a:spcPts val="2760"/>
              </a:lnSpc>
            </a:pPr>
            <a:r>
              <a:rPr sz="2300" spc="0" dirty="0" smtClean="0">
                <a:latin typeface="Tahoma"/>
                <a:cs typeface="Tahoma"/>
              </a:rPr>
              <a:t>M</a:t>
            </a:r>
            <a:r>
              <a:rPr sz="2300" spc="-139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TE</a:t>
            </a:r>
            <a:r>
              <a:rPr sz="2300" spc="-25" dirty="0" smtClean="0">
                <a:latin typeface="Tahoma"/>
                <a:cs typeface="Tahoma"/>
              </a:rPr>
              <a:t>U</a:t>
            </a:r>
            <a:r>
              <a:rPr sz="2300" spc="0" dirty="0" smtClean="0">
                <a:latin typeface="Tahoma"/>
                <a:cs typeface="Tahoma"/>
              </a:rPr>
              <a:t>,</a:t>
            </a:r>
            <a:r>
              <a:rPr sz="2300" spc="-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M</a:t>
            </a:r>
            <a:r>
              <a:rPr sz="2300" spc="-150" dirty="0" smtClean="0">
                <a:latin typeface="Tahoma"/>
                <a:cs typeface="Tahoma"/>
              </a:rPr>
              <a:t>.</a:t>
            </a:r>
            <a:r>
              <a:rPr sz="2300" spc="0" dirty="0" smtClean="0">
                <a:latin typeface="Tahoma"/>
                <a:cs typeface="Tahoma"/>
              </a:rPr>
              <a:t>, </a:t>
            </a:r>
            <a:r>
              <a:rPr sz="2300" spc="-54" dirty="0" smtClean="0">
                <a:latin typeface="Tahoma"/>
                <a:cs typeface="Tahoma"/>
              </a:rPr>
              <a:t>T</a:t>
            </a:r>
            <a:r>
              <a:rPr sz="2300" spc="0" dirty="0" smtClean="0">
                <a:latin typeface="Tahoma"/>
                <a:cs typeface="Tahoma"/>
              </a:rPr>
              <a:t>OR</a:t>
            </a:r>
            <a:r>
              <a:rPr sz="2300" spc="-4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EN</a:t>
            </a:r>
            <a:r>
              <a:rPr sz="2300" spc="-14" dirty="0" smtClean="0">
                <a:latin typeface="Tahoma"/>
                <a:cs typeface="Tahoma"/>
              </a:rPr>
              <a:t>T</a:t>
            </a:r>
            <a:r>
              <a:rPr sz="2300" spc="-25" dirty="0" smtClean="0">
                <a:latin typeface="Tahoma"/>
                <a:cs typeface="Tahoma"/>
              </a:rPr>
              <a:t>S</a:t>
            </a:r>
            <a:r>
              <a:rPr sz="2300" spc="0" dirty="0" smtClean="0">
                <a:latin typeface="Tahoma"/>
                <a:cs typeface="Tahoma"/>
              </a:rPr>
              <a:t>,</a:t>
            </a:r>
            <a:r>
              <a:rPr sz="2300" spc="-25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C</a:t>
            </a:r>
            <a:r>
              <a:rPr sz="2300" spc="-150" dirty="0" smtClean="0">
                <a:latin typeface="Tahoma"/>
                <a:cs typeface="Tahoma"/>
              </a:rPr>
              <a:t>.</a:t>
            </a:r>
            <a:r>
              <a:rPr sz="2300" spc="0" dirty="0" smtClean="0">
                <a:latin typeface="Tahoma"/>
                <a:cs typeface="Tahoma"/>
              </a:rPr>
              <a:t>,</a:t>
            </a:r>
            <a:r>
              <a:rPr sz="2300" spc="1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DINUSÔ</a:t>
            </a:r>
            <a:r>
              <a:rPr sz="2300" spc="-59" dirty="0" smtClean="0">
                <a:latin typeface="Tahoma"/>
                <a:cs typeface="Tahoma"/>
              </a:rPr>
              <a:t>V</a:t>
            </a:r>
            <a:r>
              <a:rPr sz="2300" spc="0" dirty="0" smtClean="0">
                <a:latin typeface="Tahoma"/>
                <a:cs typeface="Tahoma"/>
              </a:rPr>
              <a:t>A,</a:t>
            </a:r>
            <a:r>
              <a:rPr sz="2300" spc="-1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M. Y</a:t>
            </a:r>
            <a:r>
              <a:rPr sz="2300" spc="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P</a:t>
            </a:r>
            <a:r>
              <a:rPr sz="2300" spc="-44" dirty="0" smtClean="0">
                <a:latin typeface="Tahoma"/>
                <a:cs typeface="Tahoma"/>
              </a:rPr>
              <a:t>L</a:t>
            </a:r>
            <a:r>
              <a:rPr sz="2300" spc="0" dirty="0" smtClean="0">
                <a:latin typeface="Tahoma"/>
                <a:cs typeface="Tahoma"/>
              </a:rPr>
              <a:t>AN</a:t>
            </a:r>
            <a:r>
              <a:rPr sz="2300" spc="-9" dirty="0" smtClean="0">
                <a:latin typeface="Tahoma"/>
                <a:cs typeface="Tahoma"/>
              </a:rPr>
              <a:t>A</a:t>
            </a:r>
            <a:r>
              <a:rPr sz="2300" spc="-25" dirty="0" smtClean="0">
                <a:latin typeface="Tahoma"/>
                <a:cs typeface="Tahoma"/>
              </a:rPr>
              <a:t>S</a:t>
            </a:r>
            <a:r>
              <a:rPr sz="2300" spc="0" dirty="0" smtClean="0">
                <a:latin typeface="Tahoma"/>
                <a:cs typeface="Tahoma"/>
              </a:rPr>
              <a:t>, A.</a:t>
            </a:r>
            <a:r>
              <a:rPr sz="2300" spc="-1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(</a:t>
            </a:r>
            <a:r>
              <a:rPr sz="2300" spc="4" dirty="0" smtClean="0">
                <a:latin typeface="Tahoma"/>
                <a:cs typeface="Tahoma"/>
              </a:rPr>
              <a:t>2</a:t>
            </a:r>
            <a:r>
              <a:rPr sz="2300" spc="0" dirty="0" smtClean="0">
                <a:latin typeface="Tahoma"/>
                <a:cs typeface="Tahoma"/>
              </a:rPr>
              <a:t>010).</a:t>
            </a:r>
            <a:r>
              <a:rPr sz="2300" spc="-27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Educ</a:t>
            </a:r>
            <a:r>
              <a:rPr sz="2300" spc="4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r</a:t>
            </a:r>
            <a:r>
              <a:rPr sz="2300" spc="-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les emocions a</a:t>
            </a:r>
            <a:r>
              <a:rPr sz="2300" spc="14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t</a:t>
            </a:r>
            <a:r>
              <a:rPr sz="2300" spc="-39" dirty="0" smtClean="0">
                <a:latin typeface="Tahoma"/>
                <a:cs typeface="Tahoma"/>
              </a:rPr>
              <a:t>r</a:t>
            </a:r>
            <a:r>
              <a:rPr sz="2300" spc="-9" dirty="0" smtClean="0">
                <a:latin typeface="Tahoma"/>
                <a:cs typeface="Tahoma"/>
              </a:rPr>
              <a:t>a</a:t>
            </a:r>
            <a:r>
              <a:rPr sz="2300" spc="0" dirty="0" smtClean="0">
                <a:latin typeface="Tahoma"/>
                <a:cs typeface="Tahoma"/>
              </a:rPr>
              <a:t>vés de</a:t>
            </a:r>
            <a:r>
              <a:rPr sz="2300" spc="9" dirty="0" smtClean="0">
                <a:latin typeface="Tahoma"/>
                <a:cs typeface="Tahoma"/>
              </a:rPr>
              <a:t> </a:t>
            </a:r>
            <a:r>
              <a:rPr sz="2300" spc="0" dirty="0" smtClean="0">
                <a:latin typeface="Tahoma"/>
                <a:cs typeface="Tahoma"/>
              </a:rPr>
              <a:t>l’</a:t>
            </a:r>
            <a:r>
              <a:rPr sz="2300" spc="4" dirty="0" smtClean="0">
                <a:latin typeface="Tahoma"/>
                <a:cs typeface="Tahoma"/>
              </a:rPr>
              <a:t>E</a:t>
            </a:r>
            <a:r>
              <a:rPr sz="2300" spc="0" dirty="0" smtClean="0">
                <a:latin typeface="Tahoma"/>
                <a:cs typeface="Tahoma"/>
              </a:rPr>
              <a:t>xp</a:t>
            </a:r>
            <a:r>
              <a:rPr sz="2300" spc="-14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es</a:t>
            </a:r>
            <a:r>
              <a:rPr sz="2300" spc="4" dirty="0" smtClean="0">
                <a:latin typeface="Tahoma"/>
                <a:cs typeface="Tahoma"/>
              </a:rPr>
              <a:t>s</a:t>
            </a:r>
            <a:r>
              <a:rPr sz="2300" spc="0" dirty="0" smtClean="0">
                <a:latin typeface="Tahoma"/>
                <a:cs typeface="Tahoma"/>
              </a:rPr>
              <a:t>ió C</a:t>
            </a:r>
            <a:r>
              <a:rPr sz="2300" spc="-4" dirty="0" smtClean="0">
                <a:latin typeface="Tahoma"/>
                <a:cs typeface="Tahoma"/>
              </a:rPr>
              <a:t>o</a:t>
            </a:r>
            <a:r>
              <a:rPr sz="2300" spc="0" dirty="0" smtClean="0">
                <a:latin typeface="Tahoma"/>
                <a:cs typeface="Tahoma"/>
              </a:rPr>
              <a:t>rpo</a:t>
            </a:r>
            <a:r>
              <a:rPr sz="2300" spc="-44" dirty="0" smtClean="0">
                <a:latin typeface="Tahoma"/>
                <a:cs typeface="Tahoma"/>
              </a:rPr>
              <a:t>r</a:t>
            </a:r>
            <a:r>
              <a:rPr sz="2300" spc="0" dirty="0" smtClean="0">
                <a:latin typeface="Tahoma"/>
                <a:cs typeface="Tahoma"/>
              </a:rPr>
              <a:t>al. </a:t>
            </a:r>
            <a:r>
              <a:rPr sz="2400" spc="0" dirty="0" smtClean="0">
                <a:latin typeface="Tahoma"/>
                <a:cs typeface="Tahoma"/>
              </a:rPr>
              <a:t>V</a:t>
            </a:r>
            <a:r>
              <a:rPr sz="2400" spc="-87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Con</a:t>
            </a:r>
            <a:r>
              <a:rPr sz="2400" spc="-9" dirty="0" smtClean="0">
                <a:latin typeface="Tahoma"/>
                <a:cs typeface="Tahoma"/>
              </a:rPr>
              <a:t>g</a:t>
            </a:r>
            <a:r>
              <a:rPr sz="2400" spc="-14" dirty="0" smtClean="0">
                <a:latin typeface="Tahoma"/>
                <a:cs typeface="Tahoma"/>
              </a:rPr>
              <a:t>r</a:t>
            </a:r>
            <a:r>
              <a:rPr sz="2400" spc="0" dirty="0" smtClean="0">
                <a:latin typeface="Tahoma"/>
                <a:cs typeface="Tahoma"/>
              </a:rPr>
              <a:t>és</a:t>
            </a:r>
            <a:r>
              <a:rPr sz="2400" spc="107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internacional</a:t>
            </a:r>
            <a:r>
              <a:rPr sz="2400" spc="152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d’educ</a:t>
            </a:r>
            <a:r>
              <a:rPr sz="2400" spc="4" dirty="0" smtClean="0">
                <a:latin typeface="Tahoma"/>
                <a:cs typeface="Tahoma"/>
              </a:rPr>
              <a:t>a</a:t>
            </a:r>
            <a:r>
              <a:rPr sz="2400" spc="0" dirty="0" smtClean="0">
                <a:latin typeface="Tahoma"/>
                <a:cs typeface="Tahoma"/>
              </a:rPr>
              <a:t>ció</a:t>
            </a:r>
            <a:r>
              <a:rPr sz="2400" spc="118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físi</a:t>
            </a:r>
            <a:r>
              <a:rPr sz="2400" spc="9" dirty="0" smtClean="0">
                <a:latin typeface="Tahoma"/>
                <a:cs typeface="Tahoma"/>
              </a:rPr>
              <a:t>c</a:t>
            </a:r>
            <a:r>
              <a:rPr sz="2400" spc="0" dirty="0" smtClean="0">
                <a:latin typeface="Tahoma"/>
                <a:cs typeface="Tahoma"/>
              </a:rPr>
              <a:t>a, </a:t>
            </a:r>
            <a:r>
              <a:rPr sz="2400" spc="9" dirty="0" smtClean="0">
                <a:latin typeface="Tahoma"/>
                <a:cs typeface="Tahoma"/>
              </a:rPr>
              <a:t>B</a:t>
            </a:r>
            <a:r>
              <a:rPr sz="2400" spc="0" dirty="0" smtClean="0">
                <a:latin typeface="Tahoma"/>
                <a:cs typeface="Tahoma"/>
              </a:rPr>
              <a:t>a</a:t>
            </a:r>
            <a:r>
              <a:rPr sz="2400" spc="-9" dirty="0" smtClean="0">
                <a:latin typeface="Tahoma"/>
                <a:cs typeface="Tahoma"/>
              </a:rPr>
              <a:t>r</a:t>
            </a:r>
            <a:r>
              <a:rPr sz="2400" spc="0" dirty="0" smtClean="0">
                <a:latin typeface="Tahoma"/>
                <a:cs typeface="Tahoma"/>
              </a:rPr>
              <a:t>celona,</a:t>
            </a:r>
            <a:r>
              <a:rPr sz="2400" spc="-9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654</a:t>
            </a:r>
            <a:r>
              <a:rPr sz="2400" spc="-196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–</a:t>
            </a:r>
            <a:r>
              <a:rPr sz="2400" spc="-92" dirty="0" smtClean="0">
                <a:latin typeface="Tahoma"/>
                <a:cs typeface="Tahoma"/>
              </a:rPr>
              <a:t> </a:t>
            </a:r>
            <a:r>
              <a:rPr sz="2400" spc="0" dirty="0" smtClean="0">
                <a:latin typeface="Tahoma"/>
                <a:cs typeface="Tahoma"/>
              </a:rPr>
              <a:t>660.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8394192" y="762000"/>
            <a:ext cx="513588" cy="565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81060" y="762000"/>
            <a:ext cx="515111" cy="565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4580" y="1783079"/>
            <a:ext cx="455675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4580" y="2185416"/>
            <a:ext cx="455675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8860" y="2583179"/>
            <a:ext cx="594360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7732" y="2583179"/>
            <a:ext cx="573024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1596" y="2583179"/>
            <a:ext cx="574548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8860" y="3095244"/>
            <a:ext cx="594360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7732" y="3095244"/>
            <a:ext cx="573024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72912" y="3095244"/>
            <a:ext cx="574548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08860" y="3607307"/>
            <a:ext cx="594360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29884" y="3607307"/>
            <a:ext cx="574547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8860" y="4119372"/>
            <a:ext cx="594360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2724" y="4119372"/>
            <a:ext cx="649224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6940" y="4183379"/>
            <a:ext cx="1322832" cy="512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1340" y="4183379"/>
            <a:ext cx="1322831" cy="512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48940" y="4561332"/>
            <a:ext cx="713232" cy="499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53740" y="4561332"/>
            <a:ext cx="1322832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68140" y="4561332"/>
            <a:ext cx="1322832" cy="499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2540" y="4561332"/>
            <a:ext cx="493775" cy="499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" y="0"/>
            <a:ext cx="37068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2603175" y="1590067"/>
            <a:ext cx="54684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2800" b="1" dirty="0" smtClean="0"/>
              <a:t>CLASIFICACIÓN DE LAS EMOCIONES</a:t>
            </a:r>
          </a:p>
          <a:p>
            <a:r>
              <a:rPr lang="es-BO" sz="2400" dirty="0" err="1" smtClean="0"/>
              <a:t>Biquerra</a:t>
            </a:r>
            <a:r>
              <a:rPr lang="es-BO" sz="2400" dirty="0" smtClean="0"/>
              <a:t> 2003</a:t>
            </a:r>
          </a:p>
          <a:p>
            <a:endParaRPr lang="es-BO" dirty="0"/>
          </a:p>
          <a:p>
            <a:endParaRPr lang="es-BO" dirty="0" smtClean="0"/>
          </a:p>
          <a:p>
            <a:r>
              <a:rPr lang="es-BO" dirty="0" smtClean="0"/>
              <a:t>-</a:t>
            </a:r>
            <a:r>
              <a:rPr lang="es-BO" sz="3200" dirty="0" smtClean="0"/>
              <a:t>Emociones Negativas</a:t>
            </a:r>
          </a:p>
          <a:p>
            <a:r>
              <a:rPr lang="es-BO" sz="3200" dirty="0" smtClean="0"/>
              <a:t>-emociones Positivas</a:t>
            </a:r>
          </a:p>
          <a:p>
            <a:r>
              <a:rPr lang="es-BO" sz="3200" dirty="0" smtClean="0"/>
              <a:t>-Emociones Ambiguas</a:t>
            </a:r>
          </a:p>
          <a:p>
            <a:r>
              <a:rPr lang="es-BO" sz="3200" dirty="0" smtClean="0"/>
              <a:t>-Emociones Estéticas</a:t>
            </a:r>
            <a:endParaRPr lang="es-B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4549502" y="4672377"/>
            <a:ext cx="54012" cy="83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4288" y="6193809"/>
            <a:ext cx="95560" cy="62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85755" y="4181860"/>
            <a:ext cx="78941" cy="70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52232" y="3687187"/>
            <a:ext cx="78941" cy="108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71866" y="1450764"/>
            <a:ext cx="116334" cy="415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4269" y="1280331"/>
            <a:ext cx="3951211" cy="5611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0646" y="918679"/>
            <a:ext cx="62321" cy="78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77897" y="843854"/>
            <a:ext cx="87250" cy="54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3315" y="648479"/>
            <a:ext cx="70631" cy="108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00831" y="1080799"/>
            <a:ext cx="195275" cy="665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80509" y="660950"/>
            <a:ext cx="62321" cy="789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74360" y="864639"/>
            <a:ext cx="66476" cy="914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0936" y="353338"/>
            <a:ext cx="83095" cy="1122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35224" y="1271270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>
                <a:moveTo>
                  <a:pt x="0" y="0"/>
                </a:moveTo>
                <a:lnTo>
                  <a:pt x="1958339" y="0"/>
                </a:lnTo>
              </a:path>
            </a:pathLst>
          </a:custGeom>
          <a:ln w="34797">
            <a:solidFill>
              <a:srgbClr val="00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22391" y="341610"/>
            <a:ext cx="114319" cy="147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80"/>
              </a:lnSpc>
              <a:spcBef>
                <a:spcPts val="54"/>
              </a:spcBef>
            </a:pPr>
            <a:r>
              <a:rPr sz="950" i="1" spc="0" dirty="0" smtClean="0">
                <a:solidFill>
                  <a:srgbClr val="575B56"/>
                </a:solidFill>
                <a:latin typeface="Arial"/>
                <a:cs typeface="Arial"/>
              </a:rPr>
              <a:t>J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9352" y="609233"/>
            <a:ext cx="152347" cy="345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0"/>
              </a:lnSpc>
              <a:spcBef>
                <a:spcPts val="133"/>
              </a:spcBef>
            </a:pPr>
            <a:r>
              <a:rPr sz="2500" dirty="0" smtClean="0">
                <a:solidFill>
                  <a:srgbClr val="8A918B"/>
                </a:solidFill>
                <a:latin typeface="Arial"/>
                <a:cs typeface="Arial"/>
              </a:rPr>
              <a:t>.</a:t>
            </a:r>
            <a:r>
              <a:rPr sz="2500" dirty="0" smtClean="0">
                <a:solidFill>
                  <a:srgbClr val="B8BAB6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8924" y="632595"/>
            <a:ext cx="101855" cy="147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80"/>
              </a:lnSpc>
              <a:spcBef>
                <a:spcPts val="54"/>
              </a:spcBef>
            </a:pPr>
            <a:r>
              <a:rPr sz="950" i="1" spc="0" dirty="0" smtClean="0">
                <a:solidFill>
                  <a:srgbClr val="575B56"/>
                </a:solidFill>
                <a:latin typeface="Arial"/>
                <a:cs typeface="Arial"/>
              </a:rPr>
              <a:t>J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71963" y="634515"/>
            <a:ext cx="110119" cy="257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solidFill>
                  <a:srgbClr val="363A35"/>
                </a:solidFill>
                <a:latin typeface="Arial"/>
                <a:cs typeface="Arial"/>
              </a:rPr>
              <a:t>'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5814" y="853576"/>
            <a:ext cx="83567" cy="100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60"/>
              </a:spcBef>
            </a:pPr>
            <a:r>
              <a:rPr sz="550" spc="0" dirty="0" smtClean="0">
                <a:solidFill>
                  <a:srgbClr val="8A918B"/>
                </a:solidFill>
                <a:latin typeface="Arial"/>
                <a:cs typeface="Arial"/>
              </a:rPr>
              <a:t>)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101" y="893192"/>
            <a:ext cx="108404" cy="246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0"/>
              </a:lnSpc>
              <a:spcBef>
                <a:spcPts val="93"/>
              </a:spcBef>
            </a:pPr>
            <a:r>
              <a:rPr sz="1700" spc="0" dirty="0" smtClean="0">
                <a:solidFill>
                  <a:srgbClr val="363A35"/>
                </a:solidFill>
                <a:latin typeface="Arial"/>
                <a:cs typeface="Arial"/>
              </a:rPr>
              <a:t>'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6441" y="920394"/>
            <a:ext cx="115988" cy="26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60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63A35"/>
                </a:solidFill>
                <a:latin typeface="Arial"/>
                <a:cs typeface="Arial"/>
              </a:rPr>
              <a:t>..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1859" y="953326"/>
            <a:ext cx="89118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B8BAB6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7476" y="1415489"/>
            <a:ext cx="125141" cy="191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5"/>
              </a:lnSpc>
              <a:spcBef>
                <a:spcPts val="71"/>
              </a:spcBef>
            </a:pPr>
            <a:r>
              <a:rPr sz="1300" dirty="0" smtClean="0">
                <a:solidFill>
                  <a:srgbClr val="575B56"/>
                </a:solidFill>
                <a:latin typeface="Arial"/>
                <a:cs typeface="Arial"/>
              </a:rPr>
              <a:t>•</a:t>
            </a:r>
            <a:r>
              <a:rPr sz="1300" dirty="0" smtClean="0">
                <a:solidFill>
                  <a:srgbClr val="8A918B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4095" y="1528471"/>
            <a:ext cx="132081" cy="363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0"/>
              </a:lnSpc>
              <a:spcBef>
                <a:spcPts val="57"/>
              </a:spcBef>
            </a:pPr>
            <a:r>
              <a:rPr sz="1000" i="1" spc="0" dirty="0" smtClean="0">
                <a:solidFill>
                  <a:srgbClr val="575B56"/>
                </a:solidFill>
                <a:latin typeface="Arial"/>
                <a:cs typeface="Arial"/>
              </a:rPr>
              <a:t>.J</a:t>
            </a:r>
            <a:endParaRPr sz="1000">
              <a:latin typeface="Arial"/>
              <a:cs typeface="Arial"/>
            </a:endParaRPr>
          </a:p>
          <a:p>
            <a:pPr marL="33473" marR="19430">
              <a:lnSpc>
                <a:spcPct val="95825"/>
              </a:lnSpc>
              <a:spcBef>
                <a:spcPts val="208"/>
              </a:spcBef>
            </a:pPr>
            <a:r>
              <a:rPr sz="1200" spc="0" dirty="0" smtClean="0">
                <a:solidFill>
                  <a:srgbClr val="363A35"/>
                </a:solidFill>
                <a:latin typeface="Arial"/>
                <a:cs typeface="Arial"/>
              </a:rPr>
              <a:t>J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7841" y="3674390"/>
            <a:ext cx="109593" cy="143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900" i="1" spc="0" dirty="0" smtClean="0">
                <a:solidFill>
                  <a:srgbClr val="575B56"/>
                </a:solidFill>
                <a:latin typeface="Arial"/>
                <a:cs typeface="Arial"/>
              </a:rPr>
              <a:t>J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7210" y="4078924"/>
            <a:ext cx="1147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 smtClean="0">
                <a:solidFill>
                  <a:srgbClr val="B8BAB6"/>
                </a:solidFill>
                <a:latin typeface="Arial"/>
                <a:cs typeface="Arial"/>
              </a:rPr>
              <a:t>,</a:t>
            </a:r>
            <a:r>
              <a:rPr sz="1200" dirty="0" smtClean="0">
                <a:solidFill>
                  <a:srgbClr val="8A918B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5111" y="4486083"/>
            <a:ext cx="101083" cy="280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363A35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9897" y="5946920"/>
            <a:ext cx="156157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75"/>
              </a:lnSpc>
              <a:spcBef>
                <a:spcPts val="143"/>
              </a:spcBef>
            </a:pPr>
            <a:r>
              <a:rPr sz="2700" dirty="0" smtClean="0">
                <a:solidFill>
                  <a:srgbClr val="B8BAB6"/>
                </a:solidFill>
                <a:latin typeface="Arial"/>
                <a:cs typeface="Arial"/>
              </a:rPr>
              <a:t>..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840574" y="843854"/>
            <a:ext cx="4216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3200" dirty="0" smtClean="0"/>
              <a:t>EMOCIONES NEGATIVAS</a:t>
            </a:r>
            <a:endParaRPr lang="es-BO" sz="32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438450" y="2235200"/>
            <a:ext cx="47758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 smtClean="0"/>
              <a:t>Ira.</a:t>
            </a:r>
          </a:p>
          <a:p>
            <a:r>
              <a:rPr lang="es-BO" sz="2800" dirty="0" smtClean="0"/>
              <a:t>Rabia cólera rencor, odio, cólera, indignación,</a:t>
            </a:r>
          </a:p>
          <a:p>
            <a:r>
              <a:rPr lang="es-BO" sz="2800" dirty="0" smtClean="0"/>
              <a:t>Resentimiento, tensión, violencia,</a:t>
            </a:r>
          </a:p>
          <a:p>
            <a:r>
              <a:rPr lang="es-BO" sz="2800" dirty="0" smtClean="0"/>
              <a:t>Enojo, celos, envidia, impotencia</a:t>
            </a:r>
            <a:r>
              <a:rPr lang="es-BO" dirty="0" smtClean="0"/>
              <a:t>.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993416" y="2990873"/>
            <a:ext cx="211883" cy="278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5" y="473073"/>
            <a:ext cx="5181600" cy="592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810250" y="1698870"/>
            <a:ext cx="29325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3600" dirty="0" smtClean="0"/>
              <a:t>Miedo.</a:t>
            </a:r>
          </a:p>
          <a:p>
            <a:endParaRPr lang="es-BO" sz="3600" dirty="0"/>
          </a:p>
          <a:p>
            <a:r>
              <a:rPr lang="es-BO" sz="3600" dirty="0" smtClean="0"/>
              <a:t>Temor, horror, </a:t>
            </a:r>
          </a:p>
          <a:p>
            <a:r>
              <a:rPr lang="es-BO" sz="3600" dirty="0" smtClean="0"/>
              <a:t>pánico, temor</a:t>
            </a:r>
          </a:p>
          <a:p>
            <a:r>
              <a:rPr lang="es-BO" sz="3600" dirty="0" smtClean="0"/>
              <a:t>Susto fobia.</a:t>
            </a:r>
            <a:endParaRPr lang="es-B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527304" y="684276"/>
            <a:ext cx="259079" cy="263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53656" y="1772412"/>
            <a:ext cx="493775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340" y="2211324"/>
            <a:ext cx="493776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" y="2647187"/>
            <a:ext cx="1008888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7260" y="2647187"/>
            <a:ext cx="856488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8260" y="2647187"/>
            <a:ext cx="1389888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2660" y="2647187"/>
            <a:ext cx="1389888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7060" y="2647187"/>
            <a:ext cx="1389888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1460" y="2647187"/>
            <a:ext cx="1389888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5860" y="2647187"/>
            <a:ext cx="574548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497" y="2647187"/>
            <a:ext cx="3560699" cy="3917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5844" y="1909603"/>
            <a:ext cx="10687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50871" y="661260"/>
            <a:ext cx="7568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3200" dirty="0" smtClean="0"/>
              <a:t>Ansiedad.</a:t>
            </a:r>
          </a:p>
          <a:p>
            <a:r>
              <a:rPr lang="es-BO" sz="3200" dirty="0" smtClean="0"/>
              <a:t>Angustia, desesperación, inquietud, estrés,</a:t>
            </a:r>
          </a:p>
          <a:p>
            <a:r>
              <a:rPr lang="es-BO" sz="3200" dirty="0" smtClean="0"/>
              <a:t> preocupación, Consternación , nerviosismo.</a:t>
            </a:r>
            <a:endParaRPr lang="es-B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2485505"/>
            <a:ext cx="9135687" cy="4355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6 CuadroTexto"/>
          <p:cNvSpPr txBox="1"/>
          <p:nvPr/>
        </p:nvSpPr>
        <p:spPr>
          <a:xfrm>
            <a:off x="378747" y="482600"/>
            <a:ext cx="83781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2800" dirty="0" smtClean="0"/>
              <a:t>Tristeza.</a:t>
            </a:r>
          </a:p>
          <a:p>
            <a:r>
              <a:rPr lang="es-BO" sz="2800" dirty="0" smtClean="0"/>
              <a:t>Depresión, frustración, decepción, aflicción, pena, dolor,</a:t>
            </a:r>
          </a:p>
          <a:p>
            <a:r>
              <a:rPr lang="es-BO" sz="2800" dirty="0" smtClean="0"/>
              <a:t>Desconsuelo, melancolía, autocompasión, soledad.</a:t>
            </a:r>
            <a:endParaRPr lang="es-B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1196975"/>
            <a:ext cx="5343525" cy="394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5944" y="976883"/>
            <a:ext cx="493775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8908" y="1406652"/>
            <a:ext cx="259079" cy="26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5944" y="1635252"/>
            <a:ext cx="941831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1711" y="1571244"/>
            <a:ext cx="594359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0583" y="1571244"/>
            <a:ext cx="576072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1168" y="1571244"/>
            <a:ext cx="574548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3940" y="2040635"/>
            <a:ext cx="574548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5944" y="2519172"/>
            <a:ext cx="94183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9344" y="2519172"/>
            <a:ext cx="490727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16424" y="4247388"/>
            <a:ext cx="414527" cy="420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5944" y="4573524"/>
            <a:ext cx="493775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3940" y="4966716"/>
            <a:ext cx="1008888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87340" y="4966716"/>
            <a:ext cx="856488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8340" y="4966716"/>
            <a:ext cx="1389888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82740" y="4966716"/>
            <a:ext cx="1389888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97140" y="4966716"/>
            <a:ext cx="1389888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87340" y="5350764"/>
            <a:ext cx="856488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68340" y="5350764"/>
            <a:ext cx="574548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34 CuadroTexto"/>
          <p:cNvSpPr txBox="1"/>
          <p:nvPr/>
        </p:nvSpPr>
        <p:spPr>
          <a:xfrm>
            <a:off x="5330951" y="2022638"/>
            <a:ext cx="3805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2000" dirty="0" smtClean="0"/>
              <a:t>Vergüenza.</a:t>
            </a:r>
            <a:endParaRPr lang="es-BO" sz="2000" dirty="0"/>
          </a:p>
          <a:p>
            <a:r>
              <a:rPr lang="es-BO" sz="2000" dirty="0" smtClean="0"/>
              <a:t>Culpabilidad, timidez, inseguridad</a:t>
            </a:r>
          </a:p>
          <a:p>
            <a:r>
              <a:rPr lang="es-BO" sz="2000" dirty="0" smtClean="0"/>
              <a:t>Vergüenza ajena, bochorno, recato</a:t>
            </a:r>
          </a:p>
          <a:p>
            <a:endParaRPr lang="es-B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693</Words>
  <Application>Microsoft Office PowerPoint</Application>
  <PresentationFormat>Personalizado</PresentationFormat>
  <Paragraphs>178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hp</cp:lastModifiedBy>
  <cp:revision>15</cp:revision>
  <dcterms:modified xsi:type="dcterms:W3CDTF">2019-12-19T12:41:58Z</dcterms:modified>
</cp:coreProperties>
</file>