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68" r:id="rId6"/>
    <p:sldId id="260" r:id="rId7"/>
    <p:sldId id="258" r:id="rId8"/>
    <p:sldId id="259" r:id="rId9"/>
    <p:sldId id="261" r:id="rId10"/>
    <p:sldId id="262" r:id="rId11"/>
    <p:sldId id="263" r:id="rId12"/>
    <p:sldId id="265" r:id="rId13"/>
    <p:sldId id="264" r:id="rId14"/>
    <p:sldId id="266" r:id="rId15"/>
    <p:sldId id="269" r:id="rId16"/>
    <p:sldId id="270" r:id="rId17"/>
    <p:sldId id="272" r:id="rId18"/>
    <p:sldId id="275" r:id="rId19"/>
    <p:sldId id="276" r:id="rId20"/>
    <p:sldId id="277" r:id="rId21"/>
    <p:sldId id="294" r:id="rId22"/>
    <p:sldId id="286" r:id="rId23"/>
    <p:sldId id="288" r:id="rId24"/>
    <p:sldId id="290" r:id="rId25"/>
    <p:sldId id="278" r:id="rId26"/>
    <p:sldId id="291" r:id="rId27"/>
    <p:sldId id="292" r:id="rId28"/>
    <p:sldId id="27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D60FD-A9BC-4E47-94FC-A5E6815F2935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51846D2-6026-4B84-9219-CA36485D16BE}">
      <dgm:prSet phldrT="[Texto]" custT="1"/>
      <dgm:spPr/>
      <dgm:t>
        <a:bodyPr/>
        <a:lstStyle/>
        <a:p>
          <a:r>
            <a:rPr lang="es-ES" sz="1800" b="1" dirty="0" smtClean="0">
              <a:latin typeface="Arial Black" pitchFamily="34" charset="0"/>
            </a:rPr>
            <a:t>EMOCIONES</a:t>
          </a:r>
          <a:endParaRPr lang="es-ES" sz="1800" b="1" dirty="0">
            <a:latin typeface="Arial Black" pitchFamily="34" charset="0"/>
          </a:endParaRPr>
        </a:p>
      </dgm:t>
    </dgm:pt>
    <dgm:pt modelId="{1F994D1D-9343-4384-A2EF-C4AD0FF0690E}" type="parTrans" cxnId="{0B24526D-BA16-42EB-9FBB-B516FB1DE6E3}">
      <dgm:prSet/>
      <dgm:spPr/>
      <dgm:t>
        <a:bodyPr/>
        <a:lstStyle/>
        <a:p>
          <a:endParaRPr lang="es-ES"/>
        </a:p>
      </dgm:t>
    </dgm:pt>
    <dgm:pt modelId="{4AB66937-66A0-4F20-84C0-1561A7B0D4B1}" type="sibTrans" cxnId="{0B24526D-BA16-42EB-9FBB-B516FB1DE6E3}">
      <dgm:prSet/>
      <dgm:spPr/>
      <dgm:t>
        <a:bodyPr/>
        <a:lstStyle/>
        <a:p>
          <a:endParaRPr lang="es-ES"/>
        </a:p>
      </dgm:t>
    </dgm:pt>
    <dgm:pt modelId="{71279698-3632-4D6F-A3E5-C81F6CE42E0D}">
      <dgm:prSet phldrT="[Texto]" custT="1"/>
      <dgm:spPr/>
      <dgm:t>
        <a:bodyPr/>
        <a:lstStyle/>
        <a:p>
          <a:r>
            <a:rPr lang="es-ES" sz="1800" b="1" dirty="0" smtClean="0"/>
            <a:t>Depresión</a:t>
          </a:r>
          <a:endParaRPr lang="es-ES" sz="1800" b="1" dirty="0"/>
        </a:p>
      </dgm:t>
    </dgm:pt>
    <dgm:pt modelId="{F8799528-29CC-4C4E-9D09-2B591AE1C43F}" type="parTrans" cxnId="{5885DF1F-C5F5-4300-994E-49D7025340F3}">
      <dgm:prSet/>
      <dgm:spPr/>
      <dgm:t>
        <a:bodyPr/>
        <a:lstStyle/>
        <a:p>
          <a:endParaRPr lang="es-ES"/>
        </a:p>
      </dgm:t>
    </dgm:pt>
    <dgm:pt modelId="{6E568BE6-4E50-4156-9F63-F8DB40EFE4C0}" type="sibTrans" cxnId="{5885DF1F-C5F5-4300-994E-49D7025340F3}">
      <dgm:prSet/>
      <dgm:spPr/>
      <dgm:t>
        <a:bodyPr/>
        <a:lstStyle/>
        <a:p>
          <a:endParaRPr lang="es-ES"/>
        </a:p>
      </dgm:t>
    </dgm:pt>
    <dgm:pt modelId="{0CB27394-2737-4DBF-A656-FEEAFE78C6C8}">
      <dgm:prSet phldrT="[Texto]" custT="1"/>
      <dgm:spPr/>
      <dgm:t>
        <a:bodyPr/>
        <a:lstStyle/>
        <a:p>
          <a:r>
            <a:rPr lang="es-ES" sz="1800" b="1" dirty="0" smtClean="0"/>
            <a:t>Aislamiento</a:t>
          </a:r>
          <a:endParaRPr lang="es-ES" sz="1800" b="1" dirty="0"/>
        </a:p>
      </dgm:t>
    </dgm:pt>
    <dgm:pt modelId="{A1FF108D-8709-4E7D-A3D5-F46EB776265C}" type="parTrans" cxnId="{E638B6EA-96E1-4456-9F03-36A442EE82BD}">
      <dgm:prSet/>
      <dgm:spPr/>
      <dgm:t>
        <a:bodyPr/>
        <a:lstStyle/>
        <a:p>
          <a:endParaRPr lang="es-ES"/>
        </a:p>
      </dgm:t>
    </dgm:pt>
    <dgm:pt modelId="{7472D756-C36E-4887-9DC6-6F7AD3CFA773}" type="sibTrans" cxnId="{E638B6EA-96E1-4456-9F03-36A442EE82BD}">
      <dgm:prSet/>
      <dgm:spPr/>
      <dgm:t>
        <a:bodyPr/>
        <a:lstStyle/>
        <a:p>
          <a:endParaRPr lang="es-ES"/>
        </a:p>
      </dgm:t>
    </dgm:pt>
    <dgm:pt modelId="{0D6B1231-5E50-450E-97F3-CFF385A498F9}">
      <dgm:prSet phldrT="[Texto]" custT="1"/>
      <dgm:spPr/>
      <dgm:t>
        <a:bodyPr/>
        <a:lstStyle/>
        <a:p>
          <a:r>
            <a:rPr lang="es-ES" sz="1800" b="1" dirty="0" smtClean="0"/>
            <a:t>Llanto</a:t>
          </a:r>
          <a:endParaRPr lang="es-ES" sz="1800" b="1" dirty="0"/>
        </a:p>
      </dgm:t>
    </dgm:pt>
    <dgm:pt modelId="{B583596A-C9F2-44A4-AE84-D9BCF56651E1}" type="parTrans" cxnId="{334B2491-9D11-4296-9787-1475E76B8B6E}">
      <dgm:prSet/>
      <dgm:spPr/>
      <dgm:t>
        <a:bodyPr/>
        <a:lstStyle/>
        <a:p>
          <a:endParaRPr lang="es-ES"/>
        </a:p>
      </dgm:t>
    </dgm:pt>
    <dgm:pt modelId="{63CF843D-7AE9-47DB-BF48-E562E3D9897A}" type="sibTrans" cxnId="{334B2491-9D11-4296-9787-1475E76B8B6E}">
      <dgm:prSet/>
      <dgm:spPr/>
      <dgm:t>
        <a:bodyPr/>
        <a:lstStyle/>
        <a:p>
          <a:endParaRPr lang="es-ES"/>
        </a:p>
      </dgm:t>
    </dgm:pt>
    <dgm:pt modelId="{91CC78A0-8D93-4FF1-8B9C-010400E2EC6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800" b="1" dirty="0" smtClean="0"/>
            <a:t>Despreciable</a:t>
          </a:r>
          <a:endParaRPr lang="es-ES" sz="1800" b="1" dirty="0"/>
        </a:p>
      </dgm:t>
    </dgm:pt>
    <dgm:pt modelId="{4B37B220-CC74-463E-802B-87D55C8D89A0}" type="parTrans" cxnId="{0E031DFB-A006-4626-9858-BBB90B5021F1}">
      <dgm:prSet/>
      <dgm:spPr/>
      <dgm:t>
        <a:bodyPr/>
        <a:lstStyle/>
        <a:p>
          <a:endParaRPr lang="es-ES"/>
        </a:p>
      </dgm:t>
    </dgm:pt>
    <dgm:pt modelId="{27605005-330B-4DB2-859B-07AE7005E446}" type="sibTrans" cxnId="{0E031DFB-A006-4626-9858-BBB90B5021F1}">
      <dgm:prSet/>
      <dgm:spPr/>
      <dgm:t>
        <a:bodyPr/>
        <a:lstStyle/>
        <a:p>
          <a:endParaRPr lang="es-ES"/>
        </a:p>
      </dgm:t>
    </dgm:pt>
    <dgm:pt modelId="{2363CE84-2460-4071-9AED-889D9FCD3C98}">
      <dgm:prSet phldrT="[Texto]" custT="1"/>
      <dgm:spPr/>
      <dgm:t>
        <a:bodyPr/>
        <a:lstStyle/>
        <a:p>
          <a:r>
            <a:rPr lang="es-ES" sz="1800" b="1" dirty="0" smtClean="0"/>
            <a:t>Descuido</a:t>
          </a:r>
          <a:endParaRPr lang="es-ES" sz="1800" b="1" dirty="0"/>
        </a:p>
      </dgm:t>
    </dgm:pt>
    <dgm:pt modelId="{C279963D-4790-4F43-9C11-65269693D9A7}" type="parTrans" cxnId="{DF6B70F3-EB39-4AC4-9C40-14CEC1042587}">
      <dgm:prSet/>
      <dgm:spPr/>
      <dgm:t>
        <a:bodyPr/>
        <a:lstStyle/>
        <a:p>
          <a:endParaRPr lang="es-ES"/>
        </a:p>
      </dgm:t>
    </dgm:pt>
    <dgm:pt modelId="{64BFC40F-B5D6-4627-8A06-DF07D033B34E}" type="sibTrans" cxnId="{DF6B70F3-EB39-4AC4-9C40-14CEC1042587}">
      <dgm:prSet/>
      <dgm:spPr/>
      <dgm:t>
        <a:bodyPr/>
        <a:lstStyle/>
        <a:p>
          <a:endParaRPr lang="es-ES"/>
        </a:p>
      </dgm:t>
    </dgm:pt>
    <dgm:pt modelId="{7781B7E1-82AA-4F46-8A84-7E7B19A9DF9B}">
      <dgm:prSet phldrT="[Texto]" custT="1"/>
      <dgm:spPr/>
      <dgm:t>
        <a:bodyPr/>
        <a:lstStyle/>
        <a:p>
          <a:r>
            <a:rPr lang="es-ES" sz="1800" b="1" dirty="0" smtClean="0"/>
            <a:t>Enojo</a:t>
          </a:r>
          <a:endParaRPr lang="es-ES" sz="1800" b="1" dirty="0"/>
        </a:p>
      </dgm:t>
    </dgm:pt>
    <dgm:pt modelId="{CA1E6160-B294-45ED-A6D8-145F53B34FE6}" type="parTrans" cxnId="{96A49535-5AD2-413C-8401-1343D85CACB9}">
      <dgm:prSet/>
      <dgm:spPr/>
      <dgm:t>
        <a:bodyPr/>
        <a:lstStyle/>
        <a:p>
          <a:endParaRPr lang="es-ES"/>
        </a:p>
      </dgm:t>
    </dgm:pt>
    <dgm:pt modelId="{8407E888-CB8A-40C5-B8BD-CD7B2728FE8C}" type="sibTrans" cxnId="{96A49535-5AD2-413C-8401-1343D85CACB9}">
      <dgm:prSet/>
      <dgm:spPr/>
      <dgm:t>
        <a:bodyPr/>
        <a:lstStyle/>
        <a:p>
          <a:endParaRPr lang="es-ES"/>
        </a:p>
      </dgm:t>
    </dgm:pt>
    <dgm:pt modelId="{DFFAEDE9-619D-4A39-A445-B2ECEC0D5F92}" type="pres">
      <dgm:prSet presAssocID="{65AD60FD-A9BC-4E47-94FC-A5E6815F29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754AA3-5B8D-4CDB-B34D-F7C12DEBA254}" type="pres">
      <dgm:prSet presAssocID="{651846D2-6026-4B84-9219-CA36485D16BE}" presName="centerShape" presStyleLbl="node0" presStyleIdx="0" presStyleCnt="1" custScaleX="156860"/>
      <dgm:spPr/>
      <dgm:t>
        <a:bodyPr/>
        <a:lstStyle/>
        <a:p>
          <a:endParaRPr lang="es-ES"/>
        </a:p>
      </dgm:t>
    </dgm:pt>
    <dgm:pt modelId="{D6B2BC1A-934A-47EE-A384-72DB324105A5}" type="pres">
      <dgm:prSet presAssocID="{71279698-3632-4D6F-A3E5-C81F6CE42E0D}" presName="node" presStyleLbl="node1" presStyleIdx="0" presStyleCnt="6" custScaleX="159233" custRadScaleRad="110816" custRadScaleInc="72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463523-B2D3-4946-9751-5767873D7DC0}" type="pres">
      <dgm:prSet presAssocID="{71279698-3632-4D6F-A3E5-C81F6CE42E0D}" presName="dummy" presStyleCnt="0"/>
      <dgm:spPr/>
    </dgm:pt>
    <dgm:pt modelId="{38875F29-5B52-4F23-9BEE-6215FC0EC3B4}" type="pres">
      <dgm:prSet presAssocID="{6E568BE6-4E50-4156-9F63-F8DB40EFE4C0}" presName="sibTrans" presStyleLbl="sibTrans2D1" presStyleIdx="0" presStyleCnt="6"/>
      <dgm:spPr/>
      <dgm:t>
        <a:bodyPr/>
        <a:lstStyle/>
        <a:p>
          <a:endParaRPr lang="es-ES"/>
        </a:p>
      </dgm:t>
    </dgm:pt>
    <dgm:pt modelId="{32B3B84B-04F4-4525-BEC7-0A9314D16CEC}" type="pres">
      <dgm:prSet presAssocID="{0CB27394-2737-4DBF-A656-FEEAFE78C6C8}" presName="node" presStyleLbl="node1" presStyleIdx="1" presStyleCnt="6" custScaleX="152623" custRadScaleRad="123055" custRadScaleInc="330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D9767-EA09-4352-8A27-5A08875131FE}" type="pres">
      <dgm:prSet presAssocID="{0CB27394-2737-4DBF-A656-FEEAFE78C6C8}" presName="dummy" presStyleCnt="0"/>
      <dgm:spPr/>
    </dgm:pt>
    <dgm:pt modelId="{9D15E7A8-9CF5-450B-939A-6FC383586FCA}" type="pres">
      <dgm:prSet presAssocID="{7472D756-C36E-4887-9DC6-6F7AD3CFA773}" presName="sibTrans" presStyleLbl="sibTrans2D1" presStyleIdx="1" presStyleCnt="6"/>
      <dgm:spPr/>
      <dgm:t>
        <a:bodyPr/>
        <a:lstStyle/>
        <a:p>
          <a:endParaRPr lang="es-ES"/>
        </a:p>
      </dgm:t>
    </dgm:pt>
    <dgm:pt modelId="{E419CAB2-A3EC-41CE-AAE5-2FC52E851CB7}" type="pres">
      <dgm:prSet presAssocID="{2363CE84-2460-4071-9AED-889D9FCD3C98}" presName="node" presStyleLbl="node1" presStyleIdx="2" presStyleCnt="6" custScaleX="142683" custRadScaleRad="128756" custRadScaleInc="7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D35F64-E880-483B-BF8F-DD34B5835712}" type="pres">
      <dgm:prSet presAssocID="{2363CE84-2460-4071-9AED-889D9FCD3C98}" presName="dummy" presStyleCnt="0"/>
      <dgm:spPr/>
    </dgm:pt>
    <dgm:pt modelId="{C67D0B0A-F88C-40A8-991F-6381BB22D9A3}" type="pres">
      <dgm:prSet presAssocID="{64BFC40F-B5D6-4627-8A06-DF07D033B34E}" presName="sibTrans" presStyleLbl="sibTrans2D1" presStyleIdx="2" presStyleCnt="6"/>
      <dgm:spPr/>
      <dgm:t>
        <a:bodyPr/>
        <a:lstStyle/>
        <a:p>
          <a:endParaRPr lang="es-ES"/>
        </a:p>
      </dgm:t>
    </dgm:pt>
    <dgm:pt modelId="{67DB868A-5F33-4F7C-ABC5-A0B079C5DF52}" type="pres">
      <dgm:prSet presAssocID="{0D6B1231-5E50-450E-97F3-CFF385A498F9}" presName="node" presStyleLbl="node1" presStyleIdx="3" presStyleCnt="6" custRadScaleRad="121547" custRadScaleInc="-7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11524-4F9C-40F1-B7CB-2C22BB0689D0}" type="pres">
      <dgm:prSet presAssocID="{0D6B1231-5E50-450E-97F3-CFF385A498F9}" presName="dummy" presStyleCnt="0"/>
      <dgm:spPr/>
    </dgm:pt>
    <dgm:pt modelId="{9B9381AA-BDFE-4A75-AB7E-86168655CD64}" type="pres">
      <dgm:prSet presAssocID="{63CF843D-7AE9-47DB-BF48-E562E3D9897A}" presName="sibTrans" presStyleLbl="sibTrans2D1" presStyleIdx="3" presStyleCnt="6"/>
      <dgm:spPr/>
      <dgm:t>
        <a:bodyPr/>
        <a:lstStyle/>
        <a:p>
          <a:endParaRPr lang="es-ES"/>
        </a:p>
      </dgm:t>
    </dgm:pt>
    <dgm:pt modelId="{39EC5BCD-2BC4-4B50-9FD6-34901FE20A15}" type="pres">
      <dgm:prSet presAssocID="{7781B7E1-82AA-4F46-8A84-7E7B19A9DF9B}" presName="node" presStyleLbl="node1" presStyleIdx="4" presStyleCnt="6" custRadScaleRad="131364" custRadScaleInc="33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766A0-44C4-4CA2-AADB-DC4404480931}" type="pres">
      <dgm:prSet presAssocID="{7781B7E1-82AA-4F46-8A84-7E7B19A9DF9B}" presName="dummy" presStyleCnt="0"/>
      <dgm:spPr/>
    </dgm:pt>
    <dgm:pt modelId="{0A81FD45-BAE3-4884-BD16-D66AF307534D}" type="pres">
      <dgm:prSet presAssocID="{8407E888-CB8A-40C5-B8BD-CD7B2728FE8C}" presName="sibTrans" presStyleLbl="sibTrans2D1" presStyleIdx="4" presStyleCnt="6"/>
      <dgm:spPr/>
      <dgm:t>
        <a:bodyPr/>
        <a:lstStyle/>
        <a:p>
          <a:endParaRPr lang="es-ES"/>
        </a:p>
      </dgm:t>
    </dgm:pt>
    <dgm:pt modelId="{88D301D8-CD09-4052-9638-231363C4BDEF}" type="pres">
      <dgm:prSet presAssocID="{91CC78A0-8D93-4FF1-8B9C-010400E2EC62}" presName="node" presStyleLbl="node1" presStyleIdx="5" presStyleCnt="6" custScaleX="187802" custRadScaleRad="121983" custRadScaleInc="-11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80C0D2-43FB-4FBB-AF49-4F569D480F4F}" type="pres">
      <dgm:prSet presAssocID="{91CC78A0-8D93-4FF1-8B9C-010400E2EC62}" presName="dummy" presStyleCnt="0"/>
      <dgm:spPr/>
    </dgm:pt>
    <dgm:pt modelId="{E68B07BA-E43F-4EE1-AA9B-BE860D84A7F2}" type="pres">
      <dgm:prSet presAssocID="{27605005-330B-4DB2-859B-07AE7005E446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A24A12B0-DC42-47D5-94AE-B1A50AE164DF}" type="presOf" srcId="{6E568BE6-4E50-4156-9F63-F8DB40EFE4C0}" destId="{38875F29-5B52-4F23-9BEE-6215FC0EC3B4}" srcOrd="0" destOrd="0" presId="urn:microsoft.com/office/officeart/2005/8/layout/radial6"/>
    <dgm:cxn modelId="{CB525CE9-0E1B-4165-A765-E108396990C9}" type="presOf" srcId="{27605005-330B-4DB2-859B-07AE7005E446}" destId="{E68B07BA-E43F-4EE1-AA9B-BE860D84A7F2}" srcOrd="0" destOrd="0" presId="urn:microsoft.com/office/officeart/2005/8/layout/radial6"/>
    <dgm:cxn modelId="{0B24526D-BA16-42EB-9FBB-B516FB1DE6E3}" srcId="{65AD60FD-A9BC-4E47-94FC-A5E6815F2935}" destId="{651846D2-6026-4B84-9219-CA36485D16BE}" srcOrd="0" destOrd="0" parTransId="{1F994D1D-9343-4384-A2EF-C4AD0FF0690E}" sibTransId="{4AB66937-66A0-4F20-84C0-1561A7B0D4B1}"/>
    <dgm:cxn modelId="{70A360E3-660D-49F2-8C90-E3AFC2F42B1D}" type="presOf" srcId="{7472D756-C36E-4887-9DC6-6F7AD3CFA773}" destId="{9D15E7A8-9CF5-450B-939A-6FC383586FCA}" srcOrd="0" destOrd="0" presId="urn:microsoft.com/office/officeart/2005/8/layout/radial6"/>
    <dgm:cxn modelId="{0E031DFB-A006-4626-9858-BBB90B5021F1}" srcId="{651846D2-6026-4B84-9219-CA36485D16BE}" destId="{91CC78A0-8D93-4FF1-8B9C-010400E2EC62}" srcOrd="5" destOrd="0" parTransId="{4B37B220-CC74-463E-802B-87D55C8D89A0}" sibTransId="{27605005-330B-4DB2-859B-07AE7005E446}"/>
    <dgm:cxn modelId="{334B2491-9D11-4296-9787-1475E76B8B6E}" srcId="{651846D2-6026-4B84-9219-CA36485D16BE}" destId="{0D6B1231-5E50-450E-97F3-CFF385A498F9}" srcOrd="3" destOrd="0" parTransId="{B583596A-C9F2-44A4-AE84-D9BCF56651E1}" sibTransId="{63CF843D-7AE9-47DB-BF48-E562E3D9897A}"/>
    <dgm:cxn modelId="{236428B8-3D03-4C8C-A1B6-BBF28CA2FD23}" type="presOf" srcId="{0D6B1231-5E50-450E-97F3-CFF385A498F9}" destId="{67DB868A-5F33-4F7C-ABC5-A0B079C5DF52}" srcOrd="0" destOrd="0" presId="urn:microsoft.com/office/officeart/2005/8/layout/radial6"/>
    <dgm:cxn modelId="{5885DF1F-C5F5-4300-994E-49D7025340F3}" srcId="{651846D2-6026-4B84-9219-CA36485D16BE}" destId="{71279698-3632-4D6F-A3E5-C81F6CE42E0D}" srcOrd="0" destOrd="0" parTransId="{F8799528-29CC-4C4E-9D09-2B591AE1C43F}" sibTransId="{6E568BE6-4E50-4156-9F63-F8DB40EFE4C0}"/>
    <dgm:cxn modelId="{BAA52439-B29D-4FE5-9A4C-A4B176A52838}" type="presOf" srcId="{64BFC40F-B5D6-4627-8A06-DF07D033B34E}" destId="{C67D0B0A-F88C-40A8-991F-6381BB22D9A3}" srcOrd="0" destOrd="0" presId="urn:microsoft.com/office/officeart/2005/8/layout/radial6"/>
    <dgm:cxn modelId="{E638B6EA-96E1-4456-9F03-36A442EE82BD}" srcId="{651846D2-6026-4B84-9219-CA36485D16BE}" destId="{0CB27394-2737-4DBF-A656-FEEAFE78C6C8}" srcOrd="1" destOrd="0" parTransId="{A1FF108D-8709-4E7D-A3D5-F46EB776265C}" sibTransId="{7472D756-C36E-4887-9DC6-6F7AD3CFA773}"/>
    <dgm:cxn modelId="{0144FB81-9313-4D36-B06D-975325999B6A}" type="presOf" srcId="{65AD60FD-A9BC-4E47-94FC-A5E6815F2935}" destId="{DFFAEDE9-619D-4A39-A445-B2ECEC0D5F92}" srcOrd="0" destOrd="0" presId="urn:microsoft.com/office/officeart/2005/8/layout/radial6"/>
    <dgm:cxn modelId="{49F8C587-B370-411F-8728-72187664C882}" type="presOf" srcId="{0CB27394-2737-4DBF-A656-FEEAFE78C6C8}" destId="{32B3B84B-04F4-4525-BEC7-0A9314D16CEC}" srcOrd="0" destOrd="0" presId="urn:microsoft.com/office/officeart/2005/8/layout/radial6"/>
    <dgm:cxn modelId="{684DD0BE-C45D-4799-B512-638171636305}" type="presOf" srcId="{71279698-3632-4D6F-A3E5-C81F6CE42E0D}" destId="{D6B2BC1A-934A-47EE-A384-72DB324105A5}" srcOrd="0" destOrd="0" presId="urn:microsoft.com/office/officeart/2005/8/layout/radial6"/>
    <dgm:cxn modelId="{A805E0A3-AFEC-471F-A708-39535717F4FA}" type="presOf" srcId="{2363CE84-2460-4071-9AED-889D9FCD3C98}" destId="{E419CAB2-A3EC-41CE-AAE5-2FC52E851CB7}" srcOrd="0" destOrd="0" presId="urn:microsoft.com/office/officeart/2005/8/layout/radial6"/>
    <dgm:cxn modelId="{BC81DED3-BF6D-433D-B183-EE2BC6BBF479}" type="presOf" srcId="{651846D2-6026-4B84-9219-CA36485D16BE}" destId="{37754AA3-5B8D-4CDB-B34D-F7C12DEBA254}" srcOrd="0" destOrd="0" presId="urn:microsoft.com/office/officeart/2005/8/layout/radial6"/>
    <dgm:cxn modelId="{96A49535-5AD2-413C-8401-1343D85CACB9}" srcId="{651846D2-6026-4B84-9219-CA36485D16BE}" destId="{7781B7E1-82AA-4F46-8A84-7E7B19A9DF9B}" srcOrd="4" destOrd="0" parTransId="{CA1E6160-B294-45ED-A6D8-145F53B34FE6}" sibTransId="{8407E888-CB8A-40C5-B8BD-CD7B2728FE8C}"/>
    <dgm:cxn modelId="{B8AC3EFD-112E-422A-98E3-70E5876BC951}" type="presOf" srcId="{91CC78A0-8D93-4FF1-8B9C-010400E2EC62}" destId="{88D301D8-CD09-4052-9638-231363C4BDEF}" srcOrd="0" destOrd="0" presId="urn:microsoft.com/office/officeart/2005/8/layout/radial6"/>
    <dgm:cxn modelId="{FE851FB5-1EAC-4A8D-8C08-097B8A9AAF16}" type="presOf" srcId="{63CF843D-7AE9-47DB-BF48-E562E3D9897A}" destId="{9B9381AA-BDFE-4A75-AB7E-86168655CD64}" srcOrd="0" destOrd="0" presId="urn:microsoft.com/office/officeart/2005/8/layout/radial6"/>
    <dgm:cxn modelId="{F21ED1D0-87B0-4686-B69E-D3F64AD30583}" type="presOf" srcId="{8407E888-CB8A-40C5-B8BD-CD7B2728FE8C}" destId="{0A81FD45-BAE3-4884-BD16-D66AF307534D}" srcOrd="0" destOrd="0" presId="urn:microsoft.com/office/officeart/2005/8/layout/radial6"/>
    <dgm:cxn modelId="{DF6B70F3-EB39-4AC4-9C40-14CEC1042587}" srcId="{651846D2-6026-4B84-9219-CA36485D16BE}" destId="{2363CE84-2460-4071-9AED-889D9FCD3C98}" srcOrd="2" destOrd="0" parTransId="{C279963D-4790-4F43-9C11-65269693D9A7}" sibTransId="{64BFC40F-B5D6-4627-8A06-DF07D033B34E}"/>
    <dgm:cxn modelId="{497B2855-D110-428C-980D-5345B6B07EC2}" type="presOf" srcId="{7781B7E1-82AA-4F46-8A84-7E7B19A9DF9B}" destId="{39EC5BCD-2BC4-4B50-9FD6-34901FE20A15}" srcOrd="0" destOrd="0" presId="urn:microsoft.com/office/officeart/2005/8/layout/radial6"/>
    <dgm:cxn modelId="{B06E3359-280B-48C8-BB2D-CA14F03A4D5A}" type="presParOf" srcId="{DFFAEDE9-619D-4A39-A445-B2ECEC0D5F92}" destId="{37754AA3-5B8D-4CDB-B34D-F7C12DEBA254}" srcOrd="0" destOrd="0" presId="urn:microsoft.com/office/officeart/2005/8/layout/radial6"/>
    <dgm:cxn modelId="{39025A97-932B-44AF-BCBA-08DE907D539D}" type="presParOf" srcId="{DFFAEDE9-619D-4A39-A445-B2ECEC0D5F92}" destId="{D6B2BC1A-934A-47EE-A384-72DB324105A5}" srcOrd="1" destOrd="0" presId="urn:microsoft.com/office/officeart/2005/8/layout/radial6"/>
    <dgm:cxn modelId="{ACB821A6-49AF-4D0E-810B-8FD2B7186B08}" type="presParOf" srcId="{DFFAEDE9-619D-4A39-A445-B2ECEC0D5F92}" destId="{0E463523-B2D3-4946-9751-5767873D7DC0}" srcOrd="2" destOrd="0" presId="urn:microsoft.com/office/officeart/2005/8/layout/radial6"/>
    <dgm:cxn modelId="{8722FD69-FA08-48E1-B98D-00716A9CB59C}" type="presParOf" srcId="{DFFAEDE9-619D-4A39-A445-B2ECEC0D5F92}" destId="{38875F29-5B52-4F23-9BEE-6215FC0EC3B4}" srcOrd="3" destOrd="0" presId="urn:microsoft.com/office/officeart/2005/8/layout/radial6"/>
    <dgm:cxn modelId="{AC6B2B3D-8EC0-4100-BA39-B5114B9C6ED4}" type="presParOf" srcId="{DFFAEDE9-619D-4A39-A445-B2ECEC0D5F92}" destId="{32B3B84B-04F4-4525-BEC7-0A9314D16CEC}" srcOrd="4" destOrd="0" presId="urn:microsoft.com/office/officeart/2005/8/layout/radial6"/>
    <dgm:cxn modelId="{5A59F0C4-4A8A-4CAC-87A9-8FAC30B1CDFB}" type="presParOf" srcId="{DFFAEDE9-619D-4A39-A445-B2ECEC0D5F92}" destId="{62AD9767-EA09-4352-8A27-5A08875131FE}" srcOrd="5" destOrd="0" presId="urn:microsoft.com/office/officeart/2005/8/layout/radial6"/>
    <dgm:cxn modelId="{050BF2BF-AAB8-4B2B-95ED-E82CDF412D45}" type="presParOf" srcId="{DFFAEDE9-619D-4A39-A445-B2ECEC0D5F92}" destId="{9D15E7A8-9CF5-450B-939A-6FC383586FCA}" srcOrd="6" destOrd="0" presId="urn:microsoft.com/office/officeart/2005/8/layout/radial6"/>
    <dgm:cxn modelId="{15D981EC-1E13-44EF-BD82-491FAB609836}" type="presParOf" srcId="{DFFAEDE9-619D-4A39-A445-B2ECEC0D5F92}" destId="{E419CAB2-A3EC-41CE-AAE5-2FC52E851CB7}" srcOrd="7" destOrd="0" presId="urn:microsoft.com/office/officeart/2005/8/layout/radial6"/>
    <dgm:cxn modelId="{02C83894-10F7-4D8B-B76F-E37FDE165121}" type="presParOf" srcId="{DFFAEDE9-619D-4A39-A445-B2ECEC0D5F92}" destId="{85D35F64-E880-483B-BF8F-DD34B5835712}" srcOrd="8" destOrd="0" presId="urn:microsoft.com/office/officeart/2005/8/layout/radial6"/>
    <dgm:cxn modelId="{283E25E7-E120-45A5-90F4-AF4A89341BD4}" type="presParOf" srcId="{DFFAEDE9-619D-4A39-A445-B2ECEC0D5F92}" destId="{C67D0B0A-F88C-40A8-991F-6381BB22D9A3}" srcOrd="9" destOrd="0" presId="urn:microsoft.com/office/officeart/2005/8/layout/radial6"/>
    <dgm:cxn modelId="{62EB29E4-E0EE-4BCC-BE3D-47671932522A}" type="presParOf" srcId="{DFFAEDE9-619D-4A39-A445-B2ECEC0D5F92}" destId="{67DB868A-5F33-4F7C-ABC5-A0B079C5DF52}" srcOrd="10" destOrd="0" presId="urn:microsoft.com/office/officeart/2005/8/layout/radial6"/>
    <dgm:cxn modelId="{6D8DF81E-BA5F-49F8-B07E-CE86F36695DB}" type="presParOf" srcId="{DFFAEDE9-619D-4A39-A445-B2ECEC0D5F92}" destId="{B1111524-4F9C-40F1-B7CB-2C22BB0689D0}" srcOrd="11" destOrd="0" presId="urn:microsoft.com/office/officeart/2005/8/layout/radial6"/>
    <dgm:cxn modelId="{E54E7E8D-EC87-496B-BE30-36F6DCA3219C}" type="presParOf" srcId="{DFFAEDE9-619D-4A39-A445-B2ECEC0D5F92}" destId="{9B9381AA-BDFE-4A75-AB7E-86168655CD64}" srcOrd="12" destOrd="0" presId="urn:microsoft.com/office/officeart/2005/8/layout/radial6"/>
    <dgm:cxn modelId="{26B4D263-0D95-45DE-8C8B-AD01B5B5DA64}" type="presParOf" srcId="{DFFAEDE9-619D-4A39-A445-B2ECEC0D5F92}" destId="{39EC5BCD-2BC4-4B50-9FD6-34901FE20A15}" srcOrd="13" destOrd="0" presId="urn:microsoft.com/office/officeart/2005/8/layout/radial6"/>
    <dgm:cxn modelId="{A03FEE73-E8A8-4AEF-8A1F-B6B965F9041E}" type="presParOf" srcId="{DFFAEDE9-619D-4A39-A445-B2ECEC0D5F92}" destId="{45D766A0-44C4-4CA2-AADB-DC4404480931}" srcOrd="14" destOrd="0" presId="urn:microsoft.com/office/officeart/2005/8/layout/radial6"/>
    <dgm:cxn modelId="{F5E6EA76-4012-4311-AA8E-5A11BA9D04FD}" type="presParOf" srcId="{DFFAEDE9-619D-4A39-A445-B2ECEC0D5F92}" destId="{0A81FD45-BAE3-4884-BD16-D66AF307534D}" srcOrd="15" destOrd="0" presId="urn:microsoft.com/office/officeart/2005/8/layout/radial6"/>
    <dgm:cxn modelId="{1F3A89C4-83D7-47E4-A1DF-5225F3578710}" type="presParOf" srcId="{DFFAEDE9-619D-4A39-A445-B2ECEC0D5F92}" destId="{88D301D8-CD09-4052-9638-231363C4BDEF}" srcOrd="16" destOrd="0" presId="urn:microsoft.com/office/officeart/2005/8/layout/radial6"/>
    <dgm:cxn modelId="{0121CCAC-B2C3-422F-A5FD-D810B57EAAA6}" type="presParOf" srcId="{DFFAEDE9-619D-4A39-A445-B2ECEC0D5F92}" destId="{6D80C0D2-43FB-4FBB-AF49-4F569D480F4F}" srcOrd="17" destOrd="0" presId="urn:microsoft.com/office/officeart/2005/8/layout/radial6"/>
    <dgm:cxn modelId="{790F72B9-310B-4A66-BD06-376081A3CF8F}" type="presParOf" srcId="{DFFAEDE9-619D-4A39-A445-B2ECEC0D5F92}" destId="{E68B07BA-E43F-4EE1-AA9B-BE860D84A7F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13FCD-135E-4722-8D9E-2C9B92BA53A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5ED33D1-7915-410E-BE31-AED16EA223A4}">
      <dgm:prSet phldrT="[Texto]"/>
      <dgm:spPr/>
      <dgm:t>
        <a:bodyPr/>
        <a:lstStyle/>
        <a:p>
          <a:r>
            <a:rPr lang="es-ES" b="1" dirty="0" smtClean="0"/>
            <a:t>Con seguro 1 x 7500</a:t>
          </a:r>
          <a:endParaRPr lang="es-ES" b="1" dirty="0"/>
        </a:p>
      </dgm:t>
    </dgm:pt>
    <dgm:pt modelId="{38D81D43-81EA-4F2C-AFDC-3A6237A15BC2}" type="parTrans" cxnId="{6E55098C-E4BC-4187-A2AD-B3D463DECCC8}">
      <dgm:prSet/>
      <dgm:spPr/>
      <dgm:t>
        <a:bodyPr/>
        <a:lstStyle/>
        <a:p>
          <a:endParaRPr lang="es-ES"/>
        </a:p>
      </dgm:t>
    </dgm:pt>
    <dgm:pt modelId="{1AE6080F-2065-44C5-9C0B-9A500E662DC2}" type="sibTrans" cxnId="{6E55098C-E4BC-4187-A2AD-B3D463DECCC8}">
      <dgm:prSet/>
      <dgm:spPr/>
      <dgm:t>
        <a:bodyPr/>
        <a:lstStyle/>
        <a:p>
          <a:endParaRPr lang="es-ES"/>
        </a:p>
      </dgm:t>
    </dgm:pt>
    <dgm:pt modelId="{5D600298-57A6-4A32-A402-744D68FFE9B6}">
      <dgm:prSet phldrT="[Texto]"/>
      <dgm:spPr/>
      <dgm:t>
        <a:bodyPr/>
        <a:lstStyle/>
        <a:p>
          <a:r>
            <a:rPr lang="es-ES" b="1" dirty="0" smtClean="0"/>
            <a:t>Sin seguro 10 x 600.000</a:t>
          </a:r>
          <a:endParaRPr lang="es-ES" b="1" dirty="0"/>
        </a:p>
      </dgm:t>
    </dgm:pt>
    <dgm:pt modelId="{683BE250-BA07-45BD-9E05-E1F53EBB519F}" type="parTrans" cxnId="{4596CB6C-0EB5-40E3-B4D6-360BCC784FE6}">
      <dgm:prSet/>
      <dgm:spPr/>
      <dgm:t>
        <a:bodyPr/>
        <a:lstStyle/>
        <a:p>
          <a:endParaRPr lang="es-ES"/>
        </a:p>
      </dgm:t>
    </dgm:pt>
    <dgm:pt modelId="{7B0CB49C-3DF9-48A9-BC89-DA67F2DD5A6F}" type="sibTrans" cxnId="{4596CB6C-0EB5-40E3-B4D6-360BCC784FE6}">
      <dgm:prSet/>
      <dgm:spPr/>
      <dgm:t>
        <a:bodyPr/>
        <a:lstStyle/>
        <a:p>
          <a:endParaRPr lang="es-ES"/>
        </a:p>
      </dgm:t>
    </dgm:pt>
    <dgm:pt modelId="{39C32776-B221-4891-9A6F-787C2B354111}">
      <dgm:prSet phldrT="[Texto]"/>
      <dgm:spPr/>
      <dgm:t>
        <a:bodyPr/>
        <a:lstStyle/>
        <a:p>
          <a:r>
            <a:rPr lang="es-ES" b="1" dirty="0" smtClean="0"/>
            <a:t>Material educativo no existe al publico</a:t>
          </a:r>
          <a:endParaRPr lang="es-ES" b="1" dirty="0"/>
        </a:p>
      </dgm:t>
    </dgm:pt>
    <dgm:pt modelId="{31082CDC-0A52-4FED-B029-B0AF2C3C57B0}" type="parTrans" cxnId="{E0A66159-EC10-4BC9-AF77-4C4C68A29674}">
      <dgm:prSet/>
      <dgm:spPr/>
      <dgm:t>
        <a:bodyPr/>
        <a:lstStyle/>
        <a:p>
          <a:endParaRPr lang="es-ES"/>
        </a:p>
      </dgm:t>
    </dgm:pt>
    <dgm:pt modelId="{9A95398B-C1F5-4C90-A83D-272DE0D8BBA0}" type="sibTrans" cxnId="{E0A66159-EC10-4BC9-AF77-4C4C68A29674}">
      <dgm:prSet/>
      <dgm:spPr/>
      <dgm:t>
        <a:bodyPr/>
        <a:lstStyle/>
        <a:p>
          <a:endParaRPr lang="es-ES"/>
        </a:p>
      </dgm:t>
    </dgm:pt>
    <dgm:pt modelId="{7BFAC7C4-A909-4B2A-968E-E19D83AE8336}">
      <dgm:prSet phldrT="[Texto]"/>
      <dgm:spPr/>
      <dgm:t>
        <a:bodyPr/>
        <a:lstStyle/>
        <a:p>
          <a:r>
            <a:rPr lang="es-ES" b="1" dirty="0" smtClean="0"/>
            <a:t>Plan 1989 no funciono</a:t>
          </a:r>
          <a:endParaRPr lang="es-ES" b="1" dirty="0"/>
        </a:p>
      </dgm:t>
    </dgm:pt>
    <dgm:pt modelId="{1D3BA05B-ED67-4B38-A617-3FBF7DDCC460}" type="parTrans" cxnId="{55C16ECE-4546-4E0E-A8F0-FAEE94292BF3}">
      <dgm:prSet/>
      <dgm:spPr/>
      <dgm:t>
        <a:bodyPr/>
        <a:lstStyle/>
        <a:p>
          <a:endParaRPr lang="es-ES"/>
        </a:p>
      </dgm:t>
    </dgm:pt>
    <dgm:pt modelId="{7F00819C-31C7-42D5-BE3A-1E5064D7F0C8}" type="sibTrans" cxnId="{55C16ECE-4546-4E0E-A8F0-FAEE94292BF3}">
      <dgm:prSet/>
      <dgm:spPr/>
      <dgm:t>
        <a:bodyPr/>
        <a:lstStyle/>
        <a:p>
          <a:endParaRPr lang="es-ES"/>
        </a:p>
      </dgm:t>
    </dgm:pt>
    <dgm:pt modelId="{94C1B393-7A28-4D97-B3DD-259CA2664500}" type="pres">
      <dgm:prSet presAssocID="{96013FCD-135E-4722-8D9E-2C9B92BA53AC}" presName="Name0" presStyleCnt="0">
        <dgm:presLayoutVars>
          <dgm:dir/>
          <dgm:resizeHandles val="exact"/>
        </dgm:presLayoutVars>
      </dgm:prSet>
      <dgm:spPr/>
    </dgm:pt>
    <dgm:pt modelId="{F471F974-6A31-4E1A-9507-BA16A7284735}" type="pres">
      <dgm:prSet presAssocID="{A5ED33D1-7915-410E-BE31-AED16EA223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E7EB9-00DE-41F4-9DC9-C09B8652D34B}" type="pres">
      <dgm:prSet presAssocID="{1AE6080F-2065-44C5-9C0B-9A500E662DC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E372ED7-9246-41E8-879A-0EBD318D3B59}" type="pres">
      <dgm:prSet presAssocID="{1AE6080F-2065-44C5-9C0B-9A500E662DC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F02BE92-5C99-4F76-B32C-499FD552EB2D}" type="pres">
      <dgm:prSet presAssocID="{5D600298-57A6-4A32-A402-744D68FFE9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67F8E-2567-41C3-9279-15AC033194C7}" type="pres">
      <dgm:prSet presAssocID="{7B0CB49C-3DF9-48A9-BC89-DA67F2DD5A6F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A933D94-B67A-44E9-B141-B6B300E2A50A}" type="pres">
      <dgm:prSet presAssocID="{7B0CB49C-3DF9-48A9-BC89-DA67F2DD5A6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DCD9850-1A35-4CC0-B80A-8A931387B202}" type="pres">
      <dgm:prSet presAssocID="{39C32776-B221-4891-9A6F-787C2B3541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24998-9759-4399-AC63-38211920AF7F}" type="pres">
      <dgm:prSet presAssocID="{9A95398B-C1F5-4C90-A83D-272DE0D8BBA0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96EDD24-7D7D-4E92-A706-04C387C84FA9}" type="pres">
      <dgm:prSet presAssocID="{9A95398B-C1F5-4C90-A83D-272DE0D8BBA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70D5A25D-99F7-42E9-8EFD-740EA7E55FCB}" type="pres">
      <dgm:prSet presAssocID="{7BFAC7C4-A909-4B2A-968E-E19D83AE83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301F9C-43FF-4E70-B2F0-C93CB8012BB3}" type="presOf" srcId="{1AE6080F-2065-44C5-9C0B-9A500E662DC2}" destId="{EE372ED7-9246-41E8-879A-0EBD318D3B59}" srcOrd="1" destOrd="0" presId="urn:microsoft.com/office/officeart/2005/8/layout/process1"/>
    <dgm:cxn modelId="{3C3A906D-6F40-490C-B460-532B8DBC86B1}" type="presOf" srcId="{7B0CB49C-3DF9-48A9-BC89-DA67F2DD5A6F}" destId="{5A933D94-B67A-44E9-B141-B6B300E2A50A}" srcOrd="1" destOrd="0" presId="urn:microsoft.com/office/officeart/2005/8/layout/process1"/>
    <dgm:cxn modelId="{27B746C8-AD37-49B5-B2C5-BB421AC6BA6D}" type="presOf" srcId="{39C32776-B221-4891-9A6F-787C2B354111}" destId="{FDCD9850-1A35-4CC0-B80A-8A931387B202}" srcOrd="0" destOrd="0" presId="urn:microsoft.com/office/officeart/2005/8/layout/process1"/>
    <dgm:cxn modelId="{4596CB6C-0EB5-40E3-B4D6-360BCC784FE6}" srcId="{96013FCD-135E-4722-8D9E-2C9B92BA53AC}" destId="{5D600298-57A6-4A32-A402-744D68FFE9B6}" srcOrd="1" destOrd="0" parTransId="{683BE250-BA07-45BD-9E05-E1F53EBB519F}" sibTransId="{7B0CB49C-3DF9-48A9-BC89-DA67F2DD5A6F}"/>
    <dgm:cxn modelId="{F49D98DB-3CF6-4B19-BA9D-F94454AA082E}" type="presOf" srcId="{9A95398B-C1F5-4C90-A83D-272DE0D8BBA0}" destId="{40F24998-9759-4399-AC63-38211920AF7F}" srcOrd="0" destOrd="0" presId="urn:microsoft.com/office/officeart/2005/8/layout/process1"/>
    <dgm:cxn modelId="{ABA91D4A-0D6C-4E90-8A0B-213F31A6344C}" type="presOf" srcId="{9A95398B-C1F5-4C90-A83D-272DE0D8BBA0}" destId="{A96EDD24-7D7D-4E92-A706-04C387C84FA9}" srcOrd="1" destOrd="0" presId="urn:microsoft.com/office/officeart/2005/8/layout/process1"/>
    <dgm:cxn modelId="{6E55098C-E4BC-4187-A2AD-B3D463DECCC8}" srcId="{96013FCD-135E-4722-8D9E-2C9B92BA53AC}" destId="{A5ED33D1-7915-410E-BE31-AED16EA223A4}" srcOrd="0" destOrd="0" parTransId="{38D81D43-81EA-4F2C-AFDC-3A6237A15BC2}" sibTransId="{1AE6080F-2065-44C5-9C0B-9A500E662DC2}"/>
    <dgm:cxn modelId="{E0A66159-EC10-4BC9-AF77-4C4C68A29674}" srcId="{96013FCD-135E-4722-8D9E-2C9B92BA53AC}" destId="{39C32776-B221-4891-9A6F-787C2B354111}" srcOrd="2" destOrd="0" parTransId="{31082CDC-0A52-4FED-B029-B0AF2C3C57B0}" sibTransId="{9A95398B-C1F5-4C90-A83D-272DE0D8BBA0}"/>
    <dgm:cxn modelId="{EFE67279-0E1D-4D83-BBAC-A75FF3E7E296}" type="presOf" srcId="{96013FCD-135E-4722-8D9E-2C9B92BA53AC}" destId="{94C1B393-7A28-4D97-B3DD-259CA2664500}" srcOrd="0" destOrd="0" presId="urn:microsoft.com/office/officeart/2005/8/layout/process1"/>
    <dgm:cxn modelId="{D7325DB4-A4C3-48A7-8E61-56CDFA5736F9}" type="presOf" srcId="{7B0CB49C-3DF9-48A9-BC89-DA67F2DD5A6F}" destId="{A8D67F8E-2567-41C3-9279-15AC033194C7}" srcOrd="0" destOrd="0" presId="urn:microsoft.com/office/officeart/2005/8/layout/process1"/>
    <dgm:cxn modelId="{1CEA4203-4E79-4667-8C50-76C35E653D50}" type="presOf" srcId="{5D600298-57A6-4A32-A402-744D68FFE9B6}" destId="{8F02BE92-5C99-4F76-B32C-499FD552EB2D}" srcOrd="0" destOrd="0" presId="urn:microsoft.com/office/officeart/2005/8/layout/process1"/>
    <dgm:cxn modelId="{55C16ECE-4546-4E0E-A8F0-FAEE94292BF3}" srcId="{96013FCD-135E-4722-8D9E-2C9B92BA53AC}" destId="{7BFAC7C4-A909-4B2A-968E-E19D83AE8336}" srcOrd="3" destOrd="0" parTransId="{1D3BA05B-ED67-4B38-A617-3FBF7DDCC460}" sibTransId="{7F00819C-31C7-42D5-BE3A-1E5064D7F0C8}"/>
    <dgm:cxn modelId="{4B4DD3E9-D43B-4289-9193-8FE3A3510C0B}" type="presOf" srcId="{7BFAC7C4-A909-4B2A-968E-E19D83AE8336}" destId="{70D5A25D-99F7-42E9-8EFD-740EA7E55FCB}" srcOrd="0" destOrd="0" presId="urn:microsoft.com/office/officeart/2005/8/layout/process1"/>
    <dgm:cxn modelId="{16AB0691-8A1E-48AF-967B-FD247EA7A4EF}" type="presOf" srcId="{A5ED33D1-7915-410E-BE31-AED16EA223A4}" destId="{F471F974-6A31-4E1A-9507-BA16A7284735}" srcOrd="0" destOrd="0" presId="urn:microsoft.com/office/officeart/2005/8/layout/process1"/>
    <dgm:cxn modelId="{EFC58711-5E82-4FE8-925B-8DA70E506864}" type="presOf" srcId="{1AE6080F-2065-44C5-9C0B-9A500E662DC2}" destId="{CF9E7EB9-00DE-41F4-9DC9-C09B8652D34B}" srcOrd="0" destOrd="0" presId="urn:microsoft.com/office/officeart/2005/8/layout/process1"/>
    <dgm:cxn modelId="{F3252E58-43D3-4443-B1F0-847E2C76D25E}" type="presParOf" srcId="{94C1B393-7A28-4D97-B3DD-259CA2664500}" destId="{F471F974-6A31-4E1A-9507-BA16A7284735}" srcOrd="0" destOrd="0" presId="urn:microsoft.com/office/officeart/2005/8/layout/process1"/>
    <dgm:cxn modelId="{B530EB84-43DA-4919-A2A7-2303B0078DEC}" type="presParOf" srcId="{94C1B393-7A28-4D97-B3DD-259CA2664500}" destId="{CF9E7EB9-00DE-41F4-9DC9-C09B8652D34B}" srcOrd="1" destOrd="0" presId="urn:microsoft.com/office/officeart/2005/8/layout/process1"/>
    <dgm:cxn modelId="{6B59D956-B840-400C-83A0-FC9C894CADF7}" type="presParOf" srcId="{CF9E7EB9-00DE-41F4-9DC9-C09B8652D34B}" destId="{EE372ED7-9246-41E8-879A-0EBD318D3B59}" srcOrd="0" destOrd="0" presId="urn:microsoft.com/office/officeart/2005/8/layout/process1"/>
    <dgm:cxn modelId="{01D37DDE-5F32-4816-8222-5F46E3A4F22A}" type="presParOf" srcId="{94C1B393-7A28-4D97-B3DD-259CA2664500}" destId="{8F02BE92-5C99-4F76-B32C-499FD552EB2D}" srcOrd="2" destOrd="0" presId="urn:microsoft.com/office/officeart/2005/8/layout/process1"/>
    <dgm:cxn modelId="{376C0F30-5444-47D9-8AA1-FFBC13B426BF}" type="presParOf" srcId="{94C1B393-7A28-4D97-B3DD-259CA2664500}" destId="{A8D67F8E-2567-41C3-9279-15AC033194C7}" srcOrd="3" destOrd="0" presId="urn:microsoft.com/office/officeart/2005/8/layout/process1"/>
    <dgm:cxn modelId="{6BAAD8B1-D7D3-4963-9D1D-FBF33BE2C15D}" type="presParOf" srcId="{A8D67F8E-2567-41C3-9279-15AC033194C7}" destId="{5A933D94-B67A-44E9-B141-B6B300E2A50A}" srcOrd="0" destOrd="0" presId="urn:microsoft.com/office/officeart/2005/8/layout/process1"/>
    <dgm:cxn modelId="{CD7D98BA-83CE-4711-9BD6-B35AC5330330}" type="presParOf" srcId="{94C1B393-7A28-4D97-B3DD-259CA2664500}" destId="{FDCD9850-1A35-4CC0-B80A-8A931387B202}" srcOrd="4" destOrd="0" presId="urn:microsoft.com/office/officeart/2005/8/layout/process1"/>
    <dgm:cxn modelId="{6A2C1B85-2593-46C2-A5C1-9C218FCB824D}" type="presParOf" srcId="{94C1B393-7A28-4D97-B3DD-259CA2664500}" destId="{40F24998-9759-4399-AC63-38211920AF7F}" srcOrd="5" destOrd="0" presId="urn:microsoft.com/office/officeart/2005/8/layout/process1"/>
    <dgm:cxn modelId="{F6543A99-4729-427E-B5BA-84B42C197B99}" type="presParOf" srcId="{40F24998-9759-4399-AC63-38211920AF7F}" destId="{A96EDD24-7D7D-4E92-A706-04C387C84FA9}" srcOrd="0" destOrd="0" presId="urn:microsoft.com/office/officeart/2005/8/layout/process1"/>
    <dgm:cxn modelId="{E562E8B2-C316-48BA-BA4F-3CE8C6F713E2}" type="presParOf" srcId="{94C1B393-7A28-4D97-B3DD-259CA2664500}" destId="{70D5A25D-99F7-42E9-8EFD-740EA7E55FC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77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21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0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87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26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8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98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6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9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5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4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3F66-0B4A-4E9E-B2A7-D24F8FE5B435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0F08-B228-47EB-AB9B-25C8036EC7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0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medlineplus/spanish/ency/article/000695.htm" TargetMode="External"/><Relationship Id="rId2" Type="http://schemas.openxmlformats.org/officeDocument/2006/relationships/hyperlink" Target="https://www.nlm.nih.gov/medlineplus/spanish/ency/article/00069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nlm.nih.gov/medlineplus/spanish/ency/article/003931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medlineplus/spanish/ency/article/003435.htm" TargetMode="External"/><Relationship Id="rId2" Type="http://schemas.openxmlformats.org/officeDocument/2006/relationships/hyperlink" Target="https://www.nlm.nih.gov/medlineplus/spanish/ency/article/003482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hyperlink" Target="https://www.nlm.nih.gov/medlineplus/spanish/ency/article/003791.htm" TargetMode="External"/><Relationship Id="rId4" Type="http://schemas.openxmlformats.org/officeDocument/2006/relationships/hyperlink" Target="https://www.nlm.nih.gov/medlineplus/spanish/ency/article/003786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lm.nih.gov/medlineplus/spanish/ency/article/003200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medlineplus/spanish/ency/article/000739.htm" TargetMode="External"/><Relationship Id="rId7" Type="http://schemas.openxmlformats.org/officeDocument/2006/relationships/hyperlink" Target="https://www.nlm.nih.gov/medlineplus/spanish/ency/article/000594.htm" TargetMode="External"/><Relationship Id="rId2" Type="http://schemas.openxmlformats.org/officeDocument/2006/relationships/hyperlink" Target="https://www.nlm.nih.gov/medlineplus/spanish/ency/article/00072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lm.nih.gov/medlineplus/spanish/ency/article/001415.htm" TargetMode="External"/><Relationship Id="rId5" Type="http://schemas.openxmlformats.org/officeDocument/2006/relationships/hyperlink" Target="https://www.nlm.nih.gov/medlineplus/spanish/ency/article/000680.htm" TargetMode="External"/><Relationship Id="rId4" Type="http://schemas.openxmlformats.org/officeDocument/2006/relationships/hyperlink" Target="https://www.nlm.nih.gov/medlineplus/spanish/ency/article/000783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rgy\Pictures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0485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4644008" y="5517232"/>
            <a:ext cx="4212728" cy="719832"/>
          </a:xfr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Lic. Georgette Camacho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251520" y="188640"/>
            <a:ext cx="1706599" cy="1686983"/>
          </a:xfrm>
          <a:prstGeom prst="ellipse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6968262" y="404664"/>
            <a:ext cx="1996226" cy="875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>
                <a:latin typeface="Showcard Gothic" pitchFamily="82" charset="0"/>
              </a:rPr>
              <a:t>Tipos de convulsión</a:t>
            </a:r>
            <a:endParaRPr lang="es-ES" b="1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584" y="1578496"/>
            <a:ext cx="4546848" cy="49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Font typeface="Wingdings" pitchFamily="2" charset="2"/>
              <a:buChar char="ü"/>
            </a:pPr>
            <a:endParaRPr lang="es-ES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b="1" dirty="0" smtClean="0"/>
              <a:t>El </a:t>
            </a:r>
            <a:r>
              <a:rPr lang="es-ES" b="1" dirty="0"/>
              <a:t>médico puede darle más información acerca del tipo específico de </a:t>
            </a:r>
            <a:r>
              <a:rPr lang="es-ES" b="1" dirty="0" smtClean="0"/>
              <a:t>convulsión: </a:t>
            </a:r>
          </a:p>
          <a:p>
            <a:pPr marL="0" indent="0" fontAlgn="base">
              <a:buNone/>
            </a:pPr>
            <a:endParaRPr lang="es-ES" b="1" dirty="0"/>
          </a:p>
          <a:p>
            <a:pPr fontAlgn="base">
              <a:buFont typeface="Wingdings" pitchFamily="2" charset="2"/>
              <a:buChar char="ü"/>
            </a:pPr>
            <a:r>
              <a:rPr lang="es-ES" b="1" dirty="0">
                <a:hlinkClick r:id="rId2"/>
              </a:rPr>
              <a:t>Ausencias típicas (pequeño mal)</a:t>
            </a:r>
            <a:r>
              <a:rPr lang="es-ES" b="1" dirty="0"/>
              <a:t> (episodios de ausencias</a:t>
            </a:r>
            <a:r>
              <a:rPr lang="es-ES" b="1" dirty="0" smtClean="0"/>
              <a:t>).</a:t>
            </a:r>
          </a:p>
          <a:p>
            <a:pPr marL="0" indent="0" fontAlgn="base">
              <a:buNone/>
            </a:pPr>
            <a:endParaRPr lang="es-ES" b="1" dirty="0" smtClean="0"/>
          </a:p>
          <a:p>
            <a:pPr marL="0" indent="0" fontAlgn="base">
              <a:buNone/>
            </a:pPr>
            <a:endParaRPr lang="es-ES" b="1" dirty="0"/>
          </a:p>
          <a:p>
            <a:pPr fontAlgn="base">
              <a:buFont typeface="Wingdings" pitchFamily="2" charset="2"/>
              <a:buChar char="ü"/>
            </a:pPr>
            <a:r>
              <a:rPr lang="es-ES" b="1" dirty="0">
                <a:hlinkClick r:id="rId3"/>
              </a:rPr>
              <a:t>Convulsiones tonicoclónicas generalizadas </a:t>
            </a:r>
            <a:r>
              <a:rPr lang="es-ES" b="1" dirty="0">
                <a:solidFill>
                  <a:srgbClr val="FF0000"/>
                </a:solidFill>
                <a:hlinkClick r:id="rId3"/>
              </a:rPr>
              <a:t>(crisis de gran mal</a:t>
            </a:r>
            <a:r>
              <a:rPr lang="es-ES" b="1" dirty="0">
                <a:hlinkClick r:id="rId3"/>
              </a:rPr>
              <a:t>)</a:t>
            </a:r>
            <a:r>
              <a:rPr lang="es-ES" b="1" dirty="0"/>
              <a:t> (involucran todo el cuerpo e incluyen aura, rigidez muscular y pérdida de la lucidez mental)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3314" name="Picture 2" descr="http://i.kinja-img.com/gawker-media/image/upload/s--532t6o1X--/c_fit,f_auto,fl_progressive,q_80,w_320/14620356585659342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3.wikia.nocookie.net/__cb20111109021448/simpsons/images/4/45/Bart_Watches_Battling_Seizure_Robo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46" y="1412776"/>
            <a:ext cx="19897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arriba"/>
          <p:cNvSpPr/>
          <p:nvPr/>
        </p:nvSpPr>
        <p:spPr>
          <a:xfrm rot="3589453">
            <a:off x="4918219" y="2889028"/>
            <a:ext cx="360040" cy="10081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6 Flecha arriba"/>
          <p:cNvSpPr/>
          <p:nvPr/>
        </p:nvSpPr>
        <p:spPr>
          <a:xfrm rot="6412440">
            <a:off x="4680011" y="4251636"/>
            <a:ext cx="360040" cy="10081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Pruebas y exámenes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4546848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fontAlgn="base">
              <a:buFont typeface="Wingdings" pitchFamily="2" charset="2"/>
              <a:buChar char="ü"/>
            </a:pPr>
            <a:endParaRPr lang="es-ES" sz="3500" b="1" dirty="0" smtClean="0"/>
          </a:p>
          <a:p>
            <a:pPr fontAlgn="base">
              <a:buFont typeface="Wingdings" pitchFamily="2" charset="2"/>
              <a:buChar char="ü"/>
            </a:pPr>
            <a:endParaRPr lang="es-ES" sz="3500" b="1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4600" b="1" dirty="0" smtClean="0"/>
              <a:t>Evaluación clínica (historia del paciente)</a:t>
            </a:r>
          </a:p>
          <a:p>
            <a:pPr fontAlgn="base">
              <a:buFont typeface="Wingdings" pitchFamily="2" charset="2"/>
              <a:buChar char="ü"/>
            </a:pPr>
            <a:endParaRPr lang="es-ES" sz="4600" b="1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4600" b="1" dirty="0" smtClean="0"/>
              <a:t>Se </a:t>
            </a:r>
            <a:r>
              <a:rPr lang="es-ES" sz="4600" b="1" dirty="0"/>
              <a:t>hará un una electroencefalografía (</a:t>
            </a:r>
            <a:r>
              <a:rPr lang="es-ES" sz="4600" b="1" dirty="0">
                <a:hlinkClick r:id="rId2"/>
              </a:rPr>
              <a:t>EEG</a:t>
            </a:r>
            <a:r>
              <a:rPr lang="es-ES" sz="4600" b="1" dirty="0" smtClean="0"/>
              <a:t>).</a:t>
            </a:r>
          </a:p>
          <a:p>
            <a:pPr marL="0" indent="0" fontAlgn="base">
              <a:buNone/>
            </a:pPr>
            <a:endParaRPr lang="es-ES" sz="4600" b="1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4600" b="1" dirty="0" smtClean="0"/>
              <a:t>En </a:t>
            </a:r>
            <a:r>
              <a:rPr lang="es-ES" sz="4600" b="1" dirty="0"/>
              <a:t>algunos casos, el examen muestra la zona del cerebro donde empiezan las convulsiones.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098" name="Picture 2" descr="http://i.imgur.com/WMJJm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444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http://images.slideplayer.es/8/2261798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7321" cy="63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Showcard Gothic" pitchFamily="82" charset="0"/>
              </a:rPr>
              <a:t>Los exámenes que se pueden hacer incluyen: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>
              <a:buFont typeface="Wingdings" pitchFamily="2" charset="2"/>
              <a:buChar char="ü"/>
            </a:pPr>
            <a:endParaRPr lang="es-ES" sz="3100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3100" dirty="0" smtClean="0">
                <a:hlinkClick r:id="rId2"/>
              </a:rPr>
              <a:t>Prueba de sangre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100" dirty="0" smtClean="0">
                <a:hlinkClick r:id="rId2"/>
              </a:rPr>
              <a:t>Glucemia</a:t>
            </a:r>
            <a:endParaRPr lang="es-ES" sz="3100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3100" dirty="0" smtClean="0">
                <a:hlinkClick r:id="rId3"/>
              </a:rPr>
              <a:t>Pruebas de la función </a:t>
            </a:r>
            <a:r>
              <a:rPr lang="es-ES" sz="3100" u="sng" dirty="0" smtClean="0">
                <a:solidFill>
                  <a:srgbClr val="0070C0"/>
                </a:solidFill>
                <a:hlinkClick r:id="rId3"/>
              </a:rPr>
              <a:t>renal</a:t>
            </a:r>
            <a:r>
              <a:rPr lang="es-ES" sz="3100" u="sng" dirty="0" smtClean="0">
                <a:solidFill>
                  <a:srgbClr val="0070C0"/>
                </a:solidFill>
              </a:rPr>
              <a:t> o hepática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100" dirty="0" smtClean="0"/>
              <a:t>Exámenes para enfermedades infecciosas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100" dirty="0" smtClean="0"/>
              <a:t>Con frecuencia, se hace una </a:t>
            </a:r>
            <a:r>
              <a:rPr lang="es-ES" sz="3100" dirty="0" smtClean="0">
                <a:hlinkClick r:id="rId4"/>
              </a:rPr>
              <a:t>tomografía computarizada</a:t>
            </a:r>
            <a:r>
              <a:rPr lang="es-ES" sz="3100" dirty="0"/>
              <a:t>.</a:t>
            </a:r>
            <a:endParaRPr lang="es-ES" sz="3100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3100" dirty="0">
                <a:hlinkClick r:id="rId5"/>
              </a:rPr>
              <a:t>R</a:t>
            </a:r>
            <a:r>
              <a:rPr lang="es-ES" sz="3100" dirty="0" smtClean="0">
                <a:hlinkClick r:id="rId5"/>
              </a:rPr>
              <a:t>esonancia magnética</a:t>
            </a:r>
            <a:r>
              <a:rPr lang="es-ES" sz="3100" dirty="0" smtClean="0"/>
              <a:t> de la cabeza para encontrar la causa y localización del problema en el cerebro.</a:t>
            </a:r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/>
          </a:p>
        </p:txBody>
      </p:sp>
      <p:pic>
        <p:nvPicPr>
          <p:cNvPr id="6146" name="Picture 2" descr="http://gifgifs.com/animations/science-body/science-tools/Weird_scienc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44761"/>
            <a:ext cx="44190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TRATAMIENTO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853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>
              <a:buFont typeface="Wingdings" pitchFamily="2" charset="2"/>
              <a:buChar char="ü"/>
            </a:pPr>
            <a:endParaRPr lang="es-ES" b="1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b="1" dirty="0" smtClean="0"/>
              <a:t>El </a:t>
            </a:r>
            <a:r>
              <a:rPr lang="es-ES" b="1" dirty="0"/>
              <a:t>tratamiento para la epilepsia incluye tomar </a:t>
            </a:r>
            <a:r>
              <a:rPr lang="es-ES" b="1" dirty="0" smtClean="0"/>
              <a:t>medicinas.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/>
              <a:t>C</a:t>
            </a:r>
            <a:r>
              <a:rPr lang="es-ES" b="1" dirty="0" smtClean="0"/>
              <a:t>ambios </a:t>
            </a:r>
            <a:r>
              <a:rPr lang="es-ES" b="1" dirty="0"/>
              <a:t>en el estilo de vida y en ocasiones cirugía.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 smtClean="0"/>
              <a:t>La </a:t>
            </a:r>
            <a:r>
              <a:rPr lang="es-ES" b="1" dirty="0"/>
              <a:t>clase de medicamento que se recete dependerá del tipo de convulsión 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 smtClean="0"/>
              <a:t>La </a:t>
            </a:r>
            <a:r>
              <a:rPr lang="es-ES" b="1" dirty="0"/>
              <a:t>epilepsia que no mejora después de haber probado dos o tres fármacos anticonvulsivos se denomina </a:t>
            </a:r>
            <a:r>
              <a:rPr lang="es-ES" b="1" dirty="0">
                <a:solidFill>
                  <a:srgbClr val="FF0000"/>
                </a:solidFill>
              </a:rPr>
              <a:t>"epilepsia resistente al tratamiento". </a:t>
            </a:r>
            <a:endParaRPr lang="es-ES" b="1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es-ES" b="1" dirty="0" smtClean="0"/>
              <a:t>En </a:t>
            </a:r>
            <a:r>
              <a:rPr lang="es-ES" b="1" dirty="0"/>
              <a:t>este caso, el médico puede recomendar una </a:t>
            </a:r>
            <a:r>
              <a:rPr lang="es-ES" b="1" dirty="0" smtClean="0"/>
              <a:t>cirugía.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Dieta </a:t>
            </a:r>
            <a:r>
              <a:rPr lang="es-ES" b="1" dirty="0" err="1" smtClean="0"/>
              <a:t>cetogena</a:t>
            </a:r>
            <a:endParaRPr lang="es-ES" dirty="0"/>
          </a:p>
        </p:txBody>
      </p:sp>
      <p:pic>
        <p:nvPicPr>
          <p:cNvPr id="7172" name="Picture 4" descr="http://pastillas-anticonceptivas.com/wp-content/uploads/2014/11/como-tomar-pastillas-anticoncepti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7717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Showcard Gothic" pitchFamily="82" charset="0"/>
              </a:rPr>
              <a:t>Factores que desencadenan un ataque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575" y="1638109"/>
            <a:ext cx="476287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Omisión del medicamento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Estrés/ ansiedad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Cambios hormonales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Deshidratación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Falta de tiempo para dormir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Uso de drogas ilegales (alcohol, u otros fármacos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AutoShape 2" descr="data:image/jpeg;base64,/9j/4AAQSkZJRgABAQAAAQABAAD/2wCEAAkGBxMTEhUTExMWFRUXGBkaGBgXFxgYHRgYHhoYGhobFxoZHSggGBslGxgYITEhJSkrLi4uGB8zODMtNygtLisBCgoKDg0OFxAQFy0dFx0rLS0rLS0tLS0tLS0tLS0tLS0tLS0tKy0tKy0tLSstLS0tLS0rLS0tKzcrNy0rLS0rK//AABEIALcBFAMBIgACEQEDEQH/xAAbAAACAgMBAAAAAAAAAAAAAAAEBQIDAAEGB//EAEEQAAIBAwMBBgQDBwMCBAcAAAECEQADIQQSMUEFEyJRYXEGMoGRUqGxFEJicsHR8COC4TPxJEOSogcVFpOy0tP/xAAYAQEBAQEBAAAAAAAAAAAAAAAAAQIDBP/EAB8RAQEBAQEBAQACAwAAAAAAAAABEQIhMQMSYRNBUf/aAAwDAQACEQMRAD8A5pBRFuqENEW6guQVYEn+/r0qCg9M/wBqutvmDg9PUen9qKssCcxB4P8Ab2/vVzRIDcHg+vl6HmtLaBzGfOrEUwwjdkCCehA5Plmoq63bjqT71d3c5mCP60BpGfdtDTBhgRO0D+OBz0HPBo+9e2AYkkgD9c+QABNBq/ppEsFeAcFA0+g9TUtPqR4QyG3I8MlSMCdo2nBAoi0WnKx6yKo2kXZKx0tkRBmNxJMePmAcRMEyQCibLiYkGf8AOPpzVOuJF21jIF0g85CfrUtbqIQ+FjEZ5jPMgzIArdks2qUGCEtXDj+JkUEg+ey59KCwXLU7TBPEkTJ45j/PtRFoROY2nJPURIk+eRmh79wI4URxuifINE/5wB5VddvoiyzTw5boQMkzxwuPpRG9LbDBwIIDkZEgggPBHUAsR9KA7OvN3qWgYQb2iMAI9xNg9PkI9jTDs9/9NXiTcJeAOrEmD7CF+lT02n7sICBzG6ZOdxg4HU/nxRUGG3UiP/MTP+wmD/7oo8LQhIa6zKQzWkKFQRhn2N4vwmEX6NQX7TdOrZBIiypCiYB3tuYg+GY2/TFA01Loiyx2rkk+nX6/50qgNgXXVpOLdvAMsMf7iJknAE+5hethgqXSo70nLdMgIqSfmIJiOsmqwCilMTae2V6zJ2KB0kruU+rE+VBPVobdqyCZZNo8IBlghWRPAnriB1FW2rrIsgSIUYM+PcogHjM9MfnRN11R923kZbqBMAQek+VU3ddcG7wAAQAJ3EseBjA5Hn196Cqx3ibUeOS28/LncYJ3YIny9uKMRI3XQrkwfCGPjwOFYwDIgcfnVVvVtu2gCDwcmc+JpMeR6dPSh9RqXZFYk2wd5xiQA3PocfbHNEXNcu7WZrcQwA2EvKbQdw8O6NxI4k7fWopda6NpBEMASJBAABn0JMmPQCjNMxJ3MDLxAg+FRxPkc0q7U1bMkpfS2CVJEgMbZJElpJBjxQBwIM0BGptXRtdQVghSBEhQGkiQRG4r9F9ajZ1ruDDp4W2wyks5AEmFYbcmIg8T1rfZFiG2uyuw8SujEkrxFwiN36Ee1Z2h2ff3vcs3VSQPDsyxHmxJBPkds8CYFBv9uuEm2tpS6qd03IAbpnZlSCDODB4kUSiGSWWCIEgzIgEx1GZGfKquyrCqveBzda5DNcYKCwgbRCgAKoOAOJPJJNE2UaPFEz06fkP0qCiIfoZwP4fDMR6xzzkVpdPDO85baPYLMD1yzH60PaeL94EE/IRAPJWCPIHatvnoRRZu7QAx8UcCT+QzFUU39MrfOoYDiQD+tRWyqA7VCryYH3wKno2Yp443SeARInBggEY9KndbapPl+fp96Be+qecW/wD1Fp+oVSB7TNZR1q3AjryT5nrWUHmi0RaqhBWtbpmdCqPsJ69COqmMgHzGa0gpdQDu2Gdkgx5+UnB9YpiABk0j7P17IoFy0qKhCtsmE8iVI+TI8QJ9YzT9RUo3pnmPIiRn256UTY+Yn2B/m/7RULcCBwDj9ar0+oADx4hvO2Op2hiD5Z3VFMUtiZAyYB9hP9zWOg3BmiACAPMnBMdcQPqaH0mtW4JSdxE44gyAd0R0P2q8ac9FkAmATyGGZniDFQTe4gEjB6QIznEdeIir71kXbcSVDD7dQcHoYIqn9jIBIPi8Uf7gARMekzWyDbZSMI3hZZkKZ8LLPqYPuD0oo25aBGyMHmOg9KX6pWtlL6gsqJcDBYJglDKg8rCTtmeIpi1vk+kH29PXmk/avbUNb0qFDdvKV+cBkJwGCxmBLZjgRNWFOe6W6qPMYkMvkR5+VU9paUNahcQbahsTG5VxIIOCekVborcAWwBtRQFg/ujA3CMHHHpVmtuDu39BPBwRn+lBPSWRbUKTkseSMnJPAAnBOB51ZetksgERukz6AwIoHt+z3tpQrBSLqQfLc3d5j+ehNV8QWtOotuX3puX5GO4g7UXdtI3MIP3PmKYaKvdls2oW/abY3hW6vS5bl+ozvUiVPuOtabXhmI0+ma9tlGuKUVTB8SI7mXO4kGMTOZBpZ8Y9rsnZwuWyqNfCAMpJ2oys5M4Jbuw5n7dKSJqFsPpEK3rdm5adrmy87NcslSLc21A7kl2EBOJIwBWpNZ1011++uafVqh22+/t928bxekJKgEgsGR0kHgkzE0XctsjIFCPcBNxwWKgYKqAYJ/eMSP3WJihfh7TNY04LKSbYchJkh7jliGY8tucW9xkmCeprF7RtENaRu+u7pdrQ3KtyRD3GmEAaEVSZ8OBjEUxsapbwEo9vcCAHA3GQeCCYxJjBPtROs1aWUZmIBCkxMEgeQ8pIH1pT8UdvfszhUtB7rruE4kLuJXHiJwY5jJ6RR+p0KajubjKQ4AYeaglHYHGcqBUwWdlX1vWw4KtI8RWBLdZgnjiJ86u1N4bgjYkj1LYLbQB/KfoDUdJbVAVtDdJJJnAJPBYDMcACYAFBXNDZFyBbt7hDKUVQ2DPIyCVLD1DCetAbqHJR4BkMAQOQsqWiOu0nj9ao0IW2uzuyQIVSqbgygQDjIPnI5q7T3UtmHdVLCQCwGAX+UGMAdfSgl17uPCLYkSitdZHbkk7AhjiczgjAzQM7ZVQAF2zGIAieJjAPSgrpuNea0TttFAwKqdxzDqXnw8rwJgmCImqrI1O2T4+cBk2kyYLHYrgSATG44OOKu0+tutxYcEkyd1vaCBBzumMdVn0oDH2ovQAAAAD6AADn2FC2dYrYBIiJ8LdeMkQJ+tQ0tvv1u96AIYoNrlsAA7pKrmTjEYFCansx7jG224oXU7p2gIqA4En/AFO9zx5nGKArs2zsN5SSWNzcWPUMq7fsAF/2z1ooIBPmef0rdqwFmJJJksTJY8ST7AD0is3eKAMAZM8eQ9f+3nUVQ1tsS0QSTAiRmFMzHSfOOkxUb4yg/i/QEj8wKKNDXriHBYAjyIkGqJEVuhv2kjoG9Ycfop/Wt0R50gom3Q6iirQqovCAgggEHBB6g8zS0X76L3AtsxXh9yZSTtMs4ztAB9qY276/xf8Apb+1W6S6tzqpHTIJjz9B5UA3d6t1U7rNsYIB3OTGQGOBMgcVHS2HINu4oDXCbi7SQGAAFy23VWEk8nkxwac3LSsNpGP0xEjyMUF2xvVbdxip7u7bYkKRALhHMzjwO04ikoI7OtKrju1Kt3aC4GBCjbMQOrEk8YgedM1IKln49cCPOAf1qYII5kH8xQXaACW9zOEG9ILkEKN68bjBaAf6VGhXdrJGQIBG2RPnEe45q4aeYUkwVYEMd3MSCTkyJ60psX++faW3b1VWCmIUG8WwDKEqLZIJkbl8oozspW7tJJbvJYSdxI5kk8eH8xQEaLUMZttLFDtLAE7hyC0dSpEx13DEUsGhG4WbiHue8uXDc3RuJLMoA5tsm4sSY/6akEzRh01xbrNZQqI8Qa7h4jbtXxBQJbII5461dcuLeHdXFa336FQfCQfIqciYJwRPoQKI3otQty0pYq7B2QuoDFtjMu4bfxbRxjxUXfQsAAG+VwcH94QBLRMT+VAiyuldCpaHJF0keFrjSy3DGEZmlOgO5R0WmT9oiSFVmIDHoAdpgwT64/wUAegR7tgrlSAyiRxcBkkmTgOAYEZHShzoB+03XNnvGYWGWSkq/iFwBtwIgFcjoTzwTvhnVd4t1px3jEA4MHxyR+6Tu9OKLtg4MeJpKHynJJHoPyApoQdo9iBke1dUtphabvSjf+aW3AornBQfvckQDMmKtH8Gqtk2tTOovXiLbOzSLdq3Ow2+CvgAwMy0HFN+0bjdxdtKJ/03+XJe2wO24hnJBPiHvHSaE+I9OyytwOwsBQFV38bDI8KmMhZPrV2nhDpdDqtLdU6YXNZplI/03MvZJPh2MxALBYPHhleJJrrdDctX7Y7obSrAsICMjgyQ6/MDPmBODPWtdiarTra3oWAbxNKtO4YYuAIUyDP1oLtzTTu1VvYLyW963E/Co3C3eP8A5ltxInpEgCJpug/W6S1cdnuIr93sUbgDnmZjEb+lD6/tJkQ7FKsT804GJVQW4ZvUQJPoKM0/+paW8Zth1FxlMHoCJ8oWPsPKiV0yq24KTJkw2BjBiYj7/pUCDRdvOTcPdqGQ7SnitlsTCqVJcwVYNCgBiKfPabxBWCb2wQoJUQN3WCZmDwJHNQ1OhtnISCMkrKggdG2kb5GIM1dqTwRPHI5AJSSPpNAv1HYtrvEuEMWAiSZ3sCDb34ztbKjAU8CjhplXcybQP3jIADA8mOTJ4PpVWndiGL+JVYlSDJgTEgD86UGGQXw57u5ceAQV+cXFLGeRsCfnQPncIdgnxAlfcbQZ9yy/nW74CLIksBCgcsQMD1n18657T6zcUXvDutWyRt8TM7lTaUyDPhwfacRT3U3trKAjPcYQAMD18RwB5/T0pihtLpCywxe3uA32wUMkKFJVhJAIABgjrwc0Ve1Vu34SyrAwvWPRRnj0okpuEsAG9DMc8HFLyPwyCSxZ9pBWVYeL2JAx5dAKiLv2gbwkEkiT/CDMEg5Ewas2ATHUyfeAP6ChtPpG5bHi3CDJ4GJ6DBxJxV2rvhFkycwAMlieAPX8uSYAorGSQRxI58sUAdVt28BRCkeo37iPQBZ+tHW2aAWAB6gGQPrAmhU0qsslcncCRzyQR+o+tBBdeGyiOw6wBg+Rlhmsq7TWSg2jxCZkmDnmYGc9ayqPN7Yoq3Q9qrkuD1+xqsjLK1KzpEGAMTMeR/h/D9Kq06L7+/Pn1ojTqVxJYSc8keh8/eoq1dKPNz/vb+9W3NHvVkLEqwIIYA4OOYmstz5fc/2q1LhiQB9T9PLAoFYs6uzhAt4DAZWCOw/jVvAW/iHPpWau5dJX/wANqAByWuWyAeh8LsOYPA4+lOUcEfNnyBgT6VaruPU+o/t1pphVprWsCEb7KyGYEA3XcxiW8CA/LnaR9qMt9l6hUQJqRKRG6yhWIjMEE/cVZ3zWyFC7hvgbTxuztII6e/EVN2uM3hIXyDS36AKOv7xOaaNafXOjBNQFXedqXbeUc9Eg5tMcxMg9DOKC7V7KujZcttKgqzDIbwgYkYIgcMMUdfsu9opcKXQxyihlJHo248EAhoxFLtLqr6pc0zkd+oJttvI71Y8I3gAb1bwnIyvHiqg/tQgvYDOAneDcAMbgNyAzxLZ91jlhRmpuW7dstIysEzIA5Kjou49P4vSuF12vNlkuNvZi1qEZlw9u4CwfbkSrAbo5QdDh9oje3X+9Ato9zve7dUJhyp/1RulTI6AglaWGjdNqlVb5Cw4FkBFhmDbMr5nCyR1+tNtPqV7oOjKXMIu4xHkgPQnz6nJrz+zrLiteuISLaom1p5bc20GOjd5x5Ba6h9TaVtpBcOCt21AIa2qSzKMEEGMddxilIJ0bAhWQ7VZiVkAbLkwSOihjgjiTHDKRb8PWyd/7isS7ICVKMetsjDIyweuZrLGpEOyODtWCZgsNsqzD5QwWBu6+0UVo9WV2WgpcwSgWRIWBMsoCr4hJkz0kmKgWaa8A91WBKzuTI/1C0HuwYkHc4ZjjBHk0Udualu4t6QEDUXjsOBJkxuUfhAJb0FuPIVXpdNqL191tlAUYzdHiS07AC4FBg3rg2bIwolpzim/ZHYxtl9Q7tc1MtD3IJNrooVQAitkwoGfOqDtfct2bS24JmEtoFZi8DCwoJ4GT0AJoaxq1ZWdle0bX/UBCypjd0BmQQQQYz9KiNcveX9QT4bRt2pMeBWVHcjcQBLOsnqLY8qhoO0NJfvNdt3i7KAjKQRuKsWQ+ICR/qHaRjxHNQF6btE79jAbnIKrvBPA/CsTwY9a32hqjZKbmFsMTnBKois7k7oAUDrk/KIrktTd/a7JupJbu7bIoE4u6h5TZ8rEW7dtW9J6U0tdmHUtZtqHWzY05ti66bG3tba24VGCk4KGdu3wke1w1f8W9rlLd62AwDaZiHGIe4twWw05Bi1cM+wpxr+yrJtlSiqo8sBQOSOggTSL/AOjwbOptd4CboRdzAna6FnV/mnLNJkmTPnXUdoWVuW3VxIKmRJE+mKlAuit2bkXVUkkQGaQSskA+xj7GlXbXw6199xJlcWzvgIPVdu6ZnIaTjiKcuTu2riTHsFAxj1n7Vtr8Ay4gAGcSTnH5UC7tLUakXLNiwrFcd9dImF48JcwW68k8c5pg1poVRcYMoHiw27+bcDg56z61K54Vkklo8+W8o45rdrG8k9c/QCY9BkUUv1HZe8Q9xyJyAQojyVQIH1k9QQaYkUnu9oXhrEshLZtm3ubxE3FaDBgfKsiM85jg05IpRCKHtTBCn99s+hMmPOJj3FS2kswaYEGBgQfOM8g49quK4gYHGOntUFCqc+MnPkv/AOtZU+6X755NZQeYrxVyoek558/oTVNui7IrTK1LXoBn+1EWAfYdJyfz4qFlwSQORz6TmPeOnqKIRaitAtJGCJA+pAy0cjpFXW2kiAPKOM7ZMkDjpFR7sk9R1meY4x7/AKVM3VkrsLN8xCwcmRkmNuPOJ6TQX2bYnqJWY8uOBwOlF7R6k+5oO1ePeKrrtJU7YbcCZBImBBgTx50bayzR5iT9OP6/WormtVrrtnEnd3uxA3i8QtgJAnJYPk+Ynzk3R3rm66bpYqqIjMFWA5Z2IeBPgLRMR1J4o/Vta3r4d7oS/hAJB2lctwDDfvHgirmuMAO8t3IMRDBwQT1AacCOAfrVRK/YMblcqBI3AgeGQWkN4RkEZ/7c92ponc93adnu2jNtl2ruLzcNtnnaWEK8wBKjyYky7r7IKhQ9zc4i0sKd0GCVaMQoImeKjprLJfubh3dtSroqiDJkHcV5xjBim41Jpe+iYohuW5CqzMty0/70TZYrO0eGZIAGBI6x7X15Z9M1vLeFXfPEiRPUHLeRgHECje3e3lA2cqw6YzOTnmZyDS2zr1jdtJZeN3AnBO0RJrFrc5S1qoCCC0l0YLtI37Lksc8jAyR0HQ0La7QLs7KwB2tIB+ZyQqAYEgCOPQkVDUa9nkOInzMQPoPyoZbdtGtwZIYEDgDIiFHX3qyFMRrbiMbR2ie7RuviySfKNrDJHQAUz1ur1jXxaS6We8QouW1UDuQq72XEoJeJ6STzFc6ms2tcOYcliTBlgIBAyAIxJimvwr2it25dF29sgbEYnO0AFkAYGJZiSQM92tbjn06jRWWs2wN5QMpW2FRy1sK0DCkhiV3MZElm5ninR9qhmZmubM7SCSWtw0CZ3Q0FmIPXwjrJej7fS5hUu5UbgqMcDBYDgLIIHAJA9RTLUHT3FUusDJBJ2nHPiDTI6iZzUQLruyLV0qrFizjxsjvaLpkw4QgMSTAkSPFEVSvwrZS21sXG3NbNu2zBZtrAAjYF3kBUG5pMW1zime1BHduuYJ/fJ8uJJ6fbkUHr9ctnabhaWJXkodoBY7d0bm9BJxgU0W6T4etWmLW9wl98EyAdu2AMYyTHEk+dENZhoY3YwBsZwM/iCHGZ6cUD/wDMCGIYjYLgEqQQYtd7OOBjOY4o4aqdiLAusodg0EopiWYA5zgDz9BQEWVRQY8OYM+fqTz0+9ZqLkQoySN0egj+pA+tL9bobjskxA2swHDNBBGenhX6E9aKHZ4IBYncIEiOAQVx9PuT6UVb3POeggnzBJk/Uz96A0+oW4LjBC3TeolY4IQ/vR4p2znEzVd3TshQ32N1WaCGmFJk5AhCowASCaa2JiTieBxA6Y8+poKiT87DPCj8M/1PU/4ZFOF5Ayf6T7nP0NXNGPy/zpQ1++q7huAPLCZIGOnORAEedBYgk7vt7ef+dPeo6knwwYBMEiJ9OfWhrPaCvcNtDtIU4ZDODB25gxgGJic1mssPvtTdYAs3yqo/cJmGDZxUBNtQBgf8+5PNDdo27jIRbgMeCWZY9fCM+1R1umK23bvbhIViMgZAJ/dAo+KoXac3QoDruYYLKdoPqASfvWUbNZRHltui7ZoRaJtNmqjWh70eElQwyfAxDTyQ2/zPBgjyo9brL8y4/EpmPdeR9JqBuBVJPT/BVlq+ZI2HETBWB7zH5VFFWr6Ebt6wOTIx7+Va7PdigKr80sSx2jxGcAAk4IHA4oe0EukPCtBG0GPuT5xmOnvwy3wwkwI8+TQWd1ugOoMgyBleQeehwCP+Kr1HZSnzK/vBmZsAHA3E8mPoKg2vK7sA7RJ6ACSOes/3oy3qwwKnDQYHmIww67fX0NRUtHZ7shU+TqDnaR+H6Z+lVqneOvIXjBI3HaZJI4WcQOYrd7EQBDSFMTHzMWjkgKT6kxxRNrTghVURbCxPBbjjrkDk+f1qhn8O6FbptBllESY9YCqP1P0ovtP4fG4nBHSaK7BtFULR83HsP+azU6t9xlTArl1XbjmuS1vwrbiSM8ikN3QrbP8Aeuz7V1hAkg8cCvOu1u02Z84/oKx9ejmYvt9lq5pXrezyjnzHX+1M+x9cJMkYH1pj2zabuQxRtrfvwdsZzNb5uMd87HDvY3TJzOMmPp7Cquzbv7O9sujO2+SEyWkkxzHGJNMrGkl8ewnoRULlna4Z4VBA7yJ25EloyAOf613147HqVvTMQXa42mcgbl3h1K/ujcYJOTlY5PMVuxaIUc7ghF0EGWBMyp/eUcCOke1Kj2/YseIXrLAkFmuLtccSS4ADYOBzHnTbT6vS6nxW372QVLJd5BOVIDCRIEggDPvWcEE1TosIDdgwpUOQV4x4YIHmCeKD7RuLdu2XZW5uJjcjlioiyCCI3MnymcmSMTTGx2rgW0VWYCI3kbQMS8KQoERzPlUH0uo70uly1vgbi9tiFHRVJbcOCYEA486BF+z3Zt3LrMWvAbrvd70QEksZG0KClm0viGRcPFdXpLfdK7XGAJclnZhLDAUtgAYGFGAI6zS7SWLtrwqwvsAAol0RQAFHhyBgfiM+9XsrjczAd4ASC3tnuyCQkegnAnmlFq697gBt2yAwDbmjCng7AZJPljE+1TGjLZ3XP5mZ1JPoisoAHtVV3VizabZbLbJxPMbVxPMEgR5CqtN26TAZIZoiJMckz5gAqceZoC7Q2E7jcJ/3MD6iAatDs8hRtI6sJyRjAb8scihbd+6w3RsKqpIYiGmTH8J2x9/Sat0l0XASriCZYD5gT0Yz+gBiKKkLd78dv/7bf/0zQ66QhNjbWZyZIBHVmLcz5DnGKvtJ4FTZkRyCFB8/UT5TUtLdRy219zIdjzgqecg8TII6EbYxQBWexF3hnu3bhG7aCQoXcSWjYATJJ5J5qV6zbS7biARvJ8RJjbGAT5sOnSibz3CSFWBxIK5HnJPh+xobSdlKrszQ27o3jzyTLCf+/Aoi/tIzaYfjhR7sQv8AWiGNULobQIK21BGRAjPnAxV27MdaKiRWVszWUHldur7VUJRFqqyJztIHMYmo2bKxsVCu7LEjoI5IwSeMVO2KJQ1FFWx6e3p7UQGwTG4+QjP3xQts0ZaqK0LDNkhFxHBYx+Q+4ND6/sos6uGZm4advAyogFQBPvTFDVgPFNFWj09wZcrujaCCYRcYVSOcCWJzA6CKa3ms2FTvn2THhA4XgT5E1u+1rTW+/wBQYMeC31Y9J/tXl/bXaj6i4z3GkDn+gA8/86Vjrr/Uej8fxl96+PY/h3tYX1uXFHgFzYnlAA4/T70zubWOSMZNeUfCHblxdCTYI7xLrgqwJEGGXj3P2ofT9uajU2dUVD77fdElPEgCzJkn5j1XyFZ9bsm/8dz8UdvWbKvgErHuWYmB+Vea9pB75J27AecZJ/oKUH4udnjuUdi26W/F0OcCrtd2xqwCCdk8wB/ar/CpO58hR2nbuJIyAcTXd9ifGwZFkwFQIycqMDBXy5rzx3ZvmbdXb9gfEek/ZrWnv6W2QggmApYyTvDCCCZzkVbz41z06F+wUvxd07BGbxG05JVieqNPgmeIj2pL2r2NcsNa724tli6wTLKW5iVmPqIxXRdmaTTtD6fUm2nPd3JaB/Cx8Q9iGFX6q4p/074W7ZfCt8y/fzH0NZndjN45oyx+0IQL7W2DHDgljgCIRbaicc9JrTdh6e6P9XT2rpyQxTMFicbhK8Rg8UZeUC2g8bALtMDcSsAGcHOAfpQBD7bfd7CNwImcLEcDDSXJO0xgcxFdteWxTe+HCif+F1F2yvGxgLyLnmHBdQM4Vx6RQfZV+4uoFm8fEUJm2QyXANqlkYgsGA2ygAI3DJEGni3/AB+EsuQYGcHbmMgCN8+00P8AFCbbaagEk2LqPM/uE93c9P8Apux+gqoYvqVQHw7YgicTJiT15881uC4jG5YPoGIyv+cSKscE4ZJI/lI+knFK/iQOLAVfCC9tfBBPidRiYA/P6VFHXL4EB1VTIEGeSREAKZkgceVbR5MKPlgcbAoP/vPHpwKQaW2AbxtiAVUrJmGYFULHrh3cx5iKZWO0FtaXvyC5YKYXJYsVS2s8DGwZPrTEWrp12yArXHJILKDjoYnA2hfv1rNHoltXCFSSy7nuCFzOFCgRnJ5+80j0nxg9yGXT2wgvrpmBvS7Xd+1u4ASHRQQ0ttkbsCM9W9wDrPoMn7ClgpDOcxGDCnJJ6BiMD6TzSP4e0Oq23X1Hd27t4Sz2wJ3DCkKZXwodsmTK9QAafd6OuPcEVrvZ4BPrwPuf6CioaXTbARvuPPW4QT9IAirWoDV6hwYUrMYG0nxngEzgcZj7VrTsxJW4ScmJEA+iwIIGeTPpQFd8OBn2z+fAqvUEkfLPkJgz5iOPeauI4qDWxuDRkAgfWgotm8BBCt6yf8NZRRNZRHlVs0RbahbdEW6qDLRoq0KFt0ShqKKt0XbahbZom1RV26ni6b9ns98U7y7Epb9f7+p4pV2Vp+8uqp4mT7DP+e9F/HOsYWSqXWtk4lYMjyPWPYisdV0/Pna84+JO2tTqbs3l2nhR0WfL1pPbuXLxFi0FVTj1P19fSqNReI69CMTyeTk12H/w4tJvbgtG6SMwCAI+sk/SsvVesjoPhb4QtrpzYvANvIZgR5CB+tMe2tLY0OhNmyvhfxH+LGJ6Rxip9rX3S0zpyAftH/auZ+K/iS69i1cFtVRhIByQOgjrS8+ufPW+1yWk09p9SqFdpJEyeT7nrXV9p/8Aw+si13m5lPlJj7cV5/rO1lulZwwaS0besmuzHxS1yxsLFiBz5jj7jrWrOoS82uU1XZ6oYBmrNN2fuWT5xUr10HNFdkXJdQeJp8WY6DtLstNPo9OxwASGjDNIJABHrH0qfY3ahQBWXdYbqR+c+Y866nWmwbKW7io7LBUEAlekgdMdau19sMgtqsA224gBQNo4j+L8qxfqy+CNBqlAG1tyn9KzW2EypEBiCD0yczHJB+vixXHdg3+5ubGJ2scfwnyrvwQyieDzW+a4frPdc9fs3ldNht3FRgdwIDwfCA8ZC9JH16011VkXQUKDYwKXAwI3BlbcvqB5+uOtK/h67F4pB3Or3mYqYe21wd14iZ3qjKvl4YxFMNX2gOVlgj7XQKQ+7IBWYJBMQRg5yeK24g9LqNVp4t3bbam2oAW7ZALwOO9RmEmP3kmeYFS1+su30NuzpboJ4uXwLSWz+KN3eMRMgKufMc0zdgLfeZ4DeIwYwYOYGKTW+3b1zUlLaL3M213MRKsdxcAAyzQyHyABz0qiR+F9MTOoYvfuExc3m0QQCdthUYbFUdBJgZJpR2l8P39W1jT3d6DTG6O/It7Llvwi1tQH/qwFkwApRvxAU+v2ES5a/wBR2uliC4KFohQVgqYksvhUCBJwJqNhWbVXCLzKhMhdqySu0XMspO0E216RnmgX2PhMaa6G0bqCRtI1CtfCYybZ3qULADdHIVaIXtw6e/3OquWDutl1NpHQg7goXuyzs5bxkbfwNinxXxADoD+on/PWtNZXd3gVO827Q5GY5ALDO2elNHPfD/batqbun3XGBBvWzcS8jKpaHtt3qgkBjKkYgkfu5fGyszGZ56/fy9KD7J7PNtSWbfcfN27wbjeS/htrwo6D6klJd8KzklRjrxz/AMmpVibrOD5g/UGRUWAmevH+fl9qj4jydvsJP3OPyrW1vxT7if0IoJTWE1XD/wAP51JZ6x9KAQ2CD8iP/E3P1kGsqxrxkhVLRgncBn61lB5nbq+3Q1pqISqyMt0UgoO1Rls4qKKt1chodWo7s3SG60DAHJPT29aim/YSQpfzwPbrXK/G+tG8IsE9fP2FdH232j3FvA8IEDP+Sa8y1Pa2+6XbgGQPM9CfauVuvV+cyC7Pwu93PHU/WnPY/Zb6V96kTwZ4I8jQ1j4qRVIGMT+UUBqe3bt47UBYniBUn8m71Hfv2orJlY3Azma5vtGxdv2WVbUqrHayuAccQCIiKl2L2HfeP2htqDO0ct6E9BRXxCj2ybdg7BcUFNpiGHhIHkDg/Wt+/XLePkeYdoaBlc7rNwDyJX+mKnpXKxgiD18utH9qaTVLPelmEnJfd/Wk1/VHiK7S65dZKYl5HlRnZ9/u/EBuI4HSaWabcwAinOk2ou48jj09a59TG+eg/Zmp1P7UGfd3rNJn1/KAK9S7IV23FzJKkDpHUACuE7H1Y71WaMYnyBr0PSapTArnb67T45HtFyjFGETxPM/0rsPhvWd5aAPMf8GuA+K+0LffcnmnPwn2wpMAx5TV5uesd87HciwkKpVSFAAkAwBjr7UjTSsquAxvFnJZCgB2hjtVXEBNo+WcfckOrVwPgZMTA5rbSAfPoDiumvNiFldwBO4+jx4SMRC4JBHrSztXsm49phbKrd33nU8fPbuogkj+NQfICjbN4qACjc+IyCZMkmFJnxH0q5dTLAQYM5MjIE4BHHrVHPdl9hXbV1WKBl3M4VLpRbbsFmFAAZZN36MMYph2FaM3bhO7exK4jahd2AHmCW3yfxR0FM9UGKMEI3lSFJ43RgmPWoDShQoUldqhQRHyjgGRB+1XUW3BPuOP+fShy8tsbymBx9T/AEiq1tXGUbm2kbTHMkEE7oifKOPet3E2jcDlZJJzu43ExmYXpUBQqltqDjqBAH2oZr9wqGCEGZMQcZiA0T0J46wTWhZZiSZAPnMySDgTAiMGB7GgJN4Ruz5RGZ8o860lw8EQYkZBxx/nvWrWnVeAeuSSTnnnzqN350jkTP8ALHX67ft6UFd/XKrBcFj03AE8AAeZzVFq6zHDEZMjwyo+xEQRBkzz7T1dgQVO1kLDkTDFgQY4YbjxgxVtm0FBiBJkwIzAGB0wBQSCxgcVlaJrKDy+3RFsUIhoq2KqCUNEW3oUVMvFQMtCm9iJhVUsx5gAT/Ye5rp+x9PttjbLTk4/L3il2m0a29NDxuuld0kjAIYKY6QMj1p2LfhwQBHtA8h0ArNmty44n401rO3dgEAcyOfoa4O5p2YgDljCgfrXo/xJq5cIH3AcggEfWevtS3sXRIHN0L4o2qOQP5RzJ4qTnHT/ACeKuyvhFAoN4kmPlBiPc/0p/oNJZsf9NAp8+T9zTnszsJmJN6VH4Qcn3I4FdBpdLat/IgHr1+5zWscr1a5yxauv8qMZ6wQPucVH4g+FNTdthrTJ3qSVEkbp5WSIB9eMV1TanA9TFWpq/FA/w1U9eD6/sXtJQVuaW9yTO0uM+qyKVHsZ0H+sjKYkKVIPvmK977d7UFoTyThR7DP0rgfinT/tnd3Efu3QwZBIYHkc/WfQUtz41PfrzY6yMAVYNfirviHsp7LeIYPDDg/8+lLez+zLt9tqYXq5+Ueeep9KfW54sv8AaJjaMDjHJr0L4Q7E1d2xu7xAynCMTO3puImD5YpPoezLGmXcBvufjPI/l8qv0Hbt21eW6mIOR0Zeob0is5Kt7qPafw+/esl1StzmD5dIPBX1FPfhz4bT5rjGAQAqyu49c9FGPUz0rou2rqah7cIxgEq6kZU+cgiOtL+0rTIbUEqYLQRBJOADHotZz3+lvez+3R6C+qQsBR6CPv1P1o7U6nb4YH1ziuY0+tFxfEIcc+vqKa2rhu24/fTI9fStuQt9YpMQp+n9j51BwHYbfCROckE8edJEvkKW6mFX3OP+aLt3tgCg56x09B/ehg65pSPmcsPSFH5eL86qVykKcg4Vs/QN6+R61PS3QcfqZ+9ZcXkGCPLkVUTmtTQz2QMoACPLEjqD/nMVg1QOF8Tfh4I/m/CP8zRC7WazU27gARXRiAuIySMEg+GM5IPSi/2i6YKqpUicmCJ4gjBic+3rUyjKIVpnknoTyV9P4fzq4QBA4AgUACd6vjYbmJC7ZGFnnGBBJ88GibyHkHa0R5g8wCPKSfI5qxmqDNQRCkmWyeg6D2xk+tbLVpmqvdQb3VlVk1lB5nbairTUElX2zFaZGh6O7C0ve3lB4HiPsP8AmKUIxJAGScADrXUae1+yWWuEg3Wwoic5gD08/aooztbVK19LYG4p42Hkf3ZqntPtRoIYk+g4+9LOyxctKWZWZ3JZmiZJ4mM0Pr+1Q3gGPxHHPWooNmLPHnk13/w72WiW0uMJaJHkAeDHnnn1rlvhvRK7NcceFYHpJzDekV1tvtGDseBjB6EelAz1GsA60G3aMTnoaR9r6xlODIz/AJ/nlQGj1Zbk/i/QUV1Q1Mm2PUn9KJHaNu1JuNBgmIOR6Uls3odD5LP5Vdctq8M3Rf1MUHP6zUXdYxf5VkhfQYwPWnWnQC2FwcQcVpUhB5GT+dQDVFLNX2YjqyMNytGDxPT2PrSc6K3p0Fu2CQCeTJJJnP6fSulIgzSWzoJvlicSMevNRdKdTbnBPHPqf7DihhY8qbJZ3E/zN/8AkazUWYECqhh8L9qnYbTcJlf5eq/Q/kfSmna2oFzx2yZjaRM/b7/lXO6PTFVJHO4H9afaG2lsFm55zmB/hoFug0LtdPiiJ48vWecxXRaTXm2QGgMOoOI6H1HtxSbVdqmdlpASx2naPEzeWRCiqAHUqW8PTBJ2t79cSDRD/WEORdsw4G4lVM7X4MjkAeL70HZOJJx1Pn7Uv1+ocFbiYuAwSMEj18zTlLdrVqGytwDIHyt9OhoqOnvFjiAs8AyT7/nTg8Cue015phEIAxJx9hTfTggZqpRG6olqqVqiXoi1mqBeqy01ovQW7qgzRVReom5QWXGqBNVm5UC1BZurKomsoPN0NWh6ysrTLp/hvQgL3rZJ+X0Hn7mt9pdqqH3uJCkrbUdSPmPpnH0rVZWWiLtDtfUNJVto8hQ+lv8Ae+Fvn8/OsrK0jvvh67s01uRlgWI9yY/KKF7ZO4SpiMx/UeR/WtVlZaAaXV94DbbkD8xis0LwSPKf0rKygeW7o5P4MfXFX3bkIP5R/WsrKCu/c8IHoP60O9zFZWUGhcmfrVOn5P8AN/WsrKgX2zBuAch2/Un+tDu2YmsrKBhp8J/uH6GrNWd7lT8u0foKysoGFzwqDbMErE+4H9RXP3NcSMnB5YiTW6yqN2b5uWyOq5B/h/uORR3Y2t3NAmRHi6z6jr71lZQG68X9xK/Kc/NHv+c1d2X2jvIRpDDr5+/rWVlAW7ZqG+srKIzdUGesrKCG/FaY1lZQVmos1ZWUEd1ZWV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xMTEhUTExMWFRUXGBkaGBgXFxgYHRgYHhoYGhobFxoZHSggGBslGxgYITEhJSkrLi4uGB8zODMtNygtLisBCgoKDg0OFxAQFy0dFx0rLS0rLS0tLS0tLS0tLS0tLS0tLS0tKy0tKy0tLSstLS0tLS0rLS0tKzcrNy0rLS0rK//AABEIALcBFAMBIgACEQEDEQH/xAAbAAACAgMBAAAAAAAAAAAAAAAEBQIDAAEGB//EAEEQAAIBAwMBBgQDBwMCBAcAAAECEQADIQQSMUEFEyJRYXEGMoGRUqGxFEJicsHR8COC4TPxJEOSogcVFpOy0tP/xAAYAQEBAQEBAAAAAAAAAAAAAAAAAQIDBP/EAB8RAQEBAQEBAQACAwAAAAAAAAABEQIhMQMSYRNBUf/aAAwDAQACEQMRAD8A5pBRFuqENEW6guQVYEn+/r0qCg9M/wBqutvmDg9PUen9qKssCcxB4P8Ab2/vVzRIDcHg+vl6HmtLaBzGfOrEUwwjdkCCehA5Plmoq63bjqT71d3c5mCP60BpGfdtDTBhgRO0D+OBz0HPBo+9e2AYkkgD9c+QABNBq/ppEsFeAcFA0+g9TUtPqR4QyG3I8MlSMCdo2nBAoi0WnKx6yKo2kXZKx0tkRBmNxJMePmAcRMEyQCibLiYkGf8AOPpzVOuJF21jIF0g85CfrUtbqIQ+FjEZ5jPMgzIArdks2qUGCEtXDj+JkUEg+ey59KCwXLU7TBPEkTJ45j/PtRFoROY2nJPURIk+eRmh79wI4URxuifINE/5wB5VddvoiyzTw5boQMkzxwuPpRG9LbDBwIIDkZEgggPBHUAsR9KA7OvN3qWgYQb2iMAI9xNg9PkI9jTDs9/9NXiTcJeAOrEmD7CF+lT02n7sICBzG6ZOdxg4HU/nxRUGG3UiP/MTP+wmD/7oo8LQhIa6zKQzWkKFQRhn2N4vwmEX6NQX7TdOrZBIiypCiYB3tuYg+GY2/TFA01Loiyx2rkk+nX6/50qgNgXXVpOLdvAMsMf7iJknAE+5hethgqXSo70nLdMgIqSfmIJiOsmqwCilMTae2V6zJ2KB0kruU+rE+VBPVobdqyCZZNo8IBlghWRPAnriB1FW2rrIsgSIUYM+PcogHjM9MfnRN11R923kZbqBMAQek+VU3ddcG7wAAQAJ3EseBjA5Hn196Cqx3ibUeOS28/LncYJ3YIny9uKMRI3XQrkwfCGPjwOFYwDIgcfnVVvVtu2gCDwcmc+JpMeR6dPSh9RqXZFYk2wd5xiQA3PocfbHNEXNcu7WZrcQwA2EvKbQdw8O6NxI4k7fWopda6NpBEMASJBAABn0JMmPQCjNMxJ3MDLxAg+FRxPkc0q7U1bMkpfS2CVJEgMbZJElpJBjxQBwIM0BGptXRtdQVghSBEhQGkiQRG4r9F9ajZ1ruDDp4W2wyks5AEmFYbcmIg8T1rfZFiG2uyuw8SujEkrxFwiN36Ee1Z2h2ff3vcs3VSQPDsyxHmxJBPkds8CYFBv9uuEm2tpS6qd03IAbpnZlSCDODB4kUSiGSWWCIEgzIgEx1GZGfKquyrCqveBzda5DNcYKCwgbRCgAKoOAOJPJJNE2UaPFEz06fkP0qCiIfoZwP4fDMR6xzzkVpdPDO85baPYLMD1yzH60PaeL94EE/IRAPJWCPIHatvnoRRZu7QAx8UcCT+QzFUU39MrfOoYDiQD+tRWyqA7VCryYH3wKno2Yp443SeARInBggEY9KndbapPl+fp96Be+qecW/wD1Fp+oVSB7TNZR1q3AjryT5nrWUHmi0RaqhBWtbpmdCqPsJ69COqmMgHzGa0gpdQDu2Gdkgx5+UnB9YpiABk0j7P17IoFy0qKhCtsmE8iVI+TI8QJ9YzT9RUo3pnmPIiRn256UTY+Yn2B/m/7RULcCBwDj9ar0+oADx4hvO2Op2hiD5Z3VFMUtiZAyYB9hP9zWOg3BmiACAPMnBMdcQPqaH0mtW4JSdxE44gyAd0R0P2q8ac9FkAmATyGGZniDFQTe4gEjB6QIznEdeIir71kXbcSVDD7dQcHoYIqn9jIBIPi8Uf7gARMekzWyDbZSMI3hZZkKZ8LLPqYPuD0oo25aBGyMHmOg9KX6pWtlL6gsqJcDBYJglDKg8rCTtmeIpi1vk+kH29PXmk/avbUNb0qFDdvKV+cBkJwGCxmBLZjgRNWFOe6W6qPMYkMvkR5+VU9paUNahcQbahsTG5VxIIOCekVborcAWwBtRQFg/ujA3CMHHHpVmtuDu39BPBwRn+lBPSWRbUKTkseSMnJPAAnBOB51ZetksgERukz6AwIoHt+z3tpQrBSLqQfLc3d5j+ehNV8QWtOotuX3puX5GO4g7UXdtI3MIP3PmKYaKvdls2oW/abY3hW6vS5bl+ozvUiVPuOtabXhmI0+ma9tlGuKUVTB8SI7mXO4kGMTOZBpZ8Y9rsnZwuWyqNfCAMpJ2oys5M4Jbuw5n7dKSJqFsPpEK3rdm5adrmy87NcslSLc21A7kl2EBOJIwBWpNZ1011++uafVqh22+/t928bxekJKgEgsGR0kHgkzE0XctsjIFCPcBNxwWKgYKqAYJ/eMSP3WJihfh7TNY04LKSbYchJkh7jliGY8tucW9xkmCeprF7RtENaRu+u7pdrQ3KtyRD3GmEAaEVSZ8OBjEUxsapbwEo9vcCAHA3GQeCCYxJjBPtROs1aWUZmIBCkxMEgeQ8pIH1pT8UdvfszhUtB7rruE4kLuJXHiJwY5jJ6RR+p0KajubjKQ4AYeaglHYHGcqBUwWdlX1vWw4KtI8RWBLdZgnjiJ86u1N4bgjYkj1LYLbQB/KfoDUdJbVAVtDdJJJnAJPBYDMcACYAFBXNDZFyBbt7hDKUVQ2DPIyCVLD1DCetAbqHJR4BkMAQOQsqWiOu0nj9ao0IW2uzuyQIVSqbgygQDjIPnI5q7T3UtmHdVLCQCwGAX+UGMAdfSgl17uPCLYkSitdZHbkk7AhjiczgjAzQM7ZVQAF2zGIAieJjAPSgrpuNea0TttFAwKqdxzDqXnw8rwJgmCImqrI1O2T4+cBk2kyYLHYrgSATG44OOKu0+tutxYcEkyd1vaCBBzumMdVn0oDH2ovQAAAAD6AADn2FC2dYrYBIiJ8LdeMkQJ+tQ0tvv1u96AIYoNrlsAA7pKrmTjEYFCansx7jG224oXU7p2gIqA4En/AFO9zx5nGKArs2zsN5SSWNzcWPUMq7fsAF/2z1ooIBPmef0rdqwFmJJJksTJY8ST7AD0is3eKAMAZM8eQ9f+3nUVQ1tsS0QSTAiRmFMzHSfOOkxUb4yg/i/QEj8wKKNDXriHBYAjyIkGqJEVuhv2kjoG9Ycfop/Wt0R50gom3Q6iirQqovCAgggEHBB6g8zS0X76L3AtsxXh9yZSTtMs4ztAB9qY276/xf8Apb+1W6S6tzqpHTIJjz9B5UA3d6t1U7rNsYIB3OTGQGOBMgcVHS2HINu4oDXCbi7SQGAAFy23VWEk8nkxwac3LSsNpGP0xEjyMUF2xvVbdxip7u7bYkKRALhHMzjwO04ikoI7OtKrju1Kt3aC4GBCjbMQOrEk8YgedM1IKln49cCPOAf1qYII5kH8xQXaACW9zOEG9ILkEKN68bjBaAf6VGhXdrJGQIBG2RPnEe45q4aeYUkwVYEMd3MSCTkyJ60psX++faW3b1VWCmIUG8WwDKEqLZIJkbl8oozspW7tJJbvJYSdxI5kk8eH8xQEaLUMZttLFDtLAE7hyC0dSpEx13DEUsGhG4WbiHue8uXDc3RuJLMoA5tsm4sSY/6akEzRh01xbrNZQqI8Qa7h4jbtXxBQJbII5461dcuLeHdXFa336FQfCQfIqciYJwRPoQKI3otQty0pYq7B2QuoDFtjMu4bfxbRxjxUXfQsAAG+VwcH94QBLRMT+VAiyuldCpaHJF0keFrjSy3DGEZmlOgO5R0WmT9oiSFVmIDHoAdpgwT64/wUAegR7tgrlSAyiRxcBkkmTgOAYEZHShzoB+03XNnvGYWGWSkq/iFwBtwIgFcjoTzwTvhnVd4t1px3jEA4MHxyR+6Tu9OKLtg4MeJpKHynJJHoPyApoQdo9iBke1dUtphabvSjf+aW3AornBQfvckQDMmKtH8Gqtk2tTOovXiLbOzSLdq3Ow2+CvgAwMy0HFN+0bjdxdtKJ/03+XJe2wO24hnJBPiHvHSaE+I9OyytwOwsBQFV38bDI8KmMhZPrV2nhDpdDqtLdU6YXNZplI/03MvZJPh2MxALBYPHhleJJrrdDctX7Y7obSrAsICMjgyQ6/MDPmBODPWtdiarTra3oWAbxNKtO4YYuAIUyDP1oLtzTTu1VvYLyW963E/Co3C3eP8A5ltxInpEgCJpug/W6S1cdnuIr93sUbgDnmZjEb+lD6/tJkQ7FKsT804GJVQW4ZvUQJPoKM0/+paW8Zth1FxlMHoCJ8oWPsPKiV0yq24KTJkw2BjBiYj7/pUCDRdvOTcPdqGQ7SnitlsTCqVJcwVYNCgBiKfPabxBWCb2wQoJUQN3WCZmDwJHNQ1OhtnISCMkrKggdG2kb5GIM1dqTwRPHI5AJSSPpNAv1HYtrvEuEMWAiSZ3sCDb34ztbKjAU8CjhplXcybQP3jIADA8mOTJ4PpVWndiGL+JVYlSDJgTEgD86UGGQXw57u5ceAQV+cXFLGeRsCfnQPncIdgnxAlfcbQZ9yy/nW74CLIksBCgcsQMD1n18657T6zcUXvDutWyRt8TM7lTaUyDPhwfacRT3U3trKAjPcYQAMD18RwB5/T0pihtLpCywxe3uA32wUMkKFJVhJAIABgjrwc0Ve1Vu34SyrAwvWPRRnj0okpuEsAG9DMc8HFLyPwyCSxZ9pBWVYeL2JAx5dAKiLv2gbwkEkiT/CDMEg5Ewas2ATHUyfeAP6ChtPpG5bHi3CDJ4GJ6DBxJxV2rvhFkycwAMlieAPX8uSYAorGSQRxI58sUAdVt28BRCkeo37iPQBZ+tHW2aAWAB6gGQPrAmhU0qsslcncCRzyQR+o+tBBdeGyiOw6wBg+Rlhmsq7TWSg2jxCZkmDnmYGc9ayqPN7Yoq3Q9qrkuD1+xqsjLK1KzpEGAMTMeR/h/D9Kq06L7+/Pn1ojTqVxJYSc8keh8/eoq1dKPNz/vb+9W3NHvVkLEqwIIYA4OOYmstz5fc/2q1LhiQB9T9PLAoFYs6uzhAt4DAZWCOw/jVvAW/iHPpWau5dJX/wANqAByWuWyAeh8LsOYPA4+lOUcEfNnyBgT6VaruPU+o/t1pphVprWsCEb7KyGYEA3XcxiW8CA/LnaR9qMt9l6hUQJqRKRG6yhWIjMEE/cVZ3zWyFC7hvgbTxuztII6e/EVN2uM3hIXyDS36AKOv7xOaaNafXOjBNQFXedqXbeUc9Eg5tMcxMg9DOKC7V7KujZcttKgqzDIbwgYkYIgcMMUdfsu9opcKXQxyihlJHo248EAhoxFLtLqr6pc0zkd+oJttvI71Y8I3gAb1bwnIyvHiqg/tQgvYDOAneDcAMbgNyAzxLZ91jlhRmpuW7dstIysEzIA5Kjou49P4vSuF12vNlkuNvZi1qEZlw9u4CwfbkSrAbo5QdDh9oje3X+9Ato9zve7dUJhyp/1RulTI6AglaWGjdNqlVb5Cw4FkBFhmDbMr5nCyR1+tNtPqV7oOjKXMIu4xHkgPQnz6nJrz+zrLiteuISLaom1p5bc20GOjd5x5Ba6h9TaVtpBcOCt21AIa2qSzKMEEGMddxilIJ0bAhWQ7VZiVkAbLkwSOihjgjiTHDKRb8PWyd/7isS7ICVKMetsjDIyweuZrLGpEOyODtWCZgsNsqzD5QwWBu6+0UVo9WV2WgpcwSgWRIWBMsoCr4hJkz0kmKgWaa8A91WBKzuTI/1C0HuwYkHc4ZjjBHk0Udualu4t6QEDUXjsOBJkxuUfhAJb0FuPIVXpdNqL191tlAUYzdHiS07AC4FBg3rg2bIwolpzim/ZHYxtl9Q7tc1MtD3IJNrooVQAitkwoGfOqDtfct2bS24JmEtoFZi8DCwoJ4GT0AJoaxq1ZWdle0bX/UBCypjd0BmQQQQYz9KiNcveX9QT4bRt2pMeBWVHcjcQBLOsnqLY8qhoO0NJfvNdt3i7KAjKQRuKsWQ+ICR/qHaRjxHNQF6btE79jAbnIKrvBPA/CsTwY9a32hqjZKbmFsMTnBKois7k7oAUDrk/KIrktTd/a7JupJbu7bIoE4u6h5TZ8rEW7dtW9J6U0tdmHUtZtqHWzY05ti66bG3tba24VGCk4KGdu3wke1w1f8W9rlLd62AwDaZiHGIe4twWw05Bi1cM+wpxr+yrJtlSiqo8sBQOSOggTSL/AOjwbOptd4CboRdzAna6FnV/mnLNJkmTPnXUdoWVuW3VxIKmRJE+mKlAuit2bkXVUkkQGaQSskA+xj7GlXbXw6199xJlcWzvgIPVdu6ZnIaTjiKcuTu2riTHsFAxj1n7Vtr8Ay4gAGcSTnH5UC7tLUakXLNiwrFcd9dImF48JcwW68k8c5pg1poVRcYMoHiw27+bcDg56z61K54Vkklo8+W8o45rdrG8k9c/QCY9BkUUv1HZe8Q9xyJyAQojyVQIH1k9QQaYkUnu9oXhrEshLZtm3ubxE3FaDBgfKsiM85jg05IpRCKHtTBCn99s+hMmPOJj3FS2kswaYEGBgQfOM8g49quK4gYHGOntUFCqc+MnPkv/AOtZU+6X755NZQeYrxVyoek558/oTVNui7IrTK1LXoBn+1EWAfYdJyfz4qFlwSQORz6TmPeOnqKIRaitAtJGCJA+pAy0cjpFXW2kiAPKOM7ZMkDjpFR7sk9R1meY4x7/AKVM3VkrsLN8xCwcmRkmNuPOJ6TQX2bYnqJWY8uOBwOlF7R6k+5oO1ePeKrrtJU7YbcCZBImBBgTx50bayzR5iT9OP6/WormtVrrtnEnd3uxA3i8QtgJAnJYPk+Ynzk3R3rm66bpYqqIjMFWA5Z2IeBPgLRMR1J4o/Vta3r4d7oS/hAJB2lctwDDfvHgirmuMAO8t3IMRDBwQT1AacCOAfrVRK/YMblcqBI3AgeGQWkN4RkEZ/7c92ponc93adnu2jNtl2ruLzcNtnnaWEK8wBKjyYky7r7IKhQ9zc4i0sKd0GCVaMQoImeKjprLJfubh3dtSroqiDJkHcV5xjBim41Jpe+iYohuW5CqzMty0/70TZYrO0eGZIAGBI6x7X15Z9M1vLeFXfPEiRPUHLeRgHECje3e3lA2cqw6YzOTnmZyDS2zr1jdtJZeN3AnBO0RJrFrc5S1qoCCC0l0YLtI37Lksc8jAyR0HQ0La7QLs7KwB2tIB+ZyQqAYEgCOPQkVDUa9nkOInzMQPoPyoZbdtGtwZIYEDgDIiFHX3qyFMRrbiMbR2ie7RuviySfKNrDJHQAUz1ur1jXxaS6We8QouW1UDuQq72XEoJeJ6STzFc6ms2tcOYcliTBlgIBAyAIxJimvwr2it25dF29sgbEYnO0AFkAYGJZiSQM92tbjn06jRWWs2wN5QMpW2FRy1sK0DCkhiV3MZElm5ninR9qhmZmubM7SCSWtw0CZ3Q0FmIPXwjrJej7fS5hUu5UbgqMcDBYDgLIIHAJA9RTLUHT3FUusDJBJ2nHPiDTI6iZzUQLruyLV0qrFizjxsjvaLpkw4QgMSTAkSPFEVSvwrZS21sXG3NbNu2zBZtrAAjYF3kBUG5pMW1zime1BHduuYJ/fJ8uJJ6fbkUHr9ctnabhaWJXkodoBY7d0bm9BJxgU0W6T4etWmLW9wl98EyAdu2AMYyTHEk+dENZhoY3YwBsZwM/iCHGZ6cUD/wDMCGIYjYLgEqQQYtd7OOBjOY4o4aqdiLAusodg0EopiWYA5zgDz9BQEWVRQY8OYM+fqTz0+9ZqLkQoySN0egj+pA+tL9bobjskxA2swHDNBBGenhX6E9aKHZ4IBYncIEiOAQVx9PuT6UVb3POeggnzBJk/Uz96A0+oW4LjBC3TeolY4IQ/vR4p2znEzVd3TshQ32N1WaCGmFJk5AhCowASCaa2JiTieBxA6Y8+poKiT87DPCj8M/1PU/4ZFOF5Ayf6T7nP0NXNGPy/zpQ1++q7huAPLCZIGOnORAEedBYgk7vt7ef+dPeo6knwwYBMEiJ9OfWhrPaCvcNtDtIU4ZDODB25gxgGJic1mssPvtTdYAs3yqo/cJmGDZxUBNtQBgf8+5PNDdo27jIRbgMeCWZY9fCM+1R1umK23bvbhIViMgZAJ/dAo+KoXac3QoDruYYLKdoPqASfvWUbNZRHltui7ZoRaJtNmqjWh70eElQwyfAxDTyQ2/zPBgjyo9brL8y4/EpmPdeR9JqBuBVJPT/BVlq+ZI2HETBWB7zH5VFFWr6Ebt6wOTIx7+Va7PdigKr80sSx2jxGcAAk4IHA4oe0EukPCtBG0GPuT5xmOnvwy3wwkwI8+TQWd1ugOoMgyBleQeehwCP+Kr1HZSnzK/vBmZsAHA3E8mPoKg2vK7sA7RJ6ACSOes/3oy3qwwKnDQYHmIww67fX0NRUtHZ7shU+TqDnaR+H6Z+lVqneOvIXjBI3HaZJI4WcQOYrd7EQBDSFMTHzMWjkgKT6kxxRNrTghVURbCxPBbjjrkDk+f1qhn8O6FbptBllESY9YCqP1P0ovtP4fG4nBHSaK7BtFULR83HsP+azU6t9xlTArl1XbjmuS1vwrbiSM8ikN3QrbP8Aeuz7V1hAkg8cCvOu1u02Z84/oKx9ejmYvt9lq5pXrezyjnzHX+1M+x9cJMkYH1pj2zabuQxRtrfvwdsZzNb5uMd87HDvY3TJzOMmPp7Cquzbv7O9sujO2+SEyWkkxzHGJNMrGkl8ewnoRULlna4Z4VBA7yJ25EloyAOf613147HqVvTMQXa42mcgbl3h1K/ujcYJOTlY5PMVuxaIUc7ghF0EGWBMyp/eUcCOke1Kj2/YseIXrLAkFmuLtccSS4ADYOBzHnTbT6vS6nxW372QVLJd5BOVIDCRIEggDPvWcEE1TosIDdgwpUOQV4x4YIHmCeKD7RuLdu2XZW5uJjcjlioiyCCI3MnymcmSMTTGx2rgW0VWYCI3kbQMS8KQoERzPlUH0uo70uly1vgbi9tiFHRVJbcOCYEA486BF+z3Zt3LrMWvAbrvd70QEksZG0KClm0viGRcPFdXpLfdK7XGAJclnZhLDAUtgAYGFGAI6zS7SWLtrwqwvsAAol0RQAFHhyBgfiM+9XsrjczAd4ASC3tnuyCQkegnAnmlFq697gBt2yAwDbmjCng7AZJPljE+1TGjLZ3XP5mZ1JPoisoAHtVV3VizabZbLbJxPMbVxPMEgR5CqtN26TAZIZoiJMckz5gAqceZoC7Q2E7jcJ/3MD6iAatDs8hRtI6sJyRjAb8scihbd+6w3RsKqpIYiGmTH8J2x9/Sat0l0XASriCZYD5gT0Yz+gBiKKkLd78dv/7bf/0zQ66QhNjbWZyZIBHVmLcz5DnGKvtJ4FTZkRyCFB8/UT5TUtLdRy219zIdjzgqecg8TII6EbYxQBWexF3hnu3bhG7aCQoXcSWjYATJJ5J5qV6zbS7biARvJ8RJjbGAT5sOnSibz3CSFWBxIK5HnJPh+xobSdlKrszQ27o3jzyTLCf+/Aoi/tIzaYfjhR7sQv8AWiGNULobQIK21BGRAjPnAxV27MdaKiRWVszWUHldur7VUJRFqqyJztIHMYmo2bKxsVCu7LEjoI5IwSeMVO2KJQ1FFWx6e3p7UQGwTG4+QjP3xQts0ZaqK0LDNkhFxHBYx+Q+4ND6/sos6uGZm4advAyogFQBPvTFDVgPFNFWj09wZcrujaCCYRcYVSOcCWJzA6CKa3ms2FTvn2THhA4XgT5E1u+1rTW+/wBQYMeC31Y9J/tXl/bXaj6i4z3GkDn+gA8/86Vjrr/Uej8fxl96+PY/h3tYX1uXFHgFzYnlAA4/T70zubWOSMZNeUfCHblxdCTYI7xLrgqwJEGGXj3P2ofT9uajU2dUVD77fdElPEgCzJkn5j1XyFZ9bsm/8dz8UdvWbKvgErHuWYmB+Vea9pB75J27AecZJ/oKUH4udnjuUdi26W/F0OcCrtd2xqwCCdk8wB/ar/CpO58hR2nbuJIyAcTXd9ifGwZFkwFQIycqMDBXy5rzx3ZvmbdXb9gfEek/ZrWnv6W2QggmApYyTvDCCCZzkVbz41z06F+wUvxd07BGbxG05JVieqNPgmeIj2pL2r2NcsNa724tli6wTLKW5iVmPqIxXRdmaTTtD6fUm2nPd3JaB/Cx8Q9iGFX6q4p/074W7ZfCt8y/fzH0NZndjN45oyx+0IQL7W2DHDgljgCIRbaicc9JrTdh6e6P9XT2rpyQxTMFicbhK8Rg8UZeUC2g8bALtMDcSsAGcHOAfpQBD7bfd7CNwImcLEcDDSXJO0xgcxFdteWxTe+HCif+F1F2yvGxgLyLnmHBdQM4Vx6RQfZV+4uoFm8fEUJm2QyXANqlkYgsGA2ygAI3DJEGni3/AB+EsuQYGcHbmMgCN8+00P8AFCbbaagEk2LqPM/uE93c9P8Apux+gqoYvqVQHw7YgicTJiT15881uC4jG5YPoGIyv+cSKscE4ZJI/lI+knFK/iQOLAVfCC9tfBBPidRiYA/P6VFHXL4EB1VTIEGeSREAKZkgceVbR5MKPlgcbAoP/vPHpwKQaW2AbxtiAVUrJmGYFULHrh3cx5iKZWO0FtaXvyC5YKYXJYsVS2s8DGwZPrTEWrp12yArXHJILKDjoYnA2hfv1rNHoltXCFSSy7nuCFzOFCgRnJ5+80j0nxg9yGXT2wgvrpmBvS7Xd+1u4ASHRQQ0ttkbsCM9W9wDrPoMn7ClgpDOcxGDCnJJ6BiMD6TzSP4e0Oq23X1Hd27t4Sz2wJ3DCkKZXwodsmTK9QAafd6OuPcEVrvZ4BPrwPuf6CioaXTbARvuPPW4QT9IAirWoDV6hwYUrMYG0nxngEzgcZj7VrTsxJW4ScmJEA+iwIIGeTPpQFd8OBn2z+fAqvUEkfLPkJgz5iOPeauI4qDWxuDRkAgfWgotm8BBCt6yf8NZRRNZRHlVs0RbahbdEW6qDLRoq0KFt0ShqKKt0XbahbZom1RV26ni6b9ns98U7y7Epb9f7+p4pV2Vp+8uqp4mT7DP+e9F/HOsYWSqXWtk4lYMjyPWPYisdV0/Pna84+JO2tTqbs3l2nhR0WfL1pPbuXLxFi0FVTj1P19fSqNReI69CMTyeTk12H/w4tJvbgtG6SMwCAI+sk/SsvVesjoPhb4QtrpzYvANvIZgR5CB+tMe2tLY0OhNmyvhfxH+LGJ6Rxip9rX3S0zpyAftH/auZ+K/iS69i1cFtVRhIByQOgjrS8+ufPW+1yWk09p9SqFdpJEyeT7nrXV9p/8Aw+si13m5lPlJj7cV5/rO1lulZwwaS0besmuzHxS1yxsLFiBz5jj7jrWrOoS82uU1XZ6oYBmrNN2fuWT5xUr10HNFdkXJdQeJp8WY6DtLstNPo9OxwASGjDNIJABHrH0qfY3ahQBWXdYbqR+c+Y866nWmwbKW7io7LBUEAlekgdMdau19sMgtqsA224gBQNo4j+L8qxfqy+CNBqlAG1tyn9KzW2EypEBiCD0yczHJB+vixXHdg3+5ubGJ2scfwnyrvwQyieDzW+a4frPdc9fs3ldNht3FRgdwIDwfCA8ZC9JH16011VkXQUKDYwKXAwI3BlbcvqB5+uOtK/h67F4pB3Or3mYqYe21wd14iZ3qjKvl4YxFMNX2gOVlgj7XQKQ+7IBWYJBMQRg5yeK24g9LqNVp4t3bbam2oAW7ZALwOO9RmEmP3kmeYFS1+su30NuzpboJ4uXwLSWz+KN3eMRMgKufMc0zdgLfeZ4DeIwYwYOYGKTW+3b1zUlLaL3M213MRKsdxcAAyzQyHyABz0qiR+F9MTOoYvfuExc3m0QQCdthUYbFUdBJgZJpR2l8P39W1jT3d6DTG6O/It7Llvwi1tQH/qwFkwApRvxAU+v2ES5a/wBR2uliC4KFohQVgqYksvhUCBJwJqNhWbVXCLzKhMhdqySu0XMspO0E216RnmgX2PhMaa6G0bqCRtI1CtfCYybZ3qULADdHIVaIXtw6e/3OquWDutl1NpHQg7goXuyzs5bxkbfwNinxXxADoD+on/PWtNZXd3gVO827Q5GY5ALDO2elNHPfD/batqbun3XGBBvWzcS8jKpaHtt3qgkBjKkYgkfu5fGyszGZ56/fy9KD7J7PNtSWbfcfN27wbjeS/htrwo6D6klJd8KzklRjrxz/AMmpVibrOD5g/UGRUWAmevH+fl9qj4jydvsJP3OPyrW1vxT7if0IoJTWE1XD/wAP51JZ6x9KAQ2CD8iP/E3P1kGsqxrxkhVLRgncBn61lB5nbq+3Q1pqISqyMt0UgoO1Rls4qKKt1chodWo7s3SG60DAHJPT29aim/YSQpfzwPbrXK/G+tG8IsE9fP2FdH232j3FvA8IEDP+Sa8y1Pa2+6XbgGQPM9CfauVuvV+cyC7Pwu93PHU/WnPY/Zb6V96kTwZ4I8jQ1j4qRVIGMT+UUBqe3bt47UBYniBUn8m71Hfv2orJlY3Azma5vtGxdv2WVbUqrHayuAccQCIiKl2L2HfeP2htqDO0ct6E9BRXxCj2ybdg7BcUFNpiGHhIHkDg/Wt+/XLePkeYdoaBlc7rNwDyJX+mKnpXKxgiD18utH9qaTVLPelmEnJfd/Wk1/VHiK7S65dZKYl5HlRnZ9/u/EBuI4HSaWabcwAinOk2ou48jj09a59TG+eg/Zmp1P7UGfd3rNJn1/KAK9S7IV23FzJKkDpHUACuE7H1Y71WaMYnyBr0PSapTArnb67T45HtFyjFGETxPM/0rsPhvWd5aAPMf8GuA+K+0LffcnmnPwn2wpMAx5TV5uesd87HciwkKpVSFAAkAwBjr7UjTSsquAxvFnJZCgB2hjtVXEBNo+WcfckOrVwPgZMTA5rbSAfPoDiumvNiFldwBO4+jx4SMRC4JBHrSztXsm49phbKrd33nU8fPbuogkj+NQfICjbN4qACjc+IyCZMkmFJnxH0q5dTLAQYM5MjIE4BHHrVHPdl9hXbV1WKBl3M4VLpRbbsFmFAAZZN36MMYph2FaM3bhO7exK4jahd2AHmCW3yfxR0FM9UGKMEI3lSFJ43RgmPWoDShQoUldqhQRHyjgGRB+1XUW3BPuOP+fShy8tsbymBx9T/AEiq1tXGUbm2kbTHMkEE7oifKOPet3E2jcDlZJJzu43ExmYXpUBQqltqDjqBAH2oZr9wqGCEGZMQcZiA0T0J46wTWhZZiSZAPnMySDgTAiMGB7GgJN4Ruz5RGZ8o860lw8EQYkZBxx/nvWrWnVeAeuSSTnnnzqN350jkTP8ALHX67ft6UFd/XKrBcFj03AE8AAeZzVFq6zHDEZMjwyo+xEQRBkzz7T1dgQVO1kLDkTDFgQY4YbjxgxVtm0FBiBJkwIzAGB0wBQSCxgcVlaJrKDy+3RFsUIhoq2KqCUNEW3oUVMvFQMtCm9iJhVUsx5gAT/Ye5rp+x9PttjbLTk4/L3il2m0a29NDxuuld0kjAIYKY6QMj1p2LfhwQBHtA8h0ArNmty44n401rO3dgEAcyOfoa4O5p2YgDljCgfrXo/xJq5cIH3AcggEfWevtS3sXRIHN0L4o2qOQP5RzJ4qTnHT/ACeKuyvhFAoN4kmPlBiPc/0p/oNJZsf9NAp8+T9zTnszsJmJN6VH4Qcn3I4FdBpdLat/IgHr1+5zWscr1a5yxauv8qMZ6wQPucVH4g+FNTdthrTJ3qSVEkbp5WSIB9eMV1TanA9TFWpq/FA/w1U9eD6/sXtJQVuaW9yTO0uM+qyKVHsZ0H+sjKYkKVIPvmK977d7UFoTyThR7DP0rgfinT/tnd3Efu3QwZBIYHkc/WfQUtz41PfrzY6yMAVYNfirviHsp7LeIYPDDg/8+lLez+zLt9tqYXq5+Ueeep9KfW54sv8AaJjaMDjHJr0L4Q7E1d2xu7xAynCMTO3puImD5YpPoezLGmXcBvufjPI/l8qv0Hbt21eW6mIOR0Zeob0is5Kt7qPafw+/esl1StzmD5dIPBX1FPfhz4bT5rjGAQAqyu49c9FGPUz0rou2rqah7cIxgEq6kZU+cgiOtL+0rTIbUEqYLQRBJOADHotZz3+lvez+3R6C+qQsBR6CPv1P1o7U6nb4YH1ziuY0+tFxfEIcc+vqKa2rhu24/fTI9fStuQt9YpMQp+n9j51BwHYbfCROckE8edJEvkKW6mFX3OP+aLt3tgCg56x09B/ehg65pSPmcsPSFH5eL86qVykKcg4Vs/QN6+R61PS3QcfqZ+9ZcXkGCPLkVUTmtTQz2QMoACPLEjqD/nMVg1QOF8Tfh4I/m/CP8zRC7WazU27gARXRiAuIySMEg+GM5IPSi/2i6YKqpUicmCJ4gjBic+3rUyjKIVpnknoTyV9P4fzq4QBA4AgUACd6vjYbmJC7ZGFnnGBBJ88GibyHkHa0R5g8wCPKSfI5qxmqDNQRCkmWyeg6D2xk+tbLVpmqvdQb3VlVk1lB5nbairTUElX2zFaZGh6O7C0ve3lB4HiPsP8AmKUIxJAGScADrXUae1+yWWuEg3Wwoic5gD08/aooztbVK19LYG4p42Hkf3ZqntPtRoIYk+g4+9LOyxctKWZWZ3JZmiZJ4mM0Pr+1Q3gGPxHHPWooNmLPHnk13/w72WiW0uMJaJHkAeDHnnn1rlvhvRK7NcceFYHpJzDekV1tvtGDseBjB6EelAz1GsA60G3aMTnoaR9r6xlODIz/AJ/nlQGj1Zbk/i/QUV1Q1Mm2PUn9KJHaNu1JuNBgmIOR6Uls3odD5LP5Vdctq8M3Rf1MUHP6zUXdYxf5VkhfQYwPWnWnQC2FwcQcVpUhB5GT+dQDVFLNX2YjqyMNytGDxPT2PrSc6K3p0Fu2CQCeTJJJnP6fSulIgzSWzoJvlicSMevNRdKdTbnBPHPqf7DihhY8qbJZ3E/zN/8AkazUWYECqhh8L9qnYbTcJlf5eq/Q/kfSmna2oFzx2yZjaRM/b7/lXO6PTFVJHO4H9afaG2lsFm55zmB/hoFug0LtdPiiJ48vWecxXRaTXm2QGgMOoOI6H1HtxSbVdqmdlpASx2naPEzeWRCiqAHUqW8PTBJ2t79cSDRD/WEORdsw4G4lVM7X4MjkAeL70HZOJJx1Pn7Uv1+ocFbiYuAwSMEj18zTlLdrVqGytwDIHyt9OhoqOnvFjiAs8AyT7/nTg8Cue015phEIAxJx9hTfTggZqpRG6olqqVqiXoi1mqBeqy01ovQW7qgzRVReom5QWXGqBNVm5UC1BZurKomsoPN0NWh6ysrTLp/hvQgL3rZJ+X0Hn7mt9pdqqH3uJCkrbUdSPmPpnH0rVZWWiLtDtfUNJVto8hQ+lv8Ae+Fvn8/OsrK0jvvh67s01uRlgWI9yY/KKF7ZO4SpiMx/UeR/WtVlZaAaXV94DbbkD8xis0LwSPKf0rKygeW7o5P4MfXFX3bkIP5R/WsrKCu/c8IHoP60O9zFZWUGhcmfrVOn5P8AN/WsrKgX2zBuAch2/Un+tDu2YmsrKBhp8J/uH6GrNWd7lT8u0foKysoGFzwqDbMErE+4H9RXP3NcSMnB5YiTW6yqN2b5uWyOq5B/h/uORR3Y2t3NAmRHi6z6jr71lZQG68X9xK/Kc/NHv+c1d2X2jvIRpDDr5+/rWVlAW7ZqG+srKIzdUGesrKCG/FaY1lZQVmos1ZWUEd1ZWVl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600400" cy="27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Showcard Gothic" pitchFamily="82" charset="0"/>
              </a:rPr>
              <a:t>Primeros auxilios en ataques parciales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4680520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b="1" dirty="0" smtClean="0"/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No sujetar a la persona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Explicar a los demás lo que esta sucediendo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Retirar lo que pueda producir peligro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Permanecer cerca hasta que el ataque termine.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Amortiguar la cabeza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Aflojar la ropa del cuello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Voltear a la persona de costado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No introducir nada en la boca</a:t>
            </a:r>
          </a:p>
          <a:p>
            <a:pPr>
              <a:buFont typeface="Wingdings" pitchFamily="2" charset="2"/>
              <a:buChar char="ü"/>
            </a:pPr>
            <a:r>
              <a:rPr lang="es-ES" sz="3300" b="1" dirty="0" smtClean="0"/>
              <a:t>No administrar medicamentos.</a:t>
            </a:r>
            <a:endParaRPr lang="es-ES" sz="3300" b="1" dirty="0"/>
          </a:p>
        </p:txBody>
      </p:sp>
      <p:pic>
        <p:nvPicPr>
          <p:cNvPr id="9218" name="Picture 2" descr="http://www.guiaprimerosauxilios.com/wp-content/uploads/2011/08/Como-actuar-ante-un-caso-de-epilepsi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47" y="1556792"/>
            <a:ext cx="382893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ream1.gifsoup.com/view1/4436292/convulsion-doctor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4" y="3933056"/>
            <a:ext cx="3048000" cy="25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7164288" y="4039166"/>
            <a:ext cx="1337726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976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RECOMENDACIONES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>
              <a:buFont typeface="Wingdings" pitchFamily="2" charset="2"/>
              <a:buChar char="ü"/>
            </a:pPr>
            <a:endParaRPr lang="es-ES" sz="3100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3100" b="1" dirty="0" smtClean="0"/>
              <a:t>Siempre tome la medicina a tiempo y como se la recetaron.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100" b="1" dirty="0" smtClean="0"/>
              <a:t>Pasar por alto una dosis puede hacer que se presente una convulsión. </a:t>
            </a:r>
            <a:r>
              <a:rPr lang="es-ES" sz="3100" b="1" dirty="0" smtClean="0">
                <a:solidFill>
                  <a:srgbClr val="FF0000"/>
                </a:solidFill>
              </a:rPr>
              <a:t>NO deje de tomar ni cambie sus medicinas por su cuenta. </a:t>
            </a:r>
            <a:r>
              <a:rPr lang="es-ES" sz="3100" b="1" dirty="0" smtClean="0"/>
              <a:t>Hable primero con el médico.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100" b="1" dirty="0" smtClean="0"/>
              <a:t>Muchas medicinas para la epilepsia causan anomalías congénitas. Las mujeres que deseen quedar embarazadas deben comentarle al médico con anticipación con el fin de hacer ajustes en las medicinas.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100" b="1" dirty="0" smtClean="0"/>
              <a:t>Muchos fármacos para la epilepsia pueden afectar la salud de sus huesos. Hable con el médico para saber si necesita tomar vitaminas y otros suplementos.</a:t>
            </a:r>
          </a:p>
          <a:p>
            <a:pPr fontAlgn="base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7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98426" y="3717032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IMPACTO DE LA EPILEPSIA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http://www.tecnoescena.com/scripts%5Ces%5Cfotos%5Cnotas%5C550x550%5C000000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4577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ASPECTOS SOCIALES</a:t>
            </a:r>
            <a:endParaRPr lang="es-ES" dirty="0">
              <a:latin typeface="Showcard Gothic" pitchFamily="82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62643134"/>
              </p:ext>
            </p:extLst>
          </p:nvPr>
        </p:nvGraphicFramePr>
        <p:xfrm>
          <a:off x="1524000" y="1397000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3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DEFINICION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La </a:t>
            </a:r>
            <a:r>
              <a:rPr lang="es-ES" b="1" dirty="0"/>
              <a:t>epilepsia es un trastorno cerebral en el cual una persona </a:t>
            </a:r>
            <a:r>
              <a:rPr lang="es-ES" b="1" dirty="0" smtClean="0"/>
              <a:t>presenta </a:t>
            </a:r>
            <a:r>
              <a:rPr lang="es-ES" b="1" dirty="0"/>
              <a:t> </a:t>
            </a:r>
            <a:r>
              <a:rPr lang="es-ES" b="1" dirty="0">
                <a:hlinkClick r:id="rId2"/>
              </a:rPr>
              <a:t>crisis epilépticas</a:t>
            </a:r>
            <a:r>
              <a:rPr lang="es-ES" b="1" dirty="0"/>
              <a:t> </a:t>
            </a:r>
            <a:r>
              <a:rPr lang="es-ES" b="1" dirty="0" smtClean="0"/>
              <a:t>recurrentes. 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Las </a:t>
            </a:r>
            <a:r>
              <a:rPr lang="es-ES" b="1" dirty="0"/>
              <a:t>crisis epilépticas son episodios de actividad descontrolada y anormal de las neuronas que puede causar cambios en la atención o el comportamiento</a:t>
            </a:r>
            <a:r>
              <a:rPr lang="es-ES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La células se disparan rápido produciendo una tormenta eléctrica.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3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endParaRPr lang="es-ES" b="1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Relaciones interpersonales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Costos financieros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Escuelas ( C.I rango normal e incluir un PEI)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Empleo (no a la discriminación)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Conducción de vehículos (no tener ataques por un espacio de 6 meses a un año, certificado medico)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Actividades recreativas.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79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b="1" dirty="0" smtClean="0">
                <a:latin typeface="Showcard Gothic" pitchFamily="82" charset="0"/>
              </a:rPr>
              <a:t/>
            </a:r>
            <a:br>
              <a:rPr lang="es-ES" sz="3600" b="1" dirty="0" smtClean="0">
                <a:latin typeface="Showcard Gothic" pitchFamily="82" charset="0"/>
              </a:rPr>
            </a:br>
            <a:r>
              <a:rPr lang="es-ES" sz="3600" b="1" dirty="0" smtClean="0">
                <a:latin typeface="Showcard Gothic" pitchFamily="82" charset="0"/>
              </a:rPr>
              <a:t>                Derechos </a:t>
            </a:r>
            <a:r>
              <a:rPr lang="es-ES" sz="3600" b="1" dirty="0">
                <a:latin typeface="Showcard Gothic" pitchFamily="82" charset="0"/>
              </a:rPr>
              <a:t>humanos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>
              <a:buFont typeface="Wingdings" pitchFamily="2" charset="2"/>
              <a:buChar char="ü"/>
            </a:pPr>
            <a:endParaRPr lang="es-ES" b="1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b="1" dirty="0"/>
              <a:t>L</a:t>
            </a:r>
            <a:r>
              <a:rPr lang="es-ES" b="1" dirty="0" smtClean="0"/>
              <a:t>as </a:t>
            </a:r>
            <a:r>
              <a:rPr lang="es-ES" b="1" dirty="0"/>
              <a:t>personas con </a:t>
            </a:r>
            <a:r>
              <a:rPr lang="es-ES" b="1" dirty="0" smtClean="0"/>
              <a:t>epilepsia tienen </a:t>
            </a:r>
            <a:r>
              <a:rPr lang="es-ES" b="1" dirty="0"/>
              <a:t>dificultades para obtener el permiso de conducir u ocupar determinados puestos de trabajo. </a:t>
            </a:r>
            <a:endParaRPr lang="es-ES" b="1" dirty="0" smtClean="0"/>
          </a:p>
          <a:p>
            <a:pPr marL="0" indent="0" fontAlgn="base">
              <a:buNone/>
            </a:pPr>
            <a:r>
              <a:rPr lang="es-ES" b="1" dirty="0" smtClean="0"/>
              <a:t>En </a:t>
            </a:r>
            <a:r>
              <a:rPr lang="es-ES" b="1" dirty="0"/>
              <a:t>muchos países la legislación refleja siglos de desconocimiento sobre la epilepsia. Por ejemplo: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/>
              <a:t>En la China y la India, la epilepsia es considerada a menudo como motivo para prohibir o anular el casamiento.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/>
              <a:t>En el Reino Unido, la ley que permitía la nulidad del matrimonio por epilepsia no se enmendó hasta 1971.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/>
              <a:t>En los Estados Unidos de América, hasta los años setenta a las personas con ataques se les podía negar el acceso a restaurantes, teatros, centros recreativos y otros edificios públicos.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52" y="116632"/>
            <a:ext cx="1331047" cy="133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latin typeface="Showcard Gothic" pitchFamily="82" charset="0"/>
              </a:rPr>
              <a:t/>
            </a:r>
            <a:br>
              <a:rPr lang="es-ES" b="1" dirty="0" smtClean="0">
                <a:latin typeface="Showcard Gothic" pitchFamily="82" charset="0"/>
              </a:rPr>
            </a:br>
            <a:r>
              <a:rPr lang="es-ES" b="1" dirty="0" smtClean="0">
                <a:latin typeface="Showcard Gothic" pitchFamily="82" charset="0"/>
              </a:rPr>
              <a:t>La </a:t>
            </a:r>
            <a:r>
              <a:rPr lang="es-ES" b="1" dirty="0">
                <a:latin typeface="Showcard Gothic" pitchFamily="82" charset="0"/>
              </a:rPr>
              <a:t>respuesta de la OMS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/>
              <a:t>La OMS y sus asociados reconocen que la epilepsia es un importante problema de salud pública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La </a:t>
            </a:r>
            <a:r>
              <a:rPr lang="es-ES" b="1" dirty="0"/>
              <a:t>creación de una iniciativa en </a:t>
            </a:r>
            <a:r>
              <a:rPr lang="es-ES" b="1" dirty="0" smtClean="0"/>
              <a:t>1997 de </a:t>
            </a:r>
            <a:r>
              <a:rPr lang="es-ES" b="1" dirty="0"/>
              <a:t>la OMS, </a:t>
            </a:r>
            <a:r>
              <a:rPr lang="es-ES" sz="3300" b="1" dirty="0">
                <a:solidFill>
                  <a:srgbClr val="FF0000"/>
                </a:solidFill>
              </a:rPr>
              <a:t>la Liga Internacional contra la Epilepsia y la Oficina Internacional para la Epilepsia</a:t>
            </a:r>
            <a:r>
              <a:rPr lang="es-ES" b="1" dirty="0"/>
              <a:t> llevan a cabo una campaña mundial, bajo el lema </a:t>
            </a:r>
            <a:r>
              <a:rPr lang="es-ES" b="1" dirty="0">
                <a:solidFill>
                  <a:srgbClr val="FF0000"/>
                </a:solidFill>
              </a:rPr>
              <a:t>"Salir de la sombra", </a:t>
            </a:r>
            <a:r>
              <a:rPr lang="es-ES" b="1" dirty="0" smtClean="0"/>
              <a:t>objetivos son: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Proporcionar </a:t>
            </a:r>
            <a:r>
              <a:rPr lang="es-ES" b="1" dirty="0"/>
              <a:t>mejor información y mayor sensibilización sobre la </a:t>
            </a:r>
            <a:r>
              <a:rPr lang="es-ES" b="1" dirty="0" smtClean="0"/>
              <a:t>epilepsia</a:t>
            </a:r>
          </a:p>
          <a:p>
            <a:pPr>
              <a:buFont typeface="Wingdings" pitchFamily="2" charset="2"/>
              <a:buChar char="ü"/>
            </a:pPr>
            <a:r>
              <a:rPr lang="es-ES" b="1" dirty="0"/>
              <a:t>R</a:t>
            </a:r>
            <a:r>
              <a:rPr lang="es-ES" b="1" dirty="0" smtClean="0"/>
              <a:t>eforzar </a:t>
            </a:r>
            <a:r>
              <a:rPr lang="es-ES" b="1" dirty="0"/>
              <a:t>los esfuerzos públicos y privados por mejorar la atención </a:t>
            </a:r>
            <a:endParaRPr lang="es-ES" b="1" dirty="0" smtClean="0"/>
          </a:p>
          <a:p>
            <a:pPr>
              <a:buFont typeface="Wingdings" pitchFamily="2" charset="2"/>
              <a:buChar char="ü"/>
            </a:pPr>
            <a:r>
              <a:rPr lang="es-ES" b="1" dirty="0"/>
              <a:t>R</a:t>
            </a:r>
            <a:r>
              <a:rPr lang="es-ES" b="1" dirty="0" smtClean="0"/>
              <a:t>educir </a:t>
            </a:r>
            <a:r>
              <a:rPr lang="es-ES" b="1" dirty="0"/>
              <a:t>el impacto de la enfermedad.</a:t>
            </a:r>
          </a:p>
        </p:txBody>
      </p:sp>
    </p:spTree>
    <p:extLst>
      <p:ext uri="{BB962C8B-B14F-4D97-AF65-F5344CB8AC3E}">
        <p14:creationId xmlns:p14="http://schemas.microsoft.com/office/powerpoint/2010/main" val="1440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Showcard Gothic" pitchFamily="82" charset="0"/>
              </a:rPr>
              <a:t>programa de la OMS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Este </a:t>
            </a:r>
            <a:r>
              <a:rPr lang="es-ES" b="1" dirty="0"/>
              <a:t>proyecto </a:t>
            </a:r>
            <a:r>
              <a:rPr lang="es-ES" b="1" dirty="0" smtClean="0"/>
              <a:t>combina </a:t>
            </a:r>
            <a:r>
              <a:rPr lang="es-ES" b="1" dirty="0"/>
              <a:t>varias estrategias innovadoras. </a:t>
            </a:r>
            <a:endParaRPr lang="es-ES" b="1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Se </a:t>
            </a:r>
            <a:r>
              <a:rPr lang="es-ES" b="1" dirty="0"/>
              <a:t>centra en la </a:t>
            </a:r>
            <a:r>
              <a:rPr lang="es-ES" b="1" dirty="0">
                <a:solidFill>
                  <a:srgbClr val="FF0000"/>
                </a:solidFill>
              </a:rPr>
              <a:t>ampliación de las capacidades de los profesionales de atención primaria de salud</a:t>
            </a:r>
            <a:r>
              <a:rPr lang="es-ES" b="1" dirty="0"/>
              <a:t> y no especializados del ámbito comunitario, de modo que puedan diagnosticar y tratar la epilepsia y hacer un seguimiento de los pacientes. </a:t>
            </a:r>
            <a:endParaRPr lang="es-ES" b="1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El </a:t>
            </a:r>
            <a:r>
              <a:rPr lang="es-ES" b="1" dirty="0"/>
              <a:t>proyecto movilizará a la comunidad con el fin de apoyar mejor a las personas epilépticas y a sus familias.</a:t>
            </a:r>
          </a:p>
        </p:txBody>
      </p:sp>
    </p:spTree>
    <p:extLst>
      <p:ext uri="{BB962C8B-B14F-4D97-AF65-F5344CB8AC3E}">
        <p14:creationId xmlns:p14="http://schemas.microsoft.com/office/powerpoint/2010/main" val="19332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648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3744416" cy="23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683568" y="620688"/>
            <a:ext cx="1728192" cy="1408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1992</a:t>
            </a:r>
            <a:endParaRPr lang="es-ES" sz="2400" b="1" dirty="0"/>
          </a:p>
        </p:txBody>
      </p:sp>
      <p:sp>
        <p:nvSpPr>
          <p:cNvPr id="7" name="6 Flecha derecha"/>
          <p:cNvSpPr/>
          <p:nvPr/>
        </p:nvSpPr>
        <p:spPr>
          <a:xfrm>
            <a:off x="2411760" y="872716"/>
            <a:ext cx="648072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Llamada de flecha hacia arriba"/>
          <p:cNvSpPr/>
          <p:nvPr/>
        </p:nvSpPr>
        <p:spPr>
          <a:xfrm>
            <a:off x="3491880" y="4869160"/>
            <a:ext cx="2232248" cy="1152128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</a:rPr>
              <a:t>NEUROLOGO</a:t>
            </a:r>
            <a:endParaRPr lang="es-E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23592" cy="609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50"/>
            <a:ext cx="6696744" cy="65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5362" name="Picture 2" descr="http://todoimagenesde.com/wp-content/uploads/2016/03/epileps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"/>
            <a:ext cx="6607371" cy="66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 rot="18550148">
            <a:off x="-443993" y="1119689"/>
            <a:ext cx="5035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GRACIAS!!!</a:t>
            </a:r>
            <a:endParaRPr lang="es-E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0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Diferenciar…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La epilepsia es un trastorno caracterizado por convulsiones recurrentes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Una convulsión es un trastorno breve, pasajero en la actividad del cerebro.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Una convulsión es un </a:t>
            </a:r>
            <a:r>
              <a:rPr lang="es-ES" b="1" dirty="0" smtClean="0">
                <a:solidFill>
                  <a:srgbClr val="FF0000"/>
                </a:solidFill>
              </a:rPr>
              <a:t>síntoma</a:t>
            </a:r>
            <a:r>
              <a:rPr lang="es-ES" b="1" dirty="0" smtClean="0"/>
              <a:t> de epilepsia.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2292" name="Picture 4" descr="https://k30.kn3.net/taringa/0/D/C/C/1/8/vagonettas/440.gif/Martin-Prince-los-simpsons-vagonettas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93704" cy="31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MITOS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No están poseídos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No es contagiosa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No se tragan la lengua y se asfixian.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No son enfermos mentales.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No todas las crisis implican sacudidas.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Si pueden llevar una vida</a:t>
            </a:r>
          </a:p>
          <a:p>
            <a:pPr marL="0" indent="0">
              <a:buNone/>
            </a:pPr>
            <a:r>
              <a:rPr lang="es-ES" b="1" dirty="0" smtClean="0"/>
              <a:t> normal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Si Pueden tener hijos</a:t>
            </a:r>
            <a:endParaRPr lang="es-ES" b="1" dirty="0"/>
          </a:p>
        </p:txBody>
      </p:sp>
      <p:sp>
        <p:nvSpPr>
          <p:cNvPr id="4" name="AutoShape 2" descr="Resultado de imagen para m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535350" cy="20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causas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Aproximadamente en el 70 % de las personas las causas de epilepsia son desconocidas.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En 30 % restante las causas mas comunes son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8194" name="Picture 2" descr="http://files.la-disrupcion-en-las-aulas.webnode.es/200000063-0e0390efd5/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CAUSAS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base">
              <a:buFont typeface="Wingdings" pitchFamily="2" charset="2"/>
              <a:buChar char="ü"/>
            </a:pPr>
            <a:r>
              <a:rPr lang="es-ES" sz="3400" b="1" u="sng" dirty="0" smtClean="0">
                <a:hlinkClick r:id="rId2"/>
              </a:rPr>
              <a:t>Accidente </a:t>
            </a:r>
            <a:r>
              <a:rPr lang="es-ES" sz="3400" b="1" u="sng" dirty="0">
                <a:hlinkClick r:id="rId2"/>
              </a:rPr>
              <a:t>cerebrovascular</a:t>
            </a:r>
            <a:r>
              <a:rPr lang="es-ES" sz="3400" b="1" dirty="0"/>
              <a:t> </a:t>
            </a:r>
            <a:endParaRPr lang="es-ES" sz="3400" b="1" dirty="0" smtClean="0"/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 smtClean="0">
                <a:hlinkClick r:id="rId3"/>
              </a:rPr>
              <a:t>Demencia</a:t>
            </a:r>
            <a:r>
              <a:rPr lang="es-ES" sz="3400" b="1" dirty="0"/>
              <a:t>, como el mal de Alzheimer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/>
              <a:t>Lesión cerebral traumática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/>
              <a:t>Infecciones, como </a:t>
            </a:r>
            <a:r>
              <a:rPr lang="es-ES" sz="3400" b="1" dirty="0">
                <a:hlinkClick r:id="rId4"/>
              </a:rPr>
              <a:t>absceso cerebral</a:t>
            </a:r>
            <a:r>
              <a:rPr lang="es-ES" sz="3400" b="1" dirty="0"/>
              <a:t>, </a:t>
            </a:r>
            <a:r>
              <a:rPr lang="es-ES" sz="3400" b="1" dirty="0">
                <a:hlinkClick r:id="rId5"/>
              </a:rPr>
              <a:t>meningitis</a:t>
            </a:r>
            <a:r>
              <a:rPr lang="es-ES" sz="3400" b="1" dirty="0"/>
              <a:t>, </a:t>
            </a:r>
            <a:r>
              <a:rPr lang="es-ES" sz="3400" b="1" dirty="0">
                <a:hlinkClick r:id="rId6"/>
              </a:rPr>
              <a:t>encefalitis</a:t>
            </a:r>
            <a:r>
              <a:rPr lang="es-ES" sz="3400" b="1" dirty="0"/>
              <a:t> y </a:t>
            </a:r>
            <a:r>
              <a:rPr lang="es-ES" sz="3400" b="1" dirty="0">
                <a:hlinkClick r:id="rId7"/>
              </a:rPr>
              <a:t>SIDA</a:t>
            </a:r>
            <a:endParaRPr lang="es-ES" sz="3400" b="1" dirty="0"/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/>
              <a:t>Problemas cerebrales presentes al nacer (anomalía cerebral congénita)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/>
              <a:t>Lesión cerebral que ocurre durante o cerca del momento del nacimiento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 smtClean="0"/>
              <a:t>Tumor </a:t>
            </a:r>
            <a:r>
              <a:rPr lang="es-ES" sz="3400" b="1" dirty="0"/>
              <a:t>cerebral</a:t>
            </a:r>
          </a:p>
          <a:p>
            <a:pPr fontAlgn="base">
              <a:buFont typeface="Wingdings" pitchFamily="2" charset="2"/>
              <a:buChar char="ü"/>
            </a:pPr>
            <a:r>
              <a:rPr lang="es-ES" sz="3400" b="1" dirty="0"/>
              <a:t>Vasos sanguíneos anormales en el cerebro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35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Que son la neuronas?</a:t>
            </a:r>
            <a:endParaRPr lang="es-ES" dirty="0">
              <a:latin typeface="Showcard Gothic" pitchFamily="82" charset="0"/>
            </a:endParaRPr>
          </a:p>
        </p:txBody>
      </p:sp>
      <p:pic>
        <p:nvPicPr>
          <p:cNvPr id="2050" name="Picture 2" descr="http://4.bp.blogspot.com/-D6TADWzQkyk/TrWjSV4Rp3I/AAAAAAAAAAY/XDVLrDh5nSw/s1600/Morfologia+de+la+neu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50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sinapsis</a:t>
            </a:r>
            <a:endParaRPr lang="es-ES" dirty="0">
              <a:latin typeface="Showcard Gothic" pitchFamily="8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00200"/>
            <a:ext cx="6617708" cy="4525963"/>
          </a:xfrm>
        </p:spPr>
      </p:pic>
    </p:spTree>
    <p:extLst>
      <p:ext uri="{BB962C8B-B14F-4D97-AF65-F5344CB8AC3E}">
        <p14:creationId xmlns:p14="http://schemas.microsoft.com/office/powerpoint/2010/main" val="35764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Showcard Gothic" pitchFamily="82" charset="0"/>
              </a:rPr>
              <a:t>síntomas</a:t>
            </a:r>
            <a:endParaRPr lang="es-ES" dirty="0"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fontAlgn="base">
              <a:buFont typeface="Wingdings" pitchFamily="2" charset="2"/>
              <a:buChar char="ü"/>
            </a:pPr>
            <a:r>
              <a:rPr lang="es-ES" b="1" dirty="0"/>
              <a:t>Los síntomas varían de una persona a otra. Algunas personas pueden tener simples episodios de </a:t>
            </a:r>
            <a:r>
              <a:rPr lang="es-ES" b="1" dirty="0" smtClean="0"/>
              <a:t>ausencias.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 smtClean="0"/>
              <a:t>Otras </a:t>
            </a:r>
            <a:r>
              <a:rPr lang="es-ES" b="1" dirty="0"/>
              <a:t>tienen pérdida del conocimiento y temblores violentos. El tipo de convulsión o crisis epiléptica depende de la parte del cerebro afectada.</a:t>
            </a:r>
          </a:p>
          <a:p>
            <a:pPr fontAlgn="base">
              <a:buFont typeface="Wingdings" pitchFamily="2" charset="2"/>
              <a:buChar char="ü"/>
            </a:pPr>
            <a:r>
              <a:rPr lang="es-ES" b="1" dirty="0"/>
              <a:t>La mayoría de las veces, la convulsión es similar a la anterior. Algunas personas con epilepsia tienen una sensación extraña antes de cada convulsión. </a:t>
            </a:r>
            <a:r>
              <a:rPr lang="es-ES" b="1" dirty="0">
                <a:solidFill>
                  <a:srgbClr val="FF0000"/>
                </a:solidFill>
              </a:rPr>
              <a:t>Estas sensaciones pueden ser hormigueo, sentir un olor que realmente no existe o cambios emocionales. Esto se denomina </a:t>
            </a:r>
            <a:r>
              <a:rPr lang="es-ES" b="1" dirty="0" smtClean="0">
                <a:solidFill>
                  <a:srgbClr val="FF0000"/>
                </a:solidFill>
              </a:rPr>
              <a:t>aura. </a:t>
            </a:r>
            <a:endParaRPr lang="es-ES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8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865</Words>
  <Application>Microsoft Office PowerPoint</Application>
  <PresentationFormat>Presentación en pantalla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DEFINICION</vt:lpstr>
      <vt:lpstr>Diferenciar…</vt:lpstr>
      <vt:lpstr>MITOS</vt:lpstr>
      <vt:lpstr>causas</vt:lpstr>
      <vt:lpstr>CAUSAS</vt:lpstr>
      <vt:lpstr>Que son la neuronas?</vt:lpstr>
      <vt:lpstr>sinapsis</vt:lpstr>
      <vt:lpstr>síntomas</vt:lpstr>
      <vt:lpstr>Tipos de convulsión</vt:lpstr>
      <vt:lpstr>Pruebas y exámenes</vt:lpstr>
      <vt:lpstr>Presentación de PowerPoint</vt:lpstr>
      <vt:lpstr> Los exámenes que se pueden hacer incluyen: </vt:lpstr>
      <vt:lpstr>TRATAMIENTO</vt:lpstr>
      <vt:lpstr>Factores que desencadenan un ataque</vt:lpstr>
      <vt:lpstr>Primeros auxilios en ataques parciales</vt:lpstr>
      <vt:lpstr>RECOMENDACIONES</vt:lpstr>
      <vt:lpstr>IMPACTO DE LA EPILEPSIA</vt:lpstr>
      <vt:lpstr>ASPECTOS SOCIALES</vt:lpstr>
      <vt:lpstr>Presentación de PowerPoint</vt:lpstr>
      <vt:lpstr>Presentación de PowerPoint</vt:lpstr>
      <vt:lpstr>                 Derechos humanos </vt:lpstr>
      <vt:lpstr> La respuesta de la OMS </vt:lpstr>
      <vt:lpstr>programa de la OMS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Georgy</dc:creator>
  <cp:lastModifiedBy>Georgy</cp:lastModifiedBy>
  <cp:revision>31</cp:revision>
  <dcterms:created xsi:type="dcterms:W3CDTF">2016-05-27T01:50:43Z</dcterms:created>
  <dcterms:modified xsi:type="dcterms:W3CDTF">2016-07-18T17:14:30Z</dcterms:modified>
</cp:coreProperties>
</file>