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257" r:id="rId3"/>
    <p:sldId id="268" r:id="rId4"/>
    <p:sldId id="286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53" d="100"/>
          <a:sy n="53" d="100"/>
        </p:scale>
        <p:origin x="-179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33F8-B692-4864-B871-638147D442B7}" type="datetimeFigureOut">
              <a:rPr lang="es-ES" smtClean="0"/>
              <a:t>15/07/2011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A1D5E-D234-401A-B773-D4F9C7536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31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A1D5E-D234-401A-B773-D4F9C7536E66}" type="slidenum">
              <a:rPr lang="es-ES" smtClean="0"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AFF6B7-D9F8-4459-A515-AFDA9E12FCAC}" type="datetimeFigureOut">
              <a:rPr lang="es-ES" smtClean="0"/>
              <a:pPr/>
              <a:t>15/07/2011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109DE3-E1D0-44DB-AEB5-956A923DE43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002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i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75656" y="692696"/>
            <a:ext cx="7776864" cy="54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PROPUESTA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DE TRABAJO  ÁREA DE  EXPRESION ARTÍSTICA:</a:t>
            </a:r>
            <a:br>
              <a:rPr lang="es-MX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3600" i="1" dirty="0">
                <a:solidFill>
                  <a:schemeClr val="accent1">
                    <a:lumMod val="50000"/>
                  </a:schemeClr>
                </a:solidFill>
              </a:rPr>
              <a:t>“EL TEATRO COMO RECURSO DE EXTERIORIZACION  DE  EMOCIONES EN PERSONAS CON DISCAPACIDAD INTELECTUAL”</a:t>
            </a:r>
            <a:br>
              <a:rPr lang="es-MX" sz="3600" i="1" dirty="0">
                <a:solidFill>
                  <a:schemeClr val="accent1">
                    <a:lumMod val="50000"/>
                  </a:schemeClr>
                </a:solidFill>
              </a:rPr>
            </a:br>
            <a:endParaRPr lang="es-MX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428604"/>
            <a:ext cx="7768482" cy="565415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s-MX" dirty="0"/>
          </a:p>
          <a:p>
            <a:pPr>
              <a:buNone/>
            </a:pPr>
            <a:r>
              <a:rPr lang="es-MX" sz="3600" dirty="0" smtClean="0"/>
              <a:t>   </a:t>
            </a:r>
            <a:r>
              <a:rPr lang="es-MX" sz="2800" b="1" dirty="0" smtClean="0"/>
              <a:t>Reflexiones  </a:t>
            </a:r>
            <a:r>
              <a:rPr lang="es-MX" sz="2800" b="1" dirty="0"/>
              <a:t>acerca de sus propias producciones</a:t>
            </a:r>
            <a:r>
              <a:rPr lang="es-MX" sz="2800" b="1" dirty="0" smtClean="0"/>
              <a:t>:</a:t>
            </a:r>
          </a:p>
          <a:p>
            <a:pPr>
              <a:buNone/>
            </a:pPr>
            <a:endParaRPr lang="es-MX" sz="2800" i="1" dirty="0" smtClean="0"/>
          </a:p>
          <a:p>
            <a:pPr>
              <a:buNone/>
            </a:pPr>
            <a:endParaRPr lang="es-MX" sz="2800" i="1" dirty="0" smtClean="0"/>
          </a:p>
          <a:p>
            <a:pPr>
              <a:buNone/>
            </a:pPr>
            <a:r>
              <a:rPr lang="es-MX" sz="2800" b="1" i="1" dirty="0" smtClean="0"/>
              <a:t>    “Es </a:t>
            </a:r>
            <a:r>
              <a:rPr lang="es-MX" sz="2800" b="1" i="1" dirty="0"/>
              <a:t>importante que se pueda reflexionar acerca de </a:t>
            </a:r>
            <a:r>
              <a:rPr lang="es-MX" sz="2800" b="1" i="1" dirty="0" smtClean="0"/>
              <a:t>las acciones que realiza </a:t>
            </a:r>
            <a:r>
              <a:rPr lang="es-MX" sz="2800" b="1" i="1" dirty="0"/>
              <a:t>para valorar las competencias puestas en juego</a:t>
            </a:r>
            <a:r>
              <a:rPr lang="es-MX" sz="2800" b="1" dirty="0" smtClean="0"/>
              <a:t>.”</a:t>
            </a:r>
            <a:endParaRPr lang="es-MX" sz="2800" b="1" dirty="0"/>
          </a:p>
          <a:p>
            <a:pPr marL="0" indent="0">
              <a:buNone/>
            </a:pPr>
            <a:endParaRPr lang="es-MX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00100" y="714356"/>
            <a:ext cx="7933588" cy="55340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BO" sz="2800" b="1" dirty="0" smtClean="0"/>
              <a:t>Desarrollo </a:t>
            </a:r>
            <a:r>
              <a:rPr lang="es-BO" sz="2800" b="1" dirty="0"/>
              <a:t>de la atención a través del uso </a:t>
            </a:r>
            <a:endParaRPr lang="es-BO" sz="2800" b="1" dirty="0" smtClean="0"/>
          </a:p>
          <a:p>
            <a:pPr>
              <a:buNone/>
            </a:pPr>
            <a:r>
              <a:rPr lang="es-BO" sz="2800" b="1" dirty="0" smtClean="0"/>
              <a:t>del  </a:t>
            </a:r>
            <a:r>
              <a:rPr lang="es-BO" sz="2800" b="1" dirty="0"/>
              <a:t>esquema perceptivo</a:t>
            </a:r>
            <a:r>
              <a:rPr lang="es-BO" sz="2800" dirty="0"/>
              <a:t>: </a:t>
            </a:r>
            <a:endParaRPr lang="es-BO" sz="2800" dirty="0" smtClean="0"/>
          </a:p>
          <a:p>
            <a:pPr>
              <a:buNone/>
            </a:pPr>
            <a:r>
              <a:rPr lang="es-BO" sz="2800" i="1" dirty="0" smtClean="0"/>
              <a:t>Es </a:t>
            </a:r>
            <a:r>
              <a:rPr lang="es-BO" sz="2800" i="1" dirty="0"/>
              <a:t>asumir el rol  del espectador  se  pondrán </a:t>
            </a:r>
            <a:r>
              <a:rPr lang="es-BO" sz="2800" i="1" dirty="0" smtClean="0"/>
              <a:t>en</a:t>
            </a:r>
          </a:p>
          <a:p>
            <a:pPr>
              <a:buNone/>
            </a:pPr>
            <a:r>
              <a:rPr lang="es-BO" sz="2800" i="1" dirty="0" smtClean="0"/>
              <a:t> </a:t>
            </a:r>
            <a:r>
              <a:rPr lang="es-BO" sz="2800" i="1" dirty="0"/>
              <a:t>juego sus capacidades de observación y de </a:t>
            </a:r>
            <a:endParaRPr lang="es-BO" sz="2800" i="1" dirty="0" smtClean="0"/>
          </a:p>
          <a:p>
            <a:pPr>
              <a:buNone/>
            </a:pPr>
            <a:r>
              <a:rPr lang="es-BO" sz="2800" i="1" dirty="0" smtClean="0"/>
              <a:t>apreciación</a:t>
            </a:r>
            <a:r>
              <a:rPr lang="es-BO" sz="2800" dirty="0" smtClean="0"/>
              <a:t>. </a:t>
            </a:r>
          </a:p>
          <a:p>
            <a:pPr>
              <a:buNone/>
            </a:pPr>
            <a:r>
              <a:rPr lang="es-BO" sz="2800" i="1" dirty="0" smtClean="0"/>
              <a:t> </a:t>
            </a:r>
            <a:r>
              <a:rPr lang="es-BO" sz="2800" i="1" dirty="0"/>
              <a:t>La escucha atenta de la propuesta del otro, el </a:t>
            </a:r>
            <a:endParaRPr lang="es-BO" sz="2800" i="1" dirty="0" smtClean="0"/>
          </a:p>
          <a:p>
            <a:pPr>
              <a:buNone/>
            </a:pPr>
            <a:r>
              <a:rPr lang="es-BO" sz="2800" i="1" dirty="0" smtClean="0"/>
              <a:t>intercambio </a:t>
            </a:r>
            <a:r>
              <a:rPr lang="es-BO" sz="2800" i="1" dirty="0"/>
              <a:t>de opiniones, el aporte de ideas y </a:t>
            </a:r>
            <a:endParaRPr lang="es-BO" sz="2800" i="1" dirty="0" smtClean="0"/>
          </a:p>
          <a:p>
            <a:pPr>
              <a:buNone/>
            </a:pPr>
            <a:r>
              <a:rPr lang="es-BO" sz="2800" i="1" dirty="0" smtClean="0"/>
              <a:t>soluciones distintas que construyan al </a:t>
            </a:r>
          </a:p>
          <a:p>
            <a:pPr>
              <a:buNone/>
            </a:pPr>
            <a:r>
              <a:rPr lang="es-BO" sz="2800" i="1" dirty="0" smtClean="0"/>
              <a:t>conocimiento   servirán  para que reflexionen sobre</a:t>
            </a:r>
          </a:p>
          <a:p>
            <a:pPr>
              <a:buNone/>
            </a:pPr>
            <a:r>
              <a:rPr lang="es-BO" sz="2800" i="1" dirty="0" smtClean="0"/>
              <a:t> </a:t>
            </a:r>
            <a:r>
              <a:rPr lang="es-BO" sz="2800" i="1" dirty="0"/>
              <a:t>sus </a:t>
            </a:r>
            <a:r>
              <a:rPr lang="es-BO" sz="2800" i="1" dirty="0" smtClean="0"/>
              <a:t>propias  </a:t>
            </a:r>
            <a:r>
              <a:rPr lang="es-BO" sz="2800" i="1" dirty="0"/>
              <a:t>prácticas </a:t>
            </a:r>
            <a:r>
              <a:rPr lang="es-BO" sz="2800" i="1" dirty="0" smtClean="0"/>
              <a:t> </a:t>
            </a:r>
            <a:r>
              <a:rPr lang="es-BO" sz="2800" i="1" dirty="0"/>
              <a:t>pudiendo modificarlas</a:t>
            </a:r>
            <a:r>
              <a:rPr lang="es-BO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6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428604"/>
            <a:ext cx="7933588" cy="58197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¿Cómo favorece el teatro para la relación con los otros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800" dirty="0" smtClean="0"/>
              <a:t>Aumenta el autoestima</a:t>
            </a:r>
          </a:p>
          <a:p>
            <a:pPr>
              <a:buNone/>
            </a:pPr>
            <a:r>
              <a:rPr lang="es-ES" sz="2800" dirty="0" smtClean="0"/>
              <a:t>Convivir en grupo (propician a la integración)</a:t>
            </a:r>
          </a:p>
          <a:p>
            <a:pPr>
              <a:buNone/>
            </a:pPr>
            <a:r>
              <a:rPr lang="es-ES" sz="2800" dirty="0" smtClean="0"/>
              <a:t>Conocen y controlan sus emociones</a:t>
            </a:r>
          </a:p>
          <a:p>
            <a:pPr>
              <a:buNone/>
            </a:pPr>
            <a:r>
              <a:rPr lang="es-ES" sz="2800" dirty="0" smtClean="0"/>
              <a:t>Descubren lo que es la disciplina y la constancia </a:t>
            </a:r>
          </a:p>
          <a:p>
            <a:pPr>
              <a:buNone/>
            </a:pPr>
            <a:r>
              <a:rPr lang="es-ES" sz="2800" dirty="0" smtClean="0"/>
              <a:t>en el trabajo</a:t>
            </a:r>
          </a:p>
          <a:p>
            <a:pPr>
              <a:buNone/>
            </a:pPr>
            <a:r>
              <a:rPr lang="es-ES" sz="2800" dirty="0" smtClean="0"/>
              <a:t>Ayuda a la socialización </a:t>
            </a:r>
          </a:p>
          <a:p>
            <a:pPr>
              <a:buNone/>
            </a:pPr>
            <a:r>
              <a:rPr lang="es-ES" sz="2800" dirty="0" smtClean="0"/>
              <a:t>Transmite e involucra valores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Objetivo general</a:t>
            </a:r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" sz="2800" i="1" dirty="0" smtClean="0"/>
              <a:t>“Posibilitar a los participantes  el desarrollo de sus capacidades relacionales, en un proceso de construcción de la identidad individual y social, que propicie la integración socio comunitaria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/>
          <a:lstStyle/>
          <a:p>
            <a:r>
              <a:rPr lang="es-ES" dirty="0" smtClean="0"/>
              <a:t> Taller teatral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357166"/>
            <a:ext cx="7758138" cy="56501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sz="4000" b="1" dirty="0" smtClean="0"/>
              <a:t>Objetivos Específicos:</a:t>
            </a:r>
          </a:p>
          <a:p>
            <a:pPr>
              <a:buNone/>
            </a:pPr>
            <a:endParaRPr lang="es-ES" sz="4000" b="1" dirty="0" smtClean="0"/>
          </a:p>
          <a:p>
            <a:pPr marL="0" indent="0" algn="just">
              <a:buNone/>
            </a:pPr>
            <a:r>
              <a:rPr lang="es-MX" sz="3800" dirty="0" smtClean="0"/>
              <a:t>1.-Favorecer </a:t>
            </a:r>
            <a:r>
              <a:rPr lang="es-MX" sz="3800" dirty="0"/>
              <a:t>la integración socio comunitaria </a:t>
            </a:r>
          </a:p>
          <a:p>
            <a:pPr marL="0" indent="0" algn="just">
              <a:buNone/>
            </a:pPr>
            <a:r>
              <a:rPr lang="es-MX" sz="3800" dirty="0" smtClean="0"/>
              <a:t>2.-Valorar </a:t>
            </a:r>
            <a:r>
              <a:rPr lang="es-MX" sz="3800" dirty="0"/>
              <a:t>su cuerpo como instrumento de </a:t>
            </a:r>
            <a:r>
              <a:rPr lang="es-MX" sz="3800" dirty="0" smtClean="0"/>
              <a:t>expresión</a:t>
            </a:r>
          </a:p>
          <a:p>
            <a:pPr marL="0" indent="0" algn="just">
              <a:buNone/>
            </a:pPr>
            <a:r>
              <a:rPr lang="es-MX" sz="3800" dirty="0" smtClean="0"/>
              <a:t>3.-Reconocer </a:t>
            </a:r>
            <a:r>
              <a:rPr lang="es-MX" sz="3800" dirty="0"/>
              <a:t>el propio cuerpo, sus posibilidades y </a:t>
            </a:r>
            <a:r>
              <a:rPr lang="es-MX" sz="3800" dirty="0" smtClean="0"/>
              <a:t>dificultades</a:t>
            </a:r>
          </a:p>
          <a:p>
            <a:pPr marL="0" indent="0" algn="just">
              <a:buNone/>
            </a:pPr>
            <a:r>
              <a:rPr lang="es-MX" sz="3800" dirty="0" smtClean="0"/>
              <a:t>4.- Comprender </a:t>
            </a:r>
            <a:r>
              <a:rPr lang="es-MX" sz="3800" dirty="0"/>
              <a:t>y </a:t>
            </a:r>
            <a:r>
              <a:rPr lang="es-MX" sz="3800" dirty="0" smtClean="0"/>
              <a:t> expresarse  </a:t>
            </a:r>
            <a:r>
              <a:rPr lang="es-MX" sz="3800" dirty="0"/>
              <a:t>con distintos tipos de signos (lingüísticos, corporales, etc.)</a:t>
            </a:r>
          </a:p>
          <a:p>
            <a:pPr marL="0" indent="0" algn="just">
              <a:buNone/>
            </a:pPr>
            <a:r>
              <a:rPr lang="es-MX" sz="3800" dirty="0" smtClean="0"/>
              <a:t>5.-Percibir </a:t>
            </a:r>
            <a:r>
              <a:rPr lang="es-MX" sz="3800" dirty="0"/>
              <a:t>y opinar como espectadores activos </a:t>
            </a:r>
          </a:p>
          <a:p>
            <a:pPr marL="0" indent="0" algn="just">
              <a:buNone/>
            </a:pPr>
            <a:r>
              <a:rPr lang="es-MX" sz="3800" dirty="0" smtClean="0"/>
              <a:t>6.-Adaptarse </a:t>
            </a:r>
            <a:r>
              <a:rPr lang="es-MX" sz="3800" dirty="0"/>
              <a:t>a las propuestas de los compañeros y a las consignas del docente durante la improvisación.</a:t>
            </a:r>
          </a:p>
          <a:p>
            <a:pPr marL="0" indent="0" algn="just">
              <a:buNone/>
            </a:pPr>
            <a:r>
              <a:rPr lang="es-MX" sz="3800" dirty="0" smtClean="0"/>
              <a:t>7.-Reflexionar </a:t>
            </a:r>
            <a:r>
              <a:rPr lang="es-MX" sz="3800" dirty="0"/>
              <a:t>acerca de sus producciones</a:t>
            </a:r>
            <a:r>
              <a:rPr lang="es-MX" sz="3800" dirty="0" smtClean="0"/>
              <a:t>.</a:t>
            </a:r>
            <a:endParaRPr lang="es-MX" sz="3800" dirty="0"/>
          </a:p>
          <a:p>
            <a:pPr marL="0" indent="0">
              <a:buNone/>
            </a:pPr>
            <a:endParaRPr lang="es-MX" sz="3800" dirty="0"/>
          </a:p>
          <a:p>
            <a:pPr marL="0" indent="0">
              <a:buNone/>
            </a:pPr>
            <a:endParaRPr lang="es-E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/>
          <a:lstStyle/>
          <a:p>
            <a:pPr>
              <a:buNone/>
            </a:pPr>
            <a:r>
              <a:rPr lang="es-ES_tradnl" b="1" dirty="0" smtClean="0"/>
              <a:t>Beneficiarios  del taller: 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Participantes con Discapacidad </a:t>
            </a:r>
          </a:p>
          <a:p>
            <a:pPr>
              <a:buNone/>
            </a:pPr>
            <a:r>
              <a:rPr lang="es-ES_tradnl" dirty="0" smtClean="0"/>
              <a:t>Intelectual</a:t>
            </a:r>
          </a:p>
          <a:p>
            <a:pPr marL="0" indent="0">
              <a:buNone/>
            </a:pPr>
            <a:r>
              <a:rPr lang="es-ES_tradnl" dirty="0" smtClean="0"/>
              <a:t> La familia</a:t>
            </a:r>
          </a:p>
          <a:p>
            <a:pPr marL="0" indent="0">
              <a:buNone/>
            </a:pPr>
            <a:r>
              <a:rPr lang="es-ES_tradnl" dirty="0" smtClean="0"/>
              <a:t> Comunidad </a:t>
            </a:r>
            <a:endParaRPr lang="es-ES_tradnl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242889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1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8938" cy="108266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500042"/>
            <a:ext cx="7862150" cy="5748358"/>
          </a:xfrm>
        </p:spPr>
        <p:txBody>
          <a:bodyPr/>
          <a:lstStyle/>
          <a:p>
            <a:pPr>
              <a:buNone/>
            </a:pPr>
            <a:r>
              <a:rPr lang="es-MX" sz="4000" dirty="0" smtClean="0"/>
              <a:t>Lo que se trabajara  en aula:</a:t>
            </a:r>
            <a:endParaRPr lang="es-MX" sz="4000" dirty="0"/>
          </a:p>
          <a:p>
            <a:pPr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Memoria somato sensorial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Memoria sensitiva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persona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El objeto</a:t>
            </a: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30003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0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571480"/>
            <a:ext cx="7862150" cy="5429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MEMORIA SOMATO SENSORIAL</a:t>
            </a:r>
          </a:p>
          <a:p>
            <a:pPr marL="0" indent="0">
              <a:buNone/>
            </a:pPr>
            <a:r>
              <a:rPr lang="es-MX" dirty="0" smtClean="0"/>
              <a:t>Ejemplos de actividades: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b="1" dirty="0" smtClean="0"/>
              <a:t>El PRECALENTAMIENTO MUSCULAR</a:t>
            </a:r>
            <a:r>
              <a:rPr lang="es-MX" dirty="0" smtClean="0"/>
              <a:t>: </a:t>
            </a:r>
          </a:p>
          <a:p>
            <a:pPr marL="0" indent="0">
              <a:buNone/>
            </a:pPr>
            <a:r>
              <a:rPr lang="es-MX" dirty="0" smtClean="0"/>
              <a:t>Se formara un círculo con los alumnos y mediante órdenes, los mismos comenzaran a mover cada parte de su cuerpo, cada parte a mover buscara ocupar el mayor espacio posible.</a:t>
            </a:r>
          </a:p>
          <a:p>
            <a:pPr marL="0" indent="0">
              <a:buNone/>
            </a:pPr>
            <a:r>
              <a:rPr lang="es-MX" b="1" dirty="0" smtClean="0"/>
              <a:t>EXPRESIÓN CORPORAL CON MUSICA</a:t>
            </a:r>
            <a:r>
              <a:rPr lang="es-MX" dirty="0" smtClean="0"/>
              <a:t>: </a:t>
            </a:r>
          </a:p>
          <a:p>
            <a:pPr marL="0" indent="0">
              <a:buNone/>
            </a:pPr>
            <a:r>
              <a:rPr lang="es-MX" dirty="0" smtClean="0"/>
              <a:t>Se colocará una música y los alumnos deberán moverse de acuerdo a lo que sus sentidos captan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36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785794"/>
            <a:ext cx="7862150" cy="5462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 smtClean="0"/>
              <a:t>HORMIGAS </a:t>
            </a:r>
            <a:r>
              <a:rPr lang="es-MX" sz="2800" b="1" dirty="0"/>
              <a:t>EN EL CUERPO</a:t>
            </a:r>
          </a:p>
          <a:p>
            <a:pPr marL="0" indent="0">
              <a:buNone/>
            </a:pPr>
            <a:r>
              <a:rPr lang="es-MX" sz="2800" dirty="0"/>
              <a:t>Sacar las hormigas de nuestro cuerpo sin utilizar las manos</a:t>
            </a:r>
          </a:p>
          <a:p>
            <a:pPr marL="0" indent="0">
              <a:buNone/>
            </a:pPr>
            <a:r>
              <a:rPr lang="es-MX" sz="2800" b="1" dirty="0" smtClean="0"/>
              <a:t>SUMANDO Y RETANDO EL CUERPO</a:t>
            </a:r>
          </a:p>
          <a:p>
            <a:pPr marL="0" indent="0">
              <a:buNone/>
            </a:pPr>
            <a:r>
              <a:rPr lang="es-ES_tradnl" sz="2800" dirty="0" smtClean="0"/>
              <a:t>Cada participante comenzara a mover una parte de su cuerpo, a consideración del coordinador, que va a sumando cada vez mas partes del cuerpo, luego va restando hasta llegar a la inmovilidad total.</a:t>
            </a:r>
            <a:endParaRPr lang="es-MX" sz="2800" dirty="0" smtClean="0"/>
          </a:p>
          <a:p>
            <a:pPr marL="0" indent="0">
              <a:buNone/>
            </a:pPr>
            <a:r>
              <a:rPr lang="es-MX" sz="2800" b="1" dirty="0" smtClean="0"/>
              <a:t>EJERCICIOS DE RELACION</a:t>
            </a:r>
          </a:p>
          <a:p>
            <a:pPr marL="0" indent="0">
              <a:buNone/>
            </a:pPr>
            <a:r>
              <a:rPr lang="es-MX" sz="2800" dirty="0" smtClean="0"/>
              <a:t>Despertarse como un felino</a:t>
            </a:r>
          </a:p>
        </p:txBody>
      </p:sp>
    </p:spTree>
    <p:extLst>
      <p:ext uri="{BB962C8B-B14F-4D97-AF65-F5344CB8AC3E}">
        <p14:creationId xmlns:p14="http://schemas.microsoft.com/office/powerpoint/2010/main" val="4172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620688"/>
            <a:ext cx="7686700" cy="55943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MEMORIA SENSITIVA:</a:t>
            </a:r>
          </a:p>
          <a:p>
            <a:pPr marL="0" indent="0">
              <a:buNone/>
            </a:pPr>
            <a:r>
              <a:rPr lang="es-MX" dirty="0" smtClean="0"/>
              <a:t>Ejemplos de actividades: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sz="2800" b="1" dirty="0"/>
              <a:t>MIS SENTIDOS CAPTAN </a:t>
            </a:r>
            <a:endParaRPr lang="es-MX" sz="2800" b="1" dirty="0" smtClean="0"/>
          </a:p>
          <a:p>
            <a:pPr marL="0" indent="0">
              <a:buNone/>
            </a:pPr>
            <a:r>
              <a:rPr lang="es-MX" sz="2800" dirty="0" smtClean="0"/>
              <a:t>frío-calor</a:t>
            </a:r>
            <a:r>
              <a:rPr lang="es-MX" sz="2800" dirty="0"/>
              <a:t>; chico </a:t>
            </a:r>
            <a:r>
              <a:rPr lang="es-MX" sz="2800" dirty="0" smtClean="0"/>
              <a:t>grande</a:t>
            </a:r>
            <a:endParaRPr lang="es-MX" sz="2800" dirty="0"/>
          </a:p>
          <a:p>
            <a:pPr marL="0" indent="0">
              <a:buNone/>
            </a:pPr>
            <a:r>
              <a:rPr lang="es-MX" sz="2800" b="1" dirty="0"/>
              <a:t>SENSACIONES DE TACTO: </a:t>
            </a:r>
            <a:endParaRPr lang="es-MX" sz="2800" b="1" dirty="0" smtClean="0"/>
          </a:p>
          <a:p>
            <a:pPr marL="0" indent="0">
              <a:buNone/>
            </a:pPr>
            <a:r>
              <a:rPr lang="es-MX" sz="2800" dirty="0" smtClean="0"/>
              <a:t>Es </a:t>
            </a:r>
            <a:r>
              <a:rPr lang="es-MX" sz="2800" dirty="0"/>
              <a:t>un ejercicio de sentir diferentes sensaciones (concentración) se intentara sentir que se toca algo rugoso, liso, suave, áspero, etc</a:t>
            </a:r>
            <a:r>
              <a:rPr lang="es-MX" sz="2800" dirty="0" smtClean="0"/>
              <a:t>.</a:t>
            </a:r>
            <a:endParaRPr lang="es-MX" sz="2800" dirty="0"/>
          </a:p>
          <a:p>
            <a:pPr marL="0" indent="0">
              <a:buNone/>
            </a:pPr>
            <a:r>
              <a:rPr lang="es-MX" sz="2800" b="1" dirty="0"/>
              <a:t>SENSACIONES DE </a:t>
            </a:r>
            <a:r>
              <a:rPr lang="es-MX" sz="2800" b="1" dirty="0" smtClean="0"/>
              <a:t>OLFATO</a:t>
            </a:r>
          </a:p>
          <a:p>
            <a:pPr marL="0" indent="0">
              <a:buNone/>
            </a:pPr>
            <a:r>
              <a:rPr lang="es-MX" sz="2800" dirty="0" smtClean="0"/>
              <a:t>Olores agradables, desagradables etc. </a:t>
            </a:r>
            <a:endParaRPr lang="es-MX" sz="2800" dirty="0"/>
          </a:p>
          <a:p>
            <a:pPr marL="0" indent="0">
              <a:buNone/>
            </a:pPr>
            <a:r>
              <a:rPr lang="es-MX" sz="2800" b="1" dirty="0"/>
              <a:t>SENSACIONES </a:t>
            </a:r>
            <a:r>
              <a:rPr lang="es-MX" sz="2800" b="1" dirty="0" smtClean="0"/>
              <a:t> AUDITIVAS </a:t>
            </a:r>
          </a:p>
          <a:p>
            <a:pPr marL="0" indent="0">
              <a:buNone/>
            </a:pPr>
            <a:r>
              <a:rPr lang="es-MX" sz="2800" dirty="0" smtClean="0"/>
              <a:t>Naturaleza, ruidos fuertes, suaves tonos de voz   </a:t>
            </a:r>
            <a:r>
              <a:rPr lang="es-MX" sz="2800" dirty="0" err="1" smtClean="0"/>
              <a:t>etc</a:t>
            </a:r>
            <a:r>
              <a:rPr lang="es-MX" sz="2800" dirty="0" smtClean="0"/>
              <a:t> </a:t>
            </a:r>
            <a:endParaRPr lang="es-MX" sz="2800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90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 DEL 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El teatro nació en Atenas Grecia en el </a:t>
            </a:r>
          </a:p>
          <a:p>
            <a:pPr>
              <a:buNone/>
            </a:pPr>
            <a:r>
              <a:rPr lang="es-ES" dirty="0" smtClean="0"/>
              <a:t>siglo V y VI </a:t>
            </a:r>
            <a:r>
              <a:rPr lang="es-ES" dirty="0" err="1" smtClean="0"/>
              <a:t>a.c.</a:t>
            </a:r>
            <a:r>
              <a:rPr lang="es-ES" dirty="0" smtClean="0"/>
              <a:t> en ceremonias primitivas </a:t>
            </a:r>
          </a:p>
          <a:p>
            <a:pPr>
              <a:buNone/>
            </a:pPr>
            <a:r>
              <a:rPr lang="es-ES" dirty="0" smtClean="0"/>
              <a:t>de rituales que irían evolucionando hacia </a:t>
            </a:r>
          </a:p>
          <a:p>
            <a:pPr>
              <a:buNone/>
            </a:pPr>
            <a:r>
              <a:rPr lang="es-ES" dirty="0" smtClean="0"/>
              <a:t>el teatro, constituyendo uno de los </a:t>
            </a:r>
          </a:p>
          <a:p>
            <a:pPr>
              <a:buNone/>
            </a:pPr>
            <a:r>
              <a:rPr lang="es-ES" dirty="0" smtClean="0"/>
              <a:t>grandes logros culturales e iniciando sus</a:t>
            </a:r>
          </a:p>
          <a:p>
            <a:pPr>
              <a:buNone/>
            </a:pPr>
            <a:r>
              <a:rPr lang="es-ES" dirty="0" smtClean="0"/>
              <a:t> pasos en gran parte de Europa.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428604"/>
            <a:ext cx="7615262" cy="55786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3200" dirty="0"/>
          </a:p>
          <a:p>
            <a:pPr marL="0" indent="0">
              <a:buNone/>
            </a:pPr>
            <a:r>
              <a:rPr lang="es-MX" sz="3200" dirty="0" smtClean="0"/>
              <a:t>LA PERSONA</a:t>
            </a:r>
            <a:r>
              <a:rPr lang="es-MX" sz="3200" b="1" dirty="0" smtClean="0"/>
              <a:t>:</a:t>
            </a:r>
          </a:p>
          <a:p>
            <a:pPr marL="0" indent="0">
              <a:buNone/>
            </a:pPr>
            <a:r>
              <a:rPr lang="es-MX" sz="2800" dirty="0" smtClean="0"/>
              <a:t>Ejemplos de actividades:</a:t>
            </a:r>
          </a:p>
          <a:p>
            <a:pPr marL="0" indent="0">
              <a:buNone/>
            </a:pPr>
            <a:endParaRPr lang="es-BO" sz="2800" dirty="0" smtClean="0"/>
          </a:p>
          <a:p>
            <a:pPr marL="0" indent="0">
              <a:buNone/>
            </a:pPr>
            <a:endParaRPr lang="es-BO" sz="2800" dirty="0" smtClean="0"/>
          </a:p>
          <a:p>
            <a:pPr marL="0" indent="0">
              <a:buNone/>
            </a:pPr>
            <a:r>
              <a:rPr lang="es-BO" sz="2800" b="1" dirty="0" smtClean="0"/>
              <a:t>COMO </a:t>
            </a:r>
            <a:r>
              <a:rPr lang="es-BO" sz="2800" b="1" dirty="0"/>
              <a:t>ESTOY EN EL </a:t>
            </a:r>
            <a:r>
              <a:rPr lang="es-BO" sz="2800" b="1" dirty="0" smtClean="0"/>
              <a:t>ESPACIO</a:t>
            </a:r>
          </a:p>
          <a:p>
            <a:pPr marL="0" indent="0">
              <a:buNone/>
            </a:pPr>
            <a:r>
              <a:rPr lang="es-BO" sz="2800" dirty="0" smtClean="0"/>
              <a:t> </a:t>
            </a:r>
            <a:r>
              <a:rPr lang="es-BO" sz="2800" dirty="0"/>
              <a:t>Caminata en el espacio, sin consignas, sin dirección preestablecida, carrera, luego stop. Pedir a un participante que se describa como esta parado, que apoyos tiene, como se siente en el espacio</a:t>
            </a:r>
            <a:r>
              <a:rPr lang="es-BO" sz="2800" dirty="0" smtClean="0"/>
              <a:t>.</a:t>
            </a:r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00108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5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/>
              <a:t/>
            </a:r>
            <a:br>
              <a:rPr lang="es-BO" dirty="0"/>
            </a:br>
            <a:r>
              <a:rPr lang="es-BO" dirty="0" smtClean="0"/>
              <a:t/>
            </a:r>
            <a:br>
              <a:rPr lang="es-BO" dirty="0" smtClean="0"/>
            </a:br>
            <a:endParaRPr lang="es-B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00100" y="428604"/>
            <a:ext cx="7686700" cy="600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BO" b="1" dirty="0" smtClean="0"/>
              <a:t>   CONTAR </a:t>
            </a:r>
            <a:r>
              <a:rPr lang="es-BO" b="1" dirty="0"/>
              <a:t>SU PROPIA HISTORIA</a:t>
            </a:r>
            <a:r>
              <a:rPr lang="es-BO" dirty="0"/>
              <a:t>. </a:t>
            </a:r>
            <a:endParaRPr lang="es-BO" dirty="0" smtClean="0"/>
          </a:p>
          <a:p>
            <a:pPr>
              <a:buNone/>
            </a:pPr>
            <a:r>
              <a:rPr lang="es-BO" dirty="0" smtClean="0"/>
              <a:t>   Mediante el juego de roles cada participante  da a conocer como es la relación dentro su familia.</a:t>
            </a:r>
          </a:p>
          <a:p>
            <a:pPr>
              <a:buNone/>
            </a:pPr>
            <a:r>
              <a:rPr lang="es-BO" dirty="0" smtClean="0"/>
              <a:t>  </a:t>
            </a:r>
          </a:p>
          <a:p>
            <a:pPr>
              <a:buNone/>
            </a:pPr>
            <a:r>
              <a:rPr lang="es-BO" dirty="0" smtClean="0"/>
              <a:t>   </a:t>
            </a:r>
            <a:r>
              <a:rPr lang="es-BO" b="1" dirty="0" smtClean="0"/>
              <a:t>CONCENTRACIÓN DE LA ATENCIÓN/ IMAGINACIÓN</a:t>
            </a:r>
            <a:endParaRPr lang="es-BO" dirty="0" smtClean="0"/>
          </a:p>
          <a:p>
            <a:pPr>
              <a:buNone/>
            </a:pPr>
            <a:r>
              <a:rPr lang="es-BO" sz="2800" dirty="0" smtClean="0"/>
              <a:t>    Donde esta, </a:t>
            </a:r>
            <a:r>
              <a:rPr lang="es-BO" sz="2800" dirty="0"/>
              <a:t>que ve, en que piensa</a:t>
            </a:r>
          </a:p>
          <a:p>
            <a:pPr marL="109728" indent="0">
              <a:buNone/>
            </a:pPr>
            <a:r>
              <a:rPr lang="es-BO" sz="2800" dirty="0" smtClean="0"/>
              <a:t>   Que </a:t>
            </a:r>
            <a:r>
              <a:rPr lang="es-BO" sz="2800" dirty="0"/>
              <a:t>va a hacer, que hace </a:t>
            </a:r>
            <a:r>
              <a:rPr lang="es-BO" sz="2800" dirty="0" smtClean="0"/>
              <a:t>ahora, donde quiere         </a:t>
            </a:r>
          </a:p>
          <a:p>
            <a:pPr>
              <a:buNone/>
            </a:pPr>
            <a:r>
              <a:rPr lang="es-BO" sz="2800" b="1" dirty="0" smtClean="0"/>
              <a:t>   </a:t>
            </a:r>
          </a:p>
          <a:p>
            <a:pPr>
              <a:buNone/>
            </a:pPr>
            <a:r>
              <a:rPr lang="es-BO" sz="2800" b="1" dirty="0" smtClean="0"/>
              <a:t>    MIRAR </a:t>
            </a:r>
            <a:r>
              <a:rPr lang="es-BO" sz="2800" b="1" dirty="0"/>
              <a:t>OBSERVAR Y </a:t>
            </a:r>
            <a:r>
              <a:rPr lang="es-BO" sz="2800" b="1" dirty="0" smtClean="0"/>
              <a:t>VER</a:t>
            </a:r>
          </a:p>
          <a:p>
            <a:pPr>
              <a:buNone/>
            </a:pPr>
            <a:r>
              <a:rPr lang="es-BO" sz="2800" dirty="0" smtClean="0"/>
              <a:t>    Ser parte del publico, dar sus puntos de vista</a:t>
            </a:r>
          </a:p>
          <a:p>
            <a:pPr>
              <a:buNone/>
            </a:pPr>
            <a:endParaRPr lang="es-BO" sz="2800" b="1" dirty="0"/>
          </a:p>
          <a:p>
            <a:pPr marL="109728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0997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42976" y="357166"/>
            <a:ext cx="7790712" cy="607223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BO" sz="3200" dirty="0" smtClean="0"/>
              <a:t>La persecución del actor al objeto</a:t>
            </a:r>
          </a:p>
          <a:p>
            <a:pPr marL="109728" indent="0">
              <a:buNone/>
            </a:pPr>
            <a:endParaRPr lang="es-BO" sz="3200" b="1" dirty="0" smtClean="0"/>
          </a:p>
          <a:p>
            <a:pPr marL="109728" indent="0">
              <a:buNone/>
            </a:pPr>
            <a:r>
              <a:rPr lang="es-BO" sz="2800" dirty="0" smtClean="0"/>
              <a:t>La base de toda exteriorización de emociones toma como base buscar el objeto sea este animado o inanimado, que pueda ejecutarse dentro la acción teatral.</a:t>
            </a:r>
          </a:p>
          <a:p>
            <a:pPr marL="109728" indent="0">
              <a:buNone/>
            </a:pPr>
            <a:endParaRPr lang="es-MX" sz="2800" dirty="0" smtClean="0"/>
          </a:p>
          <a:p>
            <a:pPr marL="109728" indent="0">
              <a:buNone/>
            </a:pPr>
            <a:r>
              <a:rPr lang="es-MX" sz="2800" dirty="0" smtClean="0"/>
              <a:t> Ejemplos de actividades:</a:t>
            </a:r>
          </a:p>
          <a:p>
            <a:pPr marL="109728" indent="0">
              <a:buNone/>
            </a:pPr>
            <a:endParaRPr lang="es-BO" sz="2800" dirty="0" smtClean="0"/>
          </a:p>
          <a:p>
            <a:pPr marL="109728" indent="0">
              <a:buNone/>
            </a:pPr>
            <a:r>
              <a:rPr lang="es-BO" sz="2800" b="1" dirty="0" smtClean="0"/>
              <a:t>DESCRIPCIÓN DE OBJETOS</a:t>
            </a:r>
            <a:r>
              <a:rPr lang="es-BO" sz="2800" dirty="0" smtClean="0"/>
              <a:t>: </a:t>
            </a:r>
          </a:p>
          <a:p>
            <a:pPr marL="109728" indent="0">
              <a:buNone/>
            </a:pPr>
            <a:r>
              <a:rPr lang="es-BO" sz="2800" dirty="0" smtClean="0"/>
              <a:t>Observaran un objeto con el mayor detenimiento, luego se le retirara de su vista y a continuación describirán al mismo</a:t>
            </a:r>
            <a:endParaRPr lang="es-BO" sz="2800" dirty="0"/>
          </a:p>
        </p:txBody>
      </p:sp>
    </p:spTree>
    <p:extLst>
      <p:ext uri="{BB962C8B-B14F-4D97-AF65-F5344CB8AC3E}">
        <p14:creationId xmlns:p14="http://schemas.microsoft.com/office/powerpoint/2010/main" val="40752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500042"/>
            <a:ext cx="7933588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800" dirty="0" smtClean="0"/>
              <a:t>    </a:t>
            </a:r>
            <a:r>
              <a:rPr lang="es-ES_tradnl" b="1" dirty="0" smtClean="0"/>
              <a:t>PASANDO OBJETOS</a:t>
            </a:r>
            <a:r>
              <a:rPr lang="es-ES_tradnl" sz="2800" dirty="0" smtClean="0"/>
              <a:t>:</a:t>
            </a:r>
          </a:p>
          <a:p>
            <a:pPr algn="just">
              <a:buNone/>
            </a:pPr>
            <a:r>
              <a:rPr lang="es-ES_tradnl" dirty="0" smtClean="0"/>
              <a:t>   </a:t>
            </a:r>
            <a:r>
              <a:rPr lang="es-ES_tradnl" sz="3000" dirty="0" smtClean="0"/>
              <a:t>En un circulo con los ojos vendados, cada participante aportara un objeto, por medio del tacto se debe reconocer al objeto y describirlo, luego se pasa al compañero dicho objeto.</a:t>
            </a:r>
            <a:endParaRPr lang="es-ES" sz="3000" dirty="0" smtClean="0"/>
          </a:p>
          <a:p>
            <a:pPr>
              <a:buNone/>
            </a:pPr>
            <a:r>
              <a:rPr lang="es-ES_tradnl" dirty="0" smtClean="0"/>
              <a:t>   </a:t>
            </a:r>
            <a:r>
              <a:rPr lang="es-ES_tradnl" b="1" dirty="0" smtClean="0"/>
              <a:t>RESIGNIFICANDO OBJETOS</a:t>
            </a:r>
            <a:r>
              <a:rPr lang="es-ES_tradnl" dirty="0" smtClean="0"/>
              <a:t>:</a:t>
            </a:r>
          </a:p>
          <a:p>
            <a:pPr>
              <a:buNone/>
            </a:pPr>
            <a:r>
              <a:rPr lang="es-ES_tradnl" dirty="0" smtClean="0"/>
              <a:t>    </a:t>
            </a:r>
            <a:r>
              <a:rPr lang="es-ES_tradnl" sz="2800" dirty="0" smtClean="0"/>
              <a:t>Entrar en contacto con una almohada sentir su textura, su peso, darle un significado personal, comenzar a jugar con la almohada, con las partes del cuerpo, se puede variar invitando a un miembro del grupo a sumarse al juego</a:t>
            </a:r>
            <a:endParaRPr lang="es-ES" sz="28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428604"/>
            <a:ext cx="7933588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sz="3500" dirty="0" smtClean="0"/>
              <a:t>  </a:t>
            </a:r>
          </a:p>
          <a:p>
            <a:pPr>
              <a:buNone/>
            </a:pPr>
            <a:endParaRPr lang="es-ES_tradnl" sz="3500" dirty="0" smtClean="0"/>
          </a:p>
          <a:p>
            <a:pPr>
              <a:buNone/>
            </a:pPr>
            <a:endParaRPr lang="es-ES_tradnl" sz="3500" dirty="0" smtClean="0"/>
          </a:p>
          <a:p>
            <a:pPr>
              <a:buNone/>
            </a:pPr>
            <a:endParaRPr lang="es-ES_tradnl" sz="3500" dirty="0" smtClean="0"/>
          </a:p>
          <a:p>
            <a:pPr>
              <a:buNone/>
            </a:pPr>
            <a:endParaRPr lang="es-ES_tradnl" sz="3500" dirty="0" smtClean="0"/>
          </a:p>
          <a:p>
            <a:pPr>
              <a:buNone/>
            </a:pPr>
            <a:r>
              <a:rPr lang="es-ES_tradnl" sz="3500" dirty="0" smtClean="0"/>
              <a:t> </a:t>
            </a:r>
          </a:p>
          <a:p>
            <a:pPr>
              <a:buNone/>
            </a:pPr>
            <a:r>
              <a:rPr lang="es-ES_tradnl" dirty="0" smtClean="0"/>
              <a:t>   </a:t>
            </a:r>
            <a:r>
              <a:rPr lang="es-ES_tradnl" b="1" dirty="0" smtClean="0"/>
              <a:t>EL VENDEDOR</a:t>
            </a:r>
            <a:r>
              <a:rPr lang="es-ES_tradnl" dirty="0" smtClean="0"/>
              <a:t>. </a:t>
            </a:r>
          </a:p>
          <a:p>
            <a:pPr>
              <a:buNone/>
            </a:pPr>
            <a:r>
              <a:rPr lang="es-ES_tradnl" dirty="0" smtClean="0"/>
              <a:t>   </a:t>
            </a:r>
            <a:r>
              <a:rPr lang="es-ES_tradnl" sz="3000" dirty="0" smtClean="0"/>
              <a:t>Se pide a un participante que pase a vendernos algo, el grupo deberá hacer preguntar inverosímiles. Luego alguien puede pasar y vender algo inventado.</a:t>
            </a:r>
            <a:endParaRPr lang="es-ES" sz="3000" dirty="0" smtClean="0"/>
          </a:p>
          <a:p>
            <a:pPr>
              <a:buNone/>
            </a:pPr>
            <a:r>
              <a:rPr lang="es-ES_tradnl" sz="3000" dirty="0" smtClean="0"/>
              <a:t> </a:t>
            </a:r>
            <a:endParaRPr lang="es-ES" sz="3000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4396750" cy="26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428604"/>
            <a:ext cx="7933588" cy="600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dirty="0" smtClean="0"/>
              <a:t> </a:t>
            </a:r>
            <a:r>
              <a:rPr lang="es-ES_tradnl" b="1" dirty="0" smtClean="0"/>
              <a:t>  LA SILLA</a:t>
            </a:r>
            <a:r>
              <a:rPr lang="es-ES_tradnl" dirty="0" smtClean="0"/>
              <a:t>. </a:t>
            </a:r>
          </a:p>
          <a:p>
            <a:pPr>
              <a:buNone/>
            </a:pPr>
            <a:r>
              <a:rPr lang="es-ES_tradnl" dirty="0" smtClean="0"/>
              <a:t>   </a:t>
            </a:r>
            <a:r>
              <a:rPr lang="es-ES_tradnl" sz="3000" dirty="0" smtClean="0"/>
              <a:t>Sirve como elemento disparador, podemos trabajar con ella a partir de su función o bien redimensionarlo y ubicarlo en un contexto o texto dramático trabajar con ¿para que? Y ¿a dónde?</a:t>
            </a:r>
            <a:endParaRPr lang="es-ES" sz="3000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b="1" dirty="0" smtClean="0"/>
              <a:t>    EL REGALO IMAGINARIO</a:t>
            </a:r>
            <a:r>
              <a:rPr lang="es-ES_tradnl" dirty="0" smtClean="0"/>
              <a:t>. </a:t>
            </a:r>
          </a:p>
          <a:p>
            <a:pPr>
              <a:buNone/>
            </a:pPr>
            <a:r>
              <a:rPr lang="es-ES_tradnl" sz="3000" dirty="0" smtClean="0"/>
              <a:t>     Se trabaja en grupo, se comienza por entregar un regalo imaginario que se supone que es lo que el que va a recibir ansia, este lo usa lo guarda y a su vez lo pasa al que tiene al lado, al concluir la ronda dirán que regalaron y que recibieron de regalo</a:t>
            </a:r>
            <a:r>
              <a:rPr lang="es-ES_tradnl" sz="2800" dirty="0" smtClean="0"/>
              <a:t>.</a:t>
            </a:r>
            <a:endParaRPr lang="es-ES" sz="28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400" b="1" dirty="0" smtClean="0"/>
              <a:t>Recursos  humanos</a:t>
            </a:r>
            <a:endParaRPr lang="es-ES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Educadores comprometidos a un proceso de nuevas conductas.</a:t>
            </a:r>
          </a:p>
          <a:p>
            <a:pPr>
              <a:buNone/>
            </a:pPr>
            <a:r>
              <a:rPr lang="es-ES" dirty="0" smtClean="0"/>
              <a:t>    Participantes interesados.</a:t>
            </a:r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357562"/>
            <a:ext cx="35719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4900" b="1" dirty="0" smtClean="0"/>
              <a:t>Recursos  materiales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   Sonido.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Iluminación.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Vestuario.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Salón de </a:t>
            </a:r>
          </a:p>
          <a:p>
            <a:pPr>
              <a:buNone/>
            </a:pPr>
            <a:r>
              <a:rPr lang="es-ES_tradnl" dirty="0" smtClean="0"/>
              <a:t>   ensayos.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3973830" cy="45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/>
              <a:t>Evaluación</a:t>
            </a:r>
            <a:endParaRPr lang="es-ES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Se realizara a lo largo del proceso de l taller, por lo que será pertinente utilizar una lista de control en la que se detallara: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71810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428604"/>
            <a:ext cx="8005026" cy="5819796"/>
          </a:xfrm>
        </p:spPr>
        <p:txBody>
          <a:bodyPr/>
          <a:lstStyle/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1.Asistencia a las sesiones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2.Participación activa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3.Capacidad expresiva para resolver las     tareas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4.Trabajo y esfuerzo personal y grupal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5.Iniciativa y creatividad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6.Capacidad de integración</a:t>
            </a:r>
            <a:endParaRPr lang="es-ES" dirty="0" smtClean="0"/>
          </a:p>
          <a:p>
            <a:r>
              <a:rPr lang="es-ES_tradnl" dirty="0" smtClean="0"/>
              <a:t>La evaluación final valorara de forma global todos estos aspectos.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28604"/>
            <a:ext cx="1554270" cy="13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¿QUE ES EL TEATRO?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dirty="0" smtClean="0"/>
              <a:t>Es un espectáculo </a:t>
            </a:r>
            <a:r>
              <a:rPr lang="es-MX" dirty="0"/>
              <a:t>en  el cual los actores 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representan </a:t>
            </a:r>
            <a:r>
              <a:rPr lang="es-MX" dirty="0"/>
              <a:t>ante un publico la creación 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de </a:t>
            </a:r>
            <a:r>
              <a:rPr lang="es-MX" dirty="0"/>
              <a:t>un autor</a:t>
            </a:r>
            <a:r>
              <a:rPr lang="es-MX" dirty="0" smtClean="0"/>
              <a:t>.</a:t>
            </a:r>
          </a:p>
          <a:p>
            <a:pPr marL="109728" indent="0">
              <a:buNone/>
            </a:pPr>
            <a:r>
              <a:rPr lang="es-MX" dirty="0" smtClean="0"/>
              <a:t>                         Actor</a:t>
            </a:r>
          </a:p>
          <a:p>
            <a:pPr marL="109728" indent="0">
              <a:buNone/>
            </a:pPr>
            <a:endParaRPr lang="es-MX" dirty="0"/>
          </a:p>
          <a:p>
            <a:pPr marL="109728" indent="0">
              <a:buNone/>
            </a:pPr>
            <a:endParaRPr lang="es-MX" dirty="0" smtClean="0"/>
          </a:p>
          <a:p>
            <a:pPr marL="109728" indent="0">
              <a:buNone/>
            </a:pPr>
            <a:endParaRPr lang="es-MX" dirty="0"/>
          </a:p>
          <a:p>
            <a:pPr marL="109728" indent="0">
              <a:buNone/>
            </a:pPr>
            <a:r>
              <a:rPr lang="es-MX" dirty="0"/>
              <a:t> </a:t>
            </a:r>
            <a:r>
              <a:rPr lang="es-MX" dirty="0" smtClean="0"/>
              <a:t>  Autor                                 Publico</a:t>
            </a:r>
          </a:p>
        </p:txBody>
      </p:sp>
      <p:sp>
        <p:nvSpPr>
          <p:cNvPr id="4" name="3 Triángulo isósceles"/>
          <p:cNvSpPr/>
          <p:nvPr/>
        </p:nvSpPr>
        <p:spPr>
          <a:xfrm>
            <a:off x="2699792" y="3702460"/>
            <a:ext cx="3096344" cy="1454732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950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085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 POR </a:t>
            </a:r>
            <a:r>
              <a:rPr lang="es-MX" smtClean="0"/>
              <a:t>SU ATENCION</a:t>
            </a:r>
            <a:r>
              <a:rPr lang="es-MX" dirty="0" smtClean="0"/>
              <a:t>…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602890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2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EXTERIRIZACION DE EMOCIONES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Inteligencia Emocional</a:t>
            </a:r>
          </a:p>
          <a:p>
            <a:pPr>
              <a:buNone/>
            </a:pPr>
            <a:r>
              <a:rPr lang="es-ES" dirty="0" smtClean="0"/>
              <a:t>Definición:</a:t>
            </a:r>
          </a:p>
          <a:p>
            <a:pPr>
              <a:buNone/>
            </a:pPr>
            <a:r>
              <a:rPr lang="es-ES" sz="2800" dirty="0" smtClean="0"/>
              <a:t>“IE incluye auto-control, entusiasmo,</a:t>
            </a:r>
          </a:p>
          <a:p>
            <a:pPr>
              <a:buNone/>
            </a:pPr>
            <a:r>
              <a:rPr lang="es-ES" sz="2800" dirty="0" smtClean="0"/>
              <a:t>persistencia, y la</a:t>
            </a:r>
          </a:p>
          <a:p>
            <a:pPr>
              <a:buNone/>
            </a:pPr>
            <a:r>
              <a:rPr lang="es-ES" sz="2800" dirty="0" smtClean="0"/>
              <a:t>habilidad para motivarse a</a:t>
            </a:r>
          </a:p>
          <a:p>
            <a:pPr>
              <a:buNone/>
            </a:pPr>
            <a:r>
              <a:rPr lang="es-ES" sz="2800" dirty="0" smtClean="0"/>
              <a:t>uno mismo... hay una palabra</a:t>
            </a:r>
          </a:p>
          <a:p>
            <a:pPr>
              <a:buNone/>
            </a:pPr>
            <a:r>
              <a:rPr lang="es-ES" sz="2800" dirty="0" smtClean="0"/>
              <a:t>pasada de moda que</a:t>
            </a:r>
          </a:p>
          <a:p>
            <a:pPr>
              <a:buNone/>
            </a:pPr>
            <a:r>
              <a:rPr lang="es-ES" sz="2800" dirty="0" smtClean="0"/>
              <a:t>engloba todo el abanico de</a:t>
            </a:r>
          </a:p>
          <a:p>
            <a:pPr>
              <a:buNone/>
            </a:pPr>
            <a:r>
              <a:rPr lang="es-ES" sz="2800" dirty="0" smtClean="0"/>
              <a:t>destrezas que integran la IE:</a:t>
            </a:r>
          </a:p>
          <a:p>
            <a:pPr>
              <a:buNone/>
            </a:pPr>
            <a:r>
              <a:rPr lang="es-ES" sz="2800" dirty="0" smtClean="0"/>
              <a:t>el carácter</a:t>
            </a:r>
            <a:r>
              <a:rPr lang="es-ES" sz="2400" dirty="0" smtClean="0"/>
              <a:t>”                                             </a:t>
            </a:r>
            <a:r>
              <a:rPr lang="es-ES" sz="2400" b="1" dirty="0" smtClean="0"/>
              <a:t> Goleman (1995)</a:t>
            </a:r>
            <a:endParaRPr lang="es-E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58272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 Propuesta  </a:t>
            </a:r>
            <a:r>
              <a:rPr lang="es-ES" sz="3200" dirty="0" smtClean="0"/>
              <a:t>de taller teatral para personas </a:t>
            </a:r>
            <a:r>
              <a:rPr lang="es-ES" sz="3200" dirty="0" smtClean="0"/>
              <a:t>        con  </a:t>
            </a:r>
            <a:r>
              <a:rPr lang="es-ES" sz="3200" dirty="0" smtClean="0"/>
              <a:t>de discapacidad  intelectual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71678"/>
            <a:ext cx="8229600" cy="4083084"/>
          </a:xfrm>
        </p:spPr>
        <p:txBody>
          <a:bodyPr/>
          <a:lstStyle/>
          <a:p>
            <a:pPr lvl="1">
              <a:buNone/>
            </a:pPr>
            <a:r>
              <a:rPr lang="es-ES" dirty="0"/>
              <a:t> </a:t>
            </a:r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00100" y="2285992"/>
            <a:ext cx="7858180" cy="386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None/>
            </a:pPr>
            <a:r>
              <a:rPr lang="es-MX" dirty="0" smtClean="0"/>
              <a:t>    La </a:t>
            </a:r>
            <a:r>
              <a:rPr lang="es-MX" dirty="0"/>
              <a:t>practica del teatro debe habilitar </a:t>
            </a:r>
            <a:r>
              <a:rPr lang="es-MX" dirty="0" smtClean="0"/>
              <a:t>a la persona </a:t>
            </a:r>
            <a:r>
              <a:rPr lang="es-MX" dirty="0"/>
              <a:t>con </a:t>
            </a:r>
            <a:r>
              <a:rPr lang="es-MX" dirty="0" smtClean="0"/>
              <a:t> Discapacidad intelectual </a:t>
            </a:r>
            <a:r>
              <a:rPr lang="es-MX" dirty="0"/>
              <a:t>un espacio facilitador de la </a:t>
            </a:r>
            <a:r>
              <a:rPr lang="es-MX" dirty="0" smtClean="0"/>
              <a:t>expresión </a:t>
            </a:r>
            <a:r>
              <a:rPr lang="es-MX" dirty="0"/>
              <a:t>de </a:t>
            </a:r>
            <a:r>
              <a:rPr lang="es-MX" dirty="0" smtClean="0"/>
              <a:t> sus sentimientos</a:t>
            </a:r>
            <a:r>
              <a:rPr lang="es-MX" dirty="0"/>
              <a:t>, </a:t>
            </a:r>
            <a:r>
              <a:rPr lang="es-MX" dirty="0" smtClean="0"/>
              <a:t>emociones  y  </a:t>
            </a:r>
            <a:r>
              <a:rPr lang="es-MX" dirty="0"/>
              <a:t>pensamientos por medio de la </a:t>
            </a:r>
            <a:r>
              <a:rPr lang="es-MX" dirty="0" smtClean="0"/>
              <a:t>acción,   garantizando  </a:t>
            </a:r>
            <a:r>
              <a:rPr lang="es-MX" dirty="0"/>
              <a:t>la participación de todos mediante propuestas que les permitan ejercer nuevos y variados roles en el proceso teatral. </a:t>
            </a:r>
            <a:r>
              <a:rPr lang="es-ES" dirty="0" smtClean="0"/>
              <a:t>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ES" dirty="0" smtClean="0"/>
              <a:t> Proceso pedagógico teatral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00174"/>
            <a:ext cx="814390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s-ES" dirty="0"/>
          </a:p>
          <a:p>
            <a:pPr>
              <a:buNone/>
            </a:pPr>
            <a:r>
              <a:rPr lang="es-ES" dirty="0" smtClean="0"/>
              <a:t>comprende:</a:t>
            </a:r>
          </a:p>
          <a:p>
            <a:pPr>
              <a:buNone/>
            </a:pPr>
            <a:endParaRPr lang="es-ES" dirty="0" smtClean="0"/>
          </a:p>
          <a:p>
            <a:pPr marL="0" indent="0"/>
            <a:r>
              <a:rPr lang="es-ES" sz="2800" dirty="0" smtClean="0"/>
              <a:t>La realidad particular de cada grupo de trabajo</a:t>
            </a:r>
          </a:p>
          <a:p>
            <a:pPr marL="0" indent="0"/>
            <a:r>
              <a:rPr lang="es-ES" sz="2800" dirty="0" smtClean="0"/>
              <a:t>Diagnostico completo individualizado</a:t>
            </a:r>
          </a:p>
          <a:p>
            <a:pPr marL="0" indent="0"/>
            <a:r>
              <a:rPr lang="es-ES" sz="2800" dirty="0" smtClean="0"/>
              <a:t>Entorno sociocultural</a:t>
            </a:r>
          </a:p>
          <a:p>
            <a:pPr marL="0" indent="0"/>
            <a:r>
              <a:rPr lang="es-ES" sz="2800" dirty="0" smtClean="0"/>
              <a:t>Intereses y posibilidades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862150" cy="1571636"/>
          </a:xfrm>
        </p:spPr>
        <p:txBody>
          <a:bodyPr>
            <a:normAutofit fontScale="90000"/>
          </a:bodyPr>
          <a:lstStyle/>
          <a:p>
            <a:r>
              <a:rPr lang="es-ES" sz="4400" b="1" dirty="0" smtClean="0"/>
              <a:t>Especificación operacional de las actividades a realizar</a:t>
            </a:r>
            <a:br>
              <a:rPr lang="es-ES" sz="4400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714488"/>
            <a:ext cx="7862150" cy="45339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sz="3300" b="1" dirty="0" smtClean="0"/>
              <a:t>Cuerpo </a:t>
            </a:r>
            <a:r>
              <a:rPr lang="es-MX" sz="3300" b="1" dirty="0"/>
              <a:t>teatral</a:t>
            </a:r>
            <a:r>
              <a:rPr lang="es-MX" sz="3300" dirty="0"/>
              <a:t>: </a:t>
            </a:r>
            <a:endParaRPr lang="es-MX" sz="3300" dirty="0" smtClean="0"/>
          </a:p>
          <a:p>
            <a:pPr marL="0" indent="0" algn="just">
              <a:buNone/>
            </a:pPr>
            <a:r>
              <a:rPr lang="es-MX" sz="3300" dirty="0" smtClean="0"/>
              <a:t>Propone </a:t>
            </a:r>
            <a:r>
              <a:rPr lang="es-MX" sz="3300" dirty="0"/>
              <a:t>al cuerpo como eje, el reconocimiento del mismo, de sus posibilidades y también de sus </a:t>
            </a:r>
            <a:r>
              <a:rPr lang="es-MX" sz="3300" dirty="0" smtClean="0"/>
              <a:t>dificultades</a:t>
            </a:r>
          </a:p>
          <a:p>
            <a:pPr marL="0" indent="0">
              <a:buNone/>
            </a:pPr>
            <a:r>
              <a:rPr lang="es-MX" sz="3300" dirty="0" smtClean="0"/>
              <a:t> </a:t>
            </a:r>
            <a:endParaRPr lang="es-MX" sz="3300" dirty="0"/>
          </a:p>
          <a:p>
            <a:pPr marL="0" indent="0">
              <a:buNone/>
            </a:pPr>
            <a:r>
              <a:rPr lang="es-MX" sz="3300" b="1" dirty="0" smtClean="0"/>
              <a:t>El </a:t>
            </a:r>
            <a:r>
              <a:rPr lang="es-MX" sz="3300" b="1" dirty="0"/>
              <a:t>cuerpo como emisor y receptor de mensajes</a:t>
            </a:r>
            <a:r>
              <a:rPr lang="es-MX" sz="3300" dirty="0"/>
              <a:t>: </a:t>
            </a:r>
            <a:endParaRPr lang="es-MX" sz="3300" dirty="0" smtClean="0"/>
          </a:p>
          <a:p>
            <a:pPr marL="0" indent="0" algn="just">
              <a:buNone/>
            </a:pPr>
            <a:r>
              <a:rPr lang="es-MX" sz="3300" dirty="0" smtClean="0"/>
              <a:t>Se </a:t>
            </a:r>
            <a:r>
              <a:rPr lang="es-MX" sz="3300" dirty="0"/>
              <a:t>relaciona con otros y transmitirá ideas, conceptos, emociones, sensaciones. Aquí se desarrollara la fase comunicativa del trabajo, en la que el sujeto que aprende lo hace con otros y para comunicar a otros.</a:t>
            </a:r>
          </a:p>
          <a:p>
            <a:pPr marL="0" indent="0">
              <a:buNone/>
            </a:pPr>
            <a:endParaRPr lang="es-E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428604"/>
            <a:ext cx="7933588" cy="60722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MX" sz="4000" dirty="0" smtClean="0"/>
          </a:p>
          <a:p>
            <a:pPr marL="0" indent="0">
              <a:buNone/>
            </a:pPr>
            <a:r>
              <a:rPr lang="es-MX" sz="4000" b="1" dirty="0" smtClean="0"/>
              <a:t>Valoración </a:t>
            </a:r>
            <a:r>
              <a:rPr lang="es-MX" sz="4000" b="1" dirty="0"/>
              <a:t>del cuerpo como instrumento de expresión</a:t>
            </a:r>
            <a:r>
              <a:rPr lang="es-MX" sz="4000" dirty="0"/>
              <a:t>: </a:t>
            </a:r>
            <a:endParaRPr lang="es-MX" sz="4000" dirty="0" smtClean="0"/>
          </a:p>
          <a:p>
            <a:pPr marL="0" indent="0">
              <a:buNone/>
            </a:pPr>
            <a:r>
              <a:rPr lang="es-MX" sz="4000" dirty="0" smtClean="0"/>
              <a:t>Consiste </a:t>
            </a:r>
            <a:r>
              <a:rPr lang="es-MX" sz="4000" dirty="0"/>
              <a:t>en </a:t>
            </a:r>
            <a:r>
              <a:rPr lang="es-MX" sz="4000" dirty="0" smtClean="0"/>
              <a:t>la </a:t>
            </a:r>
            <a:r>
              <a:rPr lang="es-MX" sz="4000" dirty="0"/>
              <a:t>búsqueda del uso expresivo del cuerpo (que exterioriza lo que siente o piensa) a través del movimiento, los gestos y el uso de la voz, es uno de los procesos mas importantes a desarrollar en esta etapa</a:t>
            </a:r>
            <a:r>
              <a:rPr lang="es-MX" sz="4000" dirty="0" smtClean="0"/>
              <a:t>.</a:t>
            </a:r>
          </a:p>
          <a:p>
            <a:pPr marL="0" indent="0">
              <a:buNone/>
            </a:pPr>
            <a:endParaRPr lang="es-MX" sz="4000" dirty="0"/>
          </a:p>
          <a:p>
            <a:pPr marL="0" indent="0">
              <a:buNone/>
            </a:pPr>
            <a:r>
              <a:rPr lang="es-MX" sz="4000" b="1" dirty="0" smtClean="0"/>
              <a:t>Desinhibición </a:t>
            </a:r>
            <a:r>
              <a:rPr lang="es-MX" sz="4000" b="1" dirty="0"/>
              <a:t>y comunicación. Autoexploración y encuentro con el otro</a:t>
            </a:r>
            <a:r>
              <a:rPr lang="es-MX" sz="4000" dirty="0" smtClean="0"/>
              <a:t>:</a:t>
            </a:r>
          </a:p>
          <a:p>
            <a:pPr marL="0" indent="0">
              <a:buNone/>
            </a:pPr>
            <a:r>
              <a:rPr lang="es-MX" sz="4000" dirty="0" smtClean="0"/>
              <a:t>Desarrollo </a:t>
            </a:r>
            <a:r>
              <a:rPr lang="es-MX" sz="4000" dirty="0"/>
              <a:t>de un clima de confianza propicio para la superación inhibiciones y temores de los alumnos con respecto al uso de su propio instrumento </a:t>
            </a:r>
            <a:r>
              <a:rPr lang="es-MX" sz="4000" dirty="0" smtClean="0"/>
              <a:t>expresivo.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571480"/>
            <a:ext cx="7933588" cy="56769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MX" sz="4000" b="1" dirty="0" smtClean="0"/>
              <a:t>   El </a:t>
            </a:r>
            <a:r>
              <a:rPr lang="es-MX" sz="4000" b="1" dirty="0"/>
              <a:t>juego teatral</a:t>
            </a:r>
            <a:r>
              <a:rPr lang="es-MX" sz="4000" dirty="0" smtClean="0"/>
              <a:t>:</a:t>
            </a:r>
          </a:p>
          <a:p>
            <a:pPr algn="just">
              <a:buNone/>
            </a:pPr>
            <a:r>
              <a:rPr lang="es-MX" sz="4000" dirty="0" smtClean="0"/>
              <a:t>   </a:t>
            </a:r>
          </a:p>
          <a:p>
            <a:pPr algn="just">
              <a:buNone/>
            </a:pPr>
            <a:r>
              <a:rPr lang="es-MX" sz="4000" dirty="0" smtClean="0"/>
              <a:t>    Los  participantes </a:t>
            </a:r>
            <a:r>
              <a:rPr lang="es-MX" sz="4000" dirty="0"/>
              <a:t>plantearan </a:t>
            </a:r>
            <a:r>
              <a:rPr lang="es-MX" sz="4000" dirty="0" smtClean="0">
                <a:solidFill>
                  <a:schemeClr val="accent2">
                    <a:lumMod val="75000"/>
                  </a:schemeClr>
                </a:solidFill>
              </a:rPr>
              <a:t>roles,  espacios y </a:t>
            </a:r>
            <a:r>
              <a:rPr lang="es-MX" sz="4000" dirty="0">
                <a:solidFill>
                  <a:schemeClr val="accent2">
                    <a:lumMod val="75000"/>
                  </a:schemeClr>
                </a:solidFill>
              </a:rPr>
              <a:t>conflictos, </a:t>
            </a:r>
            <a:r>
              <a:rPr lang="es-MX" sz="4000" dirty="0"/>
              <a:t>se trabajara para que progresivamente se organicen los elementos dentro de la estructura dramática hacia el desarrollo de la ficción teatral.</a:t>
            </a:r>
          </a:p>
          <a:p>
            <a:pPr>
              <a:buNone/>
            </a:pPr>
            <a:r>
              <a:rPr lang="es-MX" sz="4000" dirty="0"/>
              <a:t>	</a:t>
            </a:r>
            <a:endParaRPr lang="es-MX" sz="4000" dirty="0" smtClean="0"/>
          </a:p>
          <a:p>
            <a:pPr>
              <a:buNone/>
            </a:pPr>
            <a:r>
              <a:rPr lang="es-MX" sz="4000" b="1" dirty="0" smtClean="0"/>
              <a:t>    Juego </a:t>
            </a:r>
            <a:r>
              <a:rPr lang="es-MX" sz="4000" b="1" dirty="0"/>
              <a:t>de improvisaciones: </a:t>
            </a:r>
            <a:endParaRPr lang="es-MX" sz="4000" b="1" dirty="0" smtClean="0"/>
          </a:p>
          <a:p>
            <a:pPr algn="just">
              <a:buNone/>
            </a:pPr>
            <a:r>
              <a:rPr lang="es-MX" sz="4000" dirty="0" smtClean="0"/>
              <a:t>  </a:t>
            </a:r>
          </a:p>
          <a:p>
            <a:pPr algn="just">
              <a:buNone/>
            </a:pPr>
            <a:r>
              <a:rPr lang="es-MX" sz="4000" dirty="0" smtClean="0"/>
              <a:t>    </a:t>
            </a:r>
            <a:r>
              <a:rPr lang="es-MX" sz="4000" dirty="0"/>
              <a:t>los </a:t>
            </a:r>
            <a:r>
              <a:rPr lang="es-MX" sz="4000" dirty="0" smtClean="0"/>
              <a:t>participantes  </a:t>
            </a:r>
            <a:r>
              <a:rPr lang="es-MX" sz="4000" dirty="0" smtClean="0">
                <a:solidFill>
                  <a:schemeClr val="accent2">
                    <a:lumMod val="75000"/>
                  </a:schemeClr>
                </a:solidFill>
              </a:rPr>
              <a:t>jugaran  respetando ciertas </a:t>
            </a:r>
            <a:r>
              <a:rPr lang="es-MX" sz="4000" dirty="0" smtClean="0"/>
              <a:t>pautas </a:t>
            </a:r>
            <a:r>
              <a:rPr lang="es-MX" sz="4000" dirty="0"/>
              <a:t>previamente establecidas, interactuando con otros, </a:t>
            </a:r>
            <a:r>
              <a:rPr lang="es-MX" sz="4000" dirty="0" smtClean="0"/>
              <a:t> </a:t>
            </a:r>
            <a:r>
              <a:rPr lang="es-MX" sz="4000" dirty="0">
                <a:solidFill>
                  <a:schemeClr val="accent2">
                    <a:lumMod val="75000"/>
                  </a:schemeClr>
                </a:solidFill>
              </a:rPr>
              <a:t>incorporando códigos y convenciones del juego </a:t>
            </a:r>
            <a:r>
              <a:rPr lang="es-MX" sz="4000" dirty="0" smtClean="0">
                <a:solidFill>
                  <a:schemeClr val="accent2">
                    <a:lumMod val="75000"/>
                  </a:schemeClr>
                </a:solidFill>
              </a:rPr>
              <a:t>teatral</a:t>
            </a:r>
            <a:r>
              <a:rPr lang="es-MX" sz="4000" dirty="0" smtClean="0"/>
              <a:t>.</a:t>
            </a:r>
            <a:endParaRPr lang="es-MX" sz="4000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680</TotalTime>
  <Words>1314</Words>
  <Application>Microsoft Office PowerPoint</Application>
  <PresentationFormat>Presentación en pantalla (4:3)</PresentationFormat>
  <Paragraphs>212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Solsticio</vt:lpstr>
      <vt:lpstr>              </vt:lpstr>
      <vt:lpstr>HISTORIA DEL TEATRO</vt:lpstr>
      <vt:lpstr>¿QUE ES EL TEATRO?</vt:lpstr>
      <vt:lpstr>EXTERIRIZACION DE EMOCIONES</vt:lpstr>
      <vt:lpstr> Propuesta  de taller teatral para personas         con  de discapacidad  intelectual</vt:lpstr>
      <vt:lpstr>  Proceso pedagógico teatral </vt:lpstr>
      <vt:lpstr>Especificación operacional de las actividades a realizar </vt:lpstr>
      <vt:lpstr>Presentación de PowerPoint</vt:lpstr>
      <vt:lpstr>Presentación de PowerPoint</vt:lpstr>
      <vt:lpstr>Presentación de PowerPoint</vt:lpstr>
      <vt:lpstr>Presentación de PowerPoint</vt:lpstr>
      <vt:lpstr> </vt:lpstr>
      <vt:lpstr> Taller teatral</vt:lpstr>
      <vt:lpstr>  </vt:lpstr>
      <vt:lpstr>  </vt:lpstr>
      <vt:lpstr>  </vt:lpstr>
      <vt:lpstr>Presentación de PowerPoint</vt:lpstr>
      <vt:lpstr>Presentación de PowerPoint</vt:lpstr>
      <vt:lpstr>  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Recursos  humanos</vt:lpstr>
      <vt:lpstr>Recursos  materiales </vt:lpstr>
      <vt:lpstr>Evaluación</vt:lpstr>
      <vt:lpstr>Presentación de PowerPoint</vt:lpstr>
      <vt:lpstr>Presentación de PowerPoint</vt:lpstr>
      <vt:lpstr>GRACIAS POR SU ATENCION…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TEATRO COMO RECURSO DE EXPRESION DE EMOCIONES</dc:title>
  <dc:creator>UMSS</dc:creator>
  <cp:lastModifiedBy>ACER</cp:lastModifiedBy>
  <cp:revision>49</cp:revision>
  <dcterms:created xsi:type="dcterms:W3CDTF">2011-07-13T18:51:23Z</dcterms:created>
  <dcterms:modified xsi:type="dcterms:W3CDTF">2011-07-15T12:35:39Z</dcterms:modified>
</cp:coreProperties>
</file>