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2" r:id="rId5"/>
    <p:sldId id="263" r:id="rId6"/>
    <p:sldId id="264" r:id="rId7"/>
    <p:sldId id="261" r:id="rId8"/>
    <p:sldId id="260" r:id="rId9"/>
    <p:sldId id="258" r:id="rId10"/>
    <p:sldId id="265" r:id="rId11"/>
    <p:sldId id="266" r:id="rId12"/>
    <p:sldId id="268" r:id="rId13"/>
    <p:sldId id="269" r:id="rId14"/>
    <p:sldId id="270" r:id="rId15"/>
    <p:sldId id="271" r:id="rId16"/>
    <p:sldId id="273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5FDA44-4777-4210-AA1B-DF2BE2605A83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7B2DA79B-0C7E-4BD2-8310-45928D5DC29F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sz="2400" b="1" dirty="0" smtClean="0"/>
            <a:t>Síntomas Somáticos</a:t>
          </a:r>
          <a:endParaRPr lang="es-ES" sz="2400" b="1" dirty="0"/>
        </a:p>
      </dgm:t>
    </dgm:pt>
    <dgm:pt modelId="{119D5ED9-611A-4755-83C5-E78D5CC4B208}" type="parTrans" cxnId="{7F82D916-842B-40E4-ADBE-4F7A8D84CB9B}">
      <dgm:prSet/>
      <dgm:spPr/>
      <dgm:t>
        <a:bodyPr/>
        <a:lstStyle/>
        <a:p>
          <a:endParaRPr lang="es-ES" sz="2400"/>
        </a:p>
      </dgm:t>
    </dgm:pt>
    <dgm:pt modelId="{B0A3148D-688C-45ED-97DE-656F1A47A56E}" type="sibTrans" cxnId="{7F82D916-842B-40E4-ADBE-4F7A8D84CB9B}">
      <dgm:prSet/>
      <dgm:spPr/>
      <dgm:t>
        <a:bodyPr/>
        <a:lstStyle/>
        <a:p>
          <a:endParaRPr lang="es-ES" sz="2400"/>
        </a:p>
      </dgm:t>
    </dgm:pt>
    <dgm:pt modelId="{CD552F64-28E8-4CE7-88D4-DC8C300C2F01}">
      <dgm:prSet phldrT="[Texto]" custT="1"/>
      <dgm:spPr/>
      <dgm:t>
        <a:bodyPr/>
        <a:lstStyle/>
        <a:p>
          <a:r>
            <a:rPr lang="es-ES" sz="2400" dirty="0" smtClean="0"/>
            <a:t>Modificación del apetito o peso (aumento o disminución)</a:t>
          </a:r>
          <a:endParaRPr lang="es-ES" sz="2400" dirty="0"/>
        </a:p>
      </dgm:t>
    </dgm:pt>
    <dgm:pt modelId="{E9945E1E-4D8C-4B31-9EF1-FB63EAB05B3F}" type="parTrans" cxnId="{1505B26D-03CC-45EE-8D61-8D07FE3DC185}">
      <dgm:prSet/>
      <dgm:spPr/>
      <dgm:t>
        <a:bodyPr/>
        <a:lstStyle/>
        <a:p>
          <a:endParaRPr lang="es-ES" sz="2400"/>
        </a:p>
      </dgm:t>
    </dgm:pt>
    <dgm:pt modelId="{C0C738F2-9DA3-4410-8771-7F6607BEC80F}" type="sibTrans" cxnId="{1505B26D-03CC-45EE-8D61-8D07FE3DC185}">
      <dgm:prSet/>
      <dgm:spPr/>
      <dgm:t>
        <a:bodyPr/>
        <a:lstStyle/>
        <a:p>
          <a:endParaRPr lang="es-ES" sz="2400"/>
        </a:p>
      </dgm:t>
    </dgm:pt>
    <dgm:pt modelId="{2BB625F5-EF08-4C35-8489-C20FD5D34F8C}">
      <dgm:prSet phldrT="[Texto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s-ES" sz="2400" b="1" dirty="0" smtClean="0"/>
            <a:t>Síntomas cognitivos</a:t>
          </a:r>
          <a:endParaRPr lang="es-ES" sz="2400" b="1" dirty="0"/>
        </a:p>
      </dgm:t>
    </dgm:pt>
    <dgm:pt modelId="{49188374-1F74-4366-A2FD-8FC4A2312837}" type="parTrans" cxnId="{9A2105EC-3423-4FAD-90CB-923A7AECA68F}">
      <dgm:prSet/>
      <dgm:spPr/>
      <dgm:t>
        <a:bodyPr/>
        <a:lstStyle/>
        <a:p>
          <a:endParaRPr lang="es-ES" sz="2400"/>
        </a:p>
      </dgm:t>
    </dgm:pt>
    <dgm:pt modelId="{8ABFBEB7-84C5-4ECD-BB63-FAC10A85BA5B}" type="sibTrans" cxnId="{9A2105EC-3423-4FAD-90CB-923A7AECA68F}">
      <dgm:prSet/>
      <dgm:spPr/>
      <dgm:t>
        <a:bodyPr/>
        <a:lstStyle/>
        <a:p>
          <a:endParaRPr lang="es-ES" sz="2400"/>
        </a:p>
      </dgm:t>
    </dgm:pt>
    <dgm:pt modelId="{767F8E9B-9700-4994-8F9C-B7969EBC384E}">
      <dgm:prSet phldrT="[Texto]" custT="1"/>
      <dgm:spPr/>
      <dgm:t>
        <a:bodyPr/>
        <a:lstStyle/>
        <a:p>
          <a:r>
            <a:rPr lang="es-ES" sz="2400" dirty="0" smtClean="0"/>
            <a:t>Disminución de interés por actividades placenteras</a:t>
          </a:r>
          <a:endParaRPr lang="es-ES" sz="2400" dirty="0"/>
        </a:p>
      </dgm:t>
    </dgm:pt>
    <dgm:pt modelId="{BB139DA2-270A-4731-8DFE-9311B02C8915}" type="parTrans" cxnId="{A3414593-2779-4912-9AD2-325EB9B87A8D}">
      <dgm:prSet/>
      <dgm:spPr/>
      <dgm:t>
        <a:bodyPr/>
        <a:lstStyle/>
        <a:p>
          <a:endParaRPr lang="es-ES" sz="2400"/>
        </a:p>
      </dgm:t>
    </dgm:pt>
    <dgm:pt modelId="{A591E32E-6D95-442B-849D-DF3E7A7CC1A2}" type="sibTrans" cxnId="{A3414593-2779-4912-9AD2-325EB9B87A8D}">
      <dgm:prSet/>
      <dgm:spPr/>
      <dgm:t>
        <a:bodyPr/>
        <a:lstStyle/>
        <a:p>
          <a:endParaRPr lang="es-ES" sz="2400"/>
        </a:p>
      </dgm:t>
    </dgm:pt>
    <dgm:pt modelId="{2A643770-1775-4842-B904-BC88F9142915}">
      <dgm:prSet phldrT="[Texto]" custT="1"/>
      <dgm:spPr/>
      <dgm:t>
        <a:bodyPr/>
        <a:lstStyle/>
        <a:p>
          <a:r>
            <a:rPr lang="es-ES" sz="2400" dirty="0" smtClean="0"/>
            <a:t>Cambios en el sueño (falta, exceso)</a:t>
          </a:r>
          <a:endParaRPr lang="es-ES" sz="2400" dirty="0"/>
        </a:p>
      </dgm:t>
    </dgm:pt>
    <dgm:pt modelId="{086323B8-A18E-4F46-8724-43B9776F9A90}" type="parTrans" cxnId="{3E128392-6BEC-430E-B937-BAF610CDD286}">
      <dgm:prSet/>
      <dgm:spPr/>
      <dgm:t>
        <a:bodyPr/>
        <a:lstStyle/>
        <a:p>
          <a:endParaRPr lang="es-ES" sz="2400"/>
        </a:p>
      </dgm:t>
    </dgm:pt>
    <dgm:pt modelId="{63D6C248-0242-4FC3-BEA8-12B899124045}" type="sibTrans" cxnId="{3E128392-6BEC-430E-B937-BAF610CDD286}">
      <dgm:prSet/>
      <dgm:spPr/>
      <dgm:t>
        <a:bodyPr/>
        <a:lstStyle/>
        <a:p>
          <a:endParaRPr lang="es-ES" sz="2400"/>
        </a:p>
      </dgm:t>
    </dgm:pt>
    <dgm:pt modelId="{58747036-5C32-4A14-BC32-3B140C7D53FF}">
      <dgm:prSet phldrT="[Texto]" custT="1"/>
      <dgm:spPr/>
      <dgm:t>
        <a:bodyPr/>
        <a:lstStyle/>
        <a:p>
          <a:r>
            <a:rPr lang="es-ES" sz="2400" dirty="0" smtClean="0"/>
            <a:t>Pérdida de energía e iniciativa</a:t>
          </a:r>
          <a:endParaRPr lang="es-ES" sz="2400" dirty="0"/>
        </a:p>
      </dgm:t>
    </dgm:pt>
    <dgm:pt modelId="{9E31AB25-D1C7-441A-B77F-4D4E4D27188E}" type="parTrans" cxnId="{04271889-CA3D-48FB-9330-74D6421127D7}">
      <dgm:prSet/>
      <dgm:spPr/>
      <dgm:t>
        <a:bodyPr/>
        <a:lstStyle/>
        <a:p>
          <a:endParaRPr lang="es-ES" sz="2400"/>
        </a:p>
      </dgm:t>
    </dgm:pt>
    <dgm:pt modelId="{EE61FE54-B502-4029-AE4A-C7503AD51595}" type="sibTrans" cxnId="{04271889-CA3D-48FB-9330-74D6421127D7}">
      <dgm:prSet/>
      <dgm:spPr/>
      <dgm:t>
        <a:bodyPr/>
        <a:lstStyle/>
        <a:p>
          <a:endParaRPr lang="es-ES" sz="2400"/>
        </a:p>
      </dgm:t>
    </dgm:pt>
    <dgm:pt modelId="{D6C14B86-465C-4025-9D4A-61EEF2CF02C3}">
      <dgm:prSet phldrT="[Texto]" custT="1"/>
      <dgm:spPr/>
      <dgm:t>
        <a:bodyPr/>
        <a:lstStyle/>
        <a:p>
          <a:r>
            <a:rPr lang="es-ES" sz="2400" dirty="0" err="1" smtClean="0"/>
            <a:t>Autoreproche</a:t>
          </a:r>
          <a:r>
            <a:rPr lang="es-ES" sz="2400" dirty="0" smtClean="0"/>
            <a:t> y culpa</a:t>
          </a:r>
          <a:endParaRPr lang="es-ES" sz="2400" dirty="0"/>
        </a:p>
      </dgm:t>
    </dgm:pt>
    <dgm:pt modelId="{426C8F21-0BD0-4F32-824D-6FB2895ADF05}" type="parTrans" cxnId="{F5F950D5-1944-444B-94B5-82793F1DBC66}">
      <dgm:prSet/>
      <dgm:spPr/>
      <dgm:t>
        <a:bodyPr/>
        <a:lstStyle/>
        <a:p>
          <a:endParaRPr lang="es-ES" sz="2400"/>
        </a:p>
      </dgm:t>
    </dgm:pt>
    <dgm:pt modelId="{4920CD73-9835-43D3-A316-74EA05F32258}" type="sibTrans" cxnId="{F5F950D5-1944-444B-94B5-82793F1DBC66}">
      <dgm:prSet/>
      <dgm:spPr/>
      <dgm:t>
        <a:bodyPr/>
        <a:lstStyle/>
        <a:p>
          <a:endParaRPr lang="es-ES" sz="2400"/>
        </a:p>
      </dgm:t>
    </dgm:pt>
    <dgm:pt modelId="{EEF9ED99-0F3C-4139-84FB-D83FA4704289}">
      <dgm:prSet phldrT="[Texto]" custT="1"/>
      <dgm:spPr/>
      <dgm:t>
        <a:bodyPr/>
        <a:lstStyle/>
        <a:p>
          <a:r>
            <a:rPr lang="es-ES" sz="2400" dirty="0" smtClean="0"/>
            <a:t>Lentitud en el pensamiento</a:t>
          </a:r>
          <a:endParaRPr lang="es-ES" sz="2400" dirty="0"/>
        </a:p>
      </dgm:t>
    </dgm:pt>
    <dgm:pt modelId="{E00A8386-FE53-4B53-82F4-7FD78167EE39}" type="parTrans" cxnId="{7659CEB2-95EE-4C29-8DC9-A877B549498C}">
      <dgm:prSet/>
      <dgm:spPr/>
      <dgm:t>
        <a:bodyPr/>
        <a:lstStyle/>
        <a:p>
          <a:endParaRPr lang="es-ES" sz="2400"/>
        </a:p>
      </dgm:t>
    </dgm:pt>
    <dgm:pt modelId="{08ED251A-4871-4AE9-B9FB-0DF21B7ED1D9}" type="sibTrans" cxnId="{7659CEB2-95EE-4C29-8DC9-A877B549498C}">
      <dgm:prSet/>
      <dgm:spPr/>
      <dgm:t>
        <a:bodyPr/>
        <a:lstStyle/>
        <a:p>
          <a:endParaRPr lang="es-ES" sz="2400"/>
        </a:p>
      </dgm:t>
    </dgm:pt>
    <dgm:pt modelId="{82A2A099-A22B-4730-81A0-40773DB9D6D0}">
      <dgm:prSet phldrT="[Texto]" custT="1"/>
      <dgm:spPr/>
      <dgm:t>
        <a:bodyPr/>
        <a:lstStyle/>
        <a:p>
          <a:r>
            <a:rPr lang="es-ES" sz="2400" dirty="0" smtClean="0"/>
            <a:t>Preocupaciones constantes</a:t>
          </a:r>
          <a:endParaRPr lang="es-ES" sz="2400" dirty="0"/>
        </a:p>
      </dgm:t>
    </dgm:pt>
    <dgm:pt modelId="{02D8CE5D-7080-4887-A0EF-028C53722BF6}" type="parTrans" cxnId="{5B544546-1702-4F1A-880A-5F1D2271D761}">
      <dgm:prSet/>
      <dgm:spPr/>
      <dgm:t>
        <a:bodyPr/>
        <a:lstStyle/>
        <a:p>
          <a:endParaRPr lang="es-ES" sz="2400"/>
        </a:p>
      </dgm:t>
    </dgm:pt>
    <dgm:pt modelId="{E80A2883-8957-4695-A34A-1675F7CA67B6}" type="sibTrans" cxnId="{5B544546-1702-4F1A-880A-5F1D2271D761}">
      <dgm:prSet/>
      <dgm:spPr/>
      <dgm:t>
        <a:bodyPr/>
        <a:lstStyle/>
        <a:p>
          <a:endParaRPr lang="es-ES" sz="2400"/>
        </a:p>
      </dgm:t>
    </dgm:pt>
    <dgm:pt modelId="{9654D27A-C267-47C0-98AE-080E371867F7}">
      <dgm:prSet phldrT="[Texto]" custT="1"/>
      <dgm:spPr/>
      <dgm:t>
        <a:bodyPr/>
        <a:lstStyle/>
        <a:p>
          <a:r>
            <a:rPr lang="es-ES" sz="2400" dirty="0" smtClean="0"/>
            <a:t>Dificultad para concentrarse, </a:t>
          </a:r>
          <a:r>
            <a:rPr lang="es-ES" sz="2400" dirty="0" err="1" smtClean="0"/>
            <a:t>distractibilidad</a:t>
          </a:r>
          <a:r>
            <a:rPr lang="es-ES" sz="2400" dirty="0" smtClean="0"/>
            <a:t> </a:t>
          </a:r>
          <a:endParaRPr lang="es-ES" sz="2400" dirty="0"/>
        </a:p>
      </dgm:t>
    </dgm:pt>
    <dgm:pt modelId="{0BF7F2F6-24EF-48C6-A5D0-138185552E4A}" type="parTrans" cxnId="{EDE69D3C-701D-4B59-A3D9-BA0FF8D8349E}">
      <dgm:prSet/>
      <dgm:spPr/>
      <dgm:t>
        <a:bodyPr/>
        <a:lstStyle/>
        <a:p>
          <a:endParaRPr lang="es-ES" sz="2400"/>
        </a:p>
      </dgm:t>
    </dgm:pt>
    <dgm:pt modelId="{09A0F27E-FB78-41F6-88D3-3FC1BA9064ED}" type="sibTrans" cxnId="{EDE69D3C-701D-4B59-A3D9-BA0FF8D8349E}">
      <dgm:prSet/>
      <dgm:spPr/>
      <dgm:t>
        <a:bodyPr/>
        <a:lstStyle/>
        <a:p>
          <a:endParaRPr lang="es-ES" sz="2400"/>
        </a:p>
      </dgm:t>
    </dgm:pt>
    <dgm:pt modelId="{F9244F54-F7CE-43A2-9072-F1FA748A64C4}" type="pres">
      <dgm:prSet presAssocID="{4F5FDA44-4777-4210-AA1B-DF2BE2605A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C11AE2D-496C-4784-A0D3-22BF9FC981CA}" type="pres">
      <dgm:prSet presAssocID="{7B2DA79B-0C7E-4BD2-8310-45928D5DC29F}" presName="parentText" presStyleLbl="node1" presStyleIdx="0" presStyleCnt="2" custScaleY="58623" custLinFactNeighborY="-766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EB175E-C7EE-477F-B80F-C0B07FDCF388}" type="pres">
      <dgm:prSet presAssocID="{7B2DA79B-0C7E-4BD2-8310-45928D5DC29F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FB9C8B-2BC9-4AD5-AEAC-9958EA98ED86}" type="pres">
      <dgm:prSet presAssocID="{2BB625F5-EF08-4C35-8489-C20FD5D34F8C}" presName="parentText" presStyleLbl="node1" presStyleIdx="1" presStyleCnt="2" custScaleY="6009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2506FA-0D94-478C-99FB-D3737B9B3A3F}" type="pres">
      <dgm:prSet presAssocID="{2BB625F5-EF08-4C35-8489-C20FD5D34F8C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4F52D77-CD73-4A06-B693-4E3831001D6E}" type="presOf" srcId="{9654D27A-C267-47C0-98AE-080E371867F7}" destId="{DB2506FA-0D94-478C-99FB-D3737B9B3A3F}" srcOrd="0" destOrd="5" presId="urn:microsoft.com/office/officeart/2005/8/layout/vList2"/>
    <dgm:cxn modelId="{2ED69A97-D9E5-4E74-8FB0-F1322B91AA88}" type="presOf" srcId="{D6C14B86-465C-4025-9D4A-61EEF2CF02C3}" destId="{DB2506FA-0D94-478C-99FB-D3737B9B3A3F}" srcOrd="0" destOrd="2" presId="urn:microsoft.com/office/officeart/2005/8/layout/vList2"/>
    <dgm:cxn modelId="{F5F950D5-1944-444B-94B5-82793F1DBC66}" srcId="{2BB625F5-EF08-4C35-8489-C20FD5D34F8C}" destId="{D6C14B86-465C-4025-9D4A-61EEF2CF02C3}" srcOrd="2" destOrd="0" parTransId="{426C8F21-0BD0-4F32-824D-6FB2895ADF05}" sibTransId="{4920CD73-9835-43D3-A316-74EA05F32258}"/>
    <dgm:cxn modelId="{04271889-CA3D-48FB-9330-74D6421127D7}" srcId="{2BB625F5-EF08-4C35-8489-C20FD5D34F8C}" destId="{58747036-5C32-4A14-BC32-3B140C7D53FF}" srcOrd="1" destOrd="0" parTransId="{9E31AB25-D1C7-441A-B77F-4D4E4D27188E}" sibTransId="{EE61FE54-B502-4029-AE4A-C7503AD51595}"/>
    <dgm:cxn modelId="{EDE69D3C-701D-4B59-A3D9-BA0FF8D8349E}" srcId="{2BB625F5-EF08-4C35-8489-C20FD5D34F8C}" destId="{9654D27A-C267-47C0-98AE-080E371867F7}" srcOrd="5" destOrd="0" parTransId="{0BF7F2F6-24EF-48C6-A5D0-138185552E4A}" sibTransId="{09A0F27E-FB78-41F6-88D3-3FC1BA9064ED}"/>
    <dgm:cxn modelId="{5A0DE7B5-3DD3-42CF-97AF-FAF055D24FF3}" type="presOf" srcId="{58747036-5C32-4A14-BC32-3B140C7D53FF}" destId="{DB2506FA-0D94-478C-99FB-D3737B9B3A3F}" srcOrd="0" destOrd="1" presId="urn:microsoft.com/office/officeart/2005/8/layout/vList2"/>
    <dgm:cxn modelId="{3E128392-6BEC-430E-B937-BAF610CDD286}" srcId="{7B2DA79B-0C7E-4BD2-8310-45928D5DC29F}" destId="{2A643770-1775-4842-B904-BC88F9142915}" srcOrd="1" destOrd="0" parTransId="{086323B8-A18E-4F46-8724-43B9776F9A90}" sibTransId="{63D6C248-0242-4FC3-BEA8-12B899124045}"/>
    <dgm:cxn modelId="{2FD32C27-5D99-44D0-9E78-4CC1CBC55C36}" type="presOf" srcId="{82A2A099-A22B-4730-81A0-40773DB9D6D0}" destId="{DB2506FA-0D94-478C-99FB-D3737B9B3A3F}" srcOrd="0" destOrd="4" presId="urn:microsoft.com/office/officeart/2005/8/layout/vList2"/>
    <dgm:cxn modelId="{72C9CE05-3F45-432B-8BCB-97F5570AEC64}" type="presOf" srcId="{CD552F64-28E8-4CE7-88D4-DC8C300C2F01}" destId="{ABEB175E-C7EE-477F-B80F-C0B07FDCF388}" srcOrd="0" destOrd="0" presId="urn:microsoft.com/office/officeart/2005/8/layout/vList2"/>
    <dgm:cxn modelId="{5B544546-1702-4F1A-880A-5F1D2271D761}" srcId="{2BB625F5-EF08-4C35-8489-C20FD5D34F8C}" destId="{82A2A099-A22B-4730-81A0-40773DB9D6D0}" srcOrd="4" destOrd="0" parTransId="{02D8CE5D-7080-4887-A0EF-028C53722BF6}" sibTransId="{E80A2883-8957-4695-A34A-1675F7CA67B6}"/>
    <dgm:cxn modelId="{7659CEB2-95EE-4C29-8DC9-A877B549498C}" srcId="{2BB625F5-EF08-4C35-8489-C20FD5D34F8C}" destId="{EEF9ED99-0F3C-4139-84FB-D83FA4704289}" srcOrd="3" destOrd="0" parTransId="{E00A8386-FE53-4B53-82F4-7FD78167EE39}" sibTransId="{08ED251A-4871-4AE9-B9FB-0DF21B7ED1D9}"/>
    <dgm:cxn modelId="{A3414593-2779-4912-9AD2-325EB9B87A8D}" srcId="{2BB625F5-EF08-4C35-8489-C20FD5D34F8C}" destId="{767F8E9B-9700-4994-8F9C-B7969EBC384E}" srcOrd="0" destOrd="0" parTransId="{BB139DA2-270A-4731-8DFE-9311B02C8915}" sibTransId="{A591E32E-6D95-442B-849D-DF3E7A7CC1A2}"/>
    <dgm:cxn modelId="{7F82D916-842B-40E4-ADBE-4F7A8D84CB9B}" srcId="{4F5FDA44-4777-4210-AA1B-DF2BE2605A83}" destId="{7B2DA79B-0C7E-4BD2-8310-45928D5DC29F}" srcOrd="0" destOrd="0" parTransId="{119D5ED9-611A-4755-83C5-E78D5CC4B208}" sibTransId="{B0A3148D-688C-45ED-97DE-656F1A47A56E}"/>
    <dgm:cxn modelId="{FB591CBF-BFAE-4BD2-AA7B-125F6D146ED9}" type="presOf" srcId="{EEF9ED99-0F3C-4139-84FB-D83FA4704289}" destId="{DB2506FA-0D94-478C-99FB-D3737B9B3A3F}" srcOrd="0" destOrd="3" presId="urn:microsoft.com/office/officeart/2005/8/layout/vList2"/>
    <dgm:cxn modelId="{1505B26D-03CC-45EE-8D61-8D07FE3DC185}" srcId="{7B2DA79B-0C7E-4BD2-8310-45928D5DC29F}" destId="{CD552F64-28E8-4CE7-88D4-DC8C300C2F01}" srcOrd="0" destOrd="0" parTransId="{E9945E1E-4D8C-4B31-9EF1-FB63EAB05B3F}" sibTransId="{C0C738F2-9DA3-4410-8771-7F6607BEC80F}"/>
    <dgm:cxn modelId="{BB8047E0-3BBA-4FA2-B2B8-B52705409E5F}" type="presOf" srcId="{767F8E9B-9700-4994-8F9C-B7969EBC384E}" destId="{DB2506FA-0D94-478C-99FB-D3737B9B3A3F}" srcOrd="0" destOrd="0" presId="urn:microsoft.com/office/officeart/2005/8/layout/vList2"/>
    <dgm:cxn modelId="{0825049B-22F2-41AC-99F2-7909D5199059}" type="presOf" srcId="{4F5FDA44-4777-4210-AA1B-DF2BE2605A83}" destId="{F9244F54-F7CE-43A2-9072-F1FA748A64C4}" srcOrd="0" destOrd="0" presId="urn:microsoft.com/office/officeart/2005/8/layout/vList2"/>
    <dgm:cxn modelId="{9A2105EC-3423-4FAD-90CB-923A7AECA68F}" srcId="{4F5FDA44-4777-4210-AA1B-DF2BE2605A83}" destId="{2BB625F5-EF08-4C35-8489-C20FD5D34F8C}" srcOrd="1" destOrd="0" parTransId="{49188374-1F74-4366-A2FD-8FC4A2312837}" sibTransId="{8ABFBEB7-84C5-4ECD-BB63-FAC10A85BA5B}"/>
    <dgm:cxn modelId="{FFA737EE-3F3E-4409-8068-6C19CC28D08E}" type="presOf" srcId="{7B2DA79B-0C7E-4BD2-8310-45928D5DC29F}" destId="{DC11AE2D-496C-4784-A0D3-22BF9FC981CA}" srcOrd="0" destOrd="0" presId="urn:microsoft.com/office/officeart/2005/8/layout/vList2"/>
    <dgm:cxn modelId="{F8B2D577-7D29-4B39-9154-1CF56FD9D8A3}" type="presOf" srcId="{2A643770-1775-4842-B904-BC88F9142915}" destId="{ABEB175E-C7EE-477F-B80F-C0B07FDCF388}" srcOrd="0" destOrd="1" presId="urn:microsoft.com/office/officeart/2005/8/layout/vList2"/>
    <dgm:cxn modelId="{8252AA55-507D-4DE6-A835-B605EE5AA251}" type="presOf" srcId="{2BB625F5-EF08-4C35-8489-C20FD5D34F8C}" destId="{7CFB9C8B-2BC9-4AD5-AEAC-9958EA98ED86}" srcOrd="0" destOrd="0" presId="urn:microsoft.com/office/officeart/2005/8/layout/vList2"/>
    <dgm:cxn modelId="{968CA7F7-5C6D-43AD-8272-449897F7A9B2}" type="presParOf" srcId="{F9244F54-F7CE-43A2-9072-F1FA748A64C4}" destId="{DC11AE2D-496C-4784-A0D3-22BF9FC981CA}" srcOrd="0" destOrd="0" presId="urn:microsoft.com/office/officeart/2005/8/layout/vList2"/>
    <dgm:cxn modelId="{D68F7F5A-9EA7-4378-8FE6-2E0D19EF253C}" type="presParOf" srcId="{F9244F54-F7CE-43A2-9072-F1FA748A64C4}" destId="{ABEB175E-C7EE-477F-B80F-C0B07FDCF388}" srcOrd="1" destOrd="0" presId="urn:microsoft.com/office/officeart/2005/8/layout/vList2"/>
    <dgm:cxn modelId="{922A019B-67A3-49EC-AC41-4F36A410DB68}" type="presParOf" srcId="{F9244F54-F7CE-43A2-9072-F1FA748A64C4}" destId="{7CFB9C8B-2BC9-4AD5-AEAC-9958EA98ED86}" srcOrd="2" destOrd="0" presId="urn:microsoft.com/office/officeart/2005/8/layout/vList2"/>
    <dgm:cxn modelId="{18D52DBB-998B-40E4-B66E-F13C1183F205}" type="presParOf" srcId="{F9244F54-F7CE-43A2-9072-F1FA748A64C4}" destId="{DB2506FA-0D94-478C-99FB-D3737B9B3A3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524481-71D8-4FCF-8314-F6501A99485E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6E2553A9-3275-4A13-B254-5EACE73455F0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ES" sz="2400" b="1" smtClean="0"/>
            <a:t>Alteraciones conductuales</a:t>
          </a:r>
          <a:endParaRPr lang="es-ES" sz="2400"/>
        </a:p>
      </dgm:t>
    </dgm:pt>
    <dgm:pt modelId="{E7099977-4CC8-4C83-B8EA-66E97DFE7551}" type="parTrans" cxnId="{3AAAC838-2691-47F9-89BA-A872D32F73F0}">
      <dgm:prSet/>
      <dgm:spPr/>
      <dgm:t>
        <a:bodyPr/>
        <a:lstStyle/>
        <a:p>
          <a:endParaRPr lang="es-ES" sz="2400"/>
        </a:p>
      </dgm:t>
    </dgm:pt>
    <dgm:pt modelId="{2C6BA61E-1BFC-4E0B-9465-586B0D184360}" type="sibTrans" cxnId="{3AAAC838-2691-47F9-89BA-A872D32F73F0}">
      <dgm:prSet/>
      <dgm:spPr/>
      <dgm:t>
        <a:bodyPr/>
        <a:lstStyle/>
        <a:p>
          <a:endParaRPr lang="es-ES" sz="2400"/>
        </a:p>
      </dgm:t>
    </dgm:pt>
    <dgm:pt modelId="{2A0ED946-D68D-413C-B186-CFE2ED542629}">
      <dgm:prSet phldrT="[Texto]" custT="1"/>
      <dgm:spPr/>
      <dgm:t>
        <a:bodyPr/>
        <a:lstStyle/>
        <a:p>
          <a:r>
            <a:rPr lang="es-ES" sz="2400" dirty="0" smtClean="0"/>
            <a:t>Llanto </a:t>
          </a:r>
          <a:endParaRPr lang="es-ES" sz="2400" dirty="0"/>
        </a:p>
      </dgm:t>
    </dgm:pt>
    <dgm:pt modelId="{ED57619B-FACB-410F-AE1A-944656A99321}" type="parTrans" cxnId="{2FE4A988-387E-49E2-9E87-DE91109581F8}">
      <dgm:prSet/>
      <dgm:spPr/>
      <dgm:t>
        <a:bodyPr/>
        <a:lstStyle/>
        <a:p>
          <a:endParaRPr lang="es-ES" sz="2400"/>
        </a:p>
      </dgm:t>
    </dgm:pt>
    <dgm:pt modelId="{D3F2A9E3-EFAC-42F2-A410-F7DEEFD6C790}" type="sibTrans" cxnId="{2FE4A988-387E-49E2-9E87-DE91109581F8}">
      <dgm:prSet/>
      <dgm:spPr/>
      <dgm:t>
        <a:bodyPr/>
        <a:lstStyle/>
        <a:p>
          <a:endParaRPr lang="es-ES" sz="2400"/>
        </a:p>
      </dgm:t>
    </dgm:pt>
    <dgm:pt modelId="{9DCE8393-8E6F-426E-9EB8-8AA8426F3239}">
      <dgm:prSet phldrT="[Texto]" custT="1"/>
      <dgm:spPr/>
      <dgm:t>
        <a:bodyPr/>
        <a:lstStyle/>
        <a:p>
          <a:r>
            <a:rPr lang="es-ES" sz="2400" dirty="0" smtClean="0"/>
            <a:t>Aislamiento</a:t>
          </a:r>
          <a:endParaRPr lang="es-ES" sz="2400" dirty="0"/>
        </a:p>
      </dgm:t>
    </dgm:pt>
    <dgm:pt modelId="{689CE8EA-C4C1-47F7-A6A5-E7C971AFB162}" type="parTrans" cxnId="{580C1B6C-0C33-43C2-A895-F4D65CB56AFC}">
      <dgm:prSet/>
      <dgm:spPr/>
      <dgm:t>
        <a:bodyPr/>
        <a:lstStyle/>
        <a:p>
          <a:endParaRPr lang="es-ES" sz="2400"/>
        </a:p>
      </dgm:t>
    </dgm:pt>
    <dgm:pt modelId="{8053AC54-FF1D-4AD5-BCCD-386C82F39777}" type="sibTrans" cxnId="{580C1B6C-0C33-43C2-A895-F4D65CB56AFC}">
      <dgm:prSet/>
      <dgm:spPr/>
      <dgm:t>
        <a:bodyPr/>
        <a:lstStyle/>
        <a:p>
          <a:endParaRPr lang="es-ES" sz="2400"/>
        </a:p>
      </dgm:t>
    </dgm:pt>
    <dgm:pt modelId="{2012C94D-680A-42C8-9B86-B492B6FCAEEC}">
      <dgm:prSet phldrT="[Texto]" custT="1"/>
      <dgm:spPr/>
      <dgm:t>
        <a:bodyPr/>
        <a:lstStyle/>
        <a:p>
          <a:r>
            <a:rPr lang="es-ES" sz="2400" dirty="0" smtClean="0"/>
            <a:t>Evitación del contacto visual</a:t>
          </a:r>
          <a:endParaRPr lang="es-ES" sz="2400" dirty="0"/>
        </a:p>
      </dgm:t>
    </dgm:pt>
    <dgm:pt modelId="{2258B543-3F07-4C31-9732-2E4AE159D270}" type="parTrans" cxnId="{D4DD24A1-C8C1-4DC8-B142-B95B6F1978DD}">
      <dgm:prSet/>
      <dgm:spPr/>
      <dgm:t>
        <a:bodyPr/>
        <a:lstStyle/>
        <a:p>
          <a:endParaRPr lang="es-ES" sz="2400"/>
        </a:p>
      </dgm:t>
    </dgm:pt>
    <dgm:pt modelId="{2B8A6845-023D-4647-8FC1-217CFED81CE1}" type="sibTrans" cxnId="{D4DD24A1-C8C1-4DC8-B142-B95B6F1978DD}">
      <dgm:prSet/>
      <dgm:spPr/>
      <dgm:t>
        <a:bodyPr/>
        <a:lstStyle/>
        <a:p>
          <a:endParaRPr lang="es-ES" sz="2400"/>
        </a:p>
      </dgm:t>
    </dgm:pt>
    <dgm:pt modelId="{2559E2E0-F2A9-42F4-A6B5-18DD2A0E6221}">
      <dgm:prSet phldrT="[Texto]" custT="1"/>
      <dgm:spPr/>
      <dgm:t>
        <a:bodyPr/>
        <a:lstStyle/>
        <a:p>
          <a:r>
            <a:rPr lang="es-ES" sz="2400" dirty="0" smtClean="0"/>
            <a:t>Enlentecimiento motor</a:t>
          </a:r>
          <a:endParaRPr lang="es-ES" sz="2400" dirty="0"/>
        </a:p>
      </dgm:t>
    </dgm:pt>
    <dgm:pt modelId="{C2CFD71A-978B-46D2-8ABE-8981F1CD7B07}" type="parTrans" cxnId="{39D83EC6-8FAF-4E7D-B5AC-4A2D390C346C}">
      <dgm:prSet/>
      <dgm:spPr/>
      <dgm:t>
        <a:bodyPr/>
        <a:lstStyle/>
        <a:p>
          <a:endParaRPr lang="es-ES" sz="2400"/>
        </a:p>
      </dgm:t>
    </dgm:pt>
    <dgm:pt modelId="{F9E73B4F-7890-4068-B77D-70AFDC35C09E}" type="sibTrans" cxnId="{39D83EC6-8FAF-4E7D-B5AC-4A2D390C346C}">
      <dgm:prSet/>
      <dgm:spPr/>
      <dgm:t>
        <a:bodyPr/>
        <a:lstStyle/>
        <a:p>
          <a:endParaRPr lang="es-ES" sz="2400"/>
        </a:p>
      </dgm:t>
    </dgm:pt>
    <dgm:pt modelId="{2295513F-302D-493C-A120-4D6A6D4E726D}">
      <dgm:prSet phldrT="[Texto]" custT="1"/>
      <dgm:spPr/>
      <dgm:t>
        <a:bodyPr/>
        <a:lstStyle/>
        <a:p>
          <a:r>
            <a:rPr lang="es-ES" sz="2400" dirty="0" smtClean="0"/>
            <a:t>Abandono del cuidado personal</a:t>
          </a:r>
          <a:endParaRPr lang="es-ES" sz="2400" dirty="0"/>
        </a:p>
      </dgm:t>
    </dgm:pt>
    <dgm:pt modelId="{5AB60B1E-6FBB-419D-AAFC-F9DCDA2BA8BE}" type="parTrans" cxnId="{B812272A-E76A-48A1-B031-E3C79F8C0930}">
      <dgm:prSet/>
      <dgm:spPr/>
      <dgm:t>
        <a:bodyPr/>
        <a:lstStyle/>
        <a:p>
          <a:endParaRPr lang="es-ES" sz="2400"/>
        </a:p>
      </dgm:t>
    </dgm:pt>
    <dgm:pt modelId="{9406A872-08AB-41FA-921F-700EDE262B6D}" type="sibTrans" cxnId="{B812272A-E76A-48A1-B031-E3C79F8C0930}">
      <dgm:prSet/>
      <dgm:spPr/>
      <dgm:t>
        <a:bodyPr/>
        <a:lstStyle/>
        <a:p>
          <a:endParaRPr lang="es-ES" sz="2400"/>
        </a:p>
      </dgm:t>
    </dgm:pt>
    <dgm:pt modelId="{1AE58E37-DC5F-4889-BAE4-B08C9D08728C}">
      <dgm:prSet phldrT="[Texto]" custT="1"/>
      <dgm:spPr/>
      <dgm:t>
        <a:bodyPr/>
        <a:lstStyle/>
        <a:p>
          <a:r>
            <a:rPr lang="es-ES" sz="2400" dirty="0" smtClean="0"/>
            <a:t>Agitación motora</a:t>
          </a:r>
          <a:endParaRPr lang="es-ES" sz="2400" dirty="0"/>
        </a:p>
      </dgm:t>
    </dgm:pt>
    <dgm:pt modelId="{124233BD-5F36-41A3-A205-E3D077A7851B}" type="parTrans" cxnId="{6D562052-D72D-4DE1-9EF3-C2F8482CF1E2}">
      <dgm:prSet/>
      <dgm:spPr/>
      <dgm:t>
        <a:bodyPr/>
        <a:lstStyle/>
        <a:p>
          <a:endParaRPr lang="es-ES" sz="2400"/>
        </a:p>
      </dgm:t>
    </dgm:pt>
    <dgm:pt modelId="{DEAC245F-7E2D-4B06-9084-D6F463D277A4}" type="sibTrans" cxnId="{6D562052-D72D-4DE1-9EF3-C2F8482CF1E2}">
      <dgm:prSet/>
      <dgm:spPr/>
      <dgm:t>
        <a:bodyPr/>
        <a:lstStyle/>
        <a:p>
          <a:endParaRPr lang="es-ES" sz="2400"/>
        </a:p>
      </dgm:t>
    </dgm:pt>
    <dgm:pt modelId="{7A70DF1A-1487-4808-B382-E795E601B987}">
      <dgm:prSet phldrT="[Texto]" custT="1"/>
      <dgm:spPr/>
      <dgm:t>
        <a:bodyPr/>
        <a:lstStyle/>
        <a:p>
          <a:r>
            <a:rPr lang="es-ES" sz="2400" dirty="0" smtClean="0"/>
            <a:t>Conducta </a:t>
          </a:r>
          <a:r>
            <a:rPr lang="es-ES" sz="2400" dirty="0" err="1" smtClean="0"/>
            <a:t>autoagresiva</a:t>
          </a:r>
          <a:endParaRPr lang="es-ES" sz="2400" dirty="0"/>
        </a:p>
      </dgm:t>
    </dgm:pt>
    <dgm:pt modelId="{906F0F55-EB58-4A60-BDDE-5A477D5456A8}" type="parTrans" cxnId="{51EC4A2B-08EF-4199-AE6B-A65738228C10}">
      <dgm:prSet/>
      <dgm:spPr/>
      <dgm:t>
        <a:bodyPr/>
        <a:lstStyle/>
        <a:p>
          <a:endParaRPr lang="es-ES" sz="2400"/>
        </a:p>
      </dgm:t>
    </dgm:pt>
    <dgm:pt modelId="{CA9E57E6-7656-4EE2-852E-3CF1F5E09397}" type="sibTrans" cxnId="{51EC4A2B-08EF-4199-AE6B-A65738228C10}">
      <dgm:prSet/>
      <dgm:spPr/>
      <dgm:t>
        <a:bodyPr/>
        <a:lstStyle/>
        <a:p>
          <a:endParaRPr lang="es-ES" sz="2400"/>
        </a:p>
      </dgm:t>
    </dgm:pt>
    <dgm:pt modelId="{B27F2B47-22B8-4527-A4B6-08BA9674F7E0}" type="pres">
      <dgm:prSet presAssocID="{23524481-71D8-4FCF-8314-F6501A9948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50DED7A-C42D-4FE9-92E4-86297B49B61F}" type="pres">
      <dgm:prSet presAssocID="{6E2553A9-3275-4A13-B254-5EACE73455F0}" presName="parentText" presStyleLbl="node1" presStyleIdx="0" presStyleCnt="1" custScaleY="5338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DC580F-5514-47AD-A960-8E8B08A63030}" type="pres">
      <dgm:prSet presAssocID="{6E2553A9-3275-4A13-B254-5EACE73455F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AAAC838-2691-47F9-89BA-A872D32F73F0}" srcId="{23524481-71D8-4FCF-8314-F6501A99485E}" destId="{6E2553A9-3275-4A13-B254-5EACE73455F0}" srcOrd="0" destOrd="0" parTransId="{E7099977-4CC8-4C83-B8EA-66E97DFE7551}" sibTransId="{2C6BA61E-1BFC-4E0B-9465-586B0D184360}"/>
    <dgm:cxn modelId="{51EC4A2B-08EF-4199-AE6B-A65738228C10}" srcId="{6E2553A9-3275-4A13-B254-5EACE73455F0}" destId="{7A70DF1A-1487-4808-B382-E795E601B987}" srcOrd="6" destOrd="0" parTransId="{906F0F55-EB58-4A60-BDDE-5A477D5456A8}" sibTransId="{CA9E57E6-7656-4EE2-852E-3CF1F5E09397}"/>
    <dgm:cxn modelId="{D4DD24A1-C8C1-4DC8-B142-B95B6F1978DD}" srcId="{6E2553A9-3275-4A13-B254-5EACE73455F0}" destId="{2012C94D-680A-42C8-9B86-B492B6FCAEEC}" srcOrd="2" destOrd="0" parTransId="{2258B543-3F07-4C31-9732-2E4AE159D270}" sibTransId="{2B8A6845-023D-4647-8FC1-217CFED81CE1}"/>
    <dgm:cxn modelId="{580C1B6C-0C33-43C2-A895-F4D65CB56AFC}" srcId="{6E2553A9-3275-4A13-B254-5EACE73455F0}" destId="{9DCE8393-8E6F-426E-9EB8-8AA8426F3239}" srcOrd="1" destOrd="0" parTransId="{689CE8EA-C4C1-47F7-A6A5-E7C971AFB162}" sibTransId="{8053AC54-FF1D-4AD5-BCCD-386C82F39777}"/>
    <dgm:cxn modelId="{B812272A-E76A-48A1-B031-E3C79F8C0930}" srcId="{6E2553A9-3275-4A13-B254-5EACE73455F0}" destId="{2295513F-302D-493C-A120-4D6A6D4E726D}" srcOrd="4" destOrd="0" parTransId="{5AB60B1E-6FBB-419D-AAFC-F9DCDA2BA8BE}" sibTransId="{9406A872-08AB-41FA-921F-700EDE262B6D}"/>
    <dgm:cxn modelId="{F8E71DE8-EE76-4502-9D3E-94A87B88D2E6}" type="presOf" srcId="{7A70DF1A-1487-4808-B382-E795E601B987}" destId="{5EDC580F-5514-47AD-A960-8E8B08A63030}" srcOrd="0" destOrd="6" presId="urn:microsoft.com/office/officeart/2005/8/layout/vList2"/>
    <dgm:cxn modelId="{E1594E18-7BA0-4FDD-8A31-77F599BC5700}" type="presOf" srcId="{9DCE8393-8E6F-426E-9EB8-8AA8426F3239}" destId="{5EDC580F-5514-47AD-A960-8E8B08A63030}" srcOrd="0" destOrd="1" presId="urn:microsoft.com/office/officeart/2005/8/layout/vList2"/>
    <dgm:cxn modelId="{06A73D33-3552-4EF6-85E2-E71A79170C75}" type="presOf" srcId="{2295513F-302D-493C-A120-4D6A6D4E726D}" destId="{5EDC580F-5514-47AD-A960-8E8B08A63030}" srcOrd="0" destOrd="4" presId="urn:microsoft.com/office/officeart/2005/8/layout/vList2"/>
    <dgm:cxn modelId="{CFB68F47-AFD0-4A9D-8BB2-FBED76DFE50D}" type="presOf" srcId="{1AE58E37-DC5F-4889-BAE4-B08C9D08728C}" destId="{5EDC580F-5514-47AD-A960-8E8B08A63030}" srcOrd="0" destOrd="5" presId="urn:microsoft.com/office/officeart/2005/8/layout/vList2"/>
    <dgm:cxn modelId="{2FE4A988-387E-49E2-9E87-DE91109581F8}" srcId="{6E2553A9-3275-4A13-B254-5EACE73455F0}" destId="{2A0ED946-D68D-413C-B186-CFE2ED542629}" srcOrd="0" destOrd="0" parTransId="{ED57619B-FACB-410F-AE1A-944656A99321}" sibTransId="{D3F2A9E3-EFAC-42F2-A410-F7DEEFD6C790}"/>
    <dgm:cxn modelId="{BD1734F3-35D6-4D39-9CD7-F66487C235D6}" type="presOf" srcId="{2A0ED946-D68D-413C-B186-CFE2ED542629}" destId="{5EDC580F-5514-47AD-A960-8E8B08A63030}" srcOrd="0" destOrd="0" presId="urn:microsoft.com/office/officeart/2005/8/layout/vList2"/>
    <dgm:cxn modelId="{6D562052-D72D-4DE1-9EF3-C2F8482CF1E2}" srcId="{6E2553A9-3275-4A13-B254-5EACE73455F0}" destId="{1AE58E37-DC5F-4889-BAE4-B08C9D08728C}" srcOrd="5" destOrd="0" parTransId="{124233BD-5F36-41A3-A205-E3D077A7851B}" sibTransId="{DEAC245F-7E2D-4B06-9084-D6F463D277A4}"/>
    <dgm:cxn modelId="{39D83EC6-8FAF-4E7D-B5AC-4A2D390C346C}" srcId="{6E2553A9-3275-4A13-B254-5EACE73455F0}" destId="{2559E2E0-F2A9-42F4-A6B5-18DD2A0E6221}" srcOrd="3" destOrd="0" parTransId="{C2CFD71A-978B-46D2-8ABE-8981F1CD7B07}" sibTransId="{F9E73B4F-7890-4068-B77D-70AFDC35C09E}"/>
    <dgm:cxn modelId="{1588121F-8623-4B1D-B8FC-F34ED02946DC}" type="presOf" srcId="{6E2553A9-3275-4A13-B254-5EACE73455F0}" destId="{550DED7A-C42D-4FE9-92E4-86297B49B61F}" srcOrd="0" destOrd="0" presId="urn:microsoft.com/office/officeart/2005/8/layout/vList2"/>
    <dgm:cxn modelId="{B15F27BC-D1AF-40C8-81C6-D4C273890730}" type="presOf" srcId="{23524481-71D8-4FCF-8314-F6501A99485E}" destId="{B27F2B47-22B8-4527-A4B6-08BA9674F7E0}" srcOrd="0" destOrd="0" presId="urn:microsoft.com/office/officeart/2005/8/layout/vList2"/>
    <dgm:cxn modelId="{491F679F-C59F-4546-8A1E-87896BE2D5C8}" type="presOf" srcId="{2559E2E0-F2A9-42F4-A6B5-18DD2A0E6221}" destId="{5EDC580F-5514-47AD-A960-8E8B08A63030}" srcOrd="0" destOrd="3" presId="urn:microsoft.com/office/officeart/2005/8/layout/vList2"/>
    <dgm:cxn modelId="{19876B33-0E6A-4C54-B209-301D4D5AD455}" type="presOf" srcId="{2012C94D-680A-42C8-9B86-B492B6FCAEEC}" destId="{5EDC580F-5514-47AD-A960-8E8B08A63030}" srcOrd="0" destOrd="2" presId="urn:microsoft.com/office/officeart/2005/8/layout/vList2"/>
    <dgm:cxn modelId="{6A15E1DA-58FA-4764-90B3-C2B689104BD3}" type="presParOf" srcId="{B27F2B47-22B8-4527-A4B6-08BA9674F7E0}" destId="{550DED7A-C42D-4FE9-92E4-86297B49B61F}" srcOrd="0" destOrd="0" presId="urn:microsoft.com/office/officeart/2005/8/layout/vList2"/>
    <dgm:cxn modelId="{52523D38-E060-4D7D-9855-B91FDE9576FF}" type="presParOf" srcId="{B27F2B47-22B8-4527-A4B6-08BA9674F7E0}" destId="{5EDC580F-5514-47AD-A960-8E8B08A6303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221E20-2D93-43F7-A01F-7BA2408003F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C44C44D-8D46-4F48-9CEC-13384883AD0B}">
      <dgm:prSet phldrT="[Texto]" custT="1"/>
      <dgm:spPr/>
      <dgm:t>
        <a:bodyPr/>
        <a:lstStyle/>
        <a:p>
          <a:r>
            <a:rPr lang="es-ES" sz="3200" b="1" dirty="0" smtClean="0">
              <a:solidFill>
                <a:schemeClr val="bg1"/>
              </a:solidFill>
            </a:rPr>
            <a:t>Tratamiento farmacológico</a:t>
          </a:r>
          <a:endParaRPr lang="es-ES" sz="3200" b="1" dirty="0">
            <a:solidFill>
              <a:schemeClr val="bg1"/>
            </a:solidFill>
          </a:endParaRPr>
        </a:p>
      </dgm:t>
    </dgm:pt>
    <dgm:pt modelId="{6301DF4C-3D2D-4303-94FE-07299090BCF4}" type="parTrans" cxnId="{9D6ED914-1462-40AD-BE3B-13D64B382916}">
      <dgm:prSet/>
      <dgm:spPr/>
      <dgm:t>
        <a:bodyPr/>
        <a:lstStyle/>
        <a:p>
          <a:endParaRPr lang="es-ES"/>
        </a:p>
      </dgm:t>
    </dgm:pt>
    <dgm:pt modelId="{3E91201F-2C3E-4AD4-BD86-915B6D79A5F7}" type="sibTrans" cxnId="{9D6ED914-1462-40AD-BE3B-13D64B382916}">
      <dgm:prSet/>
      <dgm:spPr/>
      <dgm:t>
        <a:bodyPr/>
        <a:lstStyle/>
        <a:p>
          <a:endParaRPr lang="es-ES"/>
        </a:p>
      </dgm:t>
    </dgm:pt>
    <dgm:pt modelId="{D7BB7BB8-5366-4687-A307-D54345264AFC}">
      <dgm:prSet phldrT="[Texto]" custT="1"/>
      <dgm:spPr/>
      <dgm:t>
        <a:bodyPr/>
        <a:lstStyle/>
        <a:p>
          <a:r>
            <a:rPr lang="es-ES" sz="2400" dirty="0" smtClean="0"/>
            <a:t>Uso de antidepresivos</a:t>
          </a:r>
          <a:endParaRPr lang="es-ES" sz="2400" dirty="0"/>
        </a:p>
      </dgm:t>
    </dgm:pt>
    <dgm:pt modelId="{089A5B06-3E64-458D-A2B6-E4234714590E}" type="parTrans" cxnId="{E03FBAA7-A5DE-4A79-9B59-4DAAAAE5A470}">
      <dgm:prSet/>
      <dgm:spPr/>
      <dgm:t>
        <a:bodyPr/>
        <a:lstStyle/>
        <a:p>
          <a:endParaRPr lang="es-ES"/>
        </a:p>
      </dgm:t>
    </dgm:pt>
    <dgm:pt modelId="{FC9A0977-0360-4089-BAE0-36D844A0B28C}" type="sibTrans" cxnId="{E03FBAA7-A5DE-4A79-9B59-4DAAAAE5A470}">
      <dgm:prSet/>
      <dgm:spPr/>
      <dgm:t>
        <a:bodyPr/>
        <a:lstStyle/>
        <a:p>
          <a:endParaRPr lang="es-ES"/>
        </a:p>
      </dgm:t>
    </dgm:pt>
    <dgm:pt modelId="{EE112493-7F5C-4366-97E8-4FBB4125AD64}">
      <dgm:prSet phldrT="[Texto]" custT="1"/>
      <dgm:spPr/>
      <dgm:t>
        <a:bodyPr/>
        <a:lstStyle/>
        <a:p>
          <a:r>
            <a:rPr lang="es-ES" sz="3200" b="1" dirty="0" smtClean="0">
              <a:solidFill>
                <a:schemeClr val="bg1"/>
              </a:solidFill>
            </a:rPr>
            <a:t>Tratamiento psicológico</a:t>
          </a:r>
          <a:endParaRPr lang="es-ES" sz="3200" b="1" dirty="0">
            <a:solidFill>
              <a:schemeClr val="bg1"/>
            </a:solidFill>
          </a:endParaRPr>
        </a:p>
      </dgm:t>
    </dgm:pt>
    <dgm:pt modelId="{F3AD6C23-4B3C-4A16-8F45-E554CA7C57BE}" type="parTrans" cxnId="{CFC9F2F6-4971-4148-A85A-F07F1616EA40}">
      <dgm:prSet/>
      <dgm:spPr/>
      <dgm:t>
        <a:bodyPr/>
        <a:lstStyle/>
        <a:p>
          <a:endParaRPr lang="es-ES"/>
        </a:p>
      </dgm:t>
    </dgm:pt>
    <dgm:pt modelId="{AC73C529-360C-4663-87FA-50386D649B51}" type="sibTrans" cxnId="{CFC9F2F6-4971-4148-A85A-F07F1616EA40}">
      <dgm:prSet/>
      <dgm:spPr/>
      <dgm:t>
        <a:bodyPr/>
        <a:lstStyle/>
        <a:p>
          <a:endParaRPr lang="es-ES"/>
        </a:p>
      </dgm:t>
    </dgm:pt>
    <dgm:pt modelId="{5828FFF2-BC5E-4765-9CC3-150445ECDB04}">
      <dgm:prSet phldrT="[Texto]" custT="1"/>
      <dgm:spPr/>
      <dgm:t>
        <a:bodyPr/>
        <a:lstStyle/>
        <a:p>
          <a:r>
            <a:rPr lang="es-ES" sz="2400" dirty="0" smtClean="0"/>
            <a:t>Terapia cognitivo-conductual</a:t>
          </a:r>
          <a:endParaRPr lang="es-ES" sz="2400" dirty="0"/>
        </a:p>
      </dgm:t>
    </dgm:pt>
    <dgm:pt modelId="{725F9E81-C469-4364-9357-195ABEDAAADD}" type="parTrans" cxnId="{BAD95008-B481-4984-8856-37B077B5ABDD}">
      <dgm:prSet/>
      <dgm:spPr/>
      <dgm:t>
        <a:bodyPr/>
        <a:lstStyle/>
        <a:p>
          <a:endParaRPr lang="es-ES"/>
        </a:p>
      </dgm:t>
    </dgm:pt>
    <dgm:pt modelId="{30D5155C-D87C-480A-BE22-BFC5F3465D00}" type="sibTrans" cxnId="{BAD95008-B481-4984-8856-37B077B5ABDD}">
      <dgm:prSet/>
      <dgm:spPr/>
      <dgm:t>
        <a:bodyPr/>
        <a:lstStyle/>
        <a:p>
          <a:endParaRPr lang="es-ES"/>
        </a:p>
      </dgm:t>
    </dgm:pt>
    <dgm:pt modelId="{1513C272-E70A-4D1A-932F-00C5FC25ADB1}">
      <dgm:prSet phldrT="[Texto]" custT="1"/>
      <dgm:spPr/>
      <dgm:t>
        <a:bodyPr/>
        <a:lstStyle/>
        <a:p>
          <a:r>
            <a:rPr lang="es-ES" sz="2400" dirty="0" smtClean="0"/>
            <a:t>Psicoterapia interpersonal</a:t>
          </a:r>
          <a:endParaRPr lang="es-ES" sz="2400" dirty="0"/>
        </a:p>
      </dgm:t>
    </dgm:pt>
    <dgm:pt modelId="{FD36697C-DDC4-4DE7-A19A-D876A2D02439}" type="parTrans" cxnId="{1E671C0B-41B9-416B-9F02-AB3D90714F5F}">
      <dgm:prSet/>
      <dgm:spPr/>
      <dgm:t>
        <a:bodyPr/>
        <a:lstStyle/>
        <a:p>
          <a:endParaRPr lang="es-ES"/>
        </a:p>
      </dgm:t>
    </dgm:pt>
    <dgm:pt modelId="{6139E296-CC83-47A8-9E98-CE073F2EACC3}" type="sibTrans" cxnId="{1E671C0B-41B9-416B-9F02-AB3D90714F5F}">
      <dgm:prSet/>
      <dgm:spPr/>
      <dgm:t>
        <a:bodyPr/>
        <a:lstStyle/>
        <a:p>
          <a:endParaRPr lang="es-ES"/>
        </a:p>
      </dgm:t>
    </dgm:pt>
    <dgm:pt modelId="{BA13CFF6-8DFE-4803-BB83-44066FD9A8B0}">
      <dgm:prSet phldrT="[Texto]" custT="1"/>
      <dgm:spPr/>
      <dgm:t>
        <a:bodyPr/>
        <a:lstStyle/>
        <a:p>
          <a:r>
            <a:rPr lang="es-ES" sz="2400" dirty="0" smtClean="0"/>
            <a:t>Aumento de la serotonina y noradrenalina</a:t>
          </a:r>
          <a:endParaRPr lang="es-ES" sz="2400" dirty="0"/>
        </a:p>
      </dgm:t>
    </dgm:pt>
    <dgm:pt modelId="{F7225DB6-F568-4FDF-A644-726CAEA1EB35}" type="parTrans" cxnId="{44DA9D00-1E33-4BD5-B974-AADA551D66E7}">
      <dgm:prSet/>
      <dgm:spPr/>
      <dgm:t>
        <a:bodyPr/>
        <a:lstStyle/>
        <a:p>
          <a:endParaRPr lang="es-ES"/>
        </a:p>
      </dgm:t>
    </dgm:pt>
    <dgm:pt modelId="{681C129E-865F-4465-93B0-8ADA61E806C2}" type="sibTrans" cxnId="{44DA9D00-1E33-4BD5-B974-AADA551D66E7}">
      <dgm:prSet/>
      <dgm:spPr/>
      <dgm:t>
        <a:bodyPr/>
        <a:lstStyle/>
        <a:p>
          <a:endParaRPr lang="es-ES"/>
        </a:p>
      </dgm:t>
    </dgm:pt>
    <dgm:pt modelId="{803175FC-9F17-4010-9D26-7D66CB92C4E1}">
      <dgm:prSet phldrT="[Texto]" custT="1"/>
      <dgm:spPr/>
      <dgm:t>
        <a:bodyPr/>
        <a:lstStyle/>
        <a:p>
          <a:r>
            <a:rPr lang="es-ES" sz="2400" dirty="0" smtClean="0"/>
            <a:t>Tratamiento de 7 meses mínimamente</a:t>
          </a:r>
          <a:endParaRPr lang="es-ES" sz="2400" dirty="0"/>
        </a:p>
      </dgm:t>
    </dgm:pt>
    <dgm:pt modelId="{CEA52964-0C4A-4D5A-B2A9-95148FA61A14}" type="parTrans" cxnId="{B605D6F9-D4BC-4D43-ACFA-4DDA4197A601}">
      <dgm:prSet/>
      <dgm:spPr/>
      <dgm:t>
        <a:bodyPr/>
        <a:lstStyle/>
        <a:p>
          <a:endParaRPr lang="es-ES"/>
        </a:p>
      </dgm:t>
    </dgm:pt>
    <dgm:pt modelId="{2CEAC3BA-C3FE-4158-9AEF-2C0A97B42F3B}" type="sibTrans" cxnId="{B605D6F9-D4BC-4D43-ACFA-4DDA4197A601}">
      <dgm:prSet/>
      <dgm:spPr/>
      <dgm:t>
        <a:bodyPr/>
        <a:lstStyle/>
        <a:p>
          <a:endParaRPr lang="es-ES"/>
        </a:p>
      </dgm:t>
    </dgm:pt>
    <dgm:pt modelId="{B2102E7E-F5C0-4748-BD03-F9FB4B82CCBD}">
      <dgm:prSet phldrT="[Texto]" custT="1"/>
      <dgm:spPr/>
      <dgm:t>
        <a:bodyPr/>
        <a:lstStyle/>
        <a:p>
          <a:r>
            <a:rPr lang="es-ES" sz="2400" dirty="0" smtClean="0"/>
            <a:t>Método </a:t>
          </a:r>
          <a:r>
            <a:rPr lang="es-ES" sz="2400" dirty="0" err="1" smtClean="0"/>
            <a:t>Alvin</a:t>
          </a:r>
          <a:r>
            <a:rPr lang="es-ES" sz="2400" dirty="0" smtClean="0"/>
            <a:t> </a:t>
          </a:r>
          <a:r>
            <a:rPr lang="es-ES" sz="2400" dirty="0" err="1" smtClean="0"/>
            <a:t>Goldferb</a:t>
          </a:r>
          <a:endParaRPr lang="es-ES" sz="2400" dirty="0"/>
        </a:p>
      </dgm:t>
    </dgm:pt>
    <dgm:pt modelId="{5535B674-41C2-4423-B0A7-652D05BAE3FA}" type="parTrans" cxnId="{0DF62242-95EA-4C37-8730-40C6304CE56A}">
      <dgm:prSet/>
      <dgm:spPr/>
      <dgm:t>
        <a:bodyPr/>
        <a:lstStyle/>
        <a:p>
          <a:endParaRPr lang="es-ES"/>
        </a:p>
      </dgm:t>
    </dgm:pt>
    <dgm:pt modelId="{AF35780A-6487-4BD6-8508-288A81BC925F}" type="sibTrans" cxnId="{0DF62242-95EA-4C37-8730-40C6304CE56A}">
      <dgm:prSet/>
      <dgm:spPr/>
      <dgm:t>
        <a:bodyPr/>
        <a:lstStyle/>
        <a:p>
          <a:endParaRPr lang="es-ES"/>
        </a:p>
      </dgm:t>
    </dgm:pt>
    <dgm:pt modelId="{24E099C1-86C3-44B5-9D18-9FAC7A1CC1BF}">
      <dgm:prSet phldrT="[Texto]" custT="1"/>
      <dgm:spPr/>
      <dgm:t>
        <a:bodyPr/>
        <a:lstStyle/>
        <a:p>
          <a:endParaRPr lang="es-ES" sz="2400" dirty="0"/>
        </a:p>
      </dgm:t>
    </dgm:pt>
    <dgm:pt modelId="{3C690089-67CD-4817-B98A-3AADA8A19E05}" type="parTrans" cxnId="{20AA0D00-33E6-4698-9B22-3BE230230DF7}">
      <dgm:prSet/>
      <dgm:spPr/>
      <dgm:t>
        <a:bodyPr/>
        <a:lstStyle/>
        <a:p>
          <a:endParaRPr lang="es-ES"/>
        </a:p>
      </dgm:t>
    </dgm:pt>
    <dgm:pt modelId="{7D955B1F-2DAC-4F1C-9F97-00B3DD78169B}" type="sibTrans" cxnId="{20AA0D00-33E6-4698-9B22-3BE230230DF7}">
      <dgm:prSet/>
      <dgm:spPr/>
      <dgm:t>
        <a:bodyPr/>
        <a:lstStyle/>
        <a:p>
          <a:endParaRPr lang="es-ES"/>
        </a:p>
      </dgm:t>
    </dgm:pt>
    <dgm:pt modelId="{A9713847-70B3-47D7-A224-D81571F5C091}">
      <dgm:prSet phldrT="[Texto]" custT="1"/>
      <dgm:spPr/>
      <dgm:t>
        <a:bodyPr/>
        <a:lstStyle/>
        <a:p>
          <a:endParaRPr lang="es-ES" sz="2400" dirty="0"/>
        </a:p>
      </dgm:t>
    </dgm:pt>
    <dgm:pt modelId="{E87206CF-59B1-4D0D-A914-D6048E922DB3}" type="parTrans" cxnId="{79C0FB76-B369-48CB-8DBB-DC1E2F102BD6}">
      <dgm:prSet/>
      <dgm:spPr/>
      <dgm:t>
        <a:bodyPr/>
        <a:lstStyle/>
        <a:p>
          <a:endParaRPr lang="es-ES"/>
        </a:p>
      </dgm:t>
    </dgm:pt>
    <dgm:pt modelId="{70A0191D-AE2E-4A2D-9066-91294FC64E36}" type="sibTrans" cxnId="{79C0FB76-B369-48CB-8DBB-DC1E2F102BD6}">
      <dgm:prSet/>
      <dgm:spPr/>
      <dgm:t>
        <a:bodyPr/>
        <a:lstStyle/>
        <a:p>
          <a:endParaRPr lang="es-ES"/>
        </a:p>
      </dgm:t>
    </dgm:pt>
    <dgm:pt modelId="{D16B5C73-CE5D-4A0B-9E0F-9C54BAC69EDB}">
      <dgm:prSet phldrT="[Texto]" custT="1"/>
      <dgm:spPr/>
      <dgm:t>
        <a:bodyPr/>
        <a:lstStyle/>
        <a:p>
          <a:endParaRPr lang="es-ES" sz="2400" dirty="0"/>
        </a:p>
      </dgm:t>
    </dgm:pt>
    <dgm:pt modelId="{CFFBAFB2-6CBA-42DB-957C-2A8733CE99C6}" type="parTrans" cxnId="{3E921C97-3DBF-4830-AB41-A0906F14086A}">
      <dgm:prSet/>
      <dgm:spPr/>
      <dgm:t>
        <a:bodyPr/>
        <a:lstStyle/>
        <a:p>
          <a:endParaRPr lang="es-ES"/>
        </a:p>
      </dgm:t>
    </dgm:pt>
    <dgm:pt modelId="{5CBBEFAC-58B4-47CD-9C8C-4FCDC824FAEF}" type="sibTrans" cxnId="{3E921C97-3DBF-4830-AB41-A0906F14086A}">
      <dgm:prSet/>
      <dgm:spPr/>
      <dgm:t>
        <a:bodyPr/>
        <a:lstStyle/>
        <a:p>
          <a:endParaRPr lang="es-ES"/>
        </a:p>
      </dgm:t>
    </dgm:pt>
    <dgm:pt modelId="{2E520201-539F-4F70-B30E-B6C5F15DE664}">
      <dgm:prSet phldrT="[Texto]" custT="1"/>
      <dgm:spPr/>
      <dgm:t>
        <a:bodyPr/>
        <a:lstStyle/>
        <a:p>
          <a:endParaRPr lang="es-ES" sz="2400" dirty="0"/>
        </a:p>
      </dgm:t>
    </dgm:pt>
    <dgm:pt modelId="{DA2CF65A-AEF9-45DF-A3E9-1AB03C00940D}" type="parTrans" cxnId="{B693A0C3-ED8F-44F3-90BF-7A0B208587F7}">
      <dgm:prSet/>
      <dgm:spPr/>
      <dgm:t>
        <a:bodyPr/>
        <a:lstStyle/>
        <a:p>
          <a:endParaRPr lang="es-ES"/>
        </a:p>
      </dgm:t>
    </dgm:pt>
    <dgm:pt modelId="{6FE9591A-22BC-49FB-996B-950B5C75AED5}" type="sibTrans" cxnId="{B693A0C3-ED8F-44F3-90BF-7A0B208587F7}">
      <dgm:prSet/>
      <dgm:spPr/>
      <dgm:t>
        <a:bodyPr/>
        <a:lstStyle/>
        <a:p>
          <a:endParaRPr lang="es-ES"/>
        </a:p>
      </dgm:t>
    </dgm:pt>
    <dgm:pt modelId="{B9463D99-34FC-4929-8D18-B1E9942DDB00}" type="pres">
      <dgm:prSet presAssocID="{D8221E20-2D93-43F7-A01F-7BA2408003F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ABC1317-1043-4724-AB97-3990347CD403}" type="pres">
      <dgm:prSet presAssocID="{3C44C44D-8D46-4F48-9CEC-13384883AD0B}" presName="composite" presStyleCnt="0"/>
      <dgm:spPr/>
    </dgm:pt>
    <dgm:pt modelId="{9EAF3A87-ABD7-4B2C-A9E6-B2791D438219}" type="pres">
      <dgm:prSet presAssocID="{3C44C44D-8D46-4F48-9CEC-13384883AD0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6AF670-3568-42FF-98DA-7D7CFA4612AD}" type="pres">
      <dgm:prSet presAssocID="{3C44C44D-8D46-4F48-9CEC-13384883AD0B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782468-114C-4FEC-A71D-CF9A13C63C5E}" type="pres">
      <dgm:prSet presAssocID="{3E91201F-2C3E-4AD4-BD86-915B6D79A5F7}" presName="space" presStyleCnt="0"/>
      <dgm:spPr/>
    </dgm:pt>
    <dgm:pt modelId="{0D677CBB-C4B0-4277-AE36-E6D4E53F0E79}" type="pres">
      <dgm:prSet presAssocID="{EE112493-7F5C-4366-97E8-4FBB4125AD64}" presName="composite" presStyleCnt="0"/>
      <dgm:spPr/>
    </dgm:pt>
    <dgm:pt modelId="{59FEF257-9B26-4467-94F1-BC8044226029}" type="pres">
      <dgm:prSet presAssocID="{EE112493-7F5C-4366-97E8-4FBB4125AD6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51E288-41E8-42DD-9BDF-0ED7EF23CAA0}" type="pres">
      <dgm:prSet presAssocID="{EE112493-7F5C-4366-97E8-4FBB4125AD64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4549B8B-A533-49B2-BBDA-260C56D3B7E7}" type="presOf" srcId="{D7BB7BB8-5366-4687-A307-D54345264AFC}" destId="{7B6AF670-3568-42FF-98DA-7D7CFA4612AD}" srcOrd="0" destOrd="0" presId="urn:microsoft.com/office/officeart/2005/8/layout/hList1"/>
    <dgm:cxn modelId="{9D6ED914-1462-40AD-BE3B-13D64B382916}" srcId="{D8221E20-2D93-43F7-A01F-7BA2408003F0}" destId="{3C44C44D-8D46-4F48-9CEC-13384883AD0B}" srcOrd="0" destOrd="0" parTransId="{6301DF4C-3D2D-4303-94FE-07299090BCF4}" sibTransId="{3E91201F-2C3E-4AD4-BD86-915B6D79A5F7}"/>
    <dgm:cxn modelId="{44DA9D00-1E33-4BD5-B974-AADA551D66E7}" srcId="{3C44C44D-8D46-4F48-9CEC-13384883AD0B}" destId="{BA13CFF6-8DFE-4803-BB83-44066FD9A8B0}" srcOrd="2" destOrd="0" parTransId="{F7225DB6-F568-4FDF-A644-726CAEA1EB35}" sibTransId="{681C129E-865F-4465-93B0-8ADA61E806C2}"/>
    <dgm:cxn modelId="{0EDC41F4-1C8F-4C00-9354-4246DBB73BD4}" type="presOf" srcId="{5828FFF2-BC5E-4765-9CC3-150445ECDB04}" destId="{B151E288-41E8-42DD-9BDF-0ED7EF23CAA0}" srcOrd="0" destOrd="0" presId="urn:microsoft.com/office/officeart/2005/8/layout/hList1"/>
    <dgm:cxn modelId="{1E671C0B-41B9-416B-9F02-AB3D90714F5F}" srcId="{EE112493-7F5C-4366-97E8-4FBB4125AD64}" destId="{1513C272-E70A-4D1A-932F-00C5FC25ADB1}" srcOrd="2" destOrd="0" parTransId="{FD36697C-DDC4-4DE7-A19A-D876A2D02439}" sibTransId="{6139E296-CC83-47A8-9E98-CE073F2EACC3}"/>
    <dgm:cxn modelId="{BA6D75D0-EEEC-4DB1-8D92-3FD51F2C11D2}" type="presOf" srcId="{24E099C1-86C3-44B5-9D18-9FAC7A1CC1BF}" destId="{B151E288-41E8-42DD-9BDF-0ED7EF23CAA0}" srcOrd="0" destOrd="1" presId="urn:microsoft.com/office/officeart/2005/8/layout/hList1"/>
    <dgm:cxn modelId="{3D32CF03-31EE-4BBF-8F6C-5633506CD75A}" type="presOf" srcId="{3C44C44D-8D46-4F48-9CEC-13384883AD0B}" destId="{9EAF3A87-ABD7-4B2C-A9E6-B2791D438219}" srcOrd="0" destOrd="0" presId="urn:microsoft.com/office/officeart/2005/8/layout/hList1"/>
    <dgm:cxn modelId="{3E921C97-3DBF-4830-AB41-A0906F14086A}" srcId="{3C44C44D-8D46-4F48-9CEC-13384883AD0B}" destId="{D16B5C73-CE5D-4A0B-9E0F-9C54BAC69EDB}" srcOrd="1" destOrd="0" parTransId="{CFFBAFB2-6CBA-42DB-957C-2A8733CE99C6}" sibTransId="{5CBBEFAC-58B4-47CD-9C8C-4FCDC824FAEF}"/>
    <dgm:cxn modelId="{20AA0D00-33E6-4698-9B22-3BE230230DF7}" srcId="{EE112493-7F5C-4366-97E8-4FBB4125AD64}" destId="{24E099C1-86C3-44B5-9D18-9FAC7A1CC1BF}" srcOrd="1" destOrd="0" parTransId="{3C690089-67CD-4817-B98A-3AADA8A19E05}" sibTransId="{7D955B1F-2DAC-4F1C-9F97-00B3DD78169B}"/>
    <dgm:cxn modelId="{25E392E1-655A-495F-B22A-87D6906164A3}" type="presOf" srcId="{D16B5C73-CE5D-4A0B-9E0F-9C54BAC69EDB}" destId="{7B6AF670-3568-42FF-98DA-7D7CFA4612AD}" srcOrd="0" destOrd="1" presId="urn:microsoft.com/office/officeart/2005/8/layout/hList1"/>
    <dgm:cxn modelId="{E19C3E16-A256-451F-8CEF-9FC7929B794C}" type="presOf" srcId="{1513C272-E70A-4D1A-932F-00C5FC25ADB1}" destId="{B151E288-41E8-42DD-9BDF-0ED7EF23CAA0}" srcOrd="0" destOrd="2" presId="urn:microsoft.com/office/officeart/2005/8/layout/hList1"/>
    <dgm:cxn modelId="{CFC9F2F6-4971-4148-A85A-F07F1616EA40}" srcId="{D8221E20-2D93-43F7-A01F-7BA2408003F0}" destId="{EE112493-7F5C-4366-97E8-4FBB4125AD64}" srcOrd="1" destOrd="0" parTransId="{F3AD6C23-4B3C-4A16-8F45-E554CA7C57BE}" sibTransId="{AC73C529-360C-4663-87FA-50386D649B51}"/>
    <dgm:cxn modelId="{CACDCE8D-C1F9-4791-918A-C5CB538D86B5}" type="presOf" srcId="{EE112493-7F5C-4366-97E8-4FBB4125AD64}" destId="{59FEF257-9B26-4467-94F1-BC8044226029}" srcOrd="0" destOrd="0" presId="urn:microsoft.com/office/officeart/2005/8/layout/hList1"/>
    <dgm:cxn modelId="{0DF62242-95EA-4C37-8730-40C6304CE56A}" srcId="{EE112493-7F5C-4366-97E8-4FBB4125AD64}" destId="{B2102E7E-F5C0-4748-BD03-F9FB4B82CCBD}" srcOrd="4" destOrd="0" parTransId="{5535B674-41C2-4423-B0A7-652D05BAE3FA}" sibTransId="{AF35780A-6487-4BD6-8508-288A81BC925F}"/>
    <dgm:cxn modelId="{B605D6F9-D4BC-4D43-ACFA-4DDA4197A601}" srcId="{3C44C44D-8D46-4F48-9CEC-13384883AD0B}" destId="{803175FC-9F17-4010-9D26-7D66CB92C4E1}" srcOrd="4" destOrd="0" parTransId="{CEA52964-0C4A-4D5A-B2A9-95148FA61A14}" sibTransId="{2CEAC3BA-C3FE-4158-9AEF-2C0A97B42F3B}"/>
    <dgm:cxn modelId="{874C32CF-998C-4063-BA60-8DE32F073874}" type="presOf" srcId="{803175FC-9F17-4010-9D26-7D66CB92C4E1}" destId="{7B6AF670-3568-42FF-98DA-7D7CFA4612AD}" srcOrd="0" destOrd="4" presId="urn:microsoft.com/office/officeart/2005/8/layout/hList1"/>
    <dgm:cxn modelId="{D6F80DB5-2217-4025-873E-DFDB181E41F7}" type="presOf" srcId="{A9713847-70B3-47D7-A224-D81571F5C091}" destId="{B151E288-41E8-42DD-9BDF-0ED7EF23CAA0}" srcOrd="0" destOrd="3" presId="urn:microsoft.com/office/officeart/2005/8/layout/hList1"/>
    <dgm:cxn modelId="{79C0FB76-B369-48CB-8DBB-DC1E2F102BD6}" srcId="{EE112493-7F5C-4366-97E8-4FBB4125AD64}" destId="{A9713847-70B3-47D7-A224-D81571F5C091}" srcOrd="3" destOrd="0" parTransId="{E87206CF-59B1-4D0D-A914-D6048E922DB3}" sibTransId="{70A0191D-AE2E-4A2D-9066-91294FC64E36}"/>
    <dgm:cxn modelId="{E03FBAA7-A5DE-4A79-9B59-4DAAAAE5A470}" srcId="{3C44C44D-8D46-4F48-9CEC-13384883AD0B}" destId="{D7BB7BB8-5366-4687-A307-D54345264AFC}" srcOrd="0" destOrd="0" parTransId="{089A5B06-3E64-458D-A2B6-E4234714590E}" sibTransId="{FC9A0977-0360-4089-BAE0-36D844A0B28C}"/>
    <dgm:cxn modelId="{B693A0C3-ED8F-44F3-90BF-7A0B208587F7}" srcId="{3C44C44D-8D46-4F48-9CEC-13384883AD0B}" destId="{2E520201-539F-4F70-B30E-B6C5F15DE664}" srcOrd="3" destOrd="0" parTransId="{DA2CF65A-AEF9-45DF-A3E9-1AB03C00940D}" sibTransId="{6FE9591A-22BC-49FB-996B-950B5C75AED5}"/>
    <dgm:cxn modelId="{BAD95008-B481-4984-8856-37B077B5ABDD}" srcId="{EE112493-7F5C-4366-97E8-4FBB4125AD64}" destId="{5828FFF2-BC5E-4765-9CC3-150445ECDB04}" srcOrd="0" destOrd="0" parTransId="{725F9E81-C469-4364-9357-195ABEDAAADD}" sibTransId="{30D5155C-D87C-480A-BE22-BFC5F3465D00}"/>
    <dgm:cxn modelId="{6BBA9F47-6654-4176-9555-4082326468EB}" type="presOf" srcId="{B2102E7E-F5C0-4748-BD03-F9FB4B82CCBD}" destId="{B151E288-41E8-42DD-9BDF-0ED7EF23CAA0}" srcOrd="0" destOrd="4" presId="urn:microsoft.com/office/officeart/2005/8/layout/hList1"/>
    <dgm:cxn modelId="{AF4F0C41-52DD-4D67-B716-5AA40D2ED045}" type="presOf" srcId="{BA13CFF6-8DFE-4803-BB83-44066FD9A8B0}" destId="{7B6AF670-3568-42FF-98DA-7D7CFA4612AD}" srcOrd="0" destOrd="2" presId="urn:microsoft.com/office/officeart/2005/8/layout/hList1"/>
    <dgm:cxn modelId="{4F24AB87-ACA5-4C41-BBD7-A421539AB3B0}" type="presOf" srcId="{2E520201-539F-4F70-B30E-B6C5F15DE664}" destId="{7B6AF670-3568-42FF-98DA-7D7CFA4612AD}" srcOrd="0" destOrd="3" presId="urn:microsoft.com/office/officeart/2005/8/layout/hList1"/>
    <dgm:cxn modelId="{A9E9EADB-06B3-4B5F-AD15-D7EB1546A447}" type="presOf" srcId="{D8221E20-2D93-43F7-A01F-7BA2408003F0}" destId="{B9463D99-34FC-4929-8D18-B1E9942DDB00}" srcOrd="0" destOrd="0" presId="urn:microsoft.com/office/officeart/2005/8/layout/hList1"/>
    <dgm:cxn modelId="{4408DC33-AC0D-451B-B267-D43C734C5775}" type="presParOf" srcId="{B9463D99-34FC-4929-8D18-B1E9942DDB00}" destId="{3ABC1317-1043-4724-AB97-3990347CD403}" srcOrd="0" destOrd="0" presId="urn:microsoft.com/office/officeart/2005/8/layout/hList1"/>
    <dgm:cxn modelId="{316467D4-2C0F-416F-923C-AFDD9DB9E082}" type="presParOf" srcId="{3ABC1317-1043-4724-AB97-3990347CD403}" destId="{9EAF3A87-ABD7-4B2C-A9E6-B2791D438219}" srcOrd="0" destOrd="0" presId="urn:microsoft.com/office/officeart/2005/8/layout/hList1"/>
    <dgm:cxn modelId="{630E428D-A8D2-4FCD-B038-BF159100C10A}" type="presParOf" srcId="{3ABC1317-1043-4724-AB97-3990347CD403}" destId="{7B6AF670-3568-42FF-98DA-7D7CFA4612AD}" srcOrd="1" destOrd="0" presId="urn:microsoft.com/office/officeart/2005/8/layout/hList1"/>
    <dgm:cxn modelId="{98B07E69-40CD-4F91-8359-F7E8EB3B75F4}" type="presParOf" srcId="{B9463D99-34FC-4929-8D18-B1E9942DDB00}" destId="{7E782468-114C-4FEC-A71D-CF9A13C63C5E}" srcOrd="1" destOrd="0" presId="urn:microsoft.com/office/officeart/2005/8/layout/hList1"/>
    <dgm:cxn modelId="{E2ECC494-74AB-41AB-BEC2-59D1DA384FAD}" type="presParOf" srcId="{B9463D99-34FC-4929-8D18-B1E9942DDB00}" destId="{0D677CBB-C4B0-4277-AE36-E6D4E53F0E79}" srcOrd="2" destOrd="0" presId="urn:microsoft.com/office/officeart/2005/8/layout/hList1"/>
    <dgm:cxn modelId="{FFBE5019-146A-48AF-85C5-280E3EE257AD}" type="presParOf" srcId="{0D677CBB-C4B0-4277-AE36-E6D4E53F0E79}" destId="{59FEF257-9B26-4467-94F1-BC8044226029}" srcOrd="0" destOrd="0" presId="urn:microsoft.com/office/officeart/2005/8/layout/hList1"/>
    <dgm:cxn modelId="{797B395E-B2F8-418C-9E03-E60AB42A5921}" type="presParOf" srcId="{0D677CBB-C4B0-4277-AE36-E6D4E53F0E79}" destId="{B151E288-41E8-42DD-9BDF-0ED7EF23CAA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11AE2D-496C-4784-A0D3-22BF9FC981CA}">
      <dsp:nvSpPr>
        <dsp:cNvPr id="0" name=""/>
        <dsp:cNvSpPr/>
      </dsp:nvSpPr>
      <dsp:spPr>
        <a:xfrm>
          <a:off x="0" y="432050"/>
          <a:ext cx="6840760" cy="713324"/>
        </a:xfrm>
        <a:prstGeom prst="roundRect">
          <a:avLst/>
        </a:prstGeom>
        <a:solidFill>
          <a:schemeClr val="accent1">
            <a:lumMod val="7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Síntomas Somáticos</a:t>
          </a:r>
          <a:endParaRPr lang="es-ES" sz="2400" b="1" kern="1200" dirty="0"/>
        </a:p>
      </dsp:txBody>
      <dsp:txXfrm>
        <a:off x="34822" y="466872"/>
        <a:ext cx="6771116" cy="643680"/>
      </dsp:txXfrm>
    </dsp:sp>
    <dsp:sp modelId="{ABEB175E-C7EE-477F-B80F-C0B07FDCF388}">
      <dsp:nvSpPr>
        <dsp:cNvPr id="0" name=""/>
        <dsp:cNvSpPr/>
      </dsp:nvSpPr>
      <dsp:spPr>
        <a:xfrm>
          <a:off x="0" y="1227859"/>
          <a:ext cx="684076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94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400" kern="1200" dirty="0" smtClean="0"/>
            <a:t>Modificación del apetito o peso (aumento o disminución)</a:t>
          </a:r>
          <a:endParaRPr lang="es-E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400" kern="1200" dirty="0" smtClean="0"/>
            <a:t>Cambios en el sueño (falta, exceso)</a:t>
          </a:r>
          <a:endParaRPr lang="es-ES" sz="2400" kern="1200" dirty="0"/>
        </a:p>
      </dsp:txBody>
      <dsp:txXfrm>
        <a:off x="0" y="1227859"/>
        <a:ext cx="6840760" cy="1076400"/>
      </dsp:txXfrm>
    </dsp:sp>
    <dsp:sp modelId="{7CFB9C8B-2BC9-4AD5-AEAC-9958EA98ED86}">
      <dsp:nvSpPr>
        <dsp:cNvPr id="0" name=""/>
        <dsp:cNvSpPr/>
      </dsp:nvSpPr>
      <dsp:spPr>
        <a:xfrm>
          <a:off x="0" y="2304259"/>
          <a:ext cx="6840760" cy="731235"/>
        </a:xfrm>
        <a:prstGeom prst="roundRect">
          <a:avLst/>
        </a:prstGeom>
        <a:solidFill>
          <a:schemeClr val="tx2">
            <a:lumMod val="7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Síntomas cognitivos</a:t>
          </a:r>
          <a:endParaRPr lang="es-ES" sz="2400" b="1" kern="1200" dirty="0"/>
        </a:p>
      </dsp:txBody>
      <dsp:txXfrm>
        <a:off x="35696" y="2339955"/>
        <a:ext cx="6769368" cy="659843"/>
      </dsp:txXfrm>
    </dsp:sp>
    <dsp:sp modelId="{DB2506FA-0D94-478C-99FB-D3737B9B3A3F}">
      <dsp:nvSpPr>
        <dsp:cNvPr id="0" name=""/>
        <dsp:cNvSpPr/>
      </dsp:nvSpPr>
      <dsp:spPr>
        <a:xfrm>
          <a:off x="0" y="3035495"/>
          <a:ext cx="6840760" cy="2354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94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400" kern="1200" dirty="0" smtClean="0"/>
            <a:t>Disminución de interés por actividades placenteras</a:t>
          </a:r>
          <a:endParaRPr lang="es-E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400" kern="1200" dirty="0" smtClean="0"/>
            <a:t>Pérdida de energía e iniciativa</a:t>
          </a:r>
          <a:endParaRPr lang="es-E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400" kern="1200" dirty="0" err="1" smtClean="0"/>
            <a:t>Autoreproche</a:t>
          </a:r>
          <a:r>
            <a:rPr lang="es-ES" sz="2400" kern="1200" dirty="0" smtClean="0"/>
            <a:t> y culpa</a:t>
          </a:r>
          <a:endParaRPr lang="es-E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400" kern="1200" dirty="0" smtClean="0"/>
            <a:t>Lentitud en el pensamiento</a:t>
          </a:r>
          <a:endParaRPr lang="es-E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400" kern="1200" dirty="0" smtClean="0"/>
            <a:t>Preocupaciones constantes</a:t>
          </a:r>
          <a:endParaRPr lang="es-E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400" kern="1200" dirty="0" smtClean="0"/>
            <a:t>Dificultad para concentrarse, </a:t>
          </a:r>
          <a:r>
            <a:rPr lang="es-ES" sz="2400" kern="1200" dirty="0" err="1" smtClean="0"/>
            <a:t>distractibilidad</a:t>
          </a:r>
          <a:r>
            <a:rPr lang="es-ES" sz="2400" kern="1200" dirty="0" smtClean="0"/>
            <a:t> </a:t>
          </a:r>
          <a:endParaRPr lang="es-ES" sz="2400" kern="1200" dirty="0"/>
        </a:p>
      </dsp:txBody>
      <dsp:txXfrm>
        <a:off x="0" y="3035495"/>
        <a:ext cx="6840760" cy="23546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0DED7A-C42D-4FE9-92E4-86297B49B61F}">
      <dsp:nvSpPr>
        <dsp:cNvPr id="0" name=""/>
        <dsp:cNvSpPr/>
      </dsp:nvSpPr>
      <dsp:spPr>
        <a:xfrm>
          <a:off x="0" y="567702"/>
          <a:ext cx="7924800" cy="649625"/>
        </a:xfrm>
        <a:prstGeom prst="roundRect">
          <a:avLst/>
        </a:prstGeom>
        <a:solidFill>
          <a:schemeClr val="accent4">
            <a:lumMod val="7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smtClean="0"/>
            <a:t>Alteraciones conductuales</a:t>
          </a:r>
          <a:endParaRPr lang="es-ES" sz="2400" kern="1200"/>
        </a:p>
      </dsp:txBody>
      <dsp:txXfrm>
        <a:off x="31712" y="599414"/>
        <a:ext cx="7861376" cy="586201"/>
      </dsp:txXfrm>
    </dsp:sp>
    <dsp:sp modelId="{5EDC580F-5514-47AD-A960-8E8B08A63030}">
      <dsp:nvSpPr>
        <dsp:cNvPr id="0" name=""/>
        <dsp:cNvSpPr/>
      </dsp:nvSpPr>
      <dsp:spPr>
        <a:xfrm>
          <a:off x="0" y="1217327"/>
          <a:ext cx="7924800" cy="2691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612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400" kern="1200" dirty="0" smtClean="0"/>
            <a:t>Llanto </a:t>
          </a:r>
          <a:endParaRPr lang="es-E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400" kern="1200" dirty="0" smtClean="0"/>
            <a:t>Aislamiento</a:t>
          </a:r>
          <a:endParaRPr lang="es-E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400" kern="1200" dirty="0" smtClean="0"/>
            <a:t>Evitación del contacto visual</a:t>
          </a:r>
          <a:endParaRPr lang="es-E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400" kern="1200" dirty="0" smtClean="0"/>
            <a:t>Enlentecimiento motor</a:t>
          </a:r>
          <a:endParaRPr lang="es-E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400" kern="1200" dirty="0" smtClean="0"/>
            <a:t>Abandono del cuidado personal</a:t>
          </a:r>
          <a:endParaRPr lang="es-E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400" kern="1200" dirty="0" smtClean="0"/>
            <a:t>Agitación motora</a:t>
          </a:r>
          <a:endParaRPr lang="es-E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400" kern="1200" dirty="0" smtClean="0"/>
            <a:t>Conducta </a:t>
          </a:r>
          <a:r>
            <a:rPr lang="es-ES" sz="2400" kern="1200" dirty="0" err="1" smtClean="0"/>
            <a:t>autoagresiva</a:t>
          </a:r>
          <a:endParaRPr lang="es-ES" sz="2400" kern="1200" dirty="0"/>
        </a:p>
      </dsp:txBody>
      <dsp:txXfrm>
        <a:off x="0" y="1217327"/>
        <a:ext cx="7924800" cy="2691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AF3A87-ABD7-4B2C-A9E6-B2791D438219}">
      <dsp:nvSpPr>
        <dsp:cNvPr id="0" name=""/>
        <dsp:cNvSpPr/>
      </dsp:nvSpPr>
      <dsp:spPr>
        <a:xfrm>
          <a:off x="38" y="4994"/>
          <a:ext cx="3703141" cy="14812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>
              <a:solidFill>
                <a:schemeClr val="bg1"/>
              </a:solidFill>
            </a:rPr>
            <a:t>Tratamiento farmacológico</a:t>
          </a:r>
          <a:endParaRPr lang="es-ES" sz="3200" b="1" kern="1200" dirty="0">
            <a:solidFill>
              <a:schemeClr val="bg1"/>
            </a:solidFill>
          </a:endParaRPr>
        </a:p>
      </dsp:txBody>
      <dsp:txXfrm>
        <a:off x="38" y="4994"/>
        <a:ext cx="3703141" cy="1481256"/>
      </dsp:txXfrm>
    </dsp:sp>
    <dsp:sp modelId="{7B6AF670-3568-42FF-98DA-7D7CFA4612AD}">
      <dsp:nvSpPr>
        <dsp:cNvPr id="0" name=""/>
        <dsp:cNvSpPr/>
      </dsp:nvSpPr>
      <dsp:spPr>
        <a:xfrm>
          <a:off x="38" y="1486250"/>
          <a:ext cx="3703141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/>
            <a:t>Uso de antidepresivos</a:t>
          </a:r>
          <a:endParaRPr lang="es-E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/>
            <a:t>Aumento de la serotonina y noradrenalina</a:t>
          </a:r>
          <a:endParaRPr lang="es-E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/>
            <a:t>Tratamiento de 7 meses mínimamente</a:t>
          </a:r>
          <a:endParaRPr lang="es-ES" sz="2400" kern="1200" dirty="0"/>
        </a:p>
      </dsp:txBody>
      <dsp:txXfrm>
        <a:off x="38" y="1486250"/>
        <a:ext cx="3703141" cy="2810880"/>
      </dsp:txXfrm>
    </dsp:sp>
    <dsp:sp modelId="{59FEF257-9B26-4467-94F1-BC8044226029}">
      <dsp:nvSpPr>
        <dsp:cNvPr id="0" name=""/>
        <dsp:cNvSpPr/>
      </dsp:nvSpPr>
      <dsp:spPr>
        <a:xfrm>
          <a:off x="4221619" y="4994"/>
          <a:ext cx="3703141" cy="14812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>
              <a:solidFill>
                <a:schemeClr val="bg1"/>
              </a:solidFill>
            </a:rPr>
            <a:t>Tratamiento psicológico</a:t>
          </a:r>
          <a:endParaRPr lang="es-ES" sz="3200" b="1" kern="1200" dirty="0">
            <a:solidFill>
              <a:schemeClr val="bg1"/>
            </a:solidFill>
          </a:endParaRPr>
        </a:p>
      </dsp:txBody>
      <dsp:txXfrm>
        <a:off x="4221619" y="4994"/>
        <a:ext cx="3703141" cy="1481256"/>
      </dsp:txXfrm>
    </dsp:sp>
    <dsp:sp modelId="{B151E288-41E8-42DD-9BDF-0ED7EF23CAA0}">
      <dsp:nvSpPr>
        <dsp:cNvPr id="0" name=""/>
        <dsp:cNvSpPr/>
      </dsp:nvSpPr>
      <dsp:spPr>
        <a:xfrm>
          <a:off x="4221619" y="1486250"/>
          <a:ext cx="3703141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/>
            <a:t>Terapia cognitivo-conductual</a:t>
          </a:r>
          <a:endParaRPr lang="es-E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/>
            <a:t>Psicoterapia interpersonal</a:t>
          </a:r>
          <a:endParaRPr lang="es-E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/>
            <a:t>Método </a:t>
          </a:r>
          <a:r>
            <a:rPr lang="es-ES" sz="2400" kern="1200" dirty="0" err="1" smtClean="0"/>
            <a:t>Alvin</a:t>
          </a:r>
          <a:r>
            <a:rPr lang="es-ES" sz="2400" kern="1200" dirty="0" smtClean="0"/>
            <a:t> </a:t>
          </a:r>
          <a:r>
            <a:rPr lang="es-ES" sz="2400" kern="1200" dirty="0" err="1" smtClean="0"/>
            <a:t>Goldferb</a:t>
          </a:r>
          <a:endParaRPr lang="es-ES" sz="2400" kern="1200" dirty="0"/>
        </a:p>
      </dsp:txBody>
      <dsp:txXfrm>
        <a:off x="4221619" y="1486250"/>
        <a:ext cx="3703141" cy="2810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EA895-BF00-43C3-A07A-47861E2F9408}" type="datetimeFigureOut">
              <a:rPr lang="es-ES" smtClean="0"/>
              <a:t>17/12/2014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042D-B2B8-498F-9142-12F1E31E9D3D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EA895-BF00-43C3-A07A-47861E2F9408}" type="datetimeFigureOut">
              <a:rPr lang="es-ES" smtClean="0"/>
              <a:t>17/12/2014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042D-B2B8-498F-9142-12F1E31E9D3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EA895-BF00-43C3-A07A-47861E2F9408}" type="datetimeFigureOut">
              <a:rPr lang="es-ES" smtClean="0"/>
              <a:t>17/12/2014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042D-B2B8-498F-9142-12F1E31E9D3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EA895-BF00-43C3-A07A-47861E2F9408}" type="datetimeFigureOut">
              <a:rPr lang="es-ES" smtClean="0"/>
              <a:t>17/12/2014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042D-B2B8-498F-9142-12F1E31E9D3D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EA895-BF00-43C3-A07A-47861E2F9408}" type="datetimeFigureOut">
              <a:rPr lang="es-ES" smtClean="0"/>
              <a:t>17/12/2014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042D-B2B8-498F-9142-12F1E31E9D3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EA895-BF00-43C3-A07A-47861E2F9408}" type="datetimeFigureOut">
              <a:rPr lang="es-ES" smtClean="0"/>
              <a:t>17/12/2014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042D-B2B8-498F-9142-12F1E31E9D3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EA895-BF00-43C3-A07A-47861E2F9408}" type="datetimeFigureOut">
              <a:rPr lang="es-ES" smtClean="0"/>
              <a:t>17/12/2014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042D-B2B8-498F-9142-12F1E31E9D3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EA895-BF00-43C3-A07A-47861E2F9408}" type="datetimeFigureOut">
              <a:rPr lang="es-ES" smtClean="0"/>
              <a:t>17/12/2014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042D-B2B8-498F-9142-12F1E31E9D3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EA895-BF00-43C3-A07A-47861E2F9408}" type="datetimeFigureOut">
              <a:rPr lang="es-ES" smtClean="0"/>
              <a:t>17/12/2014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042D-B2B8-498F-9142-12F1E31E9D3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EA895-BF00-43C3-A07A-47861E2F9408}" type="datetimeFigureOut">
              <a:rPr lang="es-ES" smtClean="0"/>
              <a:t>17/12/2014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042D-B2B8-498F-9142-12F1E31E9D3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EA895-BF00-43C3-A07A-47861E2F9408}" type="datetimeFigureOut">
              <a:rPr lang="es-ES" smtClean="0"/>
              <a:t>17/12/2014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042D-B2B8-498F-9142-12F1E31E9D3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7DFEA895-BF00-43C3-A07A-47861E2F9408}" type="datetimeFigureOut">
              <a:rPr lang="es-ES" smtClean="0"/>
              <a:t>17/12/2014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A9A9042D-B2B8-498F-9142-12F1E31E9D3D}" type="slidenum">
              <a:rPr lang="es-ES" smtClean="0"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93821" y="2276872"/>
            <a:ext cx="6245448" cy="599440"/>
          </a:xfrm>
        </p:spPr>
        <p:txBody>
          <a:bodyPr>
            <a:noAutofit/>
          </a:bodyPr>
          <a:lstStyle/>
          <a:p>
            <a:r>
              <a:rPr lang="es-ES" sz="36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 DEPRESIÓN EN LAS PERSONAS CON DISCAPACIDAD INTELECTUAL</a:t>
            </a:r>
            <a:endParaRPr lang="es-ES" sz="36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http://www.sanar.org/files/sanar/Depresion-adolescen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86" y="3888400"/>
            <a:ext cx="3312368" cy="288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796136" y="6155538"/>
            <a:ext cx="3228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Presentado por:</a:t>
            </a:r>
          </a:p>
          <a:p>
            <a:r>
              <a:rPr lang="es-ES" dirty="0" smtClean="0"/>
              <a:t>Lic. Mayra Alison Angulo Alcocer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6214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06090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rgbClr val="FFFF00"/>
                </a:solidFill>
              </a:rPr>
              <a:t>tratamiento</a:t>
            </a:r>
            <a:endParaRPr lang="es-ES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7382437"/>
              </p:ext>
            </p:extLst>
          </p:nvPr>
        </p:nvGraphicFramePr>
        <p:xfrm>
          <a:off x="609600" y="1412875"/>
          <a:ext cx="7924800" cy="430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052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09600" y="620688"/>
            <a:ext cx="7924800" cy="5094312"/>
          </a:xfrm>
        </p:spPr>
        <p:txBody>
          <a:bodyPr>
            <a:normAutofit/>
          </a:bodyPr>
          <a:lstStyle/>
          <a:p>
            <a:r>
              <a:rPr lang="es-ES" sz="2400" b="1" u="sng" dirty="0" smtClean="0"/>
              <a:t>TERAPIA COGNITIVO-CONDUCTUAL</a:t>
            </a:r>
          </a:p>
          <a:p>
            <a:endParaRPr lang="es-ES" sz="2400" b="1" u="sng" dirty="0" smtClean="0"/>
          </a:p>
          <a:p>
            <a:pPr lvl="1"/>
            <a:r>
              <a:rPr lang="es-ES" sz="2400" dirty="0" smtClean="0"/>
              <a:t>Cambios en “cómo se piensa y cómo se actúa”</a:t>
            </a:r>
          </a:p>
          <a:p>
            <a:pPr lvl="1"/>
            <a:r>
              <a:rPr lang="es-ES" sz="2400" dirty="0" smtClean="0"/>
              <a:t>“La </a:t>
            </a:r>
            <a:r>
              <a:rPr lang="es-ES" sz="2400" dirty="0"/>
              <a:t>perturbación emocional depende del potencial de los individuos para percibir negativamente el ambiente y los acontecimientos que les rodean</a:t>
            </a:r>
            <a:r>
              <a:rPr lang="es-ES" sz="2400" dirty="0" smtClean="0"/>
              <a:t>.”</a:t>
            </a:r>
          </a:p>
          <a:p>
            <a:pPr lvl="1"/>
            <a:r>
              <a:rPr lang="es-ES" sz="2400" dirty="0" smtClean="0"/>
              <a:t>Se centra en los problemas del “aquí y ahora”</a:t>
            </a:r>
          </a:p>
          <a:p>
            <a:pPr lvl="1"/>
            <a:r>
              <a:rPr lang="es-ES" sz="2400" dirty="0" smtClean="0"/>
              <a:t>Reestructuración cognitiva (cambiar el punto de vista)</a:t>
            </a:r>
          </a:p>
          <a:p>
            <a:pPr lvl="1"/>
            <a:r>
              <a:rPr lang="es-ES" sz="2400" dirty="0" smtClean="0"/>
              <a:t>Entrenamiento </a:t>
            </a:r>
            <a:r>
              <a:rPr lang="es-ES" sz="2400" dirty="0"/>
              <a:t>en relajación </a:t>
            </a:r>
            <a:endParaRPr lang="es-ES" sz="2400" dirty="0" smtClean="0"/>
          </a:p>
          <a:p>
            <a:pPr lvl="1"/>
            <a:r>
              <a:rPr lang="es-ES" sz="2400" dirty="0" smtClean="0"/>
              <a:t>Estrategias </a:t>
            </a:r>
            <a:r>
              <a:rPr lang="es-ES" sz="2400" dirty="0"/>
              <a:t>de </a:t>
            </a:r>
            <a:r>
              <a:rPr lang="es-ES" sz="2400" dirty="0" smtClean="0"/>
              <a:t>afrontamiento (resolución de conflictos)</a:t>
            </a:r>
          </a:p>
          <a:p>
            <a:pPr lvl="1"/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08249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11560" y="476672"/>
            <a:ext cx="7924800" cy="5094312"/>
          </a:xfrm>
        </p:spPr>
        <p:txBody>
          <a:bodyPr>
            <a:normAutofit/>
          </a:bodyPr>
          <a:lstStyle/>
          <a:p>
            <a:r>
              <a:rPr lang="es-ES" sz="2400" b="1" u="sng" dirty="0" smtClean="0"/>
              <a:t>TERAPIA INTERPERSONAL</a:t>
            </a:r>
          </a:p>
          <a:p>
            <a:pPr lvl="1"/>
            <a:r>
              <a:rPr lang="es-ES" sz="2400" dirty="0"/>
              <a:t>Finalidad: alivio sintomático y la superación de las dificultades de la relación </a:t>
            </a:r>
            <a:r>
              <a:rPr lang="es-ES" sz="2400" dirty="0" smtClean="0"/>
              <a:t>interpersonal</a:t>
            </a:r>
          </a:p>
          <a:p>
            <a:pPr lvl="1"/>
            <a:r>
              <a:rPr lang="es-ES" sz="2400" dirty="0" smtClean="0"/>
              <a:t>Se </a:t>
            </a:r>
            <a:r>
              <a:rPr lang="es-ES" sz="2400" dirty="0"/>
              <a:t>trabaja la resolución de problemas y el entrenamiento de habilidades sociales</a:t>
            </a:r>
          </a:p>
          <a:p>
            <a:pPr lvl="1"/>
            <a:r>
              <a:rPr lang="es-ES" sz="2400" dirty="0" smtClean="0"/>
              <a:t>Aborda </a:t>
            </a:r>
            <a:r>
              <a:rPr lang="es-ES" sz="2400" dirty="0"/>
              <a:t>principalmente las relaciones interpersonales </a:t>
            </a:r>
            <a:r>
              <a:rPr lang="es-ES" sz="2400" dirty="0" smtClean="0"/>
              <a:t>actuales y el contexto inmediato</a:t>
            </a:r>
          </a:p>
          <a:p>
            <a:pPr lvl="1"/>
            <a:r>
              <a:rPr lang="es-ES" sz="2400" dirty="0"/>
              <a:t>R</a:t>
            </a:r>
            <a:r>
              <a:rPr lang="es-ES" sz="2400" dirty="0" smtClean="0"/>
              <a:t>elaciones </a:t>
            </a:r>
            <a:r>
              <a:rPr lang="es-ES" sz="2400" dirty="0"/>
              <a:t>confiables durante la </a:t>
            </a:r>
            <a:r>
              <a:rPr lang="es-ES" sz="2400" dirty="0" smtClean="0"/>
              <a:t>vida</a:t>
            </a:r>
          </a:p>
          <a:p>
            <a:pPr lvl="1"/>
            <a:r>
              <a:rPr lang="es-ES" sz="2400" dirty="0" smtClean="0"/>
              <a:t>Estabilidad </a:t>
            </a:r>
            <a:r>
              <a:rPr lang="es-ES" sz="2400" dirty="0"/>
              <a:t>y calidad de las relaciones </a:t>
            </a:r>
            <a:r>
              <a:rPr lang="es-ES" sz="2400" dirty="0" smtClean="0"/>
              <a:t>tempranas</a:t>
            </a:r>
          </a:p>
          <a:p>
            <a:pPr lvl="1"/>
            <a:r>
              <a:rPr lang="es-ES" sz="2400" dirty="0" smtClean="0"/>
              <a:t>Presencia </a:t>
            </a:r>
            <a:r>
              <a:rPr lang="es-ES" sz="2400" dirty="0"/>
              <a:t>de estrés interpersonal o la pérdida de relaciones </a:t>
            </a:r>
            <a:r>
              <a:rPr lang="es-ES" sz="2400" dirty="0" smtClean="0"/>
              <a:t>significativas</a:t>
            </a:r>
          </a:p>
          <a:p>
            <a:pPr marL="457200" lvl="1" indent="0">
              <a:buNone/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12454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09600" y="620688"/>
            <a:ext cx="7924800" cy="5094312"/>
          </a:xfrm>
        </p:spPr>
        <p:txBody>
          <a:bodyPr>
            <a:normAutofit/>
          </a:bodyPr>
          <a:lstStyle/>
          <a:p>
            <a:r>
              <a:rPr lang="es-ES" sz="2400" b="1" u="sng" dirty="0" smtClean="0"/>
              <a:t>MÉTODO ALVIN GOLDFERB</a:t>
            </a:r>
          </a:p>
          <a:p>
            <a:endParaRPr lang="es-ES" sz="2400" b="1" u="sng" dirty="0" smtClean="0"/>
          </a:p>
          <a:p>
            <a:pPr lvl="1"/>
            <a:r>
              <a:rPr lang="es-ES" sz="2400" dirty="0" smtClean="0"/>
              <a:t>Técnica breve de terapia de soporte con personas con discapacidad</a:t>
            </a:r>
          </a:p>
          <a:p>
            <a:pPr lvl="1"/>
            <a:r>
              <a:rPr lang="es-ES" sz="2400" dirty="0" smtClean="0"/>
              <a:t>Finalidad: consolidar la autoestima, adecuación de emociones, seguridad en sí mismo.</a:t>
            </a:r>
          </a:p>
          <a:p>
            <a:pPr lvl="1"/>
            <a:r>
              <a:rPr lang="es-ES" sz="2400" dirty="0" smtClean="0"/>
              <a:t>Relación estrecha con el terapeuta</a:t>
            </a:r>
          </a:p>
          <a:p>
            <a:pPr lvl="1"/>
            <a:r>
              <a:rPr lang="es-ES" sz="2400" dirty="0" smtClean="0"/>
              <a:t>Entrevistas cortas de 15 minutos cada semana</a:t>
            </a:r>
          </a:p>
          <a:p>
            <a:pPr lvl="1"/>
            <a:r>
              <a:rPr lang="es-ES" sz="2400" dirty="0" smtClean="0"/>
              <a:t>Se gratifica al paciente cuando hay logros realistas en su adaptación. 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12454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09600" y="404664"/>
            <a:ext cx="7924800" cy="6120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800" b="1" dirty="0" smtClean="0">
                <a:solidFill>
                  <a:srgbClr val="FFFF00"/>
                </a:solidFill>
              </a:rPr>
              <a:t>¿Cómo podemos ayudar?</a:t>
            </a:r>
          </a:p>
          <a:p>
            <a:pPr lvl="1"/>
            <a:r>
              <a:rPr lang="es-ES" sz="2400" dirty="0" smtClean="0"/>
              <a:t>Brindar un espacio de escucha activa (contacto visual, seguimientos verbales, evitar interrumpir)</a:t>
            </a:r>
          </a:p>
          <a:p>
            <a:pPr lvl="1"/>
            <a:r>
              <a:rPr lang="es-ES" sz="2400" dirty="0" smtClean="0"/>
              <a:t>Aclarar la confidencialidad</a:t>
            </a:r>
          </a:p>
          <a:p>
            <a:pPr lvl="1"/>
            <a:r>
              <a:rPr lang="es-ES" sz="2400" dirty="0" smtClean="0"/>
              <a:t>Evitar promesas falsas</a:t>
            </a:r>
          </a:p>
          <a:p>
            <a:pPr lvl="1"/>
            <a:r>
              <a:rPr lang="es-ES" sz="2400" dirty="0" smtClean="0"/>
              <a:t>No criticar o juzgar</a:t>
            </a:r>
          </a:p>
          <a:p>
            <a:pPr lvl="1"/>
            <a:r>
              <a:rPr lang="es-ES" sz="2400" dirty="0"/>
              <a:t>Cambiar el punto de vista de los problemas</a:t>
            </a:r>
          </a:p>
          <a:p>
            <a:pPr lvl="1"/>
            <a:r>
              <a:rPr lang="es-ES" sz="2400" dirty="0" smtClean="0"/>
              <a:t>Explorar alternativas de solución a problemas</a:t>
            </a:r>
          </a:p>
          <a:p>
            <a:pPr lvl="2"/>
            <a:r>
              <a:rPr lang="es-ES" sz="2400" dirty="0" smtClean="0"/>
              <a:t>No dar soluciones, sino ayudar a que pueda encontrar la solución (¿qué pensó hacer?, ¿cuáles son las opciones?, posibles riesgos de cada alternativa)</a:t>
            </a:r>
          </a:p>
          <a:p>
            <a:pPr lvl="1"/>
            <a:r>
              <a:rPr lang="es-ES" sz="2400" dirty="0" smtClean="0"/>
              <a:t>Intervenir con la familia y sensibilizar al grupo de pares</a:t>
            </a:r>
          </a:p>
          <a:p>
            <a:pPr marL="1371600" lvl="3" indent="0">
              <a:buNone/>
            </a:pPr>
            <a:endParaRPr lang="es-ES" sz="2400" dirty="0" smtClean="0"/>
          </a:p>
          <a:p>
            <a:pPr lvl="2"/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665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09600" y="332656"/>
            <a:ext cx="7924800" cy="6120680"/>
          </a:xfrm>
        </p:spPr>
        <p:txBody>
          <a:bodyPr>
            <a:normAutofit/>
          </a:bodyPr>
          <a:lstStyle/>
          <a:p>
            <a:r>
              <a:rPr lang="es-ES" sz="2400" dirty="0" smtClean="0"/>
              <a:t>Reforzar la autoestima</a:t>
            </a:r>
          </a:p>
          <a:p>
            <a:r>
              <a:rPr lang="es-ES" sz="2400" dirty="0" smtClean="0"/>
              <a:t>Trabajar la resolución de conflictos</a:t>
            </a:r>
          </a:p>
          <a:p>
            <a:r>
              <a:rPr lang="es-ES" sz="2400" dirty="0" smtClean="0"/>
              <a:t>Posibilitar el conocimiento y la expresión de emociones</a:t>
            </a:r>
          </a:p>
          <a:p>
            <a:r>
              <a:rPr lang="es-ES" sz="2400" dirty="0" smtClean="0"/>
              <a:t>Mejorar la comunicación</a:t>
            </a:r>
          </a:p>
          <a:p>
            <a:r>
              <a:rPr lang="es-ES" sz="2400" dirty="0" smtClean="0"/>
              <a:t>Incrementar el autoconocimiento</a:t>
            </a:r>
          </a:p>
          <a:p>
            <a:r>
              <a:rPr lang="es-ES" sz="2400" dirty="0" smtClean="0"/>
              <a:t>Juego de roles</a:t>
            </a:r>
          </a:p>
          <a:p>
            <a:r>
              <a:rPr lang="es-ES" sz="2400" dirty="0" smtClean="0"/>
              <a:t>Programación de actividades (placenteras)</a:t>
            </a:r>
          </a:p>
          <a:p>
            <a:r>
              <a:rPr lang="es-ES" sz="2400" dirty="0" smtClean="0"/>
              <a:t>Prácticas cognitivas (relajación, uso de la imaginación)</a:t>
            </a:r>
          </a:p>
          <a:p>
            <a:r>
              <a:rPr lang="es-ES" sz="2400" dirty="0" smtClean="0"/>
              <a:t>Aumento natural de la serotonina: actividad física, meditación, comer carbohidratos, dormir mínimamente 7 horas, exposición a la luz por lo menos 2 horas al día.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52365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4077072"/>
            <a:ext cx="7924800" cy="1143000"/>
          </a:xfrm>
        </p:spPr>
        <p:txBody>
          <a:bodyPr/>
          <a:lstStyle/>
          <a:p>
            <a:pPr algn="ctr"/>
            <a:r>
              <a:rPr lang="es-ES" sz="4000" b="1" dirty="0"/>
              <a:t>GRACIAS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5128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83568" y="476672"/>
            <a:ext cx="7924800" cy="792088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rgbClr val="FFFF00"/>
                </a:solidFill>
              </a:rPr>
              <a:t>Depresión</a:t>
            </a:r>
            <a:endParaRPr lang="es-ES" b="1" dirty="0">
              <a:solidFill>
                <a:srgbClr val="FFFF00"/>
              </a:solidFill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>
          <a:xfrm>
            <a:off x="611560" y="1635193"/>
            <a:ext cx="7924800" cy="2646040"/>
          </a:xfrm>
        </p:spPr>
        <p:txBody>
          <a:bodyPr/>
          <a:lstStyle/>
          <a:p>
            <a:r>
              <a:rPr lang="es-ES" sz="2800" dirty="0" smtClean="0"/>
              <a:t>Trastorno afectivo que se caracteriza por </a:t>
            </a:r>
            <a:r>
              <a:rPr lang="es-ES" sz="2800" dirty="0"/>
              <a:t> </a:t>
            </a:r>
            <a:r>
              <a:rPr lang="es-ES" sz="2800" dirty="0" smtClean="0"/>
              <a:t>un estado </a:t>
            </a:r>
            <a:r>
              <a:rPr lang="es-ES" sz="2800" dirty="0"/>
              <a:t>anímico en el cual los sentimientos de tristeza, pérdida, ira o frustración </a:t>
            </a:r>
            <a:r>
              <a:rPr lang="es-ES" sz="2800" i="1" dirty="0"/>
              <a:t>interfieren con la vida diaria durante un período de tiempo prolongado</a:t>
            </a:r>
            <a:r>
              <a:rPr lang="es-ES" sz="2800" i="1" dirty="0" smtClean="0"/>
              <a:t>. 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1026" name="Picture 2" descr="http://bebefeliz.com/files/2012/08/depresio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3" y="4005064"/>
            <a:ext cx="294616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/>
          <a:stretch/>
        </p:blipFill>
        <p:spPr bwMode="auto">
          <a:xfrm>
            <a:off x="3347864" y="4005064"/>
            <a:ext cx="280508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www.sura.com/blogs/images1/imagen-depresonancia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005064"/>
            <a:ext cx="23907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10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epimex.files.wordpress.com/2012/03/duel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12" y="4797152"/>
            <a:ext cx="2230047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548680"/>
            <a:ext cx="7924800" cy="562074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rgbClr val="FFFF00"/>
                </a:solidFill>
              </a:rPr>
              <a:t/>
            </a:r>
            <a:br>
              <a:rPr lang="es-ES" b="1" dirty="0" smtClean="0">
                <a:solidFill>
                  <a:srgbClr val="FFFF00"/>
                </a:solidFill>
              </a:rPr>
            </a:br>
            <a:r>
              <a:rPr lang="es-ES" b="1" dirty="0" smtClean="0">
                <a:solidFill>
                  <a:srgbClr val="FFFF00"/>
                </a:solidFill>
              </a:rPr>
              <a:t>TIPOS DE DEPRESIÓN</a:t>
            </a:r>
            <a:endParaRPr lang="es-ES" b="1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323528" y="1152573"/>
            <a:ext cx="8280920" cy="5372771"/>
          </a:xfrm>
        </p:spPr>
        <p:txBody>
          <a:bodyPr>
            <a:normAutofit/>
          </a:bodyPr>
          <a:lstStyle/>
          <a:p>
            <a:r>
              <a:rPr lang="es-ES" sz="2400" b="1" u="sng" dirty="0" smtClean="0"/>
              <a:t>DEPRESIÓN REACTIVA</a:t>
            </a:r>
          </a:p>
          <a:p>
            <a:pPr lvl="1"/>
            <a:endParaRPr lang="es-ES" sz="2400" dirty="0" smtClean="0"/>
          </a:p>
          <a:p>
            <a:pPr lvl="1"/>
            <a:r>
              <a:rPr lang="es-ES" sz="2400" dirty="0" smtClean="0"/>
              <a:t>Es una </a:t>
            </a:r>
            <a:r>
              <a:rPr lang="es-ES" sz="2400" dirty="0"/>
              <a:t>depresión </a:t>
            </a:r>
            <a:r>
              <a:rPr lang="es-ES" sz="2400" dirty="0" smtClean="0"/>
              <a:t>transitoria</a:t>
            </a:r>
          </a:p>
          <a:p>
            <a:pPr lvl="1"/>
            <a:r>
              <a:rPr lang="es-ES" sz="2400" dirty="0"/>
              <a:t>S</a:t>
            </a:r>
            <a:r>
              <a:rPr lang="es-ES" sz="2400" dirty="0" smtClean="0"/>
              <a:t>e </a:t>
            </a:r>
            <a:r>
              <a:rPr lang="es-ES" sz="2400" dirty="0"/>
              <a:t>activa por algún evento externo o </a:t>
            </a:r>
            <a:r>
              <a:rPr lang="es-ES" sz="2400" dirty="0" smtClean="0"/>
              <a:t>trauma (cambios en la vida, muertes, enfermedades)</a:t>
            </a:r>
          </a:p>
          <a:p>
            <a:pPr lvl="1"/>
            <a:r>
              <a:rPr lang="es-ES" sz="2400" dirty="0" smtClean="0"/>
              <a:t>Síntomas presentes mínimamente 2 semanas</a:t>
            </a:r>
          </a:p>
          <a:p>
            <a:pPr lvl="4"/>
            <a:r>
              <a:rPr lang="es-ES" sz="2400" dirty="0" smtClean="0"/>
              <a:t>Los</a:t>
            </a:r>
            <a:r>
              <a:rPr lang="es-ES" sz="2400" dirty="0"/>
              <a:t> síntomas de la depresión reactiva normalmente desaparecen en un período de seis meses después de la eliminación de los estímulos estresantes</a:t>
            </a:r>
            <a:r>
              <a:rPr lang="es-ES" sz="2400" dirty="0" smtClean="0"/>
              <a:t>.</a:t>
            </a:r>
          </a:p>
        </p:txBody>
      </p:sp>
      <p:pic>
        <p:nvPicPr>
          <p:cNvPr id="2052" name="Picture 4" descr="http://www.bbc.co.uk/staticarchive/7a669a0cc87ddc39224cddd3bae8e7cd84f550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76672"/>
            <a:ext cx="2504047" cy="176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61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539552" y="692696"/>
            <a:ext cx="7924800" cy="3528392"/>
          </a:xfrm>
        </p:spPr>
        <p:txBody>
          <a:bodyPr>
            <a:normAutofit/>
          </a:bodyPr>
          <a:lstStyle/>
          <a:p>
            <a:r>
              <a:rPr lang="es-ES" sz="2400" b="1" u="sng" dirty="0"/>
              <a:t>DEPRESIÓN </a:t>
            </a:r>
            <a:r>
              <a:rPr lang="es-ES" sz="2400" b="1" u="sng" dirty="0" smtClean="0"/>
              <a:t>ENDÓGENA</a:t>
            </a:r>
          </a:p>
          <a:p>
            <a:endParaRPr lang="es-ES" sz="2400" b="1" dirty="0"/>
          </a:p>
          <a:p>
            <a:pPr lvl="1"/>
            <a:r>
              <a:rPr lang="es-ES" sz="2400" dirty="0"/>
              <a:t>Tiene un origen biológico</a:t>
            </a:r>
          </a:p>
          <a:p>
            <a:pPr lvl="1"/>
            <a:r>
              <a:rPr lang="es-ES" sz="2400" dirty="0"/>
              <a:t>Mal funcionamiento de algunas glándulas (como las endócrinas)</a:t>
            </a:r>
          </a:p>
          <a:p>
            <a:pPr lvl="1"/>
            <a:r>
              <a:rPr lang="es-ES" sz="2400" dirty="0"/>
              <a:t>Deficiencias o alteraciones en neurotransmisores (serotonina, noradrenalina)</a:t>
            </a:r>
          </a:p>
          <a:p>
            <a:endParaRPr lang="es-ES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89038"/>
            <a:ext cx="3096344" cy="2247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www.ecured.cu/images/thumb/2/29/Glandulas_copiar.jpg/260px-Glandulas_copi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722437"/>
            <a:ext cx="2476500" cy="298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1.bp.blogspot.com/-0cX35d5ewXo/T0aJishPVAI/AAAAAAAAAWE/lnyRHdL4uUk/s1600/muestra+de+sang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140029"/>
            <a:ext cx="2160000" cy="214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76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09600" y="836712"/>
            <a:ext cx="7924800" cy="4878288"/>
          </a:xfrm>
        </p:spPr>
        <p:txBody>
          <a:bodyPr>
            <a:normAutofit/>
          </a:bodyPr>
          <a:lstStyle/>
          <a:p>
            <a:r>
              <a:rPr lang="es-ES" sz="2400" b="1" u="sng" dirty="0" smtClean="0"/>
              <a:t>TRASTORNO DEPRESIVO MAYOR</a:t>
            </a:r>
          </a:p>
          <a:p>
            <a:pPr lvl="1"/>
            <a:r>
              <a:rPr lang="es-ES" sz="2400" dirty="0"/>
              <a:t> </a:t>
            </a:r>
            <a:r>
              <a:rPr lang="es-ES" sz="2400" dirty="0" smtClean="0"/>
              <a:t>Síntomas intensos y evidentes (mínimo 4)</a:t>
            </a:r>
          </a:p>
          <a:p>
            <a:pPr lvl="1"/>
            <a:r>
              <a:rPr lang="es-ES" sz="2400" dirty="0" smtClean="0"/>
              <a:t>Involucra cambios en el estado de ánimo y las funciones vitales </a:t>
            </a:r>
          </a:p>
          <a:p>
            <a:pPr lvl="1"/>
            <a:r>
              <a:rPr lang="es-ES" sz="2400" dirty="0" smtClean="0"/>
              <a:t>Síntomas presentes mínimamente 2 semanas</a:t>
            </a:r>
          </a:p>
          <a:p>
            <a:pPr lvl="1"/>
            <a:r>
              <a:rPr lang="es-ES" sz="2400" dirty="0" smtClean="0"/>
              <a:t>En algunos casos el estado de ánimo puede ser irritable en vez de triste</a:t>
            </a:r>
          </a:p>
        </p:txBody>
      </p:sp>
      <p:pic>
        <p:nvPicPr>
          <p:cNvPr id="4098" name="Picture 2" descr="http://www.quiropracticoschade.com/images/img_articulos/casos_depresion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53020"/>
            <a:ext cx="6096000" cy="261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55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09600" y="476672"/>
            <a:ext cx="5330552" cy="5760640"/>
          </a:xfrm>
        </p:spPr>
        <p:txBody>
          <a:bodyPr>
            <a:normAutofit/>
          </a:bodyPr>
          <a:lstStyle/>
          <a:p>
            <a:r>
              <a:rPr lang="es-ES" sz="2400" b="1" u="sng" dirty="0" smtClean="0"/>
              <a:t>DISTIMIA</a:t>
            </a:r>
          </a:p>
          <a:p>
            <a:pPr lvl="1"/>
            <a:r>
              <a:rPr lang="es-ES" sz="2400" dirty="0" smtClean="0"/>
              <a:t>Estado de ánimo crónicamente depresivo</a:t>
            </a:r>
          </a:p>
          <a:p>
            <a:pPr lvl="1"/>
            <a:r>
              <a:rPr lang="es-ES" sz="2400" dirty="0" smtClean="0"/>
              <a:t>Se presenta la mayor parte del día, de la mayoría de los días</a:t>
            </a:r>
          </a:p>
          <a:p>
            <a:pPr lvl="1"/>
            <a:r>
              <a:rPr lang="es-ES" sz="2400" dirty="0" smtClean="0"/>
              <a:t>Presencia de síntomas durante 2 años seguidos (mínimo)</a:t>
            </a:r>
          </a:p>
          <a:p>
            <a:pPr lvl="1"/>
            <a:r>
              <a:rPr lang="es-ES" sz="2400" dirty="0" smtClean="0"/>
              <a:t> Causan malestar significativo en todas las actividades</a:t>
            </a:r>
          </a:p>
          <a:p>
            <a:pPr lvl="1"/>
            <a:r>
              <a:rPr lang="es-ES" sz="2400" dirty="0" smtClean="0"/>
              <a:t>No se debe a enfermedades, medicamentos o cambios bruscos en la vida cotidiana.</a:t>
            </a:r>
          </a:p>
          <a:p>
            <a:pPr lvl="1"/>
            <a:endParaRPr lang="es-ES" sz="2400" dirty="0"/>
          </a:p>
        </p:txBody>
      </p:sp>
      <p:pic>
        <p:nvPicPr>
          <p:cNvPr id="5122" name="Picture 2" descr="https://lh6.googleusercontent.com/-L_RQ3TsWq_A/TYd0e9SzoPI/AAAAAAAAFuE/YEec6_dobSg/s320/1222019917623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594" y="548680"/>
            <a:ext cx="327585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29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4082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rgbClr val="FFFF00"/>
                </a:solidFill>
              </a:rPr>
              <a:t>DIAGNÓSTICO</a:t>
            </a:r>
            <a:endParaRPr lang="es-ES" b="1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09600" y="1268760"/>
            <a:ext cx="7924800" cy="4446240"/>
          </a:xfrm>
        </p:spPr>
        <p:txBody>
          <a:bodyPr>
            <a:normAutofit/>
          </a:bodyPr>
          <a:lstStyle/>
          <a:p>
            <a:r>
              <a:rPr lang="es-ES" sz="2400" dirty="0" smtClean="0"/>
              <a:t>Se necesita recabar información sobre el estado pre mórbido.</a:t>
            </a:r>
          </a:p>
          <a:p>
            <a:r>
              <a:rPr lang="es-ES" sz="2400" dirty="0" smtClean="0"/>
              <a:t>Sólo se puede diagnosticar un trastorno afectivo cuando los síntomas representan un cambio sobre el patrón de comportamiento y personalidad habitual del individuo.</a:t>
            </a:r>
          </a:p>
          <a:p>
            <a:r>
              <a:rPr lang="es-ES" sz="2400" dirty="0" smtClean="0"/>
              <a:t>Síntomas similares a las personas sin discapacidad intelectual, se pueden manifestar como alteraciones de conducta.</a:t>
            </a:r>
          </a:p>
          <a:p>
            <a:r>
              <a:rPr lang="es-ES" sz="2400" dirty="0" smtClean="0"/>
              <a:t>Presencia de 4 o más síntomas </a:t>
            </a:r>
            <a:r>
              <a:rPr lang="es-ES" sz="2400" dirty="0"/>
              <a:t>durante un período de 2 </a:t>
            </a:r>
            <a:r>
              <a:rPr lang="es-ES" sz="2400" dirty="0" smtClean="0"/>
              <a:t>semanas</a:t>
            </a:r>
          </a:p>
        </p:txBody>
      </p:sp>
    </p:spTree>
    <p:extLst>
      <p:ext uri="{BB962C8B-B14F-4D97-AF65-F5344CB8AC3E}">
        <p14:creationId xmlns:p14="http://schemas.microsoft.com/office/powerpoint/2010/main" val="91128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7924800" cy="562074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rgbClr val="FFFF00"/>
                </a:solidFill>
              </a:rPr>
              <a:t>síntomas</a:t>
            </a:r>
            <a:endParaRPr lang="es-ES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05023217"/>
              </p:ext>
            </p:extLst>
          </p:nvPr>
        </p:nvGraphicFramePr>
        <p:xfrm>
          <a:off x="467544" y="548680"/>
          <a:ext cx="6840760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http://g.cdn.ecn.cl/nutricion/files/2011/07/comida-depresio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6632"/>
            <a:ext cx="2869735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vistage.com.ar/blog/wp-content/uploads/2013/09/mobbin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77072"/>
            <a:ext cx="2845893" cy="238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47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76077767"/>
              </p:ext>
            </p:extLst>
          </p:nvPr>
        </p:nvGraphicFramePr>
        <p:xfrm>
          <a:off x="442360" y="320676"/>
          <a:ext cx="7924800" cy="4476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utoShape 2" descr="data:image/jpeg;base64,/9j/4AAQSkZJRgABAQAAAQABAAD/2wCEAAkGBxATEhIQEBAQEBAQEBAQDxAQDw8PEA8QFBQWFhQUFBQYHCggGBolHBQUITEhJSkrLi4uFx8zODMsNygtLisBCgoKDg0OFA8PFCwZFBkrLCwsLCwsLCwsLCwsLCwsLCwsLCwrLCwsKywsLCwsKyssNywrKysrKysrLCsrKyssK//AABEIALcBFAMBIgACEQEDEQH/xAAcAAACAgMBAQAAAAAAAAAAAAAEBQIDAAEGBwj/xAA8EAABAwIEAwUFBgYBBQAAAAABAAIDBBEFEiExQVFxBhMiYYEyUpGhsQcUI0JiwTNy0eHw8SQVQ3Oiwv/EABcBAQEBAQAAAAAAAAAAAAAAAAABAgP/xAAdEQEBAQEAAwEBAQAAAAAAAAAAARECEjFBIVEy/9oADAMBAAIRAxEAPwDxaG2xOhUyHNKHyFFwDN4Xeh5ILaepcOJT3D8YcOPoSudkpZGnboeBV0LZPcLkHaxYhxy5gdwN0dFC1wzNzR8dTlXFQ1szdAHN9EW2qkfbOZD8VB2Rr4mWbJMCRwZqVkeNM/7THHzcdPgucpQXEAscQOOgNk6gpm6G4AGtgdfVTF0W+WWX2nm3ut8ITCjpQABbX8ptrfyVNNYcLnh/pN6GDLd7jqdvIKVqC6SDKPPnyRcLB6AKqFpdo0acTwRsMA23PHkuTat7MwsNG8+JW4cOzcMrBw4lMY4dkS0WRQ8sQFrCwtb4KktRcu3qqi1DQzo1U6AcgjCFHKigXUwUDSphkWZEMLxTLZgR+RayIheYFW+mumfdrRjQwqFGrG0oTHu1mVNMBNgWzGiy1RLUMBuYq3RI4tVZYhhc+AclQ6nTVzAqnt8ldTCt8CFliTWRiDmatSs2FxasV5AWLSPDgfNSB81WGK1jCtsGWH1uXRwztO4J26J3DhrHjPBJc8Yy7K4dOa52CnPJNaZjxYgWI48UDNjHNOV46h2h+KJbRMIuHyM9Q4IrDDVSWAh70fqbf5pnPSGMB0tI8fyg5fkpq4TwYdcj/kC3LYpxS0Mbd3gnyuSSsgmZcEUzGj3nuP0RzMVhbsQ53Jjba9VKo2ip3m2RmUe/JpboE1EUTNXvL3cANlzrsVlcRbQeZF0ZS667nmsWNSw/ZKTo1uVqNgFkupLppBGVhsVEplY1SKqKJDofRV3Uqg2HqqO8UXFq0q86zvEMW3Wiqu8WZ0MWXWKoyKBkRV5KiXKkyKJkQXFyjmQz5ghpKwDihpiXqHeJQ/ERzURXq4nkbulUM99EvbUXREM3FMNGWAVUkoQj6i5WiUxEpSCl05RD3ISdWJQzisWZVi2y8QaVbG/yWmhWOW2ForCNgu77CYJ39pZ/Y/KwcddyuApIS97WjmvcOyVHlibbgAs9XI1zNpxUVtPSsGYtYNABxU6PtLSS+HvGG/A21S7HsJa6J8jxmLWuI9AvDqN0j6hobcOMmgHDVY5mxq3HpfbLCe7nBjGeOUFzWF+UA8QEsbmaAO4a09SU07ZSPH3VrgSBH4nD2gdEpp4JiRaYEcA4arc9MX2ZQEm1rNJ3sNl0GFwk7klLKCjf+Yh3TRdNhkFv3Weq1zDOkpxuUxa1VwM0V4C5ujAFKyxbuFULMVktbpdLxUhE487Qm+zHf58lzMdR5pIbh595W2zpT94AWhWq+KeRz345rRqEmdWrBVJi+Rqaha75LmyKYcphox1QBxVTqvQoJxVfAq4msqcQsk1ZiZVtU3dKKphK6SRi1IYi4nUphBWLn+5N0zpYirUh7DVXRYqbBKYoyi4oiVmtSrjV2UmVhPBDPbYqTHKYbR4N1F40VUT1t8mhUVQStKlz9Vi1iPGmOUJJLqsuWiVth0HZCDNKF7ngsWVoHkvJ/s0o80mbkvU8RqRFE517cG9Vz6/jfP8AS/tD2zpYHmncTJIRYsYL2vz5Lj+ymDjvn1LwG5nHu2e60n6oOKWhEpJeDK93icbnU+a9EwnB4zGHsNx5K2eMP9UBjlMJC0+6LeiDosPsV0L6bVRfCG6rPk14o0tIAnVNFbQJZTv+ac040Wa0KiVyqYrQURW4qmV6nUOtqud7RY2KeB8u7h4Yx7zzeyCNfMXmYAjKxhZp74bd31C5F9Zl+Kn2FqnyRVWYlzszpLk7l8ZB+YSaCpztvx49VvmfGOr9GS4ieayCs13+aWVEZVELyDqt4zrqIqoc1e2oCRwyt568t1J8p4B3romGugZUomCe5XINxA3t9DdPMMc4kErN5WU0L1pzvD1VRWp3eEBRQk6EdFdFkLQatJgQUiLgh0VjAiI2JpjcUSLY2y1GFY5Y1oHNa6g1v+1c+IX3VErraBXUbdIB1UDJpcqsR8Sg6upHshXDVpkWKiM6LER5CsWLQW2XqP2Vt36LuMYpi9jRa4FyVwH2XVID7c9PmvWRLlFiLj9ly69unPp804pGWzyDYiQ28tV712BJFIwONyWglJO3/YyOcCqpmWmDm96xo0eNr9QnuBU7oomtcLGwFlersOZlNJW6oedmiJzKiZc2w9MbuA4J3GUqo49bpiwoDGFWsQ7CiGlVHO9t8YbSxxOeSGyztiJHC7XO/ZcP29rA8U7I5M8Za6Ug75tgfgu3+0CjbJTNLm5u6mY8DkbOF/mvPPusT2BpkALQQwuHDkt8xi0f9mrbGYcHNA9Qbf8A0udjaWSyx8pHgdQSuo7GsLHvA4NtcbFznXH0SntFTZKuUjYyX+IB/danupfQhkQeLgbgFDT4cTrZN8JiuPgfimX3XyU1JHESufFsLoKarmebagcgu4qcMY65I1SqTB9dFrTAWD0lt9XLp6dllRQ0Qb/Uo7Ks2rIiVqb2QtSKMh0CKpIW2tWKcYVE2MRLWqtgVt1mqmCoyvUHFUPepIiXfjioSVLByQsuqHMS1iajWVZdo3ZCxRo77utiGyqY0xmixTWIrxohYAp5VMRrTJr2Vxb7vM0k2YSL+S+g8HrIp42uDgbtHG6+ZHNK6Hst2nqKVwDSXR+4f2Weuda5uPoeOG3RK6t/isEowvtf30ejHNPnZXsmJN1yzHTTFjtFGVRicrALlRVsDLBEMUGBWgIq1hV7Shmq5qIB7VAmlltuAHfA6ryl0evqvZqiAPY5h/O1zfiF5RNSlry12haSHei6c1z6MMAGW/O7Set9Pohe1cX/ACXOGz2xv8tWBE4YfC88czCOjdVd2kiu6M+9ELdQSrv6nxTgG3TRPC1LMBh0J6JtIFnr21PQdzVS+JSkkssZJdBDu7LRV7ih3lUVTqsnRSlVVlYjLq6MKgBWNegJDlhcqQ5SCg25yqcpqBVFRattjVgapWTRENUXNVqiUAxatqwhYqmPIIYUyp6C4VtPTJvSxWWmSz/pGYXA2RFJhIDhcJxcNN+f0RcLmO3NjwPBAbhTMo0T2lek8MJb/ZMqV659Nw4iKvhQkL0TE5YrY9imFWwq1qjSQVrFBqsajK5i4rtzQ5ZGzAWbL7X84/suyMgaLkgddFzHbOtY5jI73dnDugsQtcp1HO0jsrQObHO+P+kZjjPBC79P1S7P4+hDflY/VN8XH4UI4ZSL9ACFq+4zPVWYOAGDz1RExCQ09bkFuHBSGIZvZNyp4/q6aSAWQWcA6ICSrkJtoFfSwHdxWsTR4kutOsqrWWZlBko+ipAV7joFUQrBUSqs6jLIqS9VBzHq9pS+J6MicpV1bZbyKbQtkqCohaWOWkElEra05UVlbWiVio5Glp+NkW6FXwRLJAtMF1S7TzCGZMeauqzrogc1ig6XDcSIADiS35hO4JwdQQR56FcVTSlOaCo13WbFldfBK3zHzCOpiL7rnqeZM6WRYsdJTxjlcxyXRSoqORYbGsKsBQ7HqzvAASdgCT0CI5Lt1Uhz4orn8P8AENiR4joL230XPmUuNyb7IevxEyyySH87iR/LwHwWNfp1XaRyt1e3f1T7EHXiZ5Rh3TUNP1SFruPP6p5WH8Bn/jt8wVL8J9Ipjoh8Pd4vVWTv0QtE/wAS0h5kRLHC1kNm0SusqHB1geOiytp+54VZKWQMlI1cArWtkG5BCYaOc7QKvNrZUfeOahFN4kLVFS+xPVDiTVaqJNT1Qr3G61jJnGUwhKS08hTCGVSxYZtesKGZIrQ9TGm3FRCwlSAQSCi5SUHoKytLCsVALI9EHVlO3Q6JHiOgKRmwmqX6oWR2t/JRqprlUl+y0gyndy2TKlk1SmmI6JlTlA/pJSnNO9c5Su2TanlKxY1DqF6YQyJLBKjIJVixuU4ieknbfGRDAY2n8WcFoHFrPzO/ZHx1IaCXOAaASSdAABqSvKu0+MtqamSVhPdizI7+60b+puVeJtOuvxqOZGGXQapJFMiu+0C6uR3Ty3u3nt1T2vktHY7gMJHK+UWXHQSklrRuSAPU2XQYtVA960btZfzIBaAfgs1qFlRLuhaObxoWoqNShqWo8fqtMuz7zRLK86oinluPRCYjzUxWRYiRoUQ3ET1SNzkRRuLTrt9FUNX1V235Gyogm8QRMcbXNdttdUMjAcD5qCmTc9VsRomaMZitZQFRVsropUPK5UGayByyZXMnSJtQbo2mlUxdN2FXtKDhcimlZaWXUHrd1pxUFJWLZWloMHx6LlMfNrrspW6arhO2NU1guTvopynTlZ5NSosegRUXN0RE5bZMoHJnTPSaJ/BHwSIHlO9NIHpBBIU3oZFKsOonIyIcToACSTwA4lVUMN90N20qxFB3Lfbl9q24jG/xWPdxtwvavta+oeYISW07TY85zzP6fJKISlzv4rh5pjCVuRz3VrXIjNoOaGarr6Kg3DX2kafdu7XmBojMRqT3z7fpbz3AFvkEBRi56lrfiQT8gVqrfeSR367/AAvZQBzyanzO3JDQS+NWTjU9Sgg7xDqqO2oZPCo4g6/FLKeps2wVgk4lBY0AKLn2OqrD7qOZBdTVThm14LcWIa6lDx2JI8ihw1B0kswuNRqFU+ZDSD2T5BWAIKpHk+SpDUVcKGVBSDqjIJEM9qsjcgdUsiYRlI6SVOIHrNaghacpBbyqKoIWKw2WIGVe+zSfIrxvtrX95Nl/Kzh5r1fHJ7NIHIrxXGHXnf8AzWThOgIV0VSRvqpxw3W6ijLRe2i2yJgrAmUE/mufbTu3sn2EGxbna1w3s4cEDGGo80zoqrUa9ExoqKkfoYg1wPN1vLinWH4fHGHERMuNQcoJPQqWrIhFiORlwLngDw6rmsYnc9xe8lzjv/byT3E4gR3jdWO/9TyK56uSQrjKnSY9UfEgsRb+MjodlUTarxsqWK9m1uiAimNgObiAPIk6/L6qqu3d5vJ9P8K3n1Hk5q1XG7jzub/1QBVG/UD6LIaTiUaINieQWnoItWTzW0WghKl+qBhTO0U3HVC0rtEQUGQu8eikG/FRpmnMLc1s7+qBpk8DXX1WcFGP2G9VIIItUwFS/dXsOiDUjFXlRLiLKs7IIRPTakqhpcpIDYolsgQdPDICrgUtog3KPGC73RqddgExpIpDmOQjL7zbnra91itwG+Q32WJdXzOa63lfYcVtVDTFz4HO5AleKzOu9x5ucfmsWJylMcJbd4bzXSVuGg+EW9nVbWLSBn0AOUNFtQtYlE1srGbWjBPqStrEDWJz2uBvcWZ9AunwnEc3ULFizVjJgGS92f4U4u0e6f8Aa53FoC1zmngSsWKRa4zGG2kaeaJgWLFtlcFa02B89FixBtvDqEU5ozX5gLFiDch2/wA5oZ6xYggOKX1J1WLEBVGdETmWLEBFMbG/kUON/UrFiBtD/C6FbaVpYgi8KUZWliAgNFlEtW1iAeQKtrlixA87JVzGykPGrmENNr6jVdPV4gGudJqQ+mMlrblmn9FixYs/W56cJiOJOLhYC2RvzF/3WLFir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4" descr="data:image/jpeg;base64,/9j/4AAQSkZJRgABAQAAAQABAAD/2wCEAAkGBxATEhIQEBAQEBAQEBAQDxAQDw8PEA8QFBQWFhQUFBQYHCggGBolHBQUITEhJSkrLi4uFx8zODMsNygtLisBCgoKDg0OFA8PFCwZFBkrLCwsLCwsLCwsLCwsLCwsLCwsLCwrLCwsKywsLCwsKyssNywrKysrKysrLCsrKyssK//AABEIALcBFAMBIgACEQEDEQH/xAAcAAACAgMBAQAAAAAAAAAAAAAEBQIDAAEGBwj/xAA8EAABAwIEAwUFBgYBBQAAAAABAAIDBBEFEiExQVFxBhMiYYEyUpGhsQcUI0JiwTNy0eHw8SQVQ3Oiwv/EABcBAQEBAQAAAAAAAAAAAAAAAAABAgP/xAAdEQEBAQEAAwEBAQAAAAAAAAAAARECEjFBIVEy/9oADAMBAAIRAxEAPwDxaG2xOhUyHNKHyFFwDN4Xeh5ILaepcOJT3D8YcOPoSudkpZGnboeBV0LZPcLkHaxYhxy5gdwN0dFC1wzNzR8dTlXFQ1szdAHN9EW2qkfbOZD8VB2Rr4mWbJMCRwZqVkeNM/7THHzcdPgucpQXEAscQOOgNk6gpm6G4AGtgdfVTF0W+WWX2nm3ut8ITCjpQABbX8ptrfyVNNYcLnh/pN6GDLd7jqdvIKVqC6SDKPPnyRcLB6AKqFpdo0acTwRsMA23PHkuTat7MwsNG8+JW4cOzcMrBw4lMY4dkS0WRQ8sQFrCwtb4KktRcu3qqi1DQzo1U6AcgjCFHKigXUwUDSphkWZEMLxTLZgR+RayIheYFW+mumfdrRjQwqFGrG0oTHu1mVNMBNgWzGiy1RLUMBuYq3RI4tVZYhhc+AclQ6nTVzAqnt8ldTCt8CFliTWRiDmatSs2FxasV5AWLSPDgfNSB81WGK1jCtsGWH1uXRwztO4J26J3DhrHjPBJc8Yy7K4dOa52CnPJNaZjxYgWI48UDNjHNOV46h2h+KJbRMIuHyM9Q4IrDDVSWAh70fqbf5pnPSGMB0tI8fyg5fkpq4TwYdcj/kC3LYpxS0Mbd3gnyuSSsgmZcEUzGj3nuP0RzMVhbsQ53Jjba9VKo2ip3m2RmUe/JpboE1EUTNXvL3cANlzrsVlcRbQeZF0ZS667nmsWNSw/ZKTo1uVqNgFkupLppBGVhsVEplY1SKqKJDofRV3Uqg2HqqO8UXFq0q86zvEMW3Wiqu8WZ0MWXWKoyKBkRV5KiXKkyKJkQXFyjmQz5ghpKwDihpiXqHeJQ/ERzURXq4nkbulUM99EvbUXREM3FMNGWAVUkoQj6i5WiUxEpSCl05RD3ISdWJQzisWZVi2y8QaVbG/yWmhWOW2ForCNgu77CYJ39pZ/Y/KwcddyuApIS97WjmvcOyVHlibbgAs9XI1zNpxUVtPSsGYtYNABxU6PtLSS+HvGG/A21S7HsJa6J8jxmLWuI9AvDqN0j6hobcOMmgHDVY5mxq3HpfbLCe7nBjGeOUFzWF+UA8QEsbmaAO4a09SU07ZSPH3VrgSBH4nD2gdEpp4JiRaYEcA4arc9MX2ZQEm1rNJ3sNl0GFwk7klLKCjf+Yh3TRdNhkFv3Weq1zDOkpxuUxa1VwM0V4C5ujAFKyxbuFULMVktbpdLxUhE487Qm+zHf58lzMdR5pIbh595W2zpT94AWhWq+KeRz345rRqEmdWrBVJi+Rqaha75LmyKYcphox1QBxVTqvQoJxVfAq4msqcQsk1ZiZVtU3dKKphK6SRi1IYi4nUphBWLn+5N0zpYirUh7DVXRYqbBKYoyi4oiVmtSrjV2UmVhPBDPbYqTHKYbR4N1F40VUT1t8mhUVQStKlz9Vi1iPGmOUJJLqsuWiVth0HZCDNKF7ngsWVoHkvJ/s0o80mbkvU8RqRFE517cG9Vz6/jfP8AS/tD2zpYHmncTJIRYsYL2vz5Lj+ymDjvn1LwG5nHu2e60n6oOKWhEpJeDK93icbnU+a9EwnB4zGHsNx5K2eMP9UBjlMJC0+6LeiDosPsV0L6bVRfCG6rPk14o0tIAnVNFbQJZTv+ac040Wa0KiVyqYrQURW4qmV6nUOtqud7RY2KeB8u7h4Yx7zzeyCNfMXmYAjKxhZp74bd31C5F9Zl+Kn2FqnyRVWYlzszpLk7l8ZB+YSaCpztvx49VvmfGOr9GS4ieayCs13+aWVEZVELyDqt4zrqIqoc1e2oCRwyt568t1J8p4B3romGugZUomCe5XINxA3t9DdPMMc4kErN5WU0L1pzvD1VRWp3eEBRQk6EdFdFkLQatJgQUiLgh0VjAiI2JpjcUSLY2y1GFY5Y1oHNa6g1v+1c+IX3VErraBXUbdIB1UDJpcqsR8Sg6upHshXDVpkWKiM6LER5CsWLQW2XqP2Vt36LuMYpi9jRa4FyVwH2XVID7c9PmvWRLlFiLj9ly69unPp804pGWzyDYiQ28tV712BJFIwONyWglJO3/YyOcCqpmWmDm96xo0eNr9QnuBU7oomtcLGwFlersOZlNJW6oedmiJzKiZc2w9MbuA4J3GUqo49bpiwoDGFWsQ7CiGlVHO9t8YbSxxOeSGyztiJHC7XO/ZcP29rA8U7I5M8Za6Ug75tgfgu3+0CjbJTNLm5u6mY8DkbOF/mvPPusT2BpkALQQwuHDkt8xi0f9mrbGYcHNA9Qbf8A0udjaWSyx8pHgdQSuo7GsLHvA4NtcbFznXH0SntFTZKuUjYyX+IB/danupfQhkQeLgbgFDT4cTrZN8JiuPgfimX3XyU1JHESufFsLoKarmebagcgu4qcMY65I1SqTB9dFrTAWD0lt9XLp6dllRQ0Qb/Uo7Ks2rIiVqb2QtSKMh0CKpIW2tWKcYVE2MRLWqtgVt1mqmCoyvUHFUPepIiXfjioSVLByQsuqHMS1iajWVZdo3ZCxRo77utiGyqY0xmixTWIrxohYAp5VMRrTJr2Vxb7vM0k2YSL+S+g8HrIp42uDgbtHG6+ZHNK6Hst2nqKVwDSXR+4f2Weuda5uPoeOG3RK6t/isEowvtf30ejHNPnZXsmJN1yzHTTFjtFGVRicrALlRVsDLBEMUGBWgIq1hV7Shmq5qIB7VAmlltuAHfA6ryl0evqvZqiAPY5h/O1zfiF5RNSlry12haSHei6c1z6MMAGW/O7Set9Pohe1cX/ACXOGz2xv8tWBE4YfC88czCOjdVd2kiu6M+9ELdQSrv6nxTgG3TRPC1LMBh0J6JtIFnr21PQdzVS+JSkkssZJdBDu7LRV7ih3lUVTqsnRSlVVlYjLq6MKgBWNegJDlhcqQ5SCg25yqcpqBVFRattjVgapWTRENUXNVqiUAxatqwhYqmPIIYUyp6C4VtPTJvSxWWmSz/pGYXA2RFJhIDhcJxcNN+f0RcLmO3NjwPBAbhTMo0T2lek8MJb/ZMqV659Nw4iKvhQkL0TE5YrY9imFWwq1qjSQVrFBqsajK5i4rtzQ5ZGzAWbL7X84/suyMgaLkgddFzHbOtY5jI73dnDugsQtcp1HO0jsrQObHO+P+kZjjPBC79P1S7P4+hDflY/VN8XH4UI4ZSL9ACFq+4zPVWYOAGDz1RExCQ09bkFuHBSGIZvZNyp4/q6aSAWQWcA6ICSrkJtoFfSwHdxWsTR4kutOsqrWWZlBko+ipAV7joFUQrBUSqs6jLIqS9VBzHq9pS+J6MicpV1bZbyKbQtkqCohaWOWkElEra05UVlbWiVio5Glp+NkW6FXwRLJAtMF1S7TzCGZMeauqzrogc1ig6XDcSIADiS35hO4JwdQQR56FcVTSlOaCo13WbFldfBK3zHzCOpiL7rnqeZM6WRYsdJTxjlcxyXRSoqORYbGsKsBQ7HqzvAASdgCT0CI5Lt1Uhz4orn8P8AENiR4joL230XPmUuNyb7IevxEyyySH87iR/LwHwWNfp1XaRyt1e3f1T7EHXiZ5Rh3TUNP1SFruPP6p5WH8Bn/jt8wVL8J9Ipjoh8Pd4vVWTv0QtE/wAS0h5kRLHC1kNm0SusqHB1geOiytp+54VZKWQMlI1cArWtkG5BCYaOc7QKvNrZUfeOahFN4kLVFS+xPVDiTVaqJNT1Qr3G61jJnGUwhKS08hTCGVSxYZtesKGZIrQ9TGm3FRCwlSAQSCi5SUHoKytLCsVALI9EHVlO3Q6JHiOgKRmwmqX6oWR2t/JRqprlUl+y0gyndy2TKlk1SmmI6JlTlA/pJSnNO9c5Su2TanlKxY1DqF6YQyJLBKjIJVixuU4ieknbfGRDAY2n8WcFoHFrPzO/ZHx1IaCXOAaASSdAABqSvKu0+MtqamSVhPdizI7+60b+puVeJtOuvxqOZGGXQapJFMiu+0C6uR3Ty3u3nt1T2vktHY7gMJHK+UWXHQSklrRuSAPU2XQYtVA960btZfzIBaAfgs1qFlRLuhaObxoWoqNShqWo8fqtMuz7zRLK86oinluPRCYjzUxWRYiRoUQ3ET1SNzkRRuLTrt9FUNX1V235Gyogm8QRMcbXNdttdUMjAcD5qCmTc9VsRomaMZitZQFRVsropUPK5UGayByyZXMnSJtQbo2mlUxdN2FXtKDhcimlZaWXUHrd1pxUFJWLZWloMHx6LlMfNrrspW6arhO2NU1guTvopynTlZ5NSosegRUXN0RE5bZMoHJnTPSaJ/BHwSIHlO9NIHpBBIU3oZFKsOonIyIcToACSTwA4lVUMN90N20qxFB3Lfbl9q24jG/xWPdxtwvavta+oeYISW07TY85zzP6fJKISlzv4rh5pjCVuRz3VrXIjNoOaGarr6Kg3DX2kafdu7XmBojMRqT3z7fpbz3AFvkEBRi56lrfiQT8gVqrfeSR367/AAvZQBzyanzO3JDQS+NWTjU9Sgg7xDqqO2oZPCo4g6/FLKeps2wVgk4lBY0AKLn2OqrD7qOZBdTVThm14LcWIa6lDx2JI8ihw1B0kswuNRqFU+ZDSD2T5BWAIKpHk+SpDUVcKGVBSDqjIJEM9qsjcgdUsiYRlI6SVOIHrNaghacpBbyqKoIWKw2WIGVe+zSfIrxvtrX95Nl/Kzh5r1fHJ7NIHIrxXGHXnf8AzWThOgIV0VSRvqpxw3W6ijLRe2i2yJgrAmUE/mufbTu3sn2EGxbna1w3s4cEDGGo80zoqrUa9ExoqKkfoYg1wPN1vLinWH4fHGHERMuNQcoJPQqWrIhFiORlwLngDw6rmsYnc9xe8lzjv/byT3E4gR3jdWO/9TyK56uSQrjKnSY9UfEgsRb+MjodlUTarxsqWK9m1uiAimNgObiAPIk6/L6qqu3d5vJ9P8K3n1Hk5q1XG7jzub/1QBVG/UD6LIaTiUaINieQWnoItWTzW0WghKl+qBhTO0U3HVC0rtEQUGQu8eikG/FRpmnMLc1s7+qBpk8DXX1WcFGP2G9VIIItUwFS/dXsOiDUjFXlRLiLKs7IIRPTakqhpcpIDYolsgQdPDICrgUtog3KPGC73RqddgExpIpDmOQjL7zbnra91itwG+Q32WJdXzOa63lfYcVtVDTFz4HO5AleKzOu9x5ucfmsWJylMcJbd4bzXSVuGg+EW9nVbWLSBn0AOUNFtQtYlE1srGbWjBPqStrEDWJz2uBvcWZ9AunwnEc3ULFizVjJgGS92f4U4u0e6f8Aa53FoC1zmngSsWKRa4zGG2kaeaJgWLFtlcFa02B89FixBtvDqEU5ozX5gLFiDch2/wA5oZ6xYggOKX1J1WLEBVGdETmWLEBFMbG/kUON/UrFiBtD/C6FbaVpYgi8KUZWliAgNFlEtW1iAeQKtrlixA87JVzGykPGrmENNr6jVdPV4gGudJqQ+mMlrblmn9FixYs/W56cJiOJOLhYC2RvzF/3WLFir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AutoShape 6" descr="data:image/jpeg;base64,/9j/4AAQSkZJRgABAQAAAQABAAD/2wCEAAkGBxATEhIQEBAQEBAQEBAQDxAQDw8PEA8QFBQWFhQUFBQYHCggGBolHBQUITEhJSkrLi4uFx8zODMsNygtLisBCgoKDg0OFA8PFCwZFBkrLCwsLCwsLCwsLCwsLCwsLCwsLCwrLCwsKywsLCwsKyssNywrKysrKysrLCsrKyssK//AABEIALcBFAMBIgACEQEDEQH/xAAcAAACAgMBAQAAAAAAAAAAAAAEBQIDAAEGBwj/xAA8EAABAwIEAwUFBgYBBQAAAAABAAIDBBEFEiExQVFxBhMiYYEyUpGhsQcUI0JiwTNy0eHw8SQVQ3Oiwv/EABcBAQEBAQAAAAAAAAAAAAAAAAABAgP/xAAdEQEBAQEAAwEBAQAAAAAAAAAAARECEjFBIVEy/9oADAMBAAIRAxEAPwDxaG2xOhUyHNKHyFFwDN4Xeh5ILaepcOJT3D8YcOPoSudkpZGnboeBV0LZPcLkHaxYhxy5gdwN0dFC1wzNzR8dTlXFQ1szdAHN9EW2qkfbOZD8VB2Rr4mWbJMCRwZqVkeNM/7THHzcdPgucpQXEAscQOOgNk6gpm6G4AGtgdfVTF0W+WWX2nm3ut8ITCjpQABbX8ptrfyVNNYcLnh/pN6GDLd7jqdvIKVqC6SDKPPnyRcLB6AKqFpdo0acTwRsMA23PHkuTat7MwsNG8+JW4cOzcMrBw4lMY4dkS0WRQ8sQFrCwtb4KktRcu3qqi1DQzo1U6AcgjCFHKigXUwUDSphkWZEMLxTLZgR+RayIheYFW+mumfdrRjQwqFGrG0oTHu1mVNMBNgWzGiy1RLUMBuYq3RI4tVZYhhc+AclQ6nTVzAqnt8ldTCt8CFliTWRiDmatSs2FxasV5AWLSPDgfNSB81WGK1jCtsGWH1uXRwztO4J26J3DhrHjPBJc8Yy7K4dOa52CnPJNaZjxYgWI48UDNjHNOV46h2h+KJbRMIuHyM9Q4IrDDVSWAh70fqbf5pnPSGMB0tI8fyg5fkpq4TwYdcj/kC3LYpxS0Mbd3gnyuSSsgmZcEUzGj3nuP0RzMVhbsQ53Jjba9VKo2ip3m2RmUe/JpboE1EUTNXvL3cANlzrsVlcRbQeZF0ZS667nmsWNSw/ZKTo1uVqNgFkupLppBGVhsVEplY1SKqKJDofRV3Uqg2HqqO8UXFq0q86zvEMW3Wiqu8WZ0MWXWKoyKBkRV5KiXKkyKJkQXFyjmQz5ghpKwDihpiXqHeJQ/ERzURXq4nkbulUM99EvbUXREM3FMNGWAVUkoQj6i5WiUxEpSCl05RD3ISdWJQzisWZVi2y8QaVbG/yWmhWOW2ForCNgu77CYJ39pZ/Y/KwcddyuApIS97WjmvcOyVHlibbgAs9XI1zNpxUVtPSsGYtYNABxU6PtLSS+HvGG/A21S7HsJa6J8jxmLWuI9AvDqN0j6hobcOMmgHDVY5mxq3HpfbLCe7nBjGeOUFzWF+UA8QEsbmaAO4a09SU07ZSPH3VrgSBH4nD2gdEpp4JiRaYEcA4arc9MX2ZQEm1rNJ3sNl0GFwk7klLKCjf+Yh3TRdNhkFv3Weq1zDOkpxuUxa1VwM0V4C5ujAFKyxbuFULMVktbpdLxUhE487Qm+zHf58lzMdR5pIbh595W2zpT94AWhWq+KeRz345rRqEmdWrBVJi+Rqaha75LmyKYcphox1QBxVTqvQoJxVfAq4msqcQsk1ZiZVtU3dKKphK6SRi1IYi4nUphBWLn+5N0zpYirUh7DVXRYqbBKYoyi4oiVmtSrjV2UmVhPBDPbYqTHKYbR4N1F40VUT1t8mhUVQStKlz9Vi1iPGmOUJJLqsuWiVth0HZCDNKF7ngsWVoHkvJ/s0o80mbkvU8RqRFE517cG9Vz6/jfP8AS/tD2zpYHmncTJIRYsYL2vz5Lj+ymDjvn1LwG5nHu2e60n6oOKWhEpJeDK93icbnU+a9EwnB4zGHsNx5K2eMP9UBjlMJC0+6LeiDosPsV0L6bVRfCG6rPk14o0tIAnVNFbQJZTv+ac040Wa0KiVyqYrQURW4qmV6nUOtqud7RY2KeB8u7h4Yx7zzeyCNfMXmYAjKxhZp74bd31C5F9Zl+Kn2FqnyRVWYlzszpLk7l8ZB+YSaCpztvx49VvmfGOr9GS4ieayCs13+aWVEZVELyDqt4zrqIqoc1e2oCRwyt568t1J8p4B3romGugZUomCe5XINxA3t9DdPMMc4kErN5WU0L1pzvD1VRWp3eEBRQk6EdFdFkLQatJgQUiLgh0VjAiI2JpjcUSLY2y1GFY5Y1oHNa6g1v+1c+IX3VErraBXUbdIB1UDJpcqsR8Sg6upHshXDVpkWKiM6LER5CsWLQW2XqP2Vt36LuMYpi9jRa4FyVwH2XVID7c9PmvWRLlFiLj9ly69unPp804pGWzyDYiQ28tV712BJFIwONyWglJO3/YyOcCqpmWmDm96xo0eNr9QnuBU7oomtcLGwFlersOZlNJW6oedmiJzKiZc2w9MbuA4J3GUqo49bpiwoDGFWsQ7CiGlVHO9t8YbSxxOeSGyztiJHC7XO/ZcP29rA8U7I5M8Za6Ug75tgfgu3+0CjbJTNLm5u6mY8DkbOF/mvPPusT2BpkALQQwuHDkt8xi0f9mrbGYcHNA9Qbf8A0udjaWSyx8pHgdQSuo7GsLHvA4NtcbFznXH0SntFTZKuUjYyX+IB/danupfQhkQeLgbgFDT4cTrZN8JiuPgfimX3XyU1JHESufFsLoKarmebagcgu4qcMY65I1SqTB9dFrTAWD0lt9XLp6dllRQ0Qb/Uo7Ks2rIiVqb2QtSKMh0CKpIW2tWKcYVE2MRLWqtgVt1mqmCoyvUHFUPepIiXfjioSVLByQsuqHMS1iajWVZdo3ZCxRo77utiGyqY0xmixTWIrxohYAp5VMRrTJr2Vxb7vM0k2YSL+S+g8HrIp42uDgbtHG6+ZHNK6Hst2nqKVwDSXR+4f2Weuda5uPoeOG3RK6t/isEowvtf30ejHNPnZXsmJN1yzHTTFjtFGVRicrALlRVsDLBEMUGBWgIq1hV7Shmq5qIB7VAmlltuAHfA6ryl0evqvZqiAPY5h/O1zfiF5RNSlry12haSHei6c1z6MMAGW/O7Set9Pohe1cX/ACXOGz2xv8tWBE4YfC88czCOjdVd2kiu6M+9ELdQSrv6nxTgG3TRPC1LMBh0J6JtIFnr21PQdzVS+JSkkssZJdBDu7LRV7ih3lUVTqsnRSlVVlYjLq6MKgBWNegJDlhcqQ5SCg25yqcpqBVFRattjVgapWTRENUXNVqiUAxatqwhYqmPIIYUyp6C4VtPTJvSxWWmSz/pGYXA2RFJhIDhcJxcNN+f0RcLmO3NjwPBAbhTMo0T2lek8MJb/ZMqV659Nw4iKvhQkL0TE5YrY9imFWwq1qjSQVrFBqsajK5i4rtzQ5ZGzAWbL7X84/suyMgaLkgddFzHbOtY5jI73dnDugsQtcp1HO0jsrQObHO+P+kZjjPBC79P1S7P4+hDflY/VN8XH4UI4ZSL9ACFq+4zPVWYOAGDz1RExCQ09bkFuHBSGIZvZNyp4/q6aSAWQWcA6ICSrkJtoFfSwHdxWsTR4kutOsqrWWZlBko+ipAV7joFUQrBUSqs6jLIqS9VBzHq9pS+J6MicpV1bZbyKbQtkqCohaWOWkElEra05UVlbWiVio5Glp+NkW6FXwRLJAtMF1S7TzCGZMeauqzrogc1ig6XDcSIADiS35hO4JwdQQR56FcVTSlOaCo13WbFldfBK3zHzCOpiL7rnqeZM6WRYsdJTxjlcxyXRSoqORYbGsKsBQ7HqzvAASdgCT0CI5Lt1Uhz4orn8P8AENiR4joL230XPmUuNyb7IevxEyyySH87iR/LwHwWNfp1XaRyt1e3f1T7EHXiZ5Rh3TUNP1SFruPP6p5WH8Bn/jt8wVL8J9Ipjoh8Pd4vVWTv0QtE/wAS0h5kRLHC1kNm0SusqHB1geOiytp+54VZKWQMlI1cArWtkG5BCYaOc7QKvNrZUfeOahFN4kLVFS+xPVDiTVaqJNT1Qr3G61jJnGUwhKS08hTCGVSxYZtesKGZIrQ9TGm3FRCwlSAQSCi5SUHoKytLCsVALI9EHVlO3Q6JHiOgKRmwmqX6oWR2t/JRqprlUl+y0gyndy2TKlk1SmmI6JlTlA/pJSnNO9c5Su2TanlKxY1DqF6YQyJLBKjIJVixuU4ieknbfGRDAY2n8WcFoHFrPzO/ZHx1IaCXOAaASSdAABqSvKu0+MtqamSVhPdizI7+60b+puVeJtOuvxqOZGGXQapJFMiu+0C6uR3Ty3u3nt1T2vktHY7gMJHK+UWXHQSklrRuSAPU2XQYtVA960btZfzIBaAfgs1qFlRLuhaObxoWoqNShqWo8fqtMuz7zRLK86oinluPRCYjzUxWRYiRoUQ3ET1SNzkRRuLTrt9FUNX1V235Gyogm8QRMcbXNdttdUMjAcD5qCmTc9VsRomaMZitZQFRVsropUPK5UGayByyZXMnSJtQbo2mlUxdN2FXtKDhcimlZaWXUHrd1pxUFJWLZWloMHx6LlMfNrrspW6arhO2NU1guTvopynTlZ5NSosegRUXN0RE5bZMoHJnTPSaJ/BHwSIHlO9NIHpBBIU3oZFKsOonIyIcToACSTwA4lVUMN90N20qxFB3Lfbl9q24jG/xWPdxtwvavta+oeYISW07TY85zzP6fJKISlzv4rh5pjCVuRz3VrXIjNoOaGarr6Kg3DX2kafdu7XmBojMRqT3z7fpbz3AFvkEBRi56lrfiQT8gVqrfeSR367/AAvZQBzyanzO3JDQS+NWTjU9Sgg7xDqqO2oZPCo4g6/FLKeps2wVgk4lBY0AKLn2OqrD7qOZBdTVThm14LcWIa6lDx2JI8ihw1B0kswuNRqFU+ZDSD2T5BWAIKpHk+SpDUVcKGVBSDqjIJEM9qsjcgdUsiYRlI6SVOIHrNaghacpBbyqKoIWKw2WIGVe+zSfIrxvtrX95Nl/Kzh5r1fHJ7NIHIrxXGHXnf8AzWThOgIV0VSRvqpxw3W6ijLRe2i2yJgrAmUE/mufbTu3sn2EGxbna1w3s4cEDGGo80zoqrUa9ExoqKkfoYg1wPN1vLinWH4fHGHERMuNQcoJPQqWrIhFiORlwLngDw6rmsYnc9xe8lzjv/byT3E4gR3jdWO/9TyK56uSQrjKnSY9UfEgsRb+MjodlUTarxsqWK9m1uiAimNgObiAPIk6/L6qqu3d5vJ9P8K3n1Hk5q1XG7jzub/1QBVG/UD6LIaTiUaINieQWnoItWTzW0WghKl+qBhTO0U3HVC0rtEQUGQu8eikG/FRpmnMLc1s7+qBpk8DXX1WcFGP2G9VIIItUwFS/dXsOiDUjFXlRLiLKs7IIRPTakqhpcpIDYolsgQdPDICrgUtog3KPGC73RqddgExpIpDmOQjL7zbnra91itwG+Q32WJdXzOa63lfYcVtVDTFz4HO5AleKzOu9x5ucfmsWJylMcJbd4bzXSVuGg+EW9nVbWLSBn0AOUNFtQtYlE1srGbWjBPqStrEDWJz2uBvcWZ9AunwnEc3ULFizVjJgGS92f4U4u0e6f8Aa53FoC1zmngSsWKRa4zGG2kaeaJgWLFtlcFa02B89FixBtvDqEU5ozX5gLFiDch2/wA5oZ6xYggOKX1J1WLEBVGdETmWLEBFMbG/kUON/UrFiBtD/C6FbaVpYgi8KUZWliAgNFlEtW1iAeQKtrlixA87JVzGykPGrmENNr6jVdPV4gGudJqQ+mMlrblmn9FixYs/W56cJiOJOLhYC2RvzF/3WLFir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084" y="2060848"/>
            <a:ext cx="2664296" cy="174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 descr="http://www.leanoticias.com/wp-content/uploads/2012/09/Aislamiento_Socia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851" y="4611635"/>
            <a:ext cx="3058763" cy="184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https://encrypted-tbn2.gstatic.com/images?q=tbn:ANd9GcT4cClyzmpkzGHbdAT6OwbPSFv6DRoYgZD4bUPulnzDDw06JJhJ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4" y="4611635"/>
            <a:ext cx="3383161" cy="193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80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te">
  <a:themeElements>
    <a:clrScheme name="Horizonte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e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545</TotalTime>
  <Words>667</Words>
  <Application>Microsoft Office PowerPoint</Application>
  <PresentationFormat>Presentación en pantalla (4:3)</PresentationFormat>
  <Paragraphs>102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Horizonte</vt:lpstr>
      <vt:lpstr>LA DEPRESIÓN EN LAS PERSONAS CON DISCAPACIDAD INTELECTUAL</vt:lpstr>
      <vt:lpstr>Depresión</vt:lpstr>
      <vt:lpstr> TIPOS DE DEPRESIÓN</vt:lpstr>
      <vt:lpstr>Presentación de PowerPoint</vt:lpstr>
      <vt:lpstr>Presentación de PowerPoint</vt:lpstr>
      <vt:lpstr>Presentación de PowerPoint</vt:lpstr>
      <vt:lpstr>DIAGNÓSTICO</vt:lpstr>
      <vt:lpstr>síntomas</vt:lpstr>
      <vt:lpstr>Presentación de PowerPoint</vt:lpstr>
      <vt:lpstr>tratamiento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 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DEPRESIÓN EN LAS PERSONAS CON DISCAPACIDAD INTELECTUAL</dc:title>
  <dc:creator>hp</dc:creator>
  <cp:lastModifiedBy>hp</cp:lastModifiedBy>
  <cp:revision>29</cp:revision>
  <dcterms:created xsi:type="dcterms:W3CDTF">2014-12-16T10:34:36Z</dcterms:created>
  <dcterms:modified xsi:type="dcterms:W3CDTF">2014-12-17T18:51:00Z</dcterms:modified>
</cp:coreProperties>
</file>