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98743-E176-406D-A005-3638BA03AF3F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0869-617D-4A27-9DA7-C3069BC33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C0869-617D-4A27-9DA7-C3069BC339C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2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28D62A-53BE-41A0-B9CB-C4F381B0806E}" type="datetimeFigureOut">
              <a:rPr lang="es-ES" smtClean="0"/>
              <a:t>03/07/2017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D6715F3-590E-4415-9129-1879764F47C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5327338_1565354070157655_2904735106365159251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rgbClr val="002060"/>
                </a:solidFill>
                <a:latin typeface="Kristen ITC" pitchFamily="66" charset="0"/>
              </a:rPr>
              <a:t>CINCO ELEMENTOS</a:t>
            </a:r>
            <a:endParaRPr lang="es-ES" sz="7200" dirty="0">
              <a:solidFill>
                <a:srgbClr val="002060"/>
              </a:solidFill>
              <a:latin typeface="Kristen ITC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40152" y="570244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Kristen ITC" pitchFamily="66" charset="0"/>
              </a:rPr>
              <a:t>DE LA DANZA</a:t>
            </a:r>
            <a:endParaRPr lang="es-ES" b="1" dirty="0">
              <a:latin typeface="Kristen ITC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89174" cy="97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206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638044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Kristen ITC" pitchFamily="66" charset="0"/>
              </a:rPr>
              <a:t>Lic. </a:t>
            </a:r>
            <a:r>
              <a:rPr lang="es-ES" dirty="0" err="1" smtClean="0">
                <a:latin typeface="Kristen ITC" pitchFamily="66" charset="0"/>
              </a:rPr>
              <a:t>Jaimes</a:t>
            </a:r>
            <a:r>
              <a:rPr lang="es-ES" dirty="0" smtClean="0">
                <a:latin typeface="Kristen ITC" pitchFamily="66" charset="0"/>
              </a:rPr>
              <a:t> Gonzales Andrea Melissa</a:t>
            </a:r>
            <a:endParaRPr lang="es-ES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9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-297729" y="525700"/>
            <a:ext cx="5648623" cy="1204306"/>
          </a:xfrm>
        </p:spPr>
        <p:txBody>
          <a:bodyPr/>
          <a:lstStyle/>
          <a:p>
            <a:r>
              <a:rPr lang="es-ES" sz="5400" dirty="0" smtClean="0">
                <a:solidFill>
                  <a:srgbClr val="002060"/>
                </a:solidFill>
                <a:latin typeface="Kristen ITC" pitchFamily="66" charset="0"/>
              </a:rPr>
              <a:t>tiempo</a:t>
            </a:r>
            <a:endParaRPr lang="es-ES" sz="5400" dirty="0">
              <a:solidFill>
                <a:srgbClr val="002060"/>
              </a:solidFill>
              <a:latin typeface="Kristen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631692" y="1161162"/>
            <a:ext cx="6511131" cy="2107388"/>
          </a:xfrm>
        </p:spPr>
        <p:txBody>
          <a:bodyPr>
            <a:normAutofit fontScale="25000" lnSpcReduction="20000"/>
          </a:bodyPr>
          <a:lstStyle/>
          <a:p>
            <a:r>
              <a:rPr lang="es-ES" sz="9600" cap="none" dirty="0" smtClean="0">
                <a:latin typeface="Kristen ITC" pitchFamily="66" charset="0"/>
              </a:rPr>
              <a:t>Es el ritmo de la danza ya </a:t>
            </a:r>
          </a:p>
          <a:p>
            <a:r>
              <a:rPr lang="es-ES" sz="9600" cap="none" dirty="0" smtClean="0">
                <a:latin typeface="Kristen ITC" pitchFamily="66" charset="0"/>
              </a:rPr>
              <a:t>sea medido o libre. También</a:t>
            </a:r>
          </a:p>
          <a:p>
            <a:r>
              <a:rPr lang="es-ES" sz="9600" cap="none" dirty="0" smtClean="0">
                <a:latin typeface="Kristen ITC" pitchFamily="66" charset="0"/>
              </a:rPr>
              <a:t>es </a:t>
            </a:r>
            <a:r>
              <a:rPr lang="es-ES" sz="9600" cap="none" dirty="0">
                <a:latin typeface="Kristen ITC" pitchFamily="66" charset="0"/>
              </a:rPr>
              <a:t>l</a:t>
            </a:r>
            <a:r>
              <a:rPr lang="es-ES" sz="9600" cap="none" dirty="0" smtClean="0">
                <a:latin typeface="Kristen ITC" pitchFamily="66" charset="0"/>
              </a:rPr>
              <a:t>a duración en el tiempo de una danza o relaciones que tienen lugar dentro del tiempo.</a:t>
            </a:r>
            <a:endParaRPr lang="es-ES" sz="9600" cap="none" dirty="0">
              <a:latin typeface="Kristen ITC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98790" y="2924944"/>
            <a:ext cx="47452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Ritmo medio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dirty="0" smtClean="0">
              <a:latin typeface="Kristen ITC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Ritmo libre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dirty="0" smtClean="0">
              <a:latin typeface="Kristen ITC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Duración en el tiempo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dirty="0" smtClean="0">
              <a:latin typeface="Kristen ITC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Relaciones en el tiempo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54591"/>
            <a:ext cx="6480720" cy="23870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3600" b="0" dirty="0" smtClean="0">
                <a:latin typeface="Kristen ITC" pitchFamily="66" charset="0"/>
                <a:ea typeface="Times New Roman"/>
                <a:cs typeface="Times New Roman"/>
              </a:rPr>
              <a:t>   </a:t>
            </a:r>
            <a:r>
              <a:rPr lang="es-BO" sz="2800" b="0" dirty="0" smtClean="0">
                <a:latin typeface="Kristen ITC" pitchFamily="66" charset="0"/>
                <a:ea typeface="Times New Roman"/>
                <a:cs typeface="Times New Roman"/>
              </a:rPr>
              <a:t>Consiste </a:t>
            </a:r>
            <a:r>
              <a:rPr lang="es-BO" sz="2800" b="0" dirty="0">
                <a:latin typeface="Kristen ITC" pitchFamily="66" charset="0"/>
                <a:ea typeface="Times New Roman"/>
                <a:cs typeface="Times New Roman"/>
              </a:rPr>
              <a:t>en la cualidades </a:t>
            </a:r>
            <a:r>
              <a:rPr lang="es-BO" sz="2800" b="0" dirty="0" smtClean="0">
                <a:latin typeface="Kristen ITC" pitchFamily="66" charset="0"/>
                <a:ea typeface="Times New Roman"/>
                <a:cs typeface="Times New Roman"/>
              </a:rPr>
              <a:t>tanto físicas como emocionales </a:t>
            </a:r>
            <a:r>
              <a:rPr lang="es-BO" sz="2800" b="0" dirty="0">
                <a:latin typeface="Kristen ITC" pitchFamily="66" charset="0"/>
                <a:ea typeface="Times New Roman"/>
                <a:cs typeface="Times New Roman"/>
              </a:rPr>
              <a:t>que caracterizan a un movimiento en la danza</a:t>
            </a:r>
            <a:r>
              <a:rPr lang="es-BO" sz="2800" b="0" dirty="0" smtClean="0">
                <a:latin typeface="Kristen ITC" pitchFamily="66" charset="0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3600" b="0" dirty="0" smtClean="0">
                <a:latin typeface="Kristen ITC" pitchFamily="66" charset="0"/>
                <a:ea typeface="Times New Roman"/>
                <a:cs typeface="Times New Roman"/>
              </a:rPr>
              <a:t> </a:t>
            </a:r>
            <a:endParaRPr lang="es-ES" b="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6064" y="3645024"/>
            <a:ext cx="26642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Flujo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Peso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S" sz="2800" dirty="0" smtClean="0">
                <a:latin typeface="Kristen ITC" pitchFamily="66" charset="0"/>
              </a:rPr>
              <a:t>Cualidad</a:t>
            </a:r>
          </a:p>
          <a:p>
            <a:endParaRPr lang="es-ES" dirty="0"/>
          </a:p>
        </p:txBody>
      </p:sp>
      <p:pic>
        <p:nvPicPr>
          <p:cNvPr id="6146" name="Picture 2" descr="F:\12110031_1216748068351592_206384594126946955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5580112" cy="3873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1556792"/>
            <a:ext cx="4464496" cy="139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2000" b="0" dirty="0" smtClean="0">
                <a:latin typeface="Kristen ITC" pitchFamily="66" charset="0"/>
                <a:ea typeface="Times New Roman"/>
                <a:cs typeface="Times New Roman"/>
              </a:rPr>
              <a:t>La energía puede incluir los estados emocionales que se revelan en la manera en que se ejecutan los movimientos. </a:t>
            </a:r>
            <a:endParaRPr lang="es-ES" sz="2000" b="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683568"/>
            <a:ext cx="5078413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5327338_1565354070157655_2904735106365159251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43608" y="3284984"/>
            <a:ext cx="7350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4800" dirty="0" smtClean="0">
                <a:solidFill>
                  <a:srgbClr val="00CC99"/>
                </a:solidFill>
                <a:latin typeface="Kristen ITC" panose="03050502040202030202" pitchFamily="66" charset="0"/>
              </a:rPr>
              <a:t>Gracias</a:t>
            </a:r>
            <a:r>
              <a:rPr lang="es-BO" sz="4800" dirty="0" smtClean="0">
                <a:latin typeface="Kristen ITC" panose="03050502040202030202" pitchFamily="66" charset="0"/>
              </a:rPr>
              <a:t> </a:t>
            </a:r>
            <a:r>
              <a:rPr lang="es-BO" sz="48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por su </a:t>
            </a:r>
            <a:r>
              <a:rPr lang="es-BO" sz="48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atención</a:t>
            </a:r>
            <a:endParaRPr lang="es-BO" sz="4800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052736"/>
            <a:ext cx="392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Kristen ITC" pitchFamily="66" charset="0"/>
              </a:rPr>
              <a:t>LA Danza :Concepto</a:t>
            </a:r>
            <a:endParaRPr lang="es-ES" sz="2400" dirty="0">
              <a:latin typeface="Kristen IT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772816"/>
            <a:ext cx="91935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Kristen ITC" pitchFamily="66" charset="0"/>
              </a:rPr>
              <a:t>La danza es considerada, generalmente, como la expresión</a:t>
            </a:r>
          </a:p>
          <a:p>
            <a:r>
              <a:rPr lang="es-ES" sz="2400" dirty="0" smtClean="0">
                <a:latin typeface="Kristen ITC" pitchFamily="66" charset="0"/>
              </a:rPr>
              <a:t> de arte mas antigua, a través de ella se comunican </a:t>
            </a:r>
          </a:p>
          <a:p>
            <a:r>
              <a:rPr lang="es-ES" sz="2400" dirty="0" smtClean="0">
                <a:latin typeface="Kristen ITC" pitchFamily="66" charset="0"/>
              </a:rPr>
              <a:t>sentimientos de alegría, tristeza amor, vida, muerte.</a:t>
            </a:r>
          </a:p>
          <a:p>
            <a:r>
              <a:rPr lang="es-ES" sz="2400" dirty="0" smtClean="0">
                <a:latin typeface="Kristen ITC" pitchFamily="66" charset="0"/>
              </a:rPr>
              <a:t>El hombre al o largo de la historia, </a:t>
            </a:r>
            <a:r>
              <a:rPr lang="es-ES" sz="2400" dirty="0" smtClean="0">
                <a:latin typeface="Kristen ITC" pitchFamily="66" charset="0"/>
              </a:rPr>
              <a:t> </a:t>
            </a:r>
            <a:r>
              <a:rPr lang="es-ES" sz="2400" dirty="0" smtClean="0">
                <a:latin typeface="Kristen ITC" pitchFamily="66" charset="0"/>
              </a:rPr>
              <a:t>ha utilizado </a:t>
            </a:r>
            <a:r>
              <a:rPr lang="es-ES" sz="2400" dirty="0" smtClean="0">
                <a:latin typeface="Kristen ITC" pitchFamily="66" charset="0"/>
              </a:rPr>
              <a:t>la danza</a:t>
            </a:r>
          </a:p>
          <a:p>
            <a:r>
              <a:rPr lang="es-ES" sz="2400" dirty="0" smtClean="0">
                <a:latin typeface="Kristen ITC" pitchFamily="66" charset="0"/>
              </a:rPr>
              <a:t>para celebrar rituales mágicos, religiosos y como </a:t>
            </a:r>
            <a:r>
              <a:rPr lang="es-ES" sz="2400" dirty="0" smtClean="0">
                <a:latin typeface="Kristen ITC" pitchFamily="66" charset="0"/>
              </a:rPr>
              <a:t>una forma</a:t>
            </a:r>
          </a:p>
          <a:p>
            <a:r>
              <a:rPr lang="es-ES" sz="2400" dirty="0" smtClean="0">
                <a:latin typeface="Kristen ITC" pitchFamily="66" charset="0"/>
              </a:rPr>
              <a:t>de conexión con sus dioses; pero también como u</a:t>
            </a:r>
            <a:r>
              <a:rPr lang="es-ES" sz="2400" dirty="0" smtClean="0">
                <a:latin typeface="Kristen ITC" pitchFamily="66" charset="0"/>
              </a:rPr>
              <a:t>na</a:t>
            </a:r>
          </a:p>
          <a:p>
            <a:r>
              <a:rPr lang="es-ES" sz="2400" dirty="0" smtClean="0">
                <a:latin typeface="Kristen ITC" pitchFamily="66" charset="0"/>
              </a:rPr>
              <a:t>expresión artística que ha sido siempre parte  del desarrollo</a:t>
            </a:r>
          </a:p>
          <a:p>
            <a:r>
              <a:rPr lang="es-ES" sz="2400" dirty="0" smtClean="0">
                <a:latin typeface="Kristen ITC" pitchFamily="66" charset="0"/>
              </a:rPr>
              <a:t>de la humanidad.</a:t>
            </a:r>
            <a:endParaRPr lang="es-ES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76672"/>
            <a:ext cx="89466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Kristen ITC" pitchFamily="66" charset="0"/>
              </a:rPr>
              <a:t>Desde el</a:t>
            </a:r>
            <a:r>
              <a:rPr lang="es-ES" sz="2400" dirty="0" smtClean="0">
                <a:latin typeface="Kristen ITC" pitchFamily="66" charset="0"/>
              </a:rPr>
              <a:t> siglo 19  la danza se empieza a visibilizar como un </a:t>
            </a:r>
          </a:p>
          <a:p>
            <a:r>
              <a:rPr lang="es-ES" sz="2400" dirty="0" smtClean="0">
                <a:latin typeface="Kristen ITC" pitchFamily="66" charset="0"/>
              </a:rPr>
              <a:t>Recurso de canalización de emociones.</a:t>
            </a:r>
          </a:p>
          <a:p>
            <a:endParaRPr lang="es-ES" sz="2400" dirty="0" smtClean="0">
              <a:latin typeface="Kristen ITC" pitchFamily="66" charset="0"/>
            </a:endParaRPr>
          </a:p>
          <a:p>
            <a:r>
              <a:rPr lang="es-ES" sz="2400" dirty="0" smtClean="0">
                <a:latin typeface="Kristen ITC" pitchFamily="66" charset="0"/>
              </a:rPr>
              <a:t>En </a:t>
            </a:r>
            <a:r>
              <a:rPr lang="es-ES" sz="2400" dirty="0" smtClean="0">
                <a:latin typeface="Kristen ITC" pitchFamily="66" charset="0"/>
              </a:rPr>
              <a:t>este sentido, definirla ha sido y es, una </a:t>
            </a:r>
          </a:p>
          <a:p>
            <a:r>
              <a:rPr lang="es-ES" sz="2400" dirty="0" smtClean="0">
                <a:latin typeface="Kristen ITC" pitchFamily="66" charset="0"/>
              </a:rPr>
              <a:t>tarea compleja, dada la variedad de aproximaciones </a:t>
            </a:r>
          </a:p>
          <a:p>
            <a:r>
              <a:rPr lang="es-ES" sz="2400" dirty="0" smtClean="0">
                <a:latin typeface="Kristen ITC" pitchFamily="66" charset="0"/>
              </a:rPr>
              <a:t>conceptuales e interrelaciones, que sobre este termino </a:t>
            </a:r>
          </a:p>
          <a:p>
            <a:r>
              <a:rPr lang="es-ES" sz="2400" dirty="0" smtClean="0">
                <a:latin typeface="Kristen ITC" pitchFamily="66" charset="0"/>
              </a:rPr>
              <a:t>se establecen desde diferentes campos: antropológico, </a:t>
            </a:r>
          </a:p>
          <a:p>
            <a:r>
              <a:rPr lang="es-ES" sz="2400" dirty="0" smtClean="0">
                <a:latin typeface="Kristen ITC" pitchFamily="66" charset="0"/>
              </a:rPr>
              <a:t>psicológico, pedagógico, sociológico, artístico, musical… </a:t>
            </a:r>
          </a:p>
          <a:p>
            <a:endParaRPr lang="es-ES" sz="2400" dirty="0">
              <a:latin typeface="Kristen IT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09976" y="5181583"/>
            <a:ext cx="6034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«</a:t>
            </a:r>
            <a:r>
              <a:rPr lang="es-ES" dirty="0" smtClean="0">
                <a:latin typeface="Kristen ITC" pitchFamily="66" charset="0"/>
              </a:rPr>
              <a:t>La danza es la reacción del cuerpo humano de una </a:t>
            </a:r>
          </a:p>
          <a:p>
            <a:r>
              <a:rPr lang="es-ES" dirty="0" smtClean="0">
                <a:latin typeface="Kristen ITC" pitchFamily="66" charset="0"/>
              </a:rPr>
              <a:t>impresión o idea captadas por el espíritu, porque </a:t>
            </a:r>
          </a:p>
          <a:p>
            <a:r>
              <a:rPr lang="es-ES" dirty="0" smtClean="0">
                <a:latin typeface="Kristen ITC" pitchFamily="66" charset="0"/>
              </a:rPr>
              <a:t>cualquier movimiento suele ser acompañado  </a:t>
            </a:r>
          </a:p>
          <a:p>
            <a:r>
              <a:rPr lang="es-ES" dirty="0" smtClean="0">
                <a:latin typeface="Kristen ITC" pitchFamily="66" charset="0"/>
              </a:rPr>
              <a:t>de un gesto»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5380" y="6058747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Kristen ITC" pitchFamily="66" charset="0"/>
              </a:rPr>
              <a:t>Robinson (1992)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Elementos a considerar en el análisis de la danza 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2051" name="Picture 3" descr="F:\14361299_1479109545448775_665029882311740646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20" y="3429000"/>
            <a:ext cx="4677144" cy="3023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476672"/>
            <a:ext cx="7520940" cy="3579849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Kristen ITC" pitchFamily="66" charset="0"/>
              </a:rPr>
              <a:t>De </a:t>
            </a:r>
            <a:r>
              <a:rPr lang="es-ES" sz="2000" b="0" dirty="0" smtClean="0">
                <a:latin typeface="Kristen ITC" pitchFamily="66" charset="0"/>
              </a:rPr>
              <a:t> </a:t>
            </a:r>
            <a:r>
              <a:rPr lang="es-ES" sz="2000" b="0" dirty="0" smtClean="0">
                <a:latin typeface="Kristen ITC" pitchFamily="66" charset="0"/>
              </a:rPr>
              <a:t>la literatura existente , en torno a los factores del movimiento  danzando y de la composición escénica, se deduce la existencia de ciertas diferencias , tanto a nivel terminológico como de enfoque  entre los diversos autores.</a:t>
            </a:r>
          </a:p>
          <a:p>
            <a:endParaRPr lang="es-ES" sz="2000" b="0" dirty="0" smtClean="0">
              <a:latin typeface="Kristen ITC" pitchFamily="66" charset="0"/>
            </a:endParaRPr>
          </a:p>
          <a:p>
            <a:r>
              <a:rPr lang="es-ES" sz="2000" b="0" dirty="0" smtClean="0">
                <a:latin typeface="Kristen ITC" pitchFamily="66" charset="0"/>
              </a:rPr>
              <a:t>Las diferentes orientaciones dan lugar a  clasificaciones desiguales  entre  los diversos autores:  </a:t>
            </a:r>
            <a:r>
              <a:rPr lang="es-ES" sz="2000" b="0" dirty="0" err="1" smtClean="0">
                <a:latin typeface="Kristen ITC" pitchFamily="66" charset="0"/>
              </a:rPr>
              <a:t>Abbdie</a:t>
            </a:r>
            <a:r>
              <a:rPr lang="es-ES" sz="2000" b="0" dirty="0" smtClean="0">
                <a:latin typeface="Kristen ITC" pitchFamily="66" charset="0"/>
              </a:rPr>
              <a:t> y Madre (1976), </a:t>
            </a:r>
            <a:r>
              <a:rPr lang="es-ES" sz="2000" b="0" dirty="0" err="1" smtClean="0">
                <a:latin typeface="Kristen ITC" pitchFamily="66" charset="0"/>
              </a:rPr>
              <a:t>Batalha</a:t>
            </a:r>
            <a:r>
              <a:rPr lang="es-ES" sz="2000" b="0" dirty="0" smtClean="0">
                <a:latin typeface="Kristen ITC" pitchFamily="66" charset="0"/>
              </a:rPr>
              <a:t> (1983), Hamilton (1989), </a:t>
            </a:r>
            <a:r>
              <a:rPr lang="es-ES" sz="2000" b="0" dirty="0" err="1" smtClean="0">
                <a:latin typeface="Kristen ITC" pitchFamily="66" charset="0"/>
              </a:rPr>
              <a:t>Laban</a:t>
            </a:r>
            <a:r>
              <a:rPr lang="es-ES" sz="2000" b="0" dirty="0" smtClean="0">
                <a:latin typeface="Kristen ITC" pitchFamily="66" charset="0"/>
              </a:rPr>
              <a:t> (1987), Quebec  (1983),  Robinson (1981-82).</a:t>
            </a:r>
          </a:p>
          <a:p>
            <a:endParaRPr lang="es-ES" sz="2000" b="0" dirty="0" smtClean="0">
              <a:latin typeface="Kristen ITC" pitchFamily="66" charset="0"/>
            </a:endParaRPr>
          </a:p>
          <a:p>
            <a:r>
              <a:rPr lang="es-ES" sz="2000" b="0" dirty="0" smtClean="0">
                <a:latin typeface="Kristen ITC" pitchFamily="66" charset="0"/>
              </a:rPr>
              <a:t>Resaltaremos las aportaciones de  </a:t>
            </a:r>
            <a:r>
              <a:rPr lang="es-ES" sz="2000" b="0" dirty="0" err="1" smtClean="0">
                <a:latin typeface="Kristen ITC" pitchFamily="66" charset="0"/>
              </a:rPr>
              <a:t>Guerber</a:t>
            </a:r>
            <a:r>
              <a:rPr lang="es-ES" sz="2000" b="0" dirty="0" smtClean="0">
                <a:latin typeface="Kristen ITC" pitchFamily="66" charset="0"/>
              </a:rPr>
              <a:t> – </a:t>
            </a:r>
            <a:r>
              <a:rPr lang="es-ES" sz="2000" b="0" dirty="0" err="1" smtClean="0">
                <a:latin typeface="Kristen ITC" pitchFamily="66" charset="0"/>
              </a:rPr>
              <a:t>Walhs</a:t>
            </a:r>
            <a:r>
              <a:rPr lang="es-ES" sz="2000" b="0" dirty="0" smtClean="0">
                <a:latin typeface="Kristen ITC" pitchFamily="66" charset="0"/>
              </a:rPr>
              <a:t> y  </a:t>
            </a:r>
            <a:r>
              <a:rPr lang="es-ES" sz="2000" b="0" dirty="0" err="1" smtClean="0">
                <a:latin typeface="Kristen ITC" pitchFamily="66" charset="0"/>
              </a:rPr>
              <a:t>Maucouvert</a:t>
            </a:r>
            <a:r>
              <a:rPr lang="es-ES" sz="2000" b="0" dirty="0" smtClean="0">
                <a:latin typeface="Kristen ITC" pitchFamily="66" charset="0"/>
              </a:rPr>
              <a:t> (1991) quienes estudian con factores del movimiento danzando  y de la composición escénica : el cuerpo, peso, contacto,  espacio, tiempo, intensidad e interacción</a:t>
            </a:r>
            <a:r>
              <a:rPr lang="es-ES" sz="2000" b="0" dirty="0" smtClean="0"/>
              <a:t>.</a:t>
            </a:r>
            <a:endParaRPr lang="es-ES" sz="2000" b="0" dirty="0"/>
          </a:p>
        </p:txBody>
      </p:sp>
    </p:spTree>
    <p:extLst>
      <p:ext uri="{BB962C8B-B14F-4D97-AF65-F5344CB8AC3E}">
        <p14:creationId xmlns:p14="http://schemas.microsoft.com/office/powerpoint/2010/main" val="13850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43933"/>
              </p:ext>
            </p:extLst>
          </p:nvPr>
        </p:nvGraphicFramePr>
        <p:xfrm>
          <a:off x="0" y="548680"/>
          <a:ext cx="9289033" cy="44644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11933"/>
                <a:gridCol w="1486245"/>
                <a:gridCol w="1337621"/>
                <a:gridCol w="1188996"/>
                <a:gridCol w="1337621"/>
                <a:gridCol w="1281045"/>
                <a:gridCol w="1245572"/>
              </a:tblGrid>
              <a:tr h="387305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cuerpo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peso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contacto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espacio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tiempo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intensidad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interacción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</a:tr>
              <a:tr h="4077191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Percepciones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Intenciones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Sensaciones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Mirada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err="1" smtClean="0">
                          <a:latin typeface="Kristen ITC" pitchFamily="66" charset="0"/>
                        </a:rPr>
                        <a:t>Kinestesia</a:t>
                      </a:r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contracción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Apoyos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Alineamientos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Presiones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Suspensiones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Equilibrio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Resistencia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contactos</a:t>
                      </a:r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Escucha del compañero de acción</a:t>
                      </a: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 </a:t>
                      </a: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Zonas de procesos de apoyos iniciales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Transiciones</a:t>
                      </a: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Suspensión</a:t>
                      </a:r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Rechazar</a:t>
                      </a: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llevar</a:t>
                      </a:r>
                    </a:p>
                    <a:p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Propio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Escénico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Imaginario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Forma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Masa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Materia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Ambiente</a:t>
                      </a:r>
                    </a:p>
                    <a:p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Duración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Ritmos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Estructuras</a:t>
                      </a:r>
                    </a:p>
                    <a:p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Energía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Dinamismo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Fuerzas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Resultantes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Cualidades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Fluidez</a:t>
                      </a:r>
                    </a:p>
                    <a:p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Objetos 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Accesorios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Personas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Ambiente</a:t>
                      </a:r>
                    </a:p>
                    <a:p>
                      <a:endParaRPr lang="es-ES" sz="1400" dirty="0" smtClean="0">
                        <a:latin typeface="Kristen ITC" pitchFamily="66" charset="0"/>
                      </a:endParaRPr>
                    </a:p>
                    <a:p>
                      <a:r>
                        <a:rPr lang="es-ES" sz="1400" dirty="0" smtClean="0">
                          <a:latin typeface="Kristen ITC" pitchFamily="66" charset="0"/>
                        </a:rPr>
                        <a:t>Luces</a:t>
                      </a:r>
                    </a:p>
                    <a:p>
                      <a:endParaRPr lang="es-ES" sz="1400" dirty="0">
                        <a:latin typeface="Kristen ITC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41656" y="972655"/>
            <a:ext cx="5212080" cy="1089427"/>
          </a:xfrm>
        </p:spPr>
        <p:txBody>
          <a:bodyPr/>
          <a:lstStyle/>
          <a:p>
            <a:r>
              <a:rPr lang="es-ES" sz="6000" dirty="0" smtClean="0">
                <a:solidFill>
                  <a:srgbClr val="002060"/>
                </a:solidFill>
                <a:latin typeface="Kristen ITC" pitchFamily="66" charset="0"/>
              </a:rPr>
              <a:t>cuerpo</a:t>
            </a:r>
            <a:endParaRPr lang="es-ES" sz="6000" dirty="0">
              <a:solidFill>
                <a:srgbClr val="002060"/>
              </a:solidFill>
              <a:latin typeface="Kristen ITC" pitchFamily="66" charset="0"/>
            </a:endParaRPr>
          </a:p>
        </p:txBody>
      </p:sp>
      <p:pic>
        <p:nvPicPr>
          <p:cNvPr id="4098" name="Picture 2" descr="F:\13920440_1442315509128179_233754197088343278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355976" cy="5013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2929267"/>
            <a:ext cx="4680520" cy="393305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s-ES" sz="2800" b="0" dirty="0" smtClean="0">
                <a:latin typeface="Kristen ITC" pitchFamily="66" charset="0"/>
              </a:rPr>
              <a:t>Partes del cuerpo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b="0" dirty="0" smtClean="0">
              <a:latin typeface="Kristen ITC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s-ES" sz="2800" b="0" dirty="0" smtClean="0">
                <a:latin typeface="Kristen ITC" pitchFamily="66" charset="0"/>
              </a:rPr>
              <a:t>Forma del cuerpo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b="0" dirty="0" smtClean="0">
              <a:latin typeface="Kristen ITC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s-ES" sz="2800" b="0" dirty="0" smtClean="0">
                <a:latin typeface="Kristen ITC" pitchFamily="66" charset="0"/>
              </a:rPr>
              <a:t>Sistemas del cuerpo</a:t>
            </a:r>
          </a:p>
          <a:p>
            <a:pPr marL="457200" indent="-457200">
              <a:buFont typeface="Courier New" pitchFamily="49" charset="0"/>
              <a:buChar char="o"/>
            </a:pPr>
            <a:endParaRPr lang="es-ES" sz="2800" b="0" dirty="0" smtClean="0">
              <a:latin typeface="Kristen ITC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s-ES" sz="2800" b="0" dirty="0" smtClean="0">
                <a:latin typeface="Kristen ITC" pitchFamily="66" charset="0"/>
              </a:rPr>
              <a:t>Conciencia del cuerpo desde adentro</a:t>
            </a:r>
            <a:endParaRPr lang="es-ES" sz="2800" b="0" dirty="0">
              <a:latin typeface="Kristen ITC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19140000">
            <a:off x="681389" y="1653005"/>
            <a:ext cx="5794760" cy="623314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Kristen ITC" pitchFamily="66" charset="0"/>
              </a:rPr>
              <a:t>El cuerpo es el  elemento </a:t>
            </a:r>
            <a:r>
              <a:rPr lang="es-ES" sz="2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Kristen ITC" pitchFamily="66" charset="0"/>
              </a:rPr>
              <a:t>fundamental de </a:t>
            </a:r>
            <a:r>
              <a:rPr lang="es-ES" sz="20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Kristen ITC" pitchFamily="66" charset="0"/>
              </a:rPr>
              <a:t>la danza . Se necesita un cuerpo viviente en movimiento  para ser concebida como un arte.</a:t>
            </a:r>
            <a:endParaRPr lang="es-ES" sz="2000" dirty="0">
              <a:solidFill>
                <a:schemeClr val="tx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107504"/>
            <a:ext cx="40324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F:\19023523_1821434794549580_575127491346927231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4674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57" y="1646261"/>
            <a:ext cx="395128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66030" y="5128021"/>
            <a:ext cx="6274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Kristen ITC" pitchFamily="66" charset="0"/>
              </a:rPr>
              <a:t>Se refiere a cualquier movimiento</a:t>
            </a:r>
          </a:p>
          <a:p>
            <a:r>
              <a:rPr lang="es-ES" sz="2800" dirty="0" smtClean="0">
                <a:latin typeface="Kristen ITC" pitchFamily="66" charset="0"/>
              </a:rPr>
              <a:t> que un bailarín o bailarina ejecute</a:t>
            </a:r>
          </a:p>
          <a:p>
            <a:r>
              <a:rPr lang="es-ES" sz="2800" dirty="0" smtClean="0">
                <a:latin typeface="Kristen ITC" pitchFamily="66" charset="0"/>
              </a:rPr>
              <a:t> en su baile.</a:t>
            </a:r>
            <a:endParaRPr lang="es-ES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-281872" y="468599"/>
            <a:ext cx="5212080" cy="1089427"/>
          </a:xfrm>
        </p:spPr>
        <p:txBody>
          <a:bodyPr/>
          <a:lstStyle/>
          <a:p>
            <a:r>
              <a:rPr lang="es-ES" sz="5400" dirty="0" smtClean="0">
                <a:solidFill>
                  <a:srgbClr val="002060"/>
                </a:solidFill>
                <a:latin typeface="Kristen ITC" pitchFamily="66" charset="0"/>
              </a:rPr>
              <a:t>ESPACIO</a:t>
            </a:r>
            <a:endParaRPr lang="es-ES" sz="5400" dirty="0">
              <a:solidFill>
                <a:srgbClr val="002060"/>
              </a:solidFill>
              <a:latin typeface="Kristen ITC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70" y="2420888"/>
            <a:ext cx="5819730" cy="443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53229" y="476672"/>
            <a:ext cx="2890771" cy="33246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s-ES" dirty="0" smtClean="0"/>
              <a:t>Tamaño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s-ES" dirty="0" smtClean="0"/>
              <a:t>Nivel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s-ES" dirty="0" smtClean="0"/>
              <a:t>Localización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s-ES" dirty="0" smtClean="0"/>
              <a:t>Dirección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s-ES" dirty="0" smtClean="0"/>
              <a:t>Imaginario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s-ES" dirty="0" smtClean="0"/>
              <a:t>Relación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19140000">
            <a:off x="321349" y="1580999"/>
            <a:ext cx="5794760" cy="623314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Kristen ITC" pitchFamily="66" charset="0"/>
              </a:rPr>
              <a:t>EL ESPACIO ES UNO DE LOS ELEMENTOS MAS VIALES PARA ESTE ARTE.</a:t>
            </a:r>
            <a:endParaRPr lang="es-ES" sz="2000" dirty="0">
              <a:solidFill>
                <a:schemeClr val="tx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284</TotalTime>
  <Words>541</Words>
  <Application>Microsoft Office PowerPoint</Application>
  <PresentationFormat>Presentación en pantalla (4:3)</PresentationFormat>
  <Paragraphs>148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Franklin Gothic Medium</vt:lpstr>
      <vt:lpstr>Kristen ITC</vt:lpstr>
      <vt:lpstr>Times New Roman</vt:lpstr>
      <vt:lpstr>Tunga</vt:lpstr>
      <vt:lpstr>Wingdings</vt:lpstr>
      <vt:lpstr>Ángulos</vt:lpstr>
      <vt:lpstr>CINCO ELEMENTOS</vt:lpstr>
      <vt:lpstr>Presentación de PowerPoint</vt:lpstr>
      <vt:lpstr>Presentación de PowerPoint</vt:lpstr>
      <vt:lpstr>Elementos a considerar en el análisis de la danza </vt:lpstr>
      <vt:lpstr>Presentación de PowerPoint</vt:lpstr>
      <vt:lpstr>Presentación de PowerPoint</vt:lpstr>
      <vt:lpstr>cuerpo</vt:lpstr>
      <vt:lpstr>Presentación de PowerPoint</vt:lpstr>
      <vt:lpstr>ESPACIO</vt:lpstr>
      <vt:lpstr>tiempo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CINCO ELEMENTOS</dc:title>
  <dc:creator>Usuario</dc:creator>
  <cp:lastModifiedBy>Toshiba</cp:lastModifiedBy>
  <cp:revision>26</cp:revision>
  <dcterms:created xsi:type="dcterms:W3CDTF">2017-07-02T17:55:44Z</dcterms:created>
  <dcterms:modified xsi:type="dcterms:W3CDTF">2017-07-04T02:11:48Z</dcterms:modified>
</cp:coreProperties>
</file>