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79" r:id="rId4"/>
    <p:sldId id="268" r:id="rId5"/>
    <p:sldId id="270" r:id="rId6"/>
    <p:sldId id="280" r:id="rId7"/>
    <p:sldId id="281" r:id="rId8"/>
    <p:sldId id="282" r:id="rId9"/>
    <p:sldId id="269" r:id="rId10"/>
    <p:sldId id="264" r:id="rId11"/>
    <p:sldId id="283" r:id="rId12"/>
    <p:sldId id="285" r:id="rId13"/>
    <p:sldId id="286" r:id="rId14"/>
    <p:sldId id="284" r:id="rId15"/>
    <p:sldId id="287" r:id="rId16"/>
    <p:sldId id="288" r:id="rId17"/>
    <p:sldId id="260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4FAAD7-9DB8-4FAA-B856-D96C02B5E33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C4342D8-AA81-4FF1-BFC4-729184E81028}">
      <dgm:prSet phldrT="[Texto]"/>
      <dgm:spPr/>
      <dgm:t>
        <a:bodyPr/>
        <a:lstStyle/>
        <a:p>
          <a:r>
            <a:rPr lang="es-ES" dirty="0" smtClean="0"/>
            <a:t>Desarrollo Cognitivo y de aprendizaje</a:t>
          </a:r>
          <a:endParaRPr lang="es-ES" dirty="0"/>
        </a:p>
      </dgm:t>
    </dgm:pt>
    <dgm:pt modelId="{BE4889C4-FAF5-4DF7-BA7B-65428A49B042}" type="parTrans" cxnId="{0B1BB36C-9ED4-40BC-BB97-B8A16E94640E}">
      <dgm:prSet/>
      <dgm:spPr/>
      <dgm:t>
        <a:bodyPr/>
        <a:lstStyle/>
        <a:p>
          <a:endParaRPr lang="es-ES"/>
        </a:p>
      </dgm:t>
    </dgm:pt>
    <dgm:pt modelId="{48B39988-6E3D-4773-81CA-9326BB89A736}" type="sibTrans" cxnId="{0B1BB36C-9ED4-40BC-BB97-B8A16E94640E}">
      <dgm:prSet/>
      <dgm:spPr/>
      <dgm:t>
        <a:bodyPr/>
        <a:lstStyle/>
        <a:p>
          <a:endParaRPr lang="es-ES"/>
        </a:p>
      </dgm:t>
    </dgm:pt>
    <dgm:pt modelId="{BEE473CF-0116-4A80-B84F-6DD9E8809AD2}">
      <dgm:prSet phldrT="[Texto]"/>
      <dgm:spPr/>
      <dgm:t>
        <a:bodyPr/>
        <a:lstStyle/>
        <a:p>
          <a:r>
            <a:rPr lang="es-ES" dirty="0" smtClean="0"/>
            <a:t>Desarrollo comunicativo</a:t>
          </a:r>
          <a:endParaRPr lang="es-ES" dirty="0"/>
        </a:p>
      </dgm:t>
    </dgm:pt>
    <dgm:pt modelId="{EF146CD5-1AA6-4F3F-A0E3-4B37647358B0}" type="parTrans" cxnId="{84DFD1E7-60EF-42B8-B2A5-9B3108DB8329}">
      <dgm:prSet/>
      <dgm:spPr/>
      <dgm:t>
        <a:bodyPr/>
        <a:lstStyle/>
        <a:p>
          <a:endParaRPr lang="es-ES"/>
        </a:p>
      </dgm:t>
    </dgm:pt>
    <dgm:pt modelId="{F87E18B5-8822-4096-9C3C-F9586E61FF9F}" type="sibTrans" cxnId="{84DFD1E7-60EF-42B8-B2A5-9B3108DB8329}">
      <dgm:prSet/>
      <dgm:spPr/>
      <dgm:t>
        <a:bodyPr/>
        <a:lstStyle/>
        <a:p>
          <a:endParaRPr lang="es-ES"/>
        </a:p>
      </dgm:t>
    </dgm:pt>
    <dgm:pt modelId="{CAC55AE1-86B0-4686-A1CC-51A5810A0373}">
      <dgm:prSet phldrT="[Texto]"/>
      <dgm:spPr/>
      <dgm:t>
        <a:bodyPr/>
        <a:lstStyle/>
        <a:p>
          <a:r>
            <a:rPr lang="es-ES" dirty="0" smtClean="0"/>
            <a:t>Desarrollo psicomotriz</a:t>
          </a:r>
          <a:endParaRPr lang="es-ES" dirty="0"/>
        </a:p>
      </dgm:t>
    </dgm:pt>
    <dgm:pt modelId="{049BA6E5-352F-462C-A60F-A52ACF8B4329}" type="parTrans" cxnId="{5CD6AFAE-2C01-43A9-970E-97639D08A456}">
      <dgm:prSet/>
      <dgm:spPr/>
      <dgm:t>
        <a:bodyPr/>
        <a:lstStyle/>
        <a:p>
          <a:endParaRPr lang="es-ES"/>
        </a:p>
      </dgm:t>
    </dgm:pt>
    <dgm:pt modelId="{092A42AA-A6DA-4AEA-B9D1-EA4463313F0C}" type="sibTrans" cxnId="{5CD6AFAE-2C01-43A9-970E-97639D08A456}">
      <dgm:prSet/>
      <dgm:spPr/>
      <dgm:t>
        <a:bodyPr/>
        <a:lstStyle/>
        <a:p>
          <a:endParaRPr lang="es-ES"/>
        </a:p>
      </dgm:t>
    </dgm:pt>
    <dgm:pt modelId="{3FFD41F6-0D5B-4278-9B91-B967E99BCCE7}">
      <dgm:prSet phldrT="[Texto]"/>
      <dgm:spPr/>
      <dgm:t>
        <a:bodyPr/>
        <a:lstStyle/>
        <a:p>
          <a:r>
            <a:rPr lang="es-ES" dirty="0" smtClean="0"/>
            <a:t>Desarrollo personal y social</a:t>
          </a:r>
          <a:endParaRPr lang="es-ES" dirty="0"/>
        </a:p>
      </dgm:t>
    </dgm:pt>
    <dgm:pt modelId="{C5F89310-3835-45E4-800F-584954F326B8}" type="parTrans" cxnId="{3F41E2C6-A839-45C0-BD82-B17FE9FC2211}">
      <dgm:prSet/>
      <dgm:spPr/>
      <dgm:t>
        <a:bodyPr/>
        <a:lstStyle/>
        <a:p>
          <a:endParaRPr lang="es-ES"/>
        </a:p>
      </dgm:t>
    </dgm:pt>
    <dgm:pt modelId="{AFD38370-31DB-447F-B384-6D970FF0A002}" type="sibTrans" cxnId="{3F41E2C6-A839-45C0-BD82-B17FE9FC2211}">
      <dgm:prSet/>
      <dgm:spPr/>
      <dgm:t>
        <a:bodyPr/>
        <a:lstStyle/>
        <a:p>
          <a:endParaRPr lang="es-ES"/>
        </a:p>
      </dgm:t>
    </dgm:pt>
    <dgm:pt modelId="{E04D2348-2539-47F8-9677-EC9AAF0011E0}">
      <dgm:prSet phldrT="[Texto]"/>
      <dgm:spPr/>
      <dgm:t>
        <a:bodyPr/>
        <a:lstStyle/>
        <a:p>
          <a:r>
            <a:rPr lang="es-ES" dirty="0" smtClean="0"/>
            <a:t>Estimulación cognitiva</a:t>
          </a:r>
          <a:endParaRPr lang="es-ES" dirty="0"/>
        </a:p>
      </dgm:t>
    </dgm:pt>
    <dgm:pt modelId="{77A51130-334B-4DA6-8908-332017962F6C}" type="parTrans" cxnId="{87902E48-8417-4CC8-B2AE-9390E47591F5}">
      <dgm:prSet/>
      <dgm:spPr/>
      <dgm:t>
        <a:bodyPr/>
        <a:lstStyle/>
        <a:p>
          <a:endParaRPr lang="es-ES"/>
        </a:p>
      </dgm:t>
    </dgm:pt>
    <dgm:pt modelId="{DBCAFB0D-5621-42EE-AA21-CB6FBFE1F6F2}" type="sibTrans" cxnId="{87902E48-8417-4CC8-B2AE-9390E47591F5}">
      <dgm:prSet/>
      <dgm:spPr/>
      <dgm:t>
        <a:bodyPr/>
        <a:lstStyle/>
        <a:p>
          <a:endParaRPr lang="es-ES"/>
        </a:p>
      </dgm:t>
    </dgm:pt>
    <dgm:pt modelId="{7E0C0720-125B-4DCF-B9ED-888739FB7708}">
      <dgm:prSet phldrT="[Texto]"/>
      <dgm:spPr/>
      <dgm:t>
        <a:bodyPr/>
        <a:lstStyle/>
        <a:p>
          <a:r>
            <a:rPr lang="es-ES" dirty="0" smtClean="0"/>
            <a:t>Métodos aumentativos y alternativos de comunicación</a:t>
          </a:r>
          <a:endParaRPr lang="es-ES" dirty="0"/>
        </a:p>
      </dgm:t>
    </dgm:pt>
    <dgm:pt modelId="{7E30530F-9B39-46EF-B227-D17999575815}" type="parTrans" cxnId="{E3B9DD8F-1F46-44C2-A2A1-487273440DED}">
      <dgm:prSet/>
      <dgm:spPr/>
      <dgm:t>
        <a:bodyPr/>
        <a:lstStyle/>
        <a:p>
          <a:endParaRPr lang="es-ES"/>
        </a:p>
      </dgm:t>
    </dgm:pt>
    <dgm:pt modelId="{3A309FC0-ABC9-4258-BE4E-522816A97DC2}" type="sibTrans" cxnId="{E3B9DD8F-1F46-44C2-A2A1-487273440DED}">
      <dgm:prSet/>
      <dgm:spPr/>
      <dgm:t>
        <a:bodyPr/>
        <a:lstStyle/>
        <a:p>
          <a:endParaRPr lang="es-ES"/>
        </a:p>
      </dgm:t>
    </dgm:pt>
    <dgm:pt modelId="{179916E5-E233-4F23-A288-D3DF8103EF4A}">
      <dgm:prSet phldrT="[Texto]"/>
      <dgm:spPr/>
      <dgm:t>
        <a:bodyPr/>
        <a:lstStyle/>
        <a:p>
          <a:r>
            <a:rPr lang="es-ES" dirty="0" smtClean="0"/>
            <a:t>Actividades deportivas</a:t>
          </a:r>
          <a:endParaRPr lang="es-ES" dirty="0"/>
        </a:p>
      </dgm:t>
    </dgm:pt>
    <dgm:pt modelId="{4E767B1B-7E18-4F22-8244-0B50EE6B3E62}" type="parTrans" cxnId="{C77E5367-F7FD-4BA5-AB32-DB03CCB03172}">
      <dgm:prSet/>
      <dgm:spPr/>
      <dgm:t>
        <a:bodyPr/>
        <a:lstStyle/>
        <a:p>
          <a:endParaRPr lang="es-ES"/>
        </a:p>
      </dgm:t>
    </dgm:pt>
    <dgm:pt modelId="{8D1CE8DE-25A7-437E-8262-BBF8D76C3A6B}" type="sibTrans" cxnId="{C77E5367-F7FD-4BA5-AB32-DB03CCB03172}">
      <dgm:prSet/>
      <dgm:spPr/>
      <dgm:t>
        <a:bodyPr/>
        <a:lstStyle/>
        <a:p>
          <a:endParaRPr lang="es-ES"/>
        </a:p>
      </dgm:t>
    </dgm:pt>
    <dgm:pt modelId="{A051F009-948C-4811-AA21-D4C86318EEE7}">
      <dgm:prSet phldrT="[Texto]"/>
      <dgm:spPr/>
      <dgm:t>
        <a:bodyPr/>
        <a:lstStyle/>
        <a:p>
          <a:r>
            <a:rPr lang="es-ES" dirty="0" smtClean="0"/>
            <a:t>Danza</a:t>
          </a:r>
          <a:endParaRPr lang="es-ES" dirty="0"/>
        </a:p>
      </dgm:t>
    </dgm:pt>
    <dgm:pt modelId="{445FD8D5-8413-4B78-A615-9073CC99E2AB}" type="parTrans" cxnId="{B5DF60BB-FBE1-4E4B-A577-5AD0FC56C4F2}">
      <dgm:prSet/>
      <dgm:spPr/>
      <dgm:t>
        <a:bodyPr/>
        <a:lstStyle/>
        <a:p>
          <a:endParaRPr lang="es-ES"/>
        </a:p>
      </dgm:t>
    </dgm:pt>
    <dgm:pt modelId="{995B869D-5CBA-4018-9BE3-D4B6CB42CE62}" type="sibTrans" cxnId="{B5DF60BB-FBE1-4E4B-A577-5AD0FC56C4F2}">
      <dgm:prSet/>
      <dgm:spPr/>
      <dgm:t>
        <a:bodyPr/>
        <a:lstStyle/>
        <a:p>
          <a:endParaRPr lang="es-ES"/>
        </a:p>
      </dgm:t>
    </dgm:pt>
    <dgm:pt modelId="{14ACFB86-7ED1-4A75-995C-4B4D5DCC2C03}">
      <dgm:prSet phldrT="[Texto]"/>
      <dgm:spPr/>
      <dgm:t>
        <a:bodyPr/>
        <a:lstStyle/>
        <a:p>
          <a:r>
            <a:rPr lang="es-ES" dirty="0" smtClean="0"/>
            <a:t>Musicoterapia</a:t>
          </a:r>
          <a:endParaRPr lang="es-ES" dirty="0"/>
        </a:p>
      </dgm:t>
    </dgm:pt>
    <dgm:pt modelId="{25CDC78B-454D-454D-9157-54CCDBF4BED6}" type="parTrans" cxnId="{5F31EA02-94F7-40AE-BD79-9E390EFE56E9}">
      <dgm:prSet/>
      <dgm:spPr/>
      <dgm:t>
        <a:bodyPr/>
        <a:lstStyle/>
        <a:p>
          <a:endParaRPr lang="es-ES"/>
        </a:p>
      </dgm:t>
    </dgm:pt>
    <dgm:pt modelId="{398740EF-096E-49C4-8D4C-08F2F2821EBA}" type="sibTrans" cxnId="{5F31EA02-94F7-40AE-BD79-9E390EFE56E9}">
      <dgm:prSet/>
      <dgm:spPr/>
      <dgm:t>
        <a:bodyPr/>
        <a:lstStyle/>
        <a:p>
          <a:endParaRPr lang="es-ES"/>
        </a:p>
      </dgm:t>
    </dgm:pt>
    <dgm:pt modelId="{1312833F-01E4-4319-949C-1555DD776A18}">
      <dgm:prSet phldrT="[Texto]"/>
      <dgm:spPr/>
      <dgm:t>
        <a:bodyPr/>
        <a:lstStyle/>
        <a:p>
          <a:r>
            <a:rPr lang="es-ES" dirty="0" smtClean="0"/>
            <a:t>Arte terapia</a:t>
          </a:r>
          <a:endParaRPr lang="es-ES" dirty="0"/>
        </a:p>
      </dgm:t>
    </dgm:pt>
    <dgm:pt modelId="{B64ECBA8-6542-4F00-ABFD-A65C5A717117}" type="parTrans" cxnId="{ED8C0DDF-C55F-46AE-B9FD-1AE81B006CF8}">
      <dgm:prSet/>
      <dgm:spPr/>
      <dgm:t>
        <a:bodyPr/>
        <a:lstStyle/>
        <a:p>
          <a:endParaRPr lang="es-ES"/>
        </a:p>
      </dgm:t>
    </dgm:pt>
    <dgm:pt modelId="{F1BEA947-9BF8-4C74-A378-7A0DCBA3DC18}" type="sibTrans" cxnId="{ED8C0DDF-C55F-46AE-B9FD-1AE81B006CF8}">
      <dgm:prSet/>
      <dgm:spPr/>
      <dgm:t>
        <a:bodyPr/>
        <a:lstStyle/>
        <a:p>
          <a:endParaRPr lang="es-ES"/>
        </a:p>
      </dgm:t>
    </dgm:pt>
    <dgm:pt modelId="{461D4ED0-94C4-4B71-B04A-98E6E8F523DF}">
      <dgm:prSet phldrT="[Texto]"/>
      <dgm:spPr/>
      <dgm:t>
        <a:bodyPr/>
        <a:lstStyle/>
        <a:p>
          <a:r>
            <a:rPr lang="es-ES" dirty="0" smtClean="0"/>
            <a:t>Modificación conductual</a:t>
          </a:r>
          <a:endParaRPr lang="es-ES" dirty="0"/>
        </a:p>
      </dgm:t>
    </dgm:pt>
    <dgm:pt modelId="{A239B4C1-0BA9-4EBB-B84D-35FAFB5E0F25}" type="parTrans" cxnId="{AB3618E1-662D-44D7-A0AF-70D607BA1223}">
      <dgm:prSet/>
      <dgm:spPr/>
      <dgm:t>
        <a:bodyPr/>
        <a:lstStyle/>
        <a:p>
          <a:endParaRPr lang="es-ES"/>
        </a:p>
      </dgm:t>
    </dgm:pt>
    <dgm:pt modelId="{7711DE4D-6936-4535-895E-91FA72B83444}" type="sibTrans" cxnId="{AB3618E1-662D-44D7-A0AF-70D607BA1223}">
      <dgm:prSet/>
      <dgm:spPr/>
      <dgm:t>
        <a:bodyPr/>
        <a:lstStyle/>
        <a:p>
          <a:endParaRPr lang="es-ES"/>
        </a:p>
      </dgm:t>
    </dgm:pt>
    <dgm:pt modelId="{39EA740D-6AFA-495A-97A0-F0C2AFC16140}">
      <dgm:prSet phldrT="[Texto]"/>
      <dgm:spPr/>
      <dgm:t>
        <a:bodyPr/>
        <a:lstStyle/>
        <a:p>
          <a:r>
            <a:rPr lang="es-ES" dirty="0" smtClean="0"/>
            <a:t>Entrenamiento en actividades de la vida diaria</a:t>
          </a:r>
          <a:endParaRPr lang="es-ES" dirty="0"/>
        </a:p>
      </dgm:t>
    </dgm:pt>
    <dgm:pt modelId="{4C2C32B3-42D4-4EB0-9CBB-BC2161C3830A}" type="parTrans" cxnId="{610BA9EC-D1B3-4038-A09F-396EA9C72E28}">
      <dgm:prSet/>
      <dgm:spPr/>
      <dgm:t>
        <a:bodyPr/>
        <a:lstStyle/>
        <a:p>
          <a:endParaRPr lang="es-ES"/>
        </a:p>
      </dgm:t>
    </dgm:pt>
    <dgm:pt modelId="{A4E79FC2-C60C-47E9-8086-E96BCDA0798D}" type="sibTrans" cxnId="{610BA9EC-D1B3-4038-A09F-396EA9C72E28}">
      <dgm:prSet/>
      <dgm:spPr/>
      <dgm:t>
        <a:bodyPr/>
        <a:lstStyle/>
        <a:p>
          <a:endParaRPr lang="es-ES"/>
        </a:p>
      </dgm:t>
    </dgm:pt>
    <dgm:pt modelId="{068727D1-7F35-4CA5-9CDB-DA6768666475}" type="pres">
      <dgm:prSet presAssocID="{5B4FAAD7-9DB8-4FAA-B856-D96C02B5E339}" presName="linear" presStyleCnt="0">
        <dgm:presLayoutVars>
          <dgm:dir/>
          <dgm:animLvl val="lvl"/>
          <dgm:resizeHandles val="exact"/>
        </dgm:presLayoutVars>
      </dgm:prSet>
      <dgm:spPr/>
    </dgm:pt>
    <dgm:pt modelId="{0E28D610-B6E2-45D2-BA3E-3BC9E8093D50}" type="pres">
      <dgm:prSet presAssocID="{FC4342D8-AA81-4FF1-BFC4-729184E81028}" presName="parentLin" presStyleCnt="0"/>
      <dgm:spPr/>
    </dgm:pt>
    <dgm:pt modelId="{4135AE33-1879-428A-B86B-D1045168C624}" type="pres">
      <dgm:prSet presAssocID="{FC4342D8-AA81-4FF1-BFC4-729184E81028}" presName="parentLeftMargin" presStyleLbl="node1" presStyleIdx="0" presStyleCnt="4"/>
      <dgm:spPr/>
    </dgm:pt>
    <dgm:pt modelId="{4565E184-5A70-4F0C-A502-B367E99C6A13}" type="pres">
      <dgm:prSet presAssocID="{FC4342D8-AA81-4FF1-BFC4-729184E8102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2B11C46-1032-4A3D-A35B-6F81C75A1AAC}" type="pres">
      <dgm:prSet presAssocID="{FC4342D8-AA81-4FF1-BFC4-729184E81028}" presName="negativeSpace" presStyleCnt="0"/>
      <dgm:spPr/>
    </dgm:pt>
    <dgm:pt modelId="{1D521902-B895-49EC-A391-FD2921351568}" type="pres">
      <dgm:prSet presAssocID="{FC4342D8-AA81-4FF1-BFC4-729184E81028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26EC11-4AA0-4537-A134-0137E3A49A67}" type="pres">
      <dgm:prSet presAssocID="{48B39988-6E3D-4773-81CA-9326BB89A736}" presName="spaceBetweenRectangles" presStyleCnt="0"/>
      <dgm:spPr/>
    </dgm:pt>
    <dgm:pt modelId="{92EC03D3-030F-452E-8536-A1DF6AC7550F}" type="pres">
      <dgm:prSet presAssocID="{BEE473CF-0116-4A80-B84F-6DD9E8809AD2}" presName="parentLin" presStyleCnt="0"/>
      <dgm:spPr/>
    </dgm:pt>
    <dgm:pt modelId="{D0881E6C-E55F-44A9-B0AB-CD80FBCC7E07}" type="pres">
      <dgm:prSet presAssocID="{BEE473CF-0116-4A80-B84F-6DD9E8809AD2}" presName="parentLeftMargin" presStyleLbl="node1" presStyleIdx="0" presStyleCnt="4"/>
      <dgm:spPr/>
    </dgm:pt>
    <dgm:pt modelId="{61139FB8-8112-407E-A7EC-EDEF3E9331B0}" type="pres">
      <dgm:prSet presAssocID="{BEE473CF-0116-4A80-B84F-6DD9E8809AD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7383BB2-7C92-4D4F-B86E-F92EA4970195}" type="pres">
      <dgm:prSet presAssocID="{BEE473CF-0116-4A80-B84F-6DD9E8809AD2}" presName="negativeSpace" presStyleCnt="0"/>
      <dgm:spPr/>
    </dgm:pt>
    <dgm:pt modelId="{3CB97A63-6AEB-446C-9D67-9B99EBCB9308}" type="pres">
      <dgm:prSet presAssocID="{BEE473CF-0116-4A80-B84F-6DD9E8809AD2}" presName="childText" presStyleLbl="conFgAcc1" presStyleIdx="1" presStyleCnt="4">
        <dgm:presLayoutVars>
          <dgm:bulletEnabled val="1"/>
        </dgm:presLayoutVars>
      </dgm:prSet>
      <dgm:spPr/>
    </dgm:pt>
    <dgm:pt modelId="{D3AE469A-2718-492D-985B-02E68116D642}" type="pres">
      <dgm:prSet presAssocID="{F87E18B5-8822-4096-9C3C-F9586E61FF9F}" presName="spaceBetweenRectangles" presStyleCnt="0"/>
      <dgm:spPr/>
    </dgm:pt>
    <dgm:pt modelId="{F4896AE5-5181-4FCE-8997-2F38B0B9FD8A}" type="pres">
      <dgm:prSet presAssocID="{CAC55AE1-86B0-4686-A1CC-51A5810A0373}" presName="parentLin" presStyleCnt="0"/>
      <dgm:spPr/>
    </dgm:pt>
    <dgm:pt modelId="{CF4CD43D-D5A7-4823-B7BF-C92F3CD943A2}" type="pres">
      <dgm:prSet presAssocID="{CAC55AE1-86B0-4686-A1CC-51A5810A0373}" presName="parentLeftMargin" presStyleLbl="node1" presStyleIdx="1" presStyleCnt="4"/>
      <dgm:spPr/>
    </dgm:pt>
    <dgm:pt modelId="{0A05C3CE-17F6-4D1A-B51B-62B48588EF71}" type="pres">
      <dgm:prSet presAssocID="{CAC55AE1-86B0-4686-A1CC-51A5810A037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61BFEC-52F3-497F-8A82-3EDEFCE1DBD4}" type="pres">
      <dgm:prSet presAssocID="{CAC55AE1-86B0-4686-A1CC-51A5810A0373}" presName="negativeSpace" presStyleCnt="0"/>
      <dgm:spPr/>
    </dgm:pt>
    <dgm:pt modelId="{1D5F16B8-6111-433A-8AC6-5E3762FF67BD}" type="pres">
      <dgm:prSet presAssocID="{CAC55AE1-86B0-4686-A1CC-51A5810A0373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21A11C-7DA3-497D-BD51-DB0E647395CB}" type="pres">
      <dgm:prSet presAssocID="{092A42AA-A6DA-4AEA-B9D1-EA4463313F0C}" presName="spaceBetweenRectangles" presStyleCnt="0"/>
      <dgm:spPr/>
    </dgm:pt>
    <dgm:pt modelId="{AE80A9C3-5EDC-4D59-B956-C151E14B74F1}" type="pres">
      <dgm:prSet presAssocID="{3FFD41F6-0D5B-4278-9B91-B967E99BCCE7}" presName="parentLin" presStyleCnt="0"/>
      <dgm:spPr/>
    </dgm:pt>
    <dgm:pt modelId="{40B69100-85AC-4C19-AB8A-999FEC95718C}" type="pres">
      <dgm:prSet presAssocID="{3FFD41F6-0D5B-4278-9B91-B967E99BCCE7}" presName="parentLeftMargin" presStyleLbl="node1" presStyleIdx="2" presStyleCnt="4"/>
      <dgm:spPr/>
    </dgm:pt>
    <dgm:pt modelId="{AA3C55A2-6786-434F-8712-5FF9576A1CDD}" type="pres">
      <dgm:prSet presAssocID="{3FFD41F6-0D5B-4278-9B91-B967E99BCCE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7B161FC-F18F-48EC-A1D5-64D14720F0B5}" type="pres">
      <dgm:prSet presAssocID="{3FFD41F6-0D5B-4278-9B91-B967E99BCCE7}" presName="negativeSpace" presStyleCnt="0"/>
      <dgm:spPr/>
    </dgm:pt>
    <dgm:pt modelId="{37FA1B42-FFB4-4A6B-BD79-60C0060DEEC0}" type="pres">
      <dgm:prSet presAssocID="{3FFD41F6-0D5B-4278-9B91-B967E99BCCE7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B1BB36C-9ED4-40BC-BB97-B8A16E94640E}" srcId="{5B4FAAD7-9DB8-4FAA-B856-D96C02B5E339}" destId="{FC4342D8-AA81-4FF1-BFC4-729184E81028}" srcOrd="0" destOrd="0" parTransId="{BE4889C4-FAF5-4DF7-BA7B-65428A49B042}" sibTransId="{48B39988-6E3D-4773-81CA-9326BB89A736}"/>
    <dgm:cxn modelId="{B5DF60BB-FBE1-4E4B-A577-5AD0FC56C4F2}" srcId="{CAC55AE1-86B0-4686-A1CC-51A5810A0373}" destId="{A051F009-948C-4811-AA21-D4C86318EEE7}" srcOrd="1" destOrd="0" parTransId="{445FD8D5-8413-4B78-A615-9073CC99E2AB}" sibTransId="{995B869D-5CBA-4018-9BE3-D4B6CB42CE62}"/>
    <dgm:cxn modelId="{49A4F740-7EBC-4C9E-B2A9-84AC25741F40}" type="presOf" srcId="{BEE473CF-0116-4A80-B84F-6DD9E8809AD2}" destId="{D0881E6C-E55F-44A9-B0AB-CD80FBCC7E07}" srcOrd="0" destOrd="0" presId="urn:microsoft.com/office/officeart/2005/8/layout/list1"/>
    <dgm:cxn modelId="{84DFD1E7-60EF-42B8-B2A5-9B3108DB8329}" srcId="{5B4FAAD7-9DB8-4FAA-B856-D96C02B5E339}" destId="{BEE473CF-0116-4A80-B84F-6DD9E8809AD2}" srcOrd="1" destOrd="0" parTransId="{EF146CD5-1AA6-4F3F-A0E3-4B37647358B0}" sibTransId="{F87E18B5-8822-4096-9C3C-F9586E61FF9F}"/>
    <dgm:cxn modelId="{E3B9DD8F-1F46-44C2-A2A1-487273440DED}" srcId="{BEE473CF-0116-4A80-B84F-6DD9E8809AD2}" destId="{7E0C0720-125B-4DCF-B9ED-888739FB7708}" srcOrd="0" destOrd="0" parTransId="{7E30530F-9B39-46EF-B227-D17999575815}" sibTransId="{3A309FC0-ABC9-4258-BE4E-522816A97DC2}"/>
    <dgm:cxn modelId="{8ECBA71D-205D-4F5A-8CB7-06BD294B8B63}" type="presOf" srcId="{5B4FAAD7-9DB8-4FAA-B856-D96C02B5E339}" destId="{068727D1-7F35-4CA5-9CDB-DA6768666475}" srcOrd="0" destOrd="0" presId="urn:microsoft.com/office/officeart/2005/8/layout/list1"/>
    <dgm:cxn modelId="{534F56D5-EE2C-4F90-8353-28424AF73F0A}" type="presOf" srcId="{461D4ED0-94C4-4B71-B04A-98E6E8F523DF}" destId="{37FA1B42-FFB4-4A6B-BD79-60C0060DEEC0}" srcOrd="0" destOrd="2" presId="urn:microsoft.com/office/officeart/2005/8/layout/list1"/>
    <dgm:cxn modelId="{8A8C278C-8E91-428E-A07F-B27E3E883E88}" type="presOf" srcId="{CAC55AE1-86B0-4686-A1CC-51A5810A0373}" destId="{CF4CD43D-D5A7-4823-B7BF-C92F3CD943A2}" srcOrd="0" destOrd="0" presId="urn:microsoft.com/office/officeart/2005/8/layout/list1"/>
    <dgm:cxn modelId="{87902E48-8417-4CC8-B2AE-9390E47591F5}" srcId="{FC4342D8-AA81-4FF1-BFC4-729184E81028}" destId="{E04D2348-2539-47F8-9677-EC9AAF0011E0}" srcOrd="0" destOrd="0" parTransId="{77A51130-334B-4DA6-8908-332017962F6C}" sibTransId="{DBCAFB0D-5621-42EE-AA21-CB6FBFE1F6F2}"/>
    <dgm:cxn modelId="{A3644EBD-5686-4945-9F83-C9FC69BA05E1}" type="presOf" srcId="{FC4342D8-AA81-4FF1-BFC4-729184E81028}" destId="{4565E184-5A70-4F0C-A502-B367E99C6A13}" srcOrd="1" destOrd="0" presId="urn:microsoft.com/office/officeart/2005/8/layout/list1"/>
    <dgm:cxn modelId="{50524A77-6DA6-4668-9A67-923466455CED}" type="presOf" srcId="{E04D2348-2539-47F8-9677-EC9AAF0011E0}" destId="{1D521902-B895-49EC-A391-FD2921351568}" srcOrd="0" destOrd="0" presId="urn:microsoft.com/office/officeart/2005/8/layout/list1"/>
    <dgm:cxn modelId="{610BA9EC-D1B3-4038-A09F-396EA9C72E28}" srcId="{FC4342D8-AA81-4FF1-BFC4-729184E81028}" destId="{39EA740D-6AFA-495A-97A0-F0C2AFC16140}" srcOrd="1" destOrd="0" parTransId="{4C2C32B3-42D4-4EB0-9CBB-BC2161C3830A}" sibTransId="{A4E79FC2-C60C-47E9-8086-E96BCDA0798D}"/>
    <dgm:cxn modelId="{5F31EA02-94F7-40AE-BD79-9E390EFE56E9}" srcId="{3FFD41F6-0D5B-4278-9B91-B967E99BCCE7}" destId="{14ACFB86-7ED1-4A75-995C-4B4D5DCC2C03}" srcOrd="0" destOrd="0" parTransId="{25CDC78B-454D-454D-9157-54CCDBF4BED6}" sibTransId="{398740EF-096E-49C4-8D4C-08F2F2821EBA}"/>
    <dgm:cxn modelId="{EEC93525-2002-4030-A446-96AC91EA6E67}" type="presOf" srcId="{7E0C0720-125B-4DCF-B9ED-888739FB7708}" destId="{3CB97A63-6AEB-446C-9D67-9B99EBCB9308}" srcOrd="0" destOrd="0" presId="urn:microsoft.com/office/officeart/2005/8/layout/list1"/>
    <dgm:cxn modelId="{ED8C0DDF-C55F-46AE-B9FD-1AE81B006CF8}" srcId="{3FFD41F6-0D5B-4278-9B91-B967E99BCCE7}" destId="{1312833F-01E4-4319-949C-1555DD776A18}" srcOrd="1" destOrd="0" parTransId="{B64ECBA8-6542-4F00-ABFD-A65C5A717117}" sibTransId="{F1BEA947-9BF8-4C74-A378-7A0DCBA3DC18}"/>
    <dgm:cxn modelId="{C77E5367-F7FD-4BA5-AB32-DB03CCB03172}" srcId="{CAC55AE1-86B0-4686-A1CC-51A5810A0373}" destId="{179916E5-E233-4F23-A288-D3DF8103EF4A}" srcOrd="0" destOrd="0" parTransId="{4E767B1B-7E18-4F22-8244-0B50EE6B3E62}" sibTransId="{8D1CE8DE-25A7-437E-8262-BBF8D76C3A6B}"/>
    <dgm:cxn modelId="{5CD6AFAE-2C01-43A9-970E-97639D08A456}" srcId="{5B4FAAD7-9DB8-4FAA-B856-D96C02B5E339}" destId="{CAC55AE1-86B0-4686-A1CC-51A5810A0373}" srcOrd="2" destOrd="0" parTransId="{049BA6E5-352F-462C-A60F-A52ACF8B4329}" sibTransId="{092A42AA-A6DA-4AEA-B9D1-EA4463313F0C}"/>
    <dgm:cxn modelId="{AB3618E1-662D-44D7-A0AF-70D607BA1223}" srcId="{3FFD41F6-0D5B-4278-9B91-B967E99BCCE7}" destId="{461D4ED0-94C4-4B71-B04A-98E6E8F523DF}" srcOrd="2" destOrd="0" parTransId="{A239B4C1-0BA9-4EBB-B84D-35FAFB5E0F25}" sibTransId="{7711DE4D-6936-4535-895E-91FA72B83444}"/>
    <dgm:cxn modelId="{9BBD5221-E2D6-4885-A647-7D5AF53E6039}" type="presOf" srcId="{CAC55AE1-86B0-4686-A1CC-51A5810A0373}" destId="{0A05C3CE-17F6-4D1A-B51B-62B48588EF71}" srcOrd="1" destOrd="0" presId="urn:microsoft.com/office/officeart/2005/8/layout/list1"/>
    <dgm:cxn modelId="{D61DE003-515F-4494-84B3-B7E66CBAD49F}" type="presOf" srcId="{3FFD41F6-0D5B-4278-9B91-B967E99BCCE7}" destId="{40B69100-85AC-4C19-AB8A-999FEC95718C}" srcOrd="0" destOrd="0" presId="urn:microsoft.com/office/officeart/2005/8/layout/list1"/>
    <dgm:cxn modelId="{960D9258-C19D-4F07-8BAE-7497391C7673}" type="presOf" srcId="{39EA740D-6AFA-495A-97A0-F0C2AFC16140}" destId="{1D521902-B895-49EC-A391-FD2921351568}" srcOrd="0" destOrd="1" presId="urn:microsoft.com/office/officeart/2005/8/layout/list1"/>
    <dgm:cxn modelId="{23E6DCE3-F298-4524-8E77-6E5824DE5BF0}" type="presOf" srcId="{A051F009-948C-4811-AA21-D4C86318EEE7}" destId="{1D5F16B8-6111-433A-8AC6-5E3762FF67BD}" srcOrd="0" destOrd="1" presId="urn:microsoft.com/office/officeart/2005/8/layout/list1"/>
    <dgm:cxn modelId="{71F4DA9A-B092-4556-9F16-CCDEAA463CF1}" type="presOf" srcId="{1312833F-01E4-4319-949C-1555DD776A18}" destId="{37FA1B42-FFB4-4A6B-BD79-60C0060DEEC0}" srcOrd="0" destOrd="1" presId="urn:microsoft.com/office/officeart/2005/8/layout/list1"/>
    <dgm:cxn modelId="{30519BA6-DEE0-42CD-B2C0-96C3C7385ABB}" type="presOf" srcId="{BEE473CF-0116-4A80-B84F-6DD9E8809AD2}" destId="{61139FB8-8112-407E-A7EC-EDEF3E9331B0}" srcOrd="1" destOrd="0" presId="urn:microsoft.com/office/officeart/2005/8/layout/list1"/>
    <dgm:cxn modelId="{892DD311-7A07-4CBB-A5F4-093264A4579F}" type="presOf" srcId="{3FFD41F6-0D5B-4278-9B91-B967E99BCCE7}" destId="{AA3C55A2-6786-434F-8712-5FF9576A1CDD}" srcOrd="1" destOrd="0" presId="urn:microsoft.com/office/officeart/2005/8/layout/list1"/>
    <dgm:cxn modelId="{3F41E2C6-A839-45C0-BD82-B17FE9FC2211}" srcId="{5B4FAAD7-9DB8-4FAA-B856-D96C02B5E339}" destId="{3FFD41F6-0D5B-4278-9B91-B967E99BCCE7}" srcOrd="3" destOrd="0" parTransId="{C5F89310-3835-45E4-800F-584954F326B8}" sibTransId="{AFD38370-31DB-447F-B384-6D970FF0A002}"/>
    <dgm:cxn modelId="{B55A4ED3-F3A7-486A-9AAD-BE076F8EEFE0}" type="presOf" srcId="{14ACFB86-7ED1-4A75-995C-4B4D5DCC2C03}" destId="{37FA1B42-FFB4-4A6B-BD79-60C0060DEEC0}" srcOrd="0" destOrd="0" presId="urn:microsoft.com/office/officeart/2005/8/layout/list1"/>
    <dgm:cxn modelId="{D2873145-EB62-475B-9F4C-80271295373B}" type="presOf" srcId="{179916E5-E233-4F23-A288-D3DF8103EF4A}" destId="{1D5F16B8-6111-433A-8AC6-5E3762FF67BD}" srcOrd="0" destOrd="0" presId="urn:microsoft.com/office/officeart/2005/8/layout/list1"/>
    <dgm:cxn modelId="{69E1CE84-6D88-45A1-89BB-96647FE84518}" type="presOf" srcId="{FC4342D8-AA81-4FF1-BFC4-729184E81028}" destId="{4135AE33-1879-428A-B86B-D1045168C624}" srcOrd="0" destOrd="0" presId="urn:microsoft.com/office/officeart/2005/8/layout/list1"/>
    <dgm:cxn modelId="{672728E1-EC84-4E78-A95D-0E7BBC711E82}" type="presParOf" srcId="{068727D1-7F35-4CA5-9CDB-DA6768666475}" destId="{0E28D610-B6E2-45D2-BA3E-3BC9E8093D50}" srcOrd="0" destOrd="0" presId="urn:microsoft.com/office/officeart/2005/8/layout/list1"/>
    <dgm:cxn modelId="{0AD07EF3-F9BF-4DED-946D-61C9B694F1AF}" type="presParOf" srcId="{0E28D610-B6E2-45D2-BA3E-3BC9E8093D50}" destId="{4135AE33-1879-428A-B86B-D1045168C624}" srcOrd="0" destOrd="0" presId="urn:microsoft.com/office/officeart/2005/8/layout/list1"/>
    <dgm:cxn modelId="{E1F20614-D318-40E9-A4E4-B02334AE0A67}" type="presParOf" srcId="{0E28D610-B6E2-45D2-BA3E-3BC9E8093D50}" destId="{4565E184-5A70-4F0C-A502-B367E99C6A13}" srcOrd="1" destOrd="0" presId="urn:microsoft.com/office/officeart/2005/8/layout/list1"/>
    <dgm:cxn modelId="{CAB38D1D-9CF0-4E52-8611-8C38B5D41613}" type="presParOf" srcId="{068727D1-7F35-4CA5-9CDB-DA6768666475}" destId="{A2B11C46-1032-4A3D-A35B-6F81C75A1AAC}" srcOrd="1" destOrd="0" presId="urn:microsoft.com/office/officeart/2005/8/layout/list1"/>
    <dgm:cxn modelId="{4E944D0F-6623-4034-BF06-5E4A265D2DAE}" type="presParOf" srcId="{068727D1-7F35-4CA5-9CDB-DA6768666475}" destId="{1D521902-B895-49EC-A391-FD2921351568}" srcOrd="2" destOrd="0" presId="urn:microsoft.com/office/officeart/2005/8/layout/list1"/>
    <dgm:cxn modelId="{FFA889A5-651C-4FC0-A61C-EFAFD6D1C796}" type="presParOf" srcId="{068727D1-7F35-4CA5-9CDB-DA6768666475}" destId="{AA26EC11-4AA0-4537-A134-0137E3A49A67}" srcOrd="3" destOrd="0" presId="urn:microsoft.com/office/officeart/2005/8/layout/list1"/>
    <dgm:cxn modelId="{15898AC6-5C25-4BEE-A02C-913F85DEDDE8}" type="presParOf" srcId="{068727D1-7F35-4CA5-9CDB-DA6768666475}" destId="{92EC03D3-030F-452E-8536-A1DF6AC7550F}" srcOrd="4" destOrd="0" presId="urn:microsoft.com/office/officeart/2005/8/layout/list1"/>
    <dgm:cxn modelId="{90AA9C2F-F848-4C7F-AB6C-5B87A066FD20}" type="presParOf" srcId="{92EC03D3-030F-452E-8536-A1DF6AC7550F}" destId="{D0881E6C-E55F-44A9-B0AB-CD80FBCC7E07}" srcOrd="0" destOrd="0" presId="urn:microsoft.com/office/officeart/2005/8/layout/list1"/>
    <dgm:cxn modelId="{654FFE10-6C91-4327-9A75-6D4D48018916}" type="presParOf" srcId="{92EC03D3-030F-452E-8536-A1DF6AC7550F}" destId="{61139FB8-8112-407E-A7EC-EDEF3E9331B0}" srcOrd="1" destOrd="0" presId="urn:microsoft.com/office/officeart/2005/8/layout/list1"/>
    <dgm:cxn modelId="{A9159C55-EDC2-43AD-AA6A-4B85914A7706}" type="presParOf" srcId="{068727D1-7F35-4CA5-9CDB-DA6768666475}" destId="{97383BB2-7C92-4D4F-B86E-F92EA4970195}" srcOrd="5" destOrd="0" presId="urn:microsoft.com/office/officeart/2005/8/layout/list1"/>
    <dgm:cxn modelId="{2D8A6922-CFA0-4833-B331-DCA9275C73F5}" type="presParOf" srcId="{068727D1-7F35-4CA5-9CDB-DA6768666475}" destId="{3CB97A63-6AEB-446C-9D67-9B99EBCB9308}" srcOrd="6" destOrd="0" presId="urn:microsoft.com/office/officeart/2005/8/layout/list1"/>
    <dgm:cxn modelId="{C27DE153-AB30-40D7-BCE0-4C0A7A55729D}" type="presParOf" srcId="{068727D1-7F35-4CA5-9CDB-DA6768666475}" destId="{D3AE469A-2718-492D-985B-02E68116D642}" srcOrd="7" destOrd="0" presId="urn:microsoft.com/office/officeart/2005/8/layout/list1"/>
    <dgm:cxn modelId="{40FF43E7-00FB-46AC-8857-0D7A10A4D5C1}" type="presParOf" srcId="{068727D1-7F35-4CA5-9CDB-DA6768666475}" destId="{F4896AE5-5181-4FCE-8997-2F38B0B9FD8A}" srcOrd="8" destOrd="0" presId="urn:microsoft.com/office/officeart/2005/8/layout/list1"/>
    <dgm:cxn modelId="{B19DFF0A-4411-42E8-92C5-D5FE02F2CD20}" type="presParOf" srcId="{F4896AE5-5181-4FCE-8997-2F38B0B9FD8A}" destId="{CF4CD43D-D5A7-4823-B7BF-C92F3CD943A2}" srcOrd="0" destOrd="0" presId="urn:microsoft.com/office/officeart/2005/8/layout/list1"/>
    <dgm:cxn modelId="{9720A0C6-B853-49E7-9C4C-4C6526267925}" type="presParOf" srcId="{F4896AE5-5181-4FCE-8997-2F38B0B9FD8A}" destId="{0A05C3CE-17F6-4D1A-B51B-62B48588EF71}" srcOrd="1" destOrd="0" presId="urn:microsoft.com/office/officeart/2005/8/layout/list1"/>
    <dgm:cxn modelId="{097D4584-E057-4950-AF40-6D5BE0993BCC}" type="presParOf" srcId="{068727D1-7F35-4CA5-9CDB-DA6768666475}" destId="{B561BFEC-52F3-497F-8A82-3EDEFCE1DBD4}" srcOrd="9" destOrd="0" presId="urn:microsoft.com/office/officeart/2005/8/layout/list1"/>
    <dgm:cxn modelId="{D762B1AD-36F0-42F3-8298-44D5399FD336}" type="presParOf" srcId="{068727D1-7F35-4CA5-9CDB-DA6768666475}" destId="{1D5F16B8-6111-433A-8AC6-5E3762FF67BD}" srcOrd="10" destOrd="0" presId="urn:microsoft.com/office/officeart/2005/8/layout/list1"/>
    <dgm:cxn modelId="{AA4DD093-8F5D-453A-AF5B-3CF5F45B48A9}" type="presParOf" srcId="{068727D1-7F35-4CA5-9CDB-DA6768666475}" destId="{7221A11C-7DA3-497D-BD51-DB0E647395CB}" srcOrd="11" destOrd="0" presId="urn:microsoft.com/office/officeart/2005/8/layout/list1"/>
    <dgm:cxn modelId="{42861414-30E6-4B1C-8C76-9B90BB474424}" type="presParOf" srcId="{068727D1-7F35-4CA5-9CDB-DA6768666475}" destId="{AE80A9C3-5EDC-4D59-B956-C151E14B74F1}" srcOrd="12" destOrd="0" presId="urn:microsoft.com/office/officeart/2005/8/layout/list1"/>
    <dgm:cxn modelId="{9AF453FF-F16C-4546-9A4E-AC8D6A443176}" type="presParOf" srcId="{AE80A9C3-5EDC-4D59-B956-C151E14B74F1}" destId="{40B69100-85AC-4C19-AB8A-999FEC95718C}" srcOrd="0" destOrd="0" presId="urn:microsoft.com/office/officeart/2005/8/layout/list1"/>
    <dgm:cxn modelId="{29A77A62-F2E7-4198-9767-EFD0CABB246C}" type="presParOf" srcId="{AE80A9C3-5EDC-4D59-B956-C151E14B74F1}" destId="{AA3C55A2-6786-434F-8712-5FF9576A1CDD}" srcOrd="1" destOrd="0" presId="urn:microsoft.com/office/officeart/2005/8/layout/list1"/>
    <dgm:cxn modelId="{1B3D2A93-4182-4F09-8E85-EAAC116E1A29}" type="presParOf" srcId="{068727D1-7F35-4CA5-9CDB-DA6768666475}" destId="{07B161FC-F18F-48EC-A1D5-64D14720F0B5}" srcOrd="13" destOrd="0" presId="urn:microsoft.com/office/officeart/2005/8/layout/list1"/>
    <dgm:cxn modelId="{BA179FF3-E3AE-4BEF-9854-7B8C02C69E38}" type="presParOf" srcId="{068727D1-7F35-4CA5-9CDB-DA6768666475}" destId="{37FA1B42-FFB4-4A6B-BD79-60C0060DEEC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8951AA-E2D9-4776-B6F8-CF03406B4A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</dgm:pt>
    <dgm:pt modelId="{AA63F251-0D6E-4489-9F5C-1E0C951FFA10}">
      <dgm:prSet phldrT="[Texto]" custT="1"/>
      <dgm:spPr/>
      <dgm:t>
        <a:bodyPr/>
        <a:lstStyle/>
        <a:p>
          <a:r>
            <a:rPr lang="es-ES" sz="1600" dirty="0" smtClean="0"/>
            <a:t>Da seguridad e incrementa la autonomía personal</a:t>
          </a:r>
          <a:endParaRPr lang="es-ES" sz="1600" dirty="0"/>
        </a:p>
      </dgm:t>
    </dgm:pt>
    <dgm:pt modelId="{25F5AE03-4AA5-4DE0-A69F-87ABA7F33F83}" type="parTrans" cxnId="{811221D8-EABC-4351-8F0B-EB6E6F9D358B}">
      <dgm:prSet/>
      <dgm:spPr/>
      <dgm:t>
        <a:bodyPr/>
        <a:lstStyle/>
        <a:p>
          <a:endParaRPr lang="es-ES" sz="2000"/>
        </a:p>
      </dgm:t>
    </dgm:pt>
    <dgm:pt modelId="{D45FB1D1-E51A-44A3-BA9D-EE858B65650B}" type="sibTrans" cxnId="{811221D8-EABC-4351-8F0B-EB6E6F9D358B}">
      <dgm:prSet/>
      <dgm:spPr/>
      <dgm:t>
        <a:bodyPr/>
        <a:lstStyle/>
        <a:p>
          <a:endParaRPr lang="es-ES" sz="2000"/>
        </a:p>
      </dgm:t>
    </dgm:pt>
    <dgm:pt modelId="{2E19C3D3-6D28-4A99-951F-E775426A2A07}">
      <dgm:prSet phldrT="[Texto]" custT="1"/>
      <dgm:spPr/>
      <dgm:t>
        <a:bodyPr/>
        <a:lstStyle/>
        <a:p>
          <a:r>
            <a:rPr lang="es-ES" sz="1600" dirty="0" smtClean="0"/>
            <a:t>Estimula la propia identidad y la autoestima</a:t>
          </a:r>
          <a:endParaRPr lang="es-ES" sz="1600" dirty="0"/>
        </a:p>
      </dgm:t>
    </dgm:pt>
    <dgm:pt modelId="{D1AAA093-2EFB-4CB1-AE97-3F0AFEEEAB88}" type="parTrans" cxnId="{311AEBCA-AF1E-47D9-BC06-284F81CEFCA3}">
      <dgm:prSet/>
      <dgm:spPr/>
      <dgm:t>
        <a:bodyPr/>
        <a:lstStyle/>
        <a:p>
          <a:endParaRPr lang="es-ES" sz="2000"/>
        </a:p>
      </dgm:t>
    </dgm:pt>
    <dgm:pt modelId="{6D4371F8-4C2B-4637-A511-58E60F71FA34}" type="sibTrans" cxnId="{311AEBCA-AF1E-47D9-BC06-284F81CEFCA3}">
      <dgm:prSet/>
      <dgm:spPr/>
      <dgm:t>
        <a:bodyPr/>
        <a:lstStyle/>
        <a:p>
          <a:endParaRPr lang="es-ES" sz="2000"/>
        </a:p>
      </dgm:t>
    </dgm:pt>
    <dgm:pt modelId="{EA7AD279-7CF9-466C-88C9-7F87AEAF11E2}">
      <dgm:prSet phldrT="[Texto]" custT="1"/>
      <dgm:spPr/>
      <dgm:t>
        <a:bodyPr/>
        <a:lstStyle/>
        <a:p>
          <a:r>
            <a:rPr lang="es-ES" sz="1600" dirty="0" smtClean="0"/>
            <a:t>Minimiza el estrés y previene reacciones desadaptadas</a:t>
          </a:r>
          <a:endParaRPr lang="es-ES" sz="1600" dirty="0"/>
        </a:p>
      </dgm:t>
    </dgm:pt>
    <dgm:pt modelId="{6C9F48ED-CA7D-45D8-8EE3-02BC6067967F}" type="parTrans" cxnId="{D9B170FC-2498-4C06-8817-E38458197B7A}">
      <dgm:prSet/>
      <dgm:spPr/>
      <dgm:t>
        <a:bodyPr/>
        <a:lstStyle/>
        <a:p>
          <a:endParaRPr lang="es-ES" sz="2000"/>
        </a:p>
      </dgm:t>
    </dgm:pt>
    <dgm:pt modelId="{D21CA296-FFED-4A03-A392-0C6CB0B31DF5}" type="sibTrans" cxnId="{D9B170FC-2498-4C06-8817-E38458197B7A}">
      <dgm:prSet/>
      <dgm:spPr/>
      <dgm:t>
        <a:bodyPr/>
        <a:lstStyle/>
        <a:p>
          <a:endParaRPr lang="es-ES" sz="2000"/>
        </a:p>
      </dgm:t>
    </dgm:pt>
    <dgm:pt modelId="{46A01562-E16D-4D09-AB79-CE6202EEC446}">
      <dgm:prSet phldrT="[Texto]" custT="1"/>
      <dgm:spPr/>
      <dgm:t>
        <a:bodyPr/>
        <a:lstStyle/>
        <a:p>
          <a:r>
            <a:rPr lang="es-ES" sz="1600" dirty="0" smtClean="0"/>
            <a:t>Evita la desconexión del entorno y fortalece las relaciones sociales</a:t>
          </a:r>
          <a:endParaRPr lang="es-ES" sz="1600" dirty="0"/>
        </a:p>
      </dgm:t>
    </dgm:pt>
    <dgm:pt modelId="{F223A81B-4308-49C2-AFAB-AB13016B6CF3}" type="parTrans" cxnId="{5E13935C-1BE9-471F-B6C2-7A985837A6BF}">
      <dgm:prSet/>
      <dgm:spPr/>
      <dgm:t>
        <a:bodyPr/>
        <a:lstStyle/>
        <a:p>
          <a:endParaRPr lang="es-ES" sz="2000"/>
        </a:p>
      </dgm:t>
    </dgm:pt>
    <dgm:pt modelId="{7338F548-7573-4EBB-98D0-66E4BE4E5273}" type="sibTrans" cxnId="{5E13935C-1BE9-471F-B6C2-7A985837A6BF}">
      <dgm:prSet/>
      <dgm:spPr/>
      <dgm:t>
        <a:bodyPr/>
        <a:lstStyle/>
        <a:p>
          <a:endParaRPr lang="es-ES" sz="2000"/>
        </a:p>
      </dgm:t>
    </dgm:pt>
    <dgm:pt modelId="{7B76FA00-6AAD-409D-B580-EB2CD52F5BD4}" type="pres">
      <dgm:prSet presAssocID="{758951AA-E2D9-4776-B6F8-CF03406B4AA9}" presName="linear" presStyleCnt="0">
        <dgm:presLayoutVars>
          <dgm:animLvl val="lvl"/>
          <dgm:resizeHandles val="exact"/>
        </dgm:presLayoutVars>
      </dgm:prSet>
      <dgm:spPr/>
    </dgm:pt>
    <dgm:pt modelId="{0D263D66-AD62-4D5E-9129-7032888AB362}" type="pres">
      <dgm:prSet presAssocID="{AA63F251-0D6E-4489-9F5C-1E0C951FFA1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7A7EF24-F875-4DB3-88A7-F07149C23FA5}" type="pres">
      <dgm:prSet presAssocID="{D45FB1D1-E51A-44A3-BA9D-EE858B65650B}" presName="spacer" presStyleCnt="0"/>
      <dgm:spPr/>
    </dgm:pt>
    <dgm:pt modelId="{A6955DF8-62E0-47E0-B6D7-80A7AD371C33}" type="pres">
      <dgm:prSet presAssocID="{2E19C3D3-6D28-4A99-951F-E775426A2A0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833130-C56C-404E-BE1B-FCE44CBC8D4C}" type="pres">
      <dgm:prSet presAssocID="{6D4371F8-4C2B-4637-A511-58E60F71FA34}" presName="spacer" presStyleCnt="0"/>
      <dgm:spPr/>
    </dgm:pt>
    <dgm:pt modelId="{8491BA17-4857-4170-8CE6-8D87AB759E8A}" type="pres">
      <dgm:prSet presAssocID="{EA7AD279-7CF9-466C-88C9-7F87AEAF11E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AC1A3A-DB27-4E9E-BD22-0DBEA1E9B557}" type="pres">
      <dgm:prSet presAssocID="{D21CA296-FFED-4A03-A392-0C6CB0B31DF5}" presName="spacer" presStyleCnt="0"/>
      <dgm:spPr/>
    </dgm:pt>
    <dgm:pt modelId="{617513DD-8682-46DF-B461-8F8C80B3139E}" type="pres">
      <dgm:prSet presAssocID="{46A01562-E16D-4D09-AB79-CE6202EEC44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1AEBCA-AF1E-47D9-BC06-284F81CEFCA3}" srcId="{758951AA-E2D9-4776-B6F8-CF03406B4AA9}" destId="{2E19C3D3-6D28-4A99-951F-E775426A2A07}" srcOrd="1" destOrd="0" parTransId="{D1AAA093-2EFB-4CB1-AE97-3F0AFEEEAB88}" sibTransId="{6D4371F8-4C2B-4637-A511-58E60F71FA34}"/>
    <dgm:cxn modelId="{94AFB20F-F886-414C-893B-F8F30F184D22}" type="presOf" srcId="{758951AA-E2D9-4776-B6F8-CF03406B4AA9}" destId="{7B76FA00-6AAD-409D-B580-EB2CD52F5BD4}" srcOrd="0" destOrd="0" presId="urn:microsoft.com/office/officeart/2005/8/layout/vList2"/>
    <dgm:cxn modelId="{FAB47888-8C83-4C39-BF8F-EF674750DC61}" type="presOf" srcId="{EA7AD279-7CF9-466C-88C9-7F87AEAF11E2}" destId="{8491BA17-4857-4170-8CE6-8D87AB759E8A}" srcOrd="0" destOrd="0" presId="urn:microsoft.com/office/officeart/2005/8/layout/vList2"/>
    <dgm:cxn modelId="{5E13935C-1BE9-471F-B6C2-7A985837A6BF}" srcId="{758951AA-E2D9-4776-B6F8-CF03406B4AA9}" destId="{46A01562-E16D-4D09-AB79-CE6202EEC446}" srcOrd="3" destOrd="0" parTransId="{F223A81B-4308-49C2-AFAB-AB13016B6CF3}" sibTransId="{7338F548-7573-4EBB-98D0-66E4BE4E5273}"/>
    <dgm:cxn modelId="{D9B170FC-2498-4C06-8817-E38458197B7A}" srcId="{758951AA-E2D9-4776-B6F8-CF03406B4AA9}" destId="{EA7AD279-7CF9-466C-88C9-7F87AEAF11E2}" srcOrd="2" destOrd="0" parTransId="{6C9F48ED-CA7D-45D8-8EE3-02BC6067967F}" sibTransId="{D21CA296-FFED-4A03-A392-0C6CB0B31DF5}"/>
    <dgm:cxn modelId="{811221D8-EABC-4351-8F0B-EB6E6F9D358B}" srcId="{758951AA-E2D9-4776-B6F8-CF03406B4AA9}" destId="{AA63F251-0D6E-4489-9F5C-1E0C951FFA10}" srcOrd="0" destOrd="0" parTransId="{25F5AE03-4AA5-4DE0-A69F-87ABA7F33F83}" sibTransId="{D45FB1D1-E51A-44A3-BA9D-EE858B65650B}"/>
    <dgm:cxn modelId="{B1312913-4812-4E8D-AF1E-A873810465C4}" type="presOf" srcId="{AA63F251-0D6E-4489-9F5C-1E0C951FFA10}" destId="{0D263D66-AD62-4D5E-9129-7032888AB362}" srcOrd="0" destOrd="0" presId="urn:microsoft.com/office/officeart/2005/8/layout/vList2"/>
    <dgm:cxn modelId="{5A73EA52-7FF1-4D5E-B240-28AE91F7234B}" type="presOf" srcId="{2E19C3D3-6D28-4A99-951F-E775426A2A07}" destId="{A6955DF8-62E0-47E0-B6D7-80A7AD371C33}" srcOrd="0" destOrd="0" presId="urn:microsoft.com/office/officeart/2005/8/layout/vList2"/>
    <dgm:cxn modelId="{F10F09D8-4109-45F2-B5A2-7FAC797E488F}" type="presOf" srcId="{46A01562-E16D-4D09-AB79-CE6202EEC446}" destId="{617513DD-8682-46DF-B461-8F8C80B3139E}" srcOrd="0" destOrd="0" presId="urn:microsoft.com/office/officeart/2005/8/layout/vList2"/>
    <dgm:cxn modelId="{9FC95EF0-9C2A-4065-8B86-4ED22EDB960E}" type="presParOf" srcId="{7B76FA00-6AAD-409D-B580-EB2CD52F5BD4}" destId="{0D263D66-AD62-4D5E-9129-7032888AB362}" srcOrd="0" destOrd="0" presId="urn:microsoft.com/office/officeart/2005/8/layout/vList2"/>
    <dgm:cxn modelId="{64D3496F-9359-4B7C-8B1E-758A6FCC8BB8}" type="presParOf" srcId="{7B76FA00-6AAD-409D-B580-EB2CD52F5BD4}" destId="{27A7EF24-F875-4DB3-88A7-F07149C23FA5}" srcOrd="1" destOrd="0" presId="urn:microsoft.com/office/officeart/2005/8/layout/vList2"/>
    <dgm:cxn modelId="{20C942D4-0388-4F6F-BE41-725E15705905}" type="presParOf" srcId="{7B76FA00-6AAD-409D-B580-EB2CD52F5BD4}" destId="{A6955DF8-62E0-47E0-B6D7-80A7AD371C33}" srcOrd="2" destOrd="0" presId="urn:microsoft.com/office/officeart/2005/8/layout/vList2"/>
    <dgm:cxn modelId="{200CC845-83FB-4754-A4B5-E1A7B1814569}" type="presParOf" srcId="{7B76FA00-6AAD-409D-B580-EB2CD52F5BD4}" destId="{0C833130-C56C-404E-BE1B-FCE44CBC8D4C}" srcOrd="3" destOrd="0" presId="urn:microsoft.com/office/officeart/2005/8/layout/vList2"/>
    <dgm:cxn modelId="{F72174BA-82A1-407D-8A7E-F4DB07C2410F}" type="presParOf" srcId="{7B76FA00-6AAD-409D-B580-EB2CD52F5BD4}" destId="{8491BA17-4857-4170-8CE6-8D87AB759E8A}" srcOrd="4" destOrd="0" presId="urn:microsoft.com/office/officeart/2005/8/layout/vList2"/>
    <dgm:cxn modelId="{0056C815-D50D-4AE6-A0EC-18CC7AD2D37A}" type="presParOf" srcId="{7B76FA00-6AAD-409D-B580-EB2CD52F5BD4}" destId="{4CAC1A3A-DB27-4E9E-BD22-0DBEA1E9B557}" srcOrd="5" destOrd="0" presId="urn:microsoft.com/office/officeart/2005/8/layout/vList2"/>
    <dgm:cxn modelId="{77CA0A77-EBEF-4E0A-BEF6-01D25C6DCDFE}" type="presParOf" srcId="{7B76FA00-6AAD-409D-B580-EB2CD52F5BD4}" destId="{617513DD-8682-46DF-B461-8F8C80B3139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5F24AD-09AC-45D1-A422-C7BD0C4ED3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AB350E02-1C6B-4C81-8964-C9E4FFE608EE}">
      <dgm:prSet/>
      <dgm:spPr/>
      <dgm:t>
        <a:bodyPr/>
        <a:lstStyle/>
        <a:p>
          <a:pPr rtl="0"/>
          <a:r>
            <a:rPr lang="es-ES" smtClean="0"/>
            <a:t>Mantener las capacidades cognitivas</a:t>
          </a:r>
          <a:endParaRPr lang="es-ES"/>
        </a:p>
      </dgm:t>
    </dgm:pt>
    <dgm:pt modelId="{80080D59-2550-444E-82E7-E1D82C752E99}" type="parTrans" cxnId="{D8804234-FE19-4068-90E2-2B97F7318AF4}">
      <dgm:prSet/>
      <dgm:spPr/>
      <dgm:t>
        <a:bodyPr/>
        <a:lstStyle/>
        <a:p>
          <a:endParaRPr lang="es-ES"/>
        </a:p>
      </dgm:t>
    </dgm:pt>
    <dgm:pt modelId="{04666B0C-638D-4B19-8848-A2315786A34D}" type="sibTrans" cxnId="{D8804234-FE19-4068-90E2-2B97F7318AF4}">
      <dgm:prSet/>
      <dgm:spPr/>
      <dgm:t>
        <a:bodyPr/>
        <a:lstStyle/>
        <a:p>
          <a:endParaRPr lang="es-ES"/>
        </a:p>
      </dgm:t>
    </dgm:pt>
    <dgm:pt modelId="{ABF909EE-5408-4DC8-A726-63129F34658D}" type="pres">
      <dgm:prSet presAssocID="{3C5F24AD-09AC-45D1-A422-C7BD0C4ED34C}" presName="linear" presStyleCnt="0">
        <dgm:presLayoutVars>
          <dgm:animLvl val="lvl"/>
          <dgm:resizeHandles val="exact"/>
        </dgm:presLayoutVars>
      </dgm:prSet>
      <dgm:spPr/>
    </dgm:pt>
    <dgm:pt modelId="{18C554BE-9CE6-4650-BAB7-D441177C3661}" type="pres">
      <dgm:prSet presAssocID="{AB350E02-1C6B-4C81-8964-C9E4FFE608EE}" presName="parentText" presStyleLbl="node1" presStyleIdx="0" presStyleCnt="1" custLinFactNeighborX="-13891">
        <dgm:presLayoutVars>
          <dgm:chMax val="0"/>
          <dgm:bulletEnabled val="1"/>
        </dgm:presLayoutVars>
      </dgm:prSet>
      <dgm:spPr/>
    </dgm:pt>
  </dgm:ptLst>
  <dgm:cxnLst>
    <dgm:cxn modelId="{AA0E7EF4-85D7-478A-B7F2-EE5135A1F48D}" type="presOf" srcId="{3C5F24AD-09AC-45D1-A422-C7BD0C4ED34C}" destId="{ABF909EE-5408-4DC8-A726-63129F34658D}" srcOrd="0" destOrd="0" presId="urn:microsoft.com/office/officeart/2005/8/layout/vList2"/>
    <dgm:cxn modelId="{D8804234-FE19-4068-90E2-2B97F7318AF4}" srcId="{3C5F24AD-09AC-45D1-A422-C7BD0C4ED34C}" destId="{AB350E02-1C6B-4C81-8964-C9E4FFE608EE}" srcOrd="0" destOrd="0" parTransId="{80080D59-2550-444E-82E7-E1D82C752E99}" sibTransId="{04666B0C-638D-4B19-8848-A2315786A34D}"/>
    <dgm:cxn modelId="{3C89CB8C-C5FE-475A-9091-483427325CA2}" type="presOf" srcId="{AB350E02-1C6B-4C81-8964-C9E4FFE608EE}" destId="{18C554BE-9CE6-4650-BAB7-D441177C3661}" srcOrd="0" destOrd="0" presId="urn:microsoft.com/office/officeart/2005/8/layout/vList2"/>
    <dgm:cxn modelId="{7078834E-57FA-4F54-96EB-D23796B0B408}" type="presParOf" srcId="{ABF909EE-5408-4DC8-A726-63129F34658D}" destId="{18C554BE-9CE6-4650-BAB7-D441177C36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21902-B895-49EC-A391-FD2921351568}">
      <dsp:nvSpPr>
        <dsp:cNvPr id="0" name=""/>
        <dsp:cNvSpPr/>
      </dsp:nvSpPr>
      <dsp:spPr>
        <a:xfrm>
          <a:off x="0" y="294640"/>
          <a:ext cx="10654226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886" tIns="312420" rIns="82688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Estimulación cognitiva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Entrenamiento en actividades de la vida diaria</a:t>
          </a:r>
          <a:endParaRPr lang="es-ES" sz="1500" kern="1200" dirty="0"/>
        </a:p>
      </dsp:txBody>
      <dsp:txXfrm>
        <a:off x="0" y="294640"/>
        <a:ext cx="10654226" cy="897750"/>
      </dsp:txXfrm>
    </dsp:sp>
    <dsp:sp modelId="{4565E184-5A70-4F0C-A502-B367E99C6A13}">
      <dsp:nvSpPr>
        <dsp:cNvPr id="0" name=""/>
        <dsp:cNvSpPr/>
      </dsp:nvSpPr>
      <dsp:spPr>
        <a:xfrm>
          <a:off x="532711" y="73240"/>
          <a:ext cx="745795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893" tIns="0" rIns="28189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Desarrollo Cognitivo y de aprendizaje</a:t>
          </a:r>
          <a:endParaRPr lang="es-ES" sz="1500" kern="1200" dirty="0"/>
        </a:p>
      </dsp:txBody>
      <dsp:txXfrm>
        <a:off x="554327" y="94856"/>
        <a:ext cx="7414726" cy="399568"/>
      </dsp:txXfrm>
    </dsp:sp>
    <dsp:sp modelId="{3CB97A63-6AEB-446C-9D67-9B99EBCB9308}">
      <dsp:nvSpPr>
        <dsp:cNvPr id="0" name=""/>
        <dsp:cNvSpPr/>
      </dsp:nvSpPr>
      <dsp:spPr>
        <a:xfrm>
          <a:off x="0" y="1494790"/>
          <a:ext cx="10654226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886" tIns="312420" rIns="82688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Métodos aumentativos y alternativos de comunicación</a:t>
          </a:r>
          <a:endParaRPr lang="es-ES" sz="1500" kern="1200" dirty="0"/>
        </a:p>
      </dsp:txBody>
      <dsp:txXfrm>
        <a:off x="0" y="1494790"/>
        <a:ext cx="10654226" cy="637875"/>
      </dsp:txXfrm>
    </dsp:sp>
    <dsp:sp modelId="{61139FB8-8112-407E-A7EC-EDEF3E9331B0}">
      <dsp:nvSpPr>
        <dsp:cNvPr id="0" name=""/>
        <dsp:cNvSpPr/>
      </dsp:nvSpPr>
      <dsp:spPr>
        <a:xfrm>
          <a:off x="532711" y="1273390"/>
          <a:ext cx="745795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893" tIns="0" rIns="28189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Desarrollo comunicativo</a:t>
          </a:r>
          <a:endParaRPr lang="es-ES" sz="1500" kern="1200" dirty="0"/>
        </a:p>
      </dsp:txBody>
      <dsp:txXfrm>
        <a:off x="554327" y="1295006"/>
        <a:ext cx="7414726" cy="399568"/>
      </dsp:txXfrm>
    </dsp:sp>
    <dsp:sp modelId="{1D5F16B8-6111-433A-8AC6-5E3762FF67BD}">
      <dsp:nvSpPr>
        <dsp:cNvPr id="0" name=""/>
        <dsp:cNvSpPr/>
      </dsp:nvSpPr>
      <dsp:spPr>
        <a:xfrm>
          <a:off x="0" y="2435065"/>
          <a:ext cx="10654226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886" tIns="312420" rIns="82688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Actividades deportivas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Danza</a:t>
          </a:r>
          <a:endParaRPr lang="es-ES" sz="1500" kern="1200" dirty="0"/>
        </a:p>
      </dsp:txBody>
      <dsp:txXfrm>
        <a:off x="0" y="2435065"/>
        <a:ext cx="10654226" cy="897750"/>
      </dsp:txXfrm>
    </dsp:sp>
    <dsp:sp modelId="{0A05C3CE-17F6-4D1A-B51B-62B48588EF71}">
      <dsp:nvSpPr>
        <dsp:cNvPr id="0" name=""/>
        <dsp:cNvSpPr/>
      </dsp:nvSpPr>
      <dsp:spPr>
        <a:xfrm>
          <a:off x="532711" y="2213666"/>
          <a:ext cx="745795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893" tIns="0" rIns="28189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Desarrollo psicomotriz</a:t>
          </a:r>
          <a:endParaRPr lang="es-ES" sz="1500" kern="1200" dirty="0"/>
        </a:p>
      </dsp:txBody>
      <dsp:txXfrm>
        <a:off x="554327" y="2235282"/>
        <a:ext cx="7414726" cy="399568"/>
      </dsp:txXfrm>
    </dsp:sp>
    <dsp:sp modelId="{37FA1B42-FFB4-4A6B-BD79-60C0060DEEC0}">
      <dsp:nvSpPr>
        <dsp:cNvPr id="0" name=""/>
        <dsp:cNvSpPr/>
      </dsp:nvSpPr>
      <dsp:spPr>
        <a:xfrm>
          <a:off x="0" y="3635216"/>
          <a:ext cx="10654226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886" tIns="312420" rIns="82688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Musicoterapia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Arte terapia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Modificación conductual</a:t>
          </a:r>
          <a:endParaRPr lang="es-ES" sz="1500" kern="1200" dirty="0"/>
        </a:p>
      </dsp:txBody>
      <dsp:txXfrm>
        <a:off x="0" y="3635216"/>
        <a:ext cx="10654226" cy="1134000"/>
      </dsp:txXfrm>
    </dsp:sp>
    <dsp:sp modelId="{AA3C55A2-6786-434F-8712-5FF9576A1CDD}">
      <dsp:nvSpPr>
        <dsp:cNvPr id="0" name=""/>
        <dsp:cNvSpPr/>
      </dsp:nvSpPr>
      <dsp:spPr>
        <a:xfrm>
          <a:off x="532711" y="3413816"/>
          <a:ext cx="745795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893" tIns="0" rIns="28189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Desarrollo personal y social</a:t>
          </a:r>
          <a:endParaRPr lang="es-ES" sz="1500" kern="1200" dirty="0"/>
        </a:p>
      </dsp:txBody>
      <dsp:txXfrm>
        <a:off x="554327" y="3435432"/>
        <a:ext cx="7414726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63D66-AD62-4D5E-9129-7032888AB362}">
      <dsp:nvSpPr>
        <dsp:cNvPr id="0" name=""/>
        <dsp:cNvSpPr/>
      </dsp:nvSpPr>
      <dsp:spPr>
        <a:xfrm>
          <a:off x="0" y="674"/>
          <a:ext cx="3822271" cy="635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Da seguridad e incrementa la autonomía personal</a:t>
          </a:r>
          <a:endParaRPr lang="es-ES" sz="1600" kern="1200" dirty="0"/>
        </a:p>
      </dsp:txBody>
      <dsp:txXfrm>
        <a:off x="31014" y="31688"/>
        <a:ext cx="3760243" cy="573302"/>
      </dsp:txXfrm>
    </dsp:sp>
    <dsp:sp modelId="{A6955DF8-62E0-47E0-B6D7-80A7AD371C33}">
      <dsp:nvSpPr>
        <dsp:cNvPr id="0" name=""/>
        <dsp:cNvSpPr/>
      </dsp:nvSpPr>
      <dsp:spPr>
        <a:xfrm>
          <a:off x="0" y="650222"/>
          <a:ext cx="3822271" cy="635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Estimula la propia identidad y la autoestima</a:t>
          </a:r>
          <a:endParaRPr lang="es-ES" sz="1600" kern="1200" dirty="0"/>
        </a:p>
      </dsp:txBody>
      <dsp:txXfrm>
        <a:off x="31014" y="681236"/>
        <a:ext cx="3760243" cy="573302"/>
      </dsp:txXfrm>
    </dsp:sp>
    <dsp:sp modelId="{8491BA17-4857-4170-8CE6-8D87AB759E8A}">
      <dsp:nvSpPr>
        <dsp:cNvPr id="0" name=""/>
        <dsp:cNvSpPr/>
      </dsp:nvSpPr>
      <dsp:spPr>
        <a:xfrm>
          <a:off x="0" y="1299770"/>
          <a:ext cx="3822271" cy="635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Minimiza el estrés y previene reacciones desadaptadas</a:t>
          </a:r>
          <a:endParaRPr lang="es-ES" sz="1600" kern="1200" dirty="0"/>
        </a:p>
      </dsp:txBody>
      <dsp:txXfrm>
        <a:off x="31014" y="1330784"/>
        <a:ext cx="3760243" cy="573302"/>
      </dsp:txXfrm>
    </dsp:sp>
    <dsp:sp modelId="{617513DD-8682-46DF-B461-8F8C80B3139E}">
      <dsp:nvSpPr>
        <dsp:cNvPr id="0" name=""/>
        <dsp:cNvSpPr/>
      </dsp:nvSpPr>
      <dsp:spPr>
        <a:xfrm>
          <a:off x="0" y="1949317"/>
          <a:ext cx="3822271" cy="635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Evita la desconexión del entorno y fortalece las relaciones sociales</a:t>
          </a:r>
          <a:endParaRPr lang="es-ES" sz="1600" kern="1200" dirty="0"/>
        </a:p>
      </dsp:txBody>
      <dsp:txXfrm>
        <a:off x="31014" y="1980331"/>
        <a:ext cx="3760243" cy="573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554BE-9CE6-4650-BAB7-D441177C3661}">
      <dsp:nvSpPr>
        <dsp:cNvPr id="0" name=""/>
        <dsp:cNvSpPr/>
      </dsp:nvSpPr>
      <dsp:spPr>
        <a:xfrm>
          <a:off x="0" y="12384"/>
          <a:ext cx="1668879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Mantener las capacidades cognitivas</a:t>
          </a:r>
          <a:endParaRPr lang="es-ES" sz="1600" kern="1200"/>
        </a:p>
      </dsp:txBody>
      <dsp:txXfrm>
        <a:off x="43864" y="56248"/>
        <a:ext cx="1581151" cy="810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5098DD0-8B1D-4D20-9809-46F85DF58D10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11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58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035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354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960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450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28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5098DD0-8B1D-4D20-9809-46F85DF58D10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696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5098DD0-8B1D-4D20-9809-46F85DF58D10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520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57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02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80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66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80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9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11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04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5098DD0-8B1D-4D20-9809-46F85DF58D10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90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82233" y="2614411"/>
            <a:ext cx="8182229" cy="2294842"/>
          </a:xfrm>
        </p:spPr>
        <p:txBody>
          <a:bodyPr/>
          <a:lstStyle/>
          <a:p>
            <a:pPr algn="ctr"/>
            <a:r>
              <a:rPr lang="es-ES" sz="4400" dirty="0" smtClean="0"/>
              <a:t>TÉCNICAS DE INTERVENCIÓN COGNITIVA PARA PERSONAS CON DISCAPACIDAD INTELECTUAL</a:t>
            </a:r>
            <a:endParaRPr lang="es-ES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58751" y="5253898"/>
            <a:ext cx="8825658" cy="861420"/>
          </a:xfrm>
        </p:spPr>
        <p:txBody>
          <a:bodyPr>
            <a:normAutofit/>
          </a:bodyPr>
          <a:lstStyle/>
          <a:p>
            <a:pPr algn="r"/>
            <a:r>
              <a:rPr lang="es-ES" sz="2000" b="1" cap="non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Expositora: </a:t>
            </a:r>
            <a:r>
              <a:rPr lang="es-ES" sz="2000" b="1" cap="non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Lic. Mayra Alison Angulo Alcocer</a:t>
            </a:r>
            <a:endParaRPr lang="es-ES" sz="2000" b="1" cap="non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4" t="39005" r="25379" b="39441"/>
          <a:stretch/>
        </p:blipFill>
        <p:spPr>
          <a:xfrm>
            <a:off x="9388183" y="876239"/>
            <a:ext cx="1996226" cy="875764"/>
          </a:xfrm>
          <a:prstGeom prst="round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1" t="25107" r="25486" b="25820"/>
          <a:stretch/>
        </p:blipFill>
        <p:spPr>
          <a:xfrm>
            <a:off x="852151" y="551332"/>
            <a:ext cx="1706599" cy="16869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8126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8587" t="20906" r="25683" b="16594"/>
          <a:stretch/>
        </p:blipFill>
        <p:spPr>
          <a:xfrm>
            <a:off x="540912" y="1648496"/>
            <a:ext cx="5263390" cy="404438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37881" y="361474"/>
            <a:ext cx="97561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Cuaderno </a:t>
            </a:r>
            <a:r>
              <a:rPr lang="es-ES" dirty="0" smtClean="0"/>
              <a:t>viajero</a:t>
            </a:r>
          </a:p>
          <a:p>
            <a:pPr lvl="1"/>
            <a:r>
              <a:rPr lang="es-ES" dirty="0" smtClean="0"/>
              <a:t>Orientación temporal y espacial, aprendizaje de conceptos “ayer, hoy, mañana”</a:t>
            </a:r>
            <a:endParaRPr lang="es-ES" dirty="0" smtClean="0"/>
          </a:p>
          <a:p>
            <a:endParaRPr lang="es-ES" sz="2000" u="sng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346" y="1648496"/>
            <a:ext cx="5403164" cy="40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9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09508" cy="706964"/>
          </a:xfrm>
        </p:spPr>
        <p:txBody>
          <a:bodyPr/>
          <a:lstStyle/>
          <a:p>
            <a:r>
              <a:rPr lang="es-ES" dirty="0"/>
              <a:t>3</a:t>
            </a:r>
            <a:r>
              <a:rPr lang="es-ES" dirty="0" smtClean="0"/>
              <a:t>. Estimulación sensorial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6615" y="2436959"/>
            <a:ext cx="10873913" cy="375777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sz="2000" dirty="0" smtClean="0"/>
              <a:t>Objetivo:</a:t>
            </a:r>
          </a:p>
          <a:p>
            <a:pPr lvl="1"/>
            <a:r>
              <a:rPr lang="es-ES" sz="2000" dirty="0" smtClean="0"/>
              <a:t>Estimular los receptores sensoriales para conseguir una mejor respuesta ante estímulos y mejor conocimiento del medio.</a:t>
            </a:r>
          </a:p>
          <a:p>
            <a:pPr marL="457200" lvl="1" indent="0">
              <a:buNone/>
            </a:pPr>
            <a:r>
              <a:rPr lang="es-ES" sz="2000" dirty="0" smtClean="0"/>
              <a:t>Beneficios:</a:t>
            </a:r>
          </a:p>
          <a:p>
            <a:pPr lvl="1"/>
            <a:r>
              <a:rPr lang="es-ES" sz="2000" dirty="0" smtClean="0"/>
              <a:t>Favorece la conducta exploratoria y capacidad de respuesta ante estímulos ambientales. </a:t>
            </a:r>
          </a:p>
          <a:p>
            <a:pPr lvl="1"/>
            <a:r>
              <a:rPr lang="es-ES" sz="2000" dirty="0" smtClean="0"/>
              <a:t>Mayor conocimiento del medio y de sí mismo</a:t>
            </a:r>
          </a:p>
          <a:p>
            <a:pPr lvl="1"/>
            <a:r>
              <a:rPr lang="es-ES" sz="2000" dirty="0" smtClean="0"/>
              <a:t>Favorece a las actividades de autocuidado, uso de objetos y manejo del espacio</a:t>
            </a:r>
          </a:p>
          <a:p>
            <a:pPr lvl="1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718814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176159" y="260985"/>
            <a:ext cx="10873913" cy="37577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s-ES" sz="2000" dirty="0" smtClean="0"/>
              <a:t>Se trabaja: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776572"/>
              </p:ext>
            </p:extLst>
          </p:nvPr>
        </p:nvGraphicFramePr>
        <p:xfrm>
          <a:off x="176159" y="880014"/>
          <a:ext cx="11414826" cy="5530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4942"/>
                <a:gridCol w="3804942"/>
                <a:gridCol w="3804942"/>
              </a:tblGrid>
              <a:tr h="428250">
                <a:tc>
                  <a:txBody>
                    <a:bodyPr/>
                    <a:lstStyle/>
                    <a:p>
                      <a:r>
                        <a:rPr lang="es-ES" dirty="0" smtClean="0"/>
                        <a:t>Componente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Descripción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Utilidad</a:t>
                      </a:r>
                      <a:endParaRPr lang="es-ES" dirty="0"/>
                    </a:p>
                  </a:txBody>
                  <a:tcPr/>
                </a:tc>
              </a:tr>
              <a:tr h="1055960">
                <a:tc>
                  <a:txBody>
                    <a:bodyPr/>
                    <a:lstStyle/>
                    <a:p>
                      <a:r>
                        <a:rPr lang="es-ES" dirty="0" smtClean="0"/>
                        <a:t>Percepción </a:t>
                      </a:r>
                      <a:r>
                        <a:rPr lang="es-ES" dirty="0" err="1" smtClean="0"/>
                        <a:t>visoespacial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Percepción</a:t>
                      </a:r>
                      <a:r>
                        <a:rPr lang="es-ES" baseline="0" dirty="0" smtClean="0"/>
                        <a:t> de estímulos visuales en diferentes posiciones espaciales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>
                          <a:effectLst/>
                        </a:rPr>
                        <a:t>Distinguir la posición relativa de los objetos (arriba, abajo,  a la derecha o a la izquierda) en relación a uno mismo</a:t>
                      </a:r>
                      <a:endParaRPr lang="es-ES" b="0" dirty="0"/>
                    </a:p>
                  </a:txBody>
                  <a:tcPr/>
                </a:tc>
              </a:tr>
              <a:tr h="739172">
                <a:tc>
                  <a:txBody>
                    <a:bodyPr/>
                    <a:lstStyle/>
                    <a:p>
                      <a:r>
                        <a:rPr lang="es-ES" dirty="0" smtClean="0"/>
                        <a:t>Amplitud del foco</a:t>
                      </a:r>
                      <a:r>
                        <a:rPr lang="es-ES" baseline="0" dirty="0" smtClean="0"/>
                        <a:t> atencional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Número de señales a las que presta atención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Centrar la atención en los aspectos relevantes </a:t>
                      </a:r>
                      <a:endParaRPr lang="es-ES" dirty="0"/>
                    </a:p>
                  </a:txBody>
                  <a:tcPr/>
                </a:tc>
              </a:tr>
              <a:tr h="739172">
                <a:tc>
                  <a:txBody>
                    <a:bodyPr/>
                    <a:lstStyle/>
                    <a:p>
                      <a:r>
                        <a:rPr lang="es-ES" dirty="0" smtClean="0"/>
                        <a:t>Oscilaciones atencionales y atención dividida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Prestar atención alternativamente</a:t>
                      </a:r>
                      <a:r>
                        <a:rPr lang="es-ES" baseline="0" dirty="0" smtClean="0"/>
                        <a:t> a estímulos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Atender a varios estímulos y realizar más de una actividad</a:t>
                      </a:r>
                      <a:endParaRPr lang="es-ES" dirty="0"/>
                    </a:p>
                  </a:txBody>
                  <a:tcPr/>
                </a:tc>
              </a:tr>
              <a:tr h="428250">
                <a:tc>
                  <a:txBody>
                    <a:bodyPr/>
                    <a:lstStyle/>
                    <a:p>
                      <a:r>
                        <a:rPr lang="es-ES" dirty="0" smtClean="0"/>
                        <a:t>Memoria sensorial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Inmediata y diferida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Retener impresiones de información sensorial</a:t>
                      </a:r>
                      <a:endParaRPr lang="es-ES" dirty="0"/>
                    </a:p>
                  </a:txBody>
                  <a:tcPr/>
                </a:tc>
              </a:tr>
              <a:tr h="1055960">
                <a:tc>
                  <a:txBody>
                    <a:bodyPr/>
                    <a:lstStyle/>
                    <a:p>
                      <a:r>
                        <a:rPr lang="es-ES" dirty="0" smtClean="0"/>
                        <a:t>Orientación personal y espacial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Sensibilidad superficial y profunda, percepción vestibular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Equilibrio, fuerza, posición</a:t>
                      </a:r>
                      <a:r>
                        <a:rPr lang="es-ES" baseline="0" dirty="0" smtClean="0"/>
                        <a:t> de la persona y los objetos alrededor</a:t>
                      </a:r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  <a:tr h="739172">
                <a:tc>
                  <a:txBody>
                    <a:bodyPr/>
                    <a:lstStyle/>
                    <a:p>
                      <a:r>
                        <a:rPr lang="es-ES" dirty="0" smtClean="0"/>
                        <a:t>Funciones ejecutivas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Predicción, secuenciación</a:t>
                      </a:r>
                      <a:r>
                        <a:rPr lang="es-ES" baseline="0" dirty="0" smtClean="0"/>
                        <a:t> de tareas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Pasos para realizar una determinada actividad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63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26"/>
            <a:ext cx="6562725" cy="41719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191" y="1061424"/>
            <a:ext cx="3014098" cy="54034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73" y="4617001"/>
            <a:ext cx="2466975" cy="18478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4196" y="4608841"/>
            <a:ext cx="2472204" cy="18560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032" y="2269901"/>
            <a:ext cx="2562204" cy="256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09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09508" cy="706964"/>
          </a:xfrm>
        </p:spPr>
        <p:txBody>
          <a:bodyPr/>
          <a:lstStyle/>
          <a:p>
            <a:r>
              <a:rPr lang="es-ES" dirty="0"/>
              <a:t>4</a:t>
            </a:r>
            <a:r>
              <a:rPr lang="es-ES" dirty="0" smtClean="0"/>
              <a:t>. Terapia de reminiscencia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373" y="2668778"/>
            <a:ext cx="10873913" cy="3757779"/>
          </a:xfrm>
        </p:spPr>
        <p:txBody>
          <a:bodyPr>
            <a:normAutofit/>
          </a:bodyPr>
          <a:lstStyle/>
          <a:p>
            <a:pPr lvl="1"/>
            <a:r>
              <a:rPr lang="es-ES" sz="2000" dirty="0" smtClean="0"/>
              <a:t>Técnica que trae a la conciencia experiencias pasadas y conflictos sin resolver</a:t>
            </a:r>
          </a:p>
          <a:p>
            <a:pPr lvl="1"/>
            <a:endParaRPr lang="es-ES" sz="2000" dirty="0" smtClean="0"/>
          </a:p>
          <a:p>
            <a:pPr lvl="1"/>
            <a:r>
              <a:rPr lang="es-ES" sz="2000" dirty="0" smtClean="0"/>
              <a:t>Por lo general se trabaja en sesiones grupales </a:t>
            </a:r>
          </a:p>
          <a:p>
            <a:pPr lvl="1"/>
            <a:endParaRPr lang="es-ES" sz="2000" dirty="0" smtClean="0"/>
          </a:p>
          <a:p>
            <a:pPr lvl="1"/>
            <a:r>
              <a:rPr lang="es-ES" sz="2000" dirty="0" smtClean="0"/>
              <a:t>Objetivos: estimular recuerdos personales y sociales, expresar emociones ante situaciones pasadas, autoconocimiento, facilitar orientación temporal, incrementar recursos para la resolución de conflictos.</a:t>
            </a:r>
          </a:p>
          <a:p>
            <a:pPr marL="457200" lvl="1" indent="0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157591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92427" y="400110"/>
            <a:ext cx="108955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Materiales: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r>
              <a:rPr lang="es-ES" dirty="0" smtClean="0"/>
              <a:t>        Objetos reminiscentes                                                    Fotografías o </a:t>
            </a:r>
            <a:r>
              <a:rPr lang="es-ES" dirty="0"/>
              <a:t>imágenes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               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Periódicos				Libro autobiográfico o cuaderno viajero</a:t>
            </a:r>
            <a:endParaRPr lang="es-ES" dirty="0" smtClean="0"/>
          </a:p>
          <a:p>
            <a:endParaRPr lang="es-ES" sz="2000" u="sng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911" y="1597846"/>
            <a:ext cx="1916202" cy="18027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682" y="1790005"/>
            <a:ext cx="2809875" cy="16287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41522" t="57458" r="3749" b="18934"/>
          <a:stretch/>
        </p:blipFill>
        <p:spPr>
          <a:xfrm>
            <a:off x="793425" y="4349893"/>
            <a:ext cx="3495239" cy="22616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3131" y="4384577"/>
            <a:ext cx="3045117" cy="228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86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92427" y="400110"/>
            <a:ext cx="94500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Dinámicas:</a:t>
            </a:r>
          </a:p>
          <a:p>
            <a:endParaRPr lang="es-ES" dirty="0"/>
          </a:p>
          <a:p>
            <a:r>
              <a:rPr lang="es-ES" dirty="0" smtClean="0"/>
              <a:t>Historias sociales </a:t>
            </a:r>
            <a:r>
              <a:rPr lang="es-ES" dirty="0"/>
              <a:t>con </a:t>
            </a:r>
            <a:r>
              <a:rPr lang="es-ES" dirty="0" smtClean="0"/>
              <a:t>pictogramas				Dramatizaciones</a:t>
            </a:r>
            <a:endParaRPr lang="es-ES" dirty="0"/>
          </a:p>
          <a:p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448" y="2361117"/>
            <a:ext cx="3880834" cy="29106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6949" r="7968" b="5540"/>
          <a:stretch/>
        </p:blipFill>
        <p:spPr>
          <a:xfrm>
            <a:off x="384829" y="1481875"/>
            <a:ext cx="6484977" cy="51087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9489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García Sevilla, J. </a:t>
            </a:r>
            <a:r>
              <a:rPr lang="es-ES" dirty="0"/>
              <a:t>(</a:t>
            </a:r>
            <a:r>
              <a:rPr lang="es-ES" dirty="0" smtClean="0"/>
              <a:t>2009). </a:t>
            </a:r>
            <a:r>
              <a:rPr lang="es-ES" i="1" dirty="0" smtClean="0"/>
              <a:t>Estimulación cognitiva. </a:t>
            </a:r>
            <a:r>
              <a:rPr lang="es-ES" dirty="0" smtClean="0"/>
              <a:t>Universidad de Murcia, España. </a:t>
            </a:r>
          </a:p>
          <a:p>
            <a:pPr lvl="0"/>
            <a:r>
              <a:rPr lang="es-ES" dirty="0" smtClean="0"/>
              <a:t>Sardinero Peña, A. </a:t>
            </a:r>
            <a:r>
              <a:rPr lang="es-ES" dirty="0"/>
              <a:t>(</a:t>
            </a:r>
            <a:r>
              <a:rPr lang="es-ES" dirty="0" smtClean="0"/>
              <a:t>2010). Guía didáctica </a:t>
            </a:r>
            <a:r>
              <a:rPr lang="es-ES" i="1" dirty="0" smtClean="0"/>
              <a:t>“Estimulación cognitiva para adultos” </a:t>
            </a:r>
            <a:r>
              <a:rPr lang="es-ES" dirty="0" smtClean="0"/>
              <a:t>Grupo </a:t>
            </a:r>
            <a:r>
              <a:rPr lang="es-ES" dirty="0" err="1" smtClean="0"/>
              <a:t>Gesfomedia</a:t>
            </a:r>
            <a:r>
              <a:rPr lang="es-ES" dirty="0" smtClean="0"/>
              <a:t>. Madrid, España.</a:t>
            </a:r>
          </a:p>
          <a:p>
            <a:pPr lvl="0"/>
            <a:r>
              <a:rPr lang="es-ES" dirty="0" smtClean="0"/>
              <a:t>(2010) Apoyo psicosocial , atención relacional y comunicativa en instituciones</a:t>
            </a:r>
            <a:r>
              <a:rPr lang="es-ES" i="1" dirty="0" smtClean="0"/>
              <a:t>. Mantenimiento y mejora de las actividades diarias de personas dependientes en instituciones</a:t>
            </a:r>
            <a:r>
              <a:rPr lang="es-ES" dirty="0" smtClean="0"/>
              <a:t>. Andalucía, España.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99891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8588" y="703212"/>
            <a:ext cx="8761413" cy="706964"/>
          </a:xfrm>
        </p:spPr>
        <p:txBody>
          <a:bodyPr/>
          <a:lstStyle/>
          <a:p>
            <a:r>
              <a:rPr lang="es-ES" sz="3200" dirty="0" smtClean="0"/>
              <a:t>Áreas de intervención en la atención de personas con discapacidad intelectual</a:t>
            </a:r>
            <a:endParaRPr lang="es-ES" sz="32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998762"/>
              </p:ext>
            </p:extLst>
          </p:nvPr>
        </p:nvGraphicFramePr>
        <p:xfrm>
          <a:off x="576151" y="1893194"/>
          <a:ext cx="10654226" cy="484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63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1472" y="819122"/>
            <a:ext cx="8761413" cy="706964"/>
          </a:xfrm>
        </p:spPr>
        <p:txBody>
          <a:bodyPr/>
          <a:lstStyle/>
          <a:p>
            <a:pPr algn="ctr"/>
            <a:r>
              <a:rPr lang="es-ES" dirty="0" smtClean="0"/>
              <a:t>Estimulación cognitiva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3203" y="2357081"/>
            <a:ext cx="10637949" cy="1197735"/>
          </a:xfrm>
        </p:spPr>
        <p:txBody>
          <a:bodyPr/>
          <a:lstStyle/>
          <a:p>
            <a:r>
              <a:rPr lang="es-ES" dirty="0" smtClean="0"/>
              <a:t>Disciplina de intervención psicológica que integra un conjunto de técnicas que tienen el objetivo de mejorar, ejercitar y rehabilitar las capacidades y funciones cognitivas que permiten al sujeto mejorar su calidad de vida y la adaptación al entorno. (García, 2009)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622042" y="3693313"/>
            <a:ext cx="3709110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numCol="1">
            <a:spAutoFit/>
          </a:bodyPr>
          <a:lstStyle/>
          <a:p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Capacidades cognitivas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Percepción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Razonamiento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Abstracción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Lenguaje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Procesos de orientación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814937324"/>
              </p:ext>
            </p:extLst>
          </p:nvPr>
        </p:nvGraphicFramePr>
        <p:xfrm>
          <a:off x="2963098" y="3554814"/>
          <a:ext cx="3822271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63780656"/>
              </p:ext>
            </p:extLst>
          </p:nvPr>
        </p:nvGraphicFramePr>
        <p:xfrm>
          <a:off x="797032" y="4385811"/>
          <a:ext cx="1668879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Abrir llave 9"/>
          <p:cNvSpPr/>
          <p:nvPr/>
        </p:nvSpPr>
        <p:spPr>
          <a:xfrm>
            <a:off x="2598594" y="3733909"/>
            <a:ext cx="231820" cy="23308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3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09508" cy="706964"/>
          </a:xfrm>
        </p:spPr>
        <p:txBody>
          <a:bodyPr/>
          <a:lstStyle/>
          <a:p>
            <a:r>
              <a:rPr lang="es-ES" dirty="0" smtClean="0"/>
              <a:t>1. Entrenamiento cognitivo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1321" y="2655900"/>
            <a:ext cx="8581474" cy="3578358"/>
          </a:xfrm>
        </p:spPr>
        <p:txBody>
          <a:bodyPr>
            <a:normAutofit/>
          </a:bodyPr>
          <a:lstStyle/>
          <a:p>
            <a:r>
              <a:rPr lang="es-ES" sz="2400" dirty="0" smtClean="0"/>
              <a:t>Programas de entrenamiento cognitivo</a:t>
            </a:r>
          </a:p>
          <a:p>
            <a:pPr marL="0" indent="0">
              <a:buNone/>
            </a:pPr>
            <a:endParaRPr lang="es-ES" sz="2400" dirty="0" smtClean="0"/>
          </a:p>
          <a:p>
            <a:pPr lvl="1"/>
            <a:r>
              <a:rPr lang="es-ES" sz="1800" dirty="0" smtClean="0"/>
              <a:t>Inespecífico: intervención global de las funciones cognitivas. Personas con o sin discapacidad pueden realizar los ejercicios con el objetivo de mejorar y ejercitar el funcionamiento cognitivo</a:t>
            </a:r>
          </a:p>
          <a:p>
            <a:pPr marL="457200" lvl="1" indent="0">
              <a:buNone/>
            </a:pPr>
            <a:endParaRPr lang="es-ES" sz="1800" dirty="0" smtClean="0"/>
          </a:p>
          <a:p>
            <a:pPr lvl="1"/>
            <a:r>
              <a:rPr lang="es-ES" sz="1800" dirty="0" smtClean="0"/>
              <a:t>Terapia cognitiva específica: utilizado en población con déficit o deterioro cognitivo, se estimulan áreas determinadas a través de ejercicios aplicados en las actividades de la vida diaria. </a:t>
            </a:r>
            <a:endParaRPr lang="es-ES" sz="1800" dirty="0"/>
          </a:p>
          <a:p>
            <a:endParaRPr lang="es-ES" sz="1900" dirty="0" smtClean="0"/>
          </a:p>
        </p:txBody>
      </p:sp>
    </p:spTree>
    <p:extLst>
      <p:ext uri="{BB962C8B-B14F-4D97-AF65-F5344CB8AC3E}">
        <p14:creationId xmlns:p14="http://schemas.microsoft.com/office/powerpoint/2010/main" val="394999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23869" y="446892"/>
            <a:ext cx="9749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Ejemplo de ejercicios de estimulación</a:t>
            </a:r>
            <a:endParaRPr lang="es-ES" sz="2000" u="sng" dirty="0"/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042913"/>
              </p:ext>
            </p:extLst>
          </p:nvPr>
        </p:nvGraphicFramePr>
        <p:xfrm>
          <a:off x="309092" y="837127"/>
          <a:ext cx="10464084" cy="5731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153"/>
                <a:gridCol w="5801931"/>
              </a:tblGrid>
              <a:tr h="431051">
                <a:tc>
                  <a:txBody>
                    <a:bodyPr/>
                    <a:lstStyle/>
                    <a:p>
                      <a:r>
                        <a:rPr lang="es-ES" dirty="0" smtClean="0"/>
                        <a:t>Actividad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Aplicación</a:t>
                      </a:r>
                      <a:r>
                        <a:rPr lang="es-ES" baseline="0" dirty="0" smtClean="0"/>
                        <a:t> en la vida diaria</a:t>
                      </a:r>
                      <a:endParaRPr lang="es-ES" dirty="0"/>
                    </a:p>
                  </a:txBody>
                  <a:tcPr/>
                </a:tc>
              </a:tr>
              <a:tr h="2650024">
                <a:tc>
                  <a:txBody>
                    <a:bodyPr/>
                    <a:lstStyle/>
                    <a:p>
                      <a:r>
                        <a:rPr lang="es-ES" dirty="0" smtClean="0"/>
                        <a:t>Orden</a:t>
                      </a:r>
                      <a:r>
                        <a:rPr lang="es-ES" baseline="0" dirty="0" smtClean="0"/>
                        <a:t> de secuencias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Procedimiento</a:t>
                      </a:r>
                      <a:r>
                        <a:rPr lang="es-ES" baseline="0" dirty="0" smtClean="0"/>
                        <a:t> para actividades diarias</a:t>
                      </a:r>
                      <a:endParaRPr lang="es-ES" dirty="0"/>
                    </a:p>
                  </a:txBody>
                  <a:tcPr/>
                </a:tc>
              </a:tr>
              <a:tr h="2650024">
                <a:tc>
                  <a:txBody>
                    <a:bodyPr/>
                    <a:lstStyle/>
                    <a:p>
                      <a:r>
                        <a:rPr lang="es-ES" dirty="0" smtClean="0"/>
                        <a:t>Memoria visual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Uso del transporte público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Imagen 14"/>
          <p:cNvPicPr/>
          <p:nvPr/>
        </p:nvPicPr>
        <p:blipFill rotWithShape="1">
          <a:blip r:embed="rId2"/>
          <a:srcRect l="18215" t="29044" r="18054" b="29272"/>
          <a:stretch/>
        </p:blipFill>
        <p:spPr bwMode="auto">
          <a:xfrm>
            <a:off x="5384366" y="1622736"/>
            <a:ext cx="5118354" cy="2112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8836" t="4410" r="10759"/>
          <a:stretch/>
        </p:blipFill>
        <p:spPr>
          <a:xfrm>
            <a:off x="5267460" y="4265909"/>
            <a:ext cx="2794716" cy="221055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/>
          <a:srcRect l="21577" t="28365" r="69469" b="54555"/>
          <a:stretch/>
        </p:blipFill>
        <p:spPr>
          <a:xfrm>
            <a:off x="8355168" y="4453753"/>
            <a:ext cx="1445654" cy="183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00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09508" cy="706964"/>
          </a:xfrm>
        </p:spPr>
        <p:txBody>
          <a:bodyPr/>
          <a:lstStyle/>
          <a:p>
            <a:r>
              <a:rPr lang="es-ES" dirty="0"/>
              <a:t>2</a:t>
            </a:r>
            <a:r>
              <a:rPr lang="es-ES" dirty="0" smtClean="0"/>
              <a:t>. Terapia de orientación a la realidad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373" y="2668778"/>
            <a:ext cx="10873913" cy="3757779"/>
          </a:xfrm>
        </p:spPr>
        <p:txBody>
          <a:bodyPr>
            <a:normAutofit/>
          </a:bodyPr>
          <a:lstStyle/>
          <a:p>
            <a:pPr lvl="1"/>
            <a:r>
              <a:rPr lang="es-ES" sz="2000" dirty="0" smtClean="0"/>
              <a:t>Surgió en 1958 como una técnica para mejorar la calidad de vida de las personas ancianas.</a:t>
            </a:r>
          </a:p>
          <a:p>
            <a:pPr lvl="1"/>
            <a:r>
              <a:rPr lang="es-ES" sz="2000" dirty="0" smtClean="0"/>
              <a:t>Se utiliza en personas con alteraciones de orientación </a:t>
            </a:r>
            <a:r>
              <a:rPr lang="es-ES" sz="2000" dirty="0" err="1" smtClean="0"/>
              <a:t>temporo</a:t>
            </a:r>
            <a:r>
              <a:rPr lang="es-ES" sz="2000" dirty="0" smtClean="0"/>
              <a:t>-espacial, dificultades en la memoria y estados de confusión.</a:t>
            </a:r>
          </a:p>
          <a:p>
            <a:pPr lvl="1"/>
            <a:r>
              <a:rPr lang="es-ES" sz="2000" dirty="0" smtClean="0"/>
              <a:t>Tiene el objetivo de estimular la </a:t>
            </a:r>
            <a:r>
              <a:rPr lang="es-ES" sz="2000" dirty="0"/>
              <a:t>interacción </a:t>
            </a:r>
            <a:r>
              <a:rPr lang="es-ES" sz="2000" dirty="0" smtClean="0"/>
              <a:t>social, comunicación y mejorar las conductas sociales.</a:t>
            </a:r>
          </a:p>
          <a:p>
            <a:pPr lvl="1"/>
            <a:r>
              <a:rPr lang="es-ES" sz="2000" dirty="0" smtClean="0"/>
              <a:t>Se trabaja información actual del contexto, aspectos sobre sí mismo y orientación básica temporal y espacial.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75861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82581" y="528034"/>
            <a:ext cx="9741769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Actividades y materiales:</a:t>
            </a:r>
          </a:p>
          <a:p>
            <a:endParaRPr lang="es-E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Tablero de orientación a la realidad</a:t>
            </a:r>
          </a:p>
          <a:p>
            <a:pPr lvl="1"/>
            <a:r>
              <a:rPr lang="es-ES" dirty="0" smtClean="0"/>
              <a:t>Orientación temporal, manejo del reloj, horario diario, información del contexto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t="6385" r="6666" b="5540"/>
          <a:stretch/>
        </p:blipFill>
        <p:spPr>
          <a:xfrm>
            <a:off x="3000778" y="1996792"/>
            <a:ext cx="5666704" cy="41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70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6770" y="815110"/>
            <a:ext cx="90838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Actividades para estimular las funciones ejecutivas </a:t>
            </a:r>
          </a:p>
          <a:p>
            <a:pPr lvl="1"/>
            <a:r>
              <a:rPr lang="es-ES" dirty="0" smtClean="0"/>
              <a:t>Ayudan </a:t>
            </a:r>
            <a:r>
              <a:rPr lang="es-ES" dirty="0"/>
              <a:t>a dirigir a la propia persona en su vida </a:t>
            </a:r>
            <a:r>
              <a:rPr lang="es-ES" dirty="0" smtClean="0"/>
              <a:t>cotidiana, secuencias de actividades, organización, planificación</a:t>
            </a:r>
          </a:p>
          <a:p>
            <a:pPr lvl="1"/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7798" t="34463" r="16675" b="34375"/>
          <a:stretch/>
        </p:blipFill>
        <p:spPr>
          <a:xfrm>
            <a:off x="798204" y="2292438"/>
            <a:ext cx="10264748" cy="274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8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47728" y="142533"/>
            <a:ext cx="6875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Horarios de pictogramas (diarios, semanales, mensuales)</a:t>
            </a:r>
            <a:endParaRPr lang="es-ES" dirty="0" smtClean="0"/>
          </a:p>
          <a:p>
            <a:endParaRPr lang="es-ES" u="sng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r="4450" b="46871"/>
          <a:stretch/>
        </p:blipFill>
        <p:spPr>
          <a:xfrm>
            <a:off x="4159876" y="3811282"/>
            <a:ext cx="3544005" cy="28728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" t="21916" r="1337" b="14447"/>
          <a:stretch/>
        </p:blipFill>
        <p:spPr>
          <a:xfrm>
            <a:off x="1893193" y="643944"/>
            <a:ext cx="8332632" cy="306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67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477</TotalTime>
  <Words>661</Words>
  <Application>Microsoft Office PowerPoint</Application>
  <PresentationFormat>Panorámica</PresentationFormat>
  <Paragraphs>124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Sala de reuniones Ion</vt:lpstr>
      <vt:lpstr>TÉCNICAS DE INTERVENCIÓN COGNITIVA PARA PERSONAS CON DISCAPACIDAD INTELECTUAL</vt:lpstr>
      <vt:lpstr>Áreas de intervención en la atención de personas con discapacidad intelectual</vt:lpstr>
      <vt:lpstr>Estimulación cognitiva</vt:lpstr>
      <vt:lpstr>1. Entrenamiento cognitivo</vt:lpstr>
      <vt:lpstr>Presentación de PowerPoint</vt:lpstr>
      <vt:lpstr>2. Terapia de orientación a la realidad</vt:lpstr>
      <vt:lpstr>Presentación de PowerPoint</vt:lpstr>
      <vt:lpstr>Presentación de PowerPoint</vt:lpstr>
      <vt:lpstr>Presentación de PowerPoint</vt:lpstr>
      <vt:lpstr>Presentación de PowerPoint</vt:lpstr>
      <vt:lpstr>3. Estimulación sensorial</vt:lpstr>
      <vt:lpstr>Presentación de PowerPoint</vt:lpstr>
      <vt:lpstr>Presentación de PowerPoint</vt:lpstr>
      <vt:lpstr>4. Terapia de reminiscencia </vt:lpstr>
      <vt:lpstr>Presentación de PowerPoint</vt:lpstr>
      <vt:lpstr>Presentación de PowerPoint</vt:lpstr>
      <vt:lpstr>Bibliografía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COMUNICACIÓN ALTERNATIVA Y AUMENTATIVA</dc:title>
  <dc:creator>Mayra Alison Angulo Alcocer</dc:creator>
  <cp:lastModifiedBy>Mayra Alison Angulo Alcocer</cp:lastModifiedBy>
  <cp:revision>47</cp:revision>
  <dcterms:created xsi:type="dcterms:W3CDTF">2016-01-28T04:40:59Z</dcterms:created>
  <dcterms:modified xsi:type="dcterms:W3CDTF">2016-07-07T05:33:01Z</dcterms:modified>
</cp:coreProperties>
</file>