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381" r:id="rId4"/>
    <p:sldId id="382" r:id="rId5"/>
    <p:sldId id="259" r:id="rId6"/>
    <p:sldId id="260" r:id="rId7"/>
    <p:sldId id="383" r:id="rId8"/>
    <p:sldId id="384" r:id="rId9"/>
    <p:sldId id="386" r:id="rId10"/>
    <p:sldId id="385" r:id="rId11"/>
    <p:sldId id="387" r:id="rId12"/>
    <p:sldId id="262" r:id="rId13"/>
    <p:sldId id="388" r:id="rId14"/>
    <p:sldId id="389" r:id="rId15"/>
    <p:sldId id="390" r:id="rId16"/>
    <p:sldId id="391" r:id="rId17"/>
    <p:sldId id="342" r:id="rId18"/>
    <p:sldId id="343" r:id="rId19"/>
    <p:sldId id="344" r:id="rId20"/>
    <p:sldId id="345" r:id="rId21"/>
    <p:sldId id="346" r:id="rId22"/>
    <p:sldId id="347" r:id="rId23"/>
    <p:sldId id="348" r:id="rId24"/>
    <p:sldId id="349" r:id="rId25"/>
    <p:sldId id="318" r:id="rId26"/>
    <p:sldId id="319" r:id="rId27"/>
    <p:sldId id="333" r:id="rId28"/>
    <p:sldId id="320" r:id="rId29"/>
    <p:sldId id="321" r:id="rId30"/>
    <p:sldId id="322" r:id="rId31"/>
    <p:sldId id="323" r:id="rId32"/>
    <p:sldId id="324" r:id="rId33"/>
    <p:sldId id="325" r:id="rId34"/>
    <p:sldId id="326" r:id="rId35"/>
    <p:sldId id="327" r:id="rId36"/>
    <p:sldId id="328" r:id="rId37"/>
    <p:sldId id="329" r:id="rId38"/>
    <p:sldId id="330" r:id="rId39"/>
    <p:sldId id="331" r:id="rId40"/>
    <p:sldId id="332" r:id="rId41"/>
    <p:sldId id="334" r:id="rId42"/>
    <p:sldId id="335" r:id="rId43"/>
    <p:sldId id="336" r:id="rId44"/>
    <p:sldId id="337" r:id="rId45"/>
    <p:sldId id="338" r:id="rId46"/>
    <p:sldId id="339" r:id="rId47"/>
    <p:sldId id="317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50" r:id="rId58"/>
    <p:sldId id="310" r:id="rId59"/>
    <p:sldId id="311" r:id="rId60"/>
    <p:sldId id="289" r:id="rId61"/>
    <p:sldId id="276" r:id="rId62"/>
    <p:sldId id="277" r:id="rId63"/>
    <p:sldId id="298" r:id="rId64"/>
    <p:sldId id="266" r:id="rId65"/>
    <p:sldId id="257" r:id="rId66"/>
    <p:sldId id="351" r:id="rId67"/>
    <p:sldId id="358" r:id="rId68"/>
    <p:sldId id="359" r:id="rId69"/>
    <p:sldId id="360" r:id="rId70"/>
    <p:sldId id="361" r:id="rId71"/>
    <p:sldId id="362" r:id="rId72"/>
    <p:sldId id="363" r:id="rId73"/>
    <p:sldId id="367" r:id="rId74"/>
    <p:sldId id="368" r:id="rId75"/>
    <p:sldId id="369" r:id="rId76"/>
    <p:sldId id="373" r:id="rId77"/>
    <p:sldId id="374" r:id="rId78"/>
    <p:sldId id="375" r:id="rId79"/>
    <p:sldId id="376" r:id="rId80"/>
    <p:sldId id="379" r:id="rId81"/>
    <p:sldId id="377" r:id="rId82"/>
    <p:sldId id="378" r:id="rId83"/>
    <p:sldId id="380" r:id="rId84"/>
  </p:sldIdLst>
  <p:sldSz cx="9144000" cy="6858000" type="screen4x3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9" autoAdjust="0"/>
    <p:restoredTop sz="86380" autoAdjust="0"/>
  </p:normalViewPr>
  <p:slideViewPr>
    <p:cSldViewPr>
      <p:cViewPr varScale="1">
        <p:scale>
          <a:sx n="67" d="100"/>
          <a:sy n="67" d="100"/>
        </p:scale>
        <p:origin x="-9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0" y="22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189F0F-4C1D-4674-BB57-C12BF39BE6ED}" type="doc">
      <dgm:prSet loTypeId="urn:microsoft.com/office/officeart/2005/8/layout/orgChart1" loCatId="hierarchy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es-BO"/>
        </a:p>
      </dgm:t>
    </dgm:pt>
    <dgm:pt modelId="{41A52DA6-82DB-4F25-9FF3-C8D9F1E48FFF}">
      <dgm:prSet phldrT="[Texto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BO" sz="1800" dirty="0" smtClean="0">
              <a:solidFill>
                <a:srgbClr val="7030A0"/>
              </a:solidFill>
            </a:rPr>
            <a:t>Lesión cerebral infantil</a:t>
          </a:r>
          <a:endParaRPr lang="es-BO" sz="1800" dirty="0">
            <a:solidFill>
              <a:srgbClr val="7030A0"/>
            </a:solidFill>
          </a:endParaRPr>
        </a:p>
      </dgm:t>
    </dgm:pt>
    <dgm:pt modelId="{7DAECF71-90A4-4D96-BC42-88189973DFA4}" type="parTrans" cxnId="{2006D883-1D9A-4658-9713-7413405268A2}">
      <dgm:prSet/>
      <dgm:spPr/>
      <dgm:t>
        <a:bodyPr/>
        <a:lstStyle/>
        <a:p>
          <a:endParaRPr lang="es-BO"/>
        </a:p>
      </dgm:t>
    </dgm:pt>
    <dgm:pt modelId="{67413F62-F5D3-4FF8-8A5E-D0B286C0B829}" type="sibTrans" cxnId="{2006D883-1D9A-4658-9713-7413405268A2}">
      <dgm:prSet/>
      <dgm:spPr/>
      <dgm:t>
        <a:bodyPr/>
        <a:lstStyle/>
        <a:p>
          <a:endParaRPr lang="es-BO"/>
        </a:p>
      </dgm:t>
    </dgm:pt>
    <dgm:pt modelId="{611C49FF-A1BE-47EC-9F32-9906B74B62DD}">
      <dgm:prSet phldrT="[Texto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BO" sz="1800" dirty="0" smtClean="0"/>
            <a:t>IMOC</a:t>
          </a:r>
          <a:endParaRPr lang="es-BO" sz="1800" dirty="0"/>
        </a:p>
      </dgm:t>
    </dgm:pt>
    <dgm:pt modelId="{3D9C2FB7-16DB-4325-8474-0CB1F2DDE7E4}" type="parTrans" cxnId="{CEEBDE0B-2822-4F2F-8585-EE2692169AA5}">
      <dgm:prSet/>
      <dgm:spPr/>
      <dgm:t>
        <a:bodyPr/>
        <a:lstStyle/>
        <a:p>
          <a:endParaRPr lang="es-BO"/>
        </a:p>
      </dgm:t>
    </dgm:pt>
    <dgm:pt modelId="{8C40CC8F-4815-4754-BC1B-6B3AE34F845C}" type="sibTrans" cxnId="{CEEBDE0B-2822-4F2F-8585-EE2692169AA5}">
      <dgm:prSet/>
      <dgm:spPr/>
      <dgm:t>
        <a:bodyPr/>
        <a:lstStyle/>
        <a:p>
          <a:endParaRPr lang="es-BO"/>
        </a:p>
      </dgm:t>
    </dgm:pt>
    <dgm:pt modelId="{2EA23820-A3C8-4E2D-B807-87712872B481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BO" sz="1200" dirty="0" smtClean="0"/>
            <a:t>Retraso mental o retardo mental</a:t>
          </a:r>
          <a:endParaRPr lang="es-BO" sz="1200" dirty="0"/>
        </a:p>
      </dgm:t>
    </dgm:pt>
    <dgm:pt modelId="{1BDDD1C8-5086-44AA-9421-746CD8C936BF}" type="parTrans" cxnId="{B1C331D8-526B-4570-AC85-BBDE8290AF9C}">
      <dgm:prSet/>
      <dgm:spPr/>
      <dgm:t>
        <a:bodyPr/>
        <a:lstStyle/>
        <a:p>
          <a:endParaRPr lang="es-BO"/>
        </a:p>
      </dgm:t>
    </dgm:pt>
    <dgm:pt modelId="{DF4BA719-9A08-4000-B722-C8500557BB5A}" type="sibTrans" cxnId="{B1C331D8-526B-4570-AC85-BBDE8290AF9C}">
      <dgm:prSet/>
      <dgm:spPr/>
      <dgm:t>
        <a:bodyPr/>
        <a:lstStyle/>
        <a:p>
          <a:endParaRPr lang="es-BO"/>
        </a:p>
      </dgm:t>
    </dgm:pt>
    <dgm:pt modelId="{84F9B073-A4B7-4122-9CE8-3511356C8DAB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BO" sz="1200" b="1" dirty="0" smtClean="0">
              <a:solidFill>
                <a:srgbClr val="7030A0"/>
              </a:solidFill>
            </a:rPr>
            <a:t>CLÍNICA</a:t>
          </a:r>
          <a:endParaRPr lang="es-BO" sz="1200" b="1" dirty="0">
            <a:solidFill>
              <a:srgbClr val="7030A0"/>
            </a:solidFill>
          </a:endParaRPr>
        </a:p>
      </dgm:t>
    </dgm:pt>
    <dgm:pt modelId="{856E4FB0-2C7B-44F3-B5EA-9BD9F0337531}" type="parTrans" cxnId="{4E270691-3E35-4675-9A47-21130103E6A7}">
      <dgm:prSet/>
      <dgm:spPr/>
      <dgm:t>
        <a:bodyPr/>
        <a:lstStyle/>
        <a:p>
          <a:endParaRPr lang="es-BO"/>
        </a:p>
      </dgm:t>
    </dgm:pt>
    <dgm:pt modelId="{4B795742-FEDB-4C07-8482-32730300F4D9}" type="sibTrans" cxnId="{4E270691-3E35-4675-9A47-21130103E6A7}">
      <dgm:prSet/>
      <dgm:spPr/>
      <dgm:t>
        <a:bodyPr/>
        <a:lstStyle/>
        <a:p>
          <a:endParaRPr lang="es-BO"/>
        </a:p>
      </dgm:t>
    </dgm:pt>
    <dgm:pt modelId="{0A146B27-504B-4398-A00D-D1E0DF464F52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BO" sz="1200" b="1" dirty="0" smtClean="0">
              <a:solidFill>
                <a:srgbClr val="FF0000"/>
              </a:solidFill>
            </a:rPr>
            <a:t>TOPOGRAFÍA</a:t>
          </a:r>
          <a:endParaRPr lang="es-BO" sz="1200" b="1" dirty="0">
            <a:solidFill>
              <a:srgbClr val="FF0000"/>
            </a:solidFill>
          </a:endParaRPr>
        </a:p>
      </dgm:t>
    </dgm:pt>
    <dgm:pt modelId="{60977FD8-7C57-4876-A3C3-521EC956389A}" type="parTrans" cxnId="{CE5F4499-4D7A-4D2B-816C-5EDAF897C975}">
      <dgm:prSet/>
      <dgm:spPr/>
      <dgm:t>
        <a:bodyPr/>
        <a:lstStyle/>
        <a:p>
          <a:endParaRPr lang="es-BO"/>
        </a:p>
      </dgm:t>
    </dgm:pt>
    <dgm:pt modelId="{2DAB29BB-F2D7-4CBB-B4CA-A4B376B680C8}" type="sibTrans" cxnId="{CE5F4499-4D7A-4D2B-816C-5EDAF897C975}">
      <dgm:prSet/>
      <dgm:spPr/>
      <dgm:t>
        <a:bodyPr/>
        <a:lstStyle/>
        <a:p>
          <a:endParaRPr lang="es-BO"/>
        </a:p>
      </dgm:t>
    </dgm:pt>
    <dgm:pt modelId="{739DDAE4-99E9-4D7E-8B18-6DBD97A5BC14}">
      <dgm:prSet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BO" sz="1200" b="1" dirty="0" smtClean="0">
              <a:solidFill>
                <a:srgbClr val="00B050"/>
              </a:solidFill>
            </a:rPr>
            <a:t>TONO</a:t>
          </a:r>
          <a:endParaRPr lang="es-BO" sz="1200" b="1" dirty="0">
            <a:solidFill>
              <a:srgbClr val="00B050"/>
            </a:solidFill>
          </a:endParaRPr>
        </a:p>
      </dgm:t>
    </dgm:pt>
    <dgm:pt modelId="{1A312666-6E0F-4C08-8EC5-5D1E88F3CCAA}" type="parTrans" cxnId="{4F4BF784-1B2C-4343-9E72-4E19D7CDCEA5}">
      <dgm:prSet/>
      <dgm:spPr/>
      <dgm:t>
        <a:bodyPr/>
        <a:lstStyle/>
        <a:p>
          <a:endParaRPr lang="es-BO"/>
        </a:p>
      </dgm:t>
    </dgm:pt>
    <dgm:pt modelId="{1B9B1977-DD1A-4E86-8571-998731619090}" type="sibTrans" cxnId="{4F4BF784-1B2C-4343-9E72-4E19D7CDCEA5}">
      <dgm:prSet/>
      <dgm:spPr/>
      <dgm:t>
        <a:bodyPr/>
        <a:lstStyle/>
        <a:p>
          <a:endParaRPr lang="es-BO"/>
        </a:p>
      </dgm:t>
    </dgm:pt>
    <dgm:pt modelId="{CEC7D6E7-BEF4-4864-A686-21419307DB26}">
      <dgm:prSet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BO" sz="1200" b="1" dirty="0" smtClean="0">
              <a:solidFill>
                <a:srgbClr val="0070C0"/>
              </a:solidFill>
            </a:rPr>
            <a:t>GRADO DE DISFUNCIÓN O DEPENDENCIA</a:t>
          </a:r>
          <a:endParaRPr lang="es-BO" sz="1200" b="1" dirty="0">
            <a:solidFill>
              <a:srgbClr val="0070C0"/>
            </a:solidFill>
          </a:endParaRPr>
        </a:p>
      </dgm:t>
    </dgm:pt>
    <dgm:pt modelId="{95D60BDF-066D-4A84-B203-3220A0AB2654}" type="parTrans" cxnId="{67F80461-919B-4564-AEE2-0EC5DC530497}">
      <dgm:prSet/>
      <dgm:spPr/>
      <dgm:t>
        <a:bodyPr/>
        <a:lstStyle/>
        <a:p>
          <a:endParaRPr lang="es-BO"/>
        </a:p>
      </dgm:t>
    </dgm:pt>
    <dgm:pt modelId="{B4A96112-D248-4882-8972-CAEEC6B9C389}" type="sibTrans" cxnId="{67F80461-919B-4564-AEE2-0EC5DC530497}">
      <dgm:prSet/>
      <dgm:spPr/>
      <dgm:t>
        <a:bodyPr/>
        <a:lstStyle/>
        <a:p>
          <a:endParaRPr lang="es-BO"/>
        </a:p>
      </dgm:t>
    </dgm:pt>
    <dgm:pt modelId="{5839EFE9-AA9C-4EE5-986E-69ACC99456B6}">
      <dgm:prSet/>
      <dgm:spPr/>
      <dgm:t>
        <a:bodyPr/>
        <a:lstStyle/>
        <a:p>
          <a:r>
            <a:rPr lang="es-BO" dirty="0" err="1" smtClean="0"/>
            <a:t>Monoparesia</a:t>
          </a:r>
          <a:endParaRPr lang="es-BO" dirty="0"/>
        </a:p>
      </dgm:t>
    </dgm:pt>
    <dgm:pt modelId="{C41C278B-4DD5-41AE-B9C5-EF844B8190E0}" type="sibTrans" cxnId="{8197A86D-DD44-4D29-BE6E-FD03DE83F1FD}">
      <dgm:prSet/>
      <dgm:spPr/>
      <dgm:t>
        <a:bodyPr/>
        <a:lstStyle/>
        <a:p>
          <a:endParaRPr lang="es-BO"/>
        </a:p>
      </dgm:t>
    </dgm:pt>
    <dgm:pt modelId="{82871B10-8575-4AFF-8E28-93C3931D7B71}" type="parTrans" cxnId="{8197A86D-DD44-4D29-BE6E-FD03DE83F1FD}">
      <dgm:prSet/>
      <dgm:spPr/>
      <dgm:t>
        <a:bodyPr/>
        <a:lstStyle/>
        <a:p>
          <a:endParaRPr lang="es-BO"/>
        </a:p>
      </dgm:t>
    </dgm:pt>
    <dgm:pt modelId="{1743F09C-7C29-43AD-B9AD-61797609572F}">
      <dgm:prSet/>
      <dgm:spPr/>
      <dgm:t>
        <a:bodyPr/>
        <a:lstStyle/>
        <a:p>
          <a:r>
            <a:rPr lang="es-BO" dirty="0" smtClean="0"/>
            <a:t>Espástico </a:t>
          </a:r>
          <a:endParaRPr lang="es-BO" dirty="0"/>
        </a:p>
      </dgm:t>
    </dgm:pt>
    <dgm:pt modelId="{F50C85D2-DB04-4CA2-80E9-31B91505590D}" type="parTrans" cxnId="{60EE5941-3C72-448A-A560-8D3596629DAF}">
      <dgm:prSet/>
      <dgm:spPr/>
      <dgm:t>
        <a:bodyPr/>
        <a:lstStyle/>
        <a:p>
          <a:endParaRPr lang="es-BO"/>
        </a:p>
      </dgm:t>
    </dgm:pt>
    <dgm:pt modelId="{1AAE902C-1C22-4DF3-91CA-7E60DCC4FF3A}" type="sibTrans" cxnId="{60EE5941-3C72-448A-A560-8D3596629DAF}">
      <dgm:prSet/>
      <dgm:spPr/>
      <dgm:t>
        <a:bodyPr/>
        <a:lstStyle/>
        <a:p>
          <a:endParaRPr lang="es-BO"/>
        </a:p>
      </dgm:t>
    </dgm:pt>
    <dgm:pt modelId="{3FD1C9B9-C885-4357-8109-6FB464EF0B88}">
      <dgm:prSet/>
      <dgm:spPr/>
      <dgm:t>
        <a:bodyPr/>
        <a:lstStyle/>
        <a:p>
          <a:r>
            <a:rPr lang="es-BO" dirty="0" smtClean="0"/>
            <a:t>Flácido </a:t>
          </a:r>
          <a:endParaRPr lang="es-BO" dirty="0"/>
        </a:p>
      </dgm:t>
    </dgm:pt>
    <dgm:pt modelId="{C64985D7-A7CC-474D-81B4-D8F6EA08293F}" type="parTrans" cxnId="{A54D614C-E148-4B82-A5CE-68BFC7AF1F08}">
      <dgm:prSet/>
      <dgm:spPr/>
      <dgm:t>
        <a:bodyPr/>
        <a:lstStyle/>
        <a:p>
          <a:endParaRPr lang="es-BO"/>
        </a:p>
      </dgm:t>
    </dgm:pt>
    <dgm:pt modelId="{56EB6C88-96D8-4742-9527-37D1915D5A07}" type="sibTrans" cxnId="{A54D614C-E148-4B82-A5CE-68BFC7AF1F08}">
      <dgm:prSet/>
      <dgm:spPr/>
      <dgm:t>
        <a:bodyPr/>
        <a:lstStyle/>
        <a:p>
          <a:endParaRPr lang="es-BO"/>
        </a:p>
      </dgm:t>
    </dgm:pt>
    <dgm:pt modelId="{EA99AC0F-843B-42C4-83D3-505B09990514}">
      <dgm:prSet/>
      <dgm:spPr/>
      <dgm:t>
        <a:bodyPr/>
        <a:lstStyle/>
        <a:p>
          <a:r>
            <a:rPr lang="es-BO" dirty="0" err="1" smtClean="0"/>
            <a:t>Atetoide</a:t>
          </a:r>
          <a:r>
            <a:rPr lang="es-BO" dirty="0" smtClean="0"/>
            <a:t> </a:t>
          </a:r>
          <a:endParaRPr lang="es-BO" dirty="0"/>
        </a:p>
      </dgm:t>
    </dgm:pt>
    <dgm:pt modelId="{A497D77A-6D6F-42B5-8FA1-07E7159C6DAF}" type="parTrans" cxnId="{F50C1B94-6ACF-49A5-82DD-65C8234540F9}">
      <dgm:prSet/>
      <dgm:spPr/>
      <dgm:t>
        <a:bodyPr/>
        <a:lstStyle/>
        <a:p>
          <a:endParaRPr lang="es-BO"/>
        </a:p>
      </dgm:t>
    </dgm:pt>
    <dgm:pt modelId="{09D97241-7FAD-411F-BC45-5E49D277BC54}" type="sibTrans" cxnId="{F50C1B94-6ACF-49A5-82DD-65C8234540F9}">
      <dgm:prSet/>
      <dgm:spPr/>
      <dgm:t>
        <a:bodyPr/>
        <a:lstStyle/>
        <a:p>
          <a:endParaRPr lang="es-BO"/>
        </a:p>
      </dgm:t>
    </dgm:pt>
    <dgm:pt modelId="{69EB9E6A-D7B1-48F5-8F4C-8F4703AFCCF1}">
      <dgm:prSet/>
      <dgm:spPr/>
      <dgm:t>
        <a:bodyPr/>
        <a:lstStyle/>
        <a:p>
          <a:r>
            <a:rPr lang="es-BO" dirty="0" err="1" smtClean="0"/>
            <a:t>Hemiparesia</a:t>
          </a:r>
          <a:r>
            <a:rPr lang="es-BO" dirty="0" smtClean="0"/>
            <a:t> </a:t>
          </a:r>
          <a:endParaRPr lang="es-BO" dirty="0"/>
        </a:p>
      </dgm:t>
    </dgm:pt>
    <dgm:pt modelId="{7681CCAE-0EF0-4E0D-9AD8-A58288198F45}" type="parTrans" cxnId="{997A1F7F-7760-4DE0-A484-263864A880AD}">
      <dgm:prSet/>
      <dgm:spPr/>
      <dgm:t>
        <a:bodyPr/>
        <a:lstStyle/>
        <a:p>
          <a:endParaRPr lang="es-BO"/>
        </a:p>
      </dgm:t>
    </dgm:pt>
    <dgm:pt modelId="{E03124B9-6669-489F-83CA-6C3867576CBF}" type="sibTrans" cxnId="{997A1F7F-7760-4DE0-A484-263864A880AD}">
      <dgm:prSet/>
      <dgm:spPr/>
      <dgm:t>
        <a:bodyPr/>
        <a:lstStyle/>
        <a:p>
          <a:endParaRPr lang="es-BO"/>
        </a:p>
      </dgm:t>
    </dgm:pt>
    <dgm:pt modelId="{6D5FAA0C-B4D3-4BBB-A0F9-9DF7851CD46E}">
      <dgm:prSet/>
      <dgm:spPr/>
      <dgm:t>
        <a:bodyPr/>
        <a:lstStyle/>
        <a:p>
          <a:r>
            <a:rPr lang="es-BO" dirty="0" err="1" smtClean="0"/>
            <a:t>Triparesia</a:t>
          </a:r>
          <a:r>
            <a:rPr lang="es-BO" dirty="0" smtClean="0"/>
            <a:t> </a:t>
          </a:r>
          <a:endParaRPr lang="es-BO" dirty="0"/>
        </a:p>
      </dgm:t>
    </dgm:pt>
    <dgm:pt modelId="{8400CCE0-A9DD-477B-A268-04CEDD9FAA79}" type="parTrans" cxnId="{9A4892FC-F6FD-4032-96AB-156B77DF4A3C}">
      <dgm:prSet/>
      <dgm:spPr/>
      <dgm:t>
        <a:bodyPr/>
        <a:lstStyle/>
        <a:p>
          <a:endParaRPr lang="es-BO"/>
        </a:p>
      </dgm:t>
    </dgm:pt>
    <dgm:pt modelId="{7ED80FB6-AE24-48D7-BBDF-5A16B62C2326}" type="sibTrans" cxnId="{9A4892FC-F6FD-4032-96AB-156B77DF4A3C}">
      <dgm:prSet/>
      <dgm:spPr/>
      <dgm:t>
        <a:bodyPr/>
        <a:lstStyle/>
        <a:p>
          <a:endParaRPr lang="es-BO"/>
        </a:p>
      </dgm:t>
    </dgm:pt>
    <dgm:pt modelId="{666A9D3E-254B-472A-A9F9-49C8CD2FDA86}">
      <dgm:prSet/>
      <dgm:spPr/>
      <dgm:t>
        <a:bodyPr/>
        <a:lstStyle/>
        <a:p>
          <a:r>
            <a:rPr lang="es-BO" dirty="0" err="1" smtClean="0"/>
            <a:t>Cuadriparesia</a:t>
          </a:r>
          <a:r>
            <a:rPr lang="es-BO" dirty="0" smtClean="0"/>
            <a:t> </a:t>
          </a:r>
          <a:endParaRPr lang="es-BO" dirty="0"/>
        </a:p>
      </dgm:t>
    </dgm:pt>
    <dgm:pt modelId="{81A909AB-57C8-455E-853E-D95EFF50E269}" type="parTrans" cxnId="{1FA43DEC-4DC6-46FC-8093-BBA83B5A1AFA}">
      <dgm:prSet/>
      <dgm:spPr/>
      <dgm:t>
        <a:bodyPr/>
        <a:lstStyle/>
        <a:p>
          <a:endParaRPr lang="es-BO"/>
        </a:p>
      </dgm:t>
    </dgm:pt>
    <dgm:pt modelId="{40636A0D-A196-40FD-8A63-95CD3C9DA6D6}" type="sibTrans" cxnId="{1FA43DEC-4DC6-46FC-8093-BBA83B5A1AFA}">
      <dgm:prSet/>
      <dgm:spPr/>
      <dgm:t>
        <a:bodyPr/>
        <a:lstStyle/>
        <a:p>
          <a:endParaRPr lang="es-BO"/>
        </a:p>
      </dgm:t>
    </dgm:pt>
    <dgm:pt modelId="{7FBE6430-CE9A-41F6-8916-A62359C9414A}">
      <dgm:prSet/>
      <dgm:spPr/>
      <dgm:t>
        <a:bodyPr/>
        <a:lstStyle/>
        <a:p>
          <a:r>
            <a:rPr lang="es-BO" dirty="0" err="1" smtClean="0"/>
            <a:t>Diparesia</a:t>
          </a:r>
          <a:r>
            <a:rPr lang="es-BO" dirty="0" smtClean="0"/>
            <a:t> </a:t>
          </a:r>
          <a:endParaRPr lang="es-BO" dirty="0"/>
        </a:p>
      </dgm:t>
    </dgm:pt>
    <dgm:pt modelId="{77458CEB-D389-40E7-A672-339F8F222F7A}" type="parTrans" cxnId="{00CE57AA-AAA7-4C5E-8EE6-D7EC48356390}">
      <dgm:prSet/>
      <dgm:spPr/>
      <dgm:t>
        <a:bodyPr/>
        <a:lstStyle/>
        <a:p>
          <a:endParaRPr lang="es-BO"/>
        </a:p>
      </dgm:t>
    </dgm:pt>
    <dgm:pt modelId="{85883FC0-B7B9-47BE-A529-BC31C3E58F48}" type="sibTrans" cxnId="{00CE57AA-AAA7-4C5E-8EE6-D7EC48356390}">
      <dgm:prSet/>
      <dgm:spPr/>
      <dgm:t>
        <a:bodyPr/>
        <a:lstStyle/>
        <a:p>
          <a:endParaRPr lang="es-BO"/>
        </a:p>
      </dgm:t>
    </dgm:pt>
    <dgm:pt modelId="{3F363ECD-37A0-4A45-9ED4-3408DBD9B24C}">
      <dgm:prSet/>
      <dgm:spPr/>
      <dgm:t>
        <a:bodyPr/>
        <a:lstStyle/>
        <a:p>
          <a:r>
            <a:rPr lang="es-BO" dirty="0" err="1" smtClean="0"/>
            <a:t>Paraparesia</a:t>
          </a:r>
          <a:r>
            <a:rPr lang="es-BO" dirty="0" smtClean="0"/>
            <a:t> </a:t>
          </a:r>
          <a:endParaRPr lang="es-BO" dirty="0"/>
        </a:p>
      </dgm:t>
    </dgm:pt>
    <dgm:pt modelId="{8A205A9B-8A93-4A3D-B47A-F872423DD90B}" type="parTrans" cxnId="{070B11E1-B3E2-4E06-9735-6B11C2828156}">
      <dgm:prSet/>
      <dgm:spPr/>
      <dgm:t>
        <a:bodyPr/>
        <a:lstStyle/>
        <a:p>
          <a:endParaRPr lang="es-BO"/>
        </a:p>
      </dgm:t>
    </dgm:pt>
    <dgm:pt modelId="{A0A90839-6997-4FD6-9975-FDE0D4AA4D17}" type="sibTrans" cxnId="{070B11E1-B3E2-4E06-9735-6B11C2828156}">
      <dgm:prSet/>
      <dgm:spPr/>
      <dgm:t>
        <a:bodyPr/>
        <a:lstStyle/>
        <a:p>
          <a:endParaRPr lang="es-BO"/>
        </a:p>
      </dgm:t>
    </dgm:pt>
    <dgm:pt modelId="{B78E37BE-EE40-4A7E-9D9D-7BA80AD3513E}">
      <dgm:prSet/>
      <dgm:spPr/>
      <dgm:t>
        <a:bodyPr/>
        <a:lstStyle/>
        <a:p>
          <a:r>
            <a:rPr lang="es-BO" dirty="0" err="1" smtClean="0"/>
            <a:t>Normotonia</a:t>
          </a:r>
          <a:r>
            <a:rPr lang="es-BO" dirty="0" smtClean="0"/>
            <a:t> </a:t>
          </a:r>
          <a:endParaRPr lang="es-BO" dirty="0"/>
        </a:p>
      </dgm:t>
    </dgm:pt>
    <dgm:pt modelId="{B931CB21-3869-4665-A096-8AB9A5A46067}" type="parTrans" cxnId="{5F733AEF-4813-43C4-9509-E0C3F223088E}">
      <dgm:prSet/>
      <dgm:spPr/>
      <dgm:t>
        <a:bodyPr/>
        <a:lstStyle/>
        <a:p>
          <a:endParaRPr lang="es-BO"/>
        </a:p>
      </dgm:t>
    </dgm:pt>
    <dgm:pt modelId="{3D97446C-5457-41D5-B0E4-E9FE18D4228D}" type="sibTrans" cxnId="{5F733AEF-4813-43C4-9509-E0C3F223088E}">
      <dgm:prSet/>
      <dgm:spPr/>
      <dgm:t>
        <a:bodyPr/>
        <a:lstStyle/>
        <a:p>
          <a:endParaRPr lang="es-BO"/>
        </a:p>
      </dgm:t>
    </dgm:pt>
    <dgm:pt modelId="{8A8EDB65-42A6-4959-BB7B-7BE0501B184B}">
      <dgm:prSet/>
      <dgm:spPr/>
      <dgm:t>
        <a:bodyPr/>
        <a:lstStyle/>
        <a:p>
          <a:r>
            <a:rPr lang="es-BO" dirty="0" smtClean="0"/>
            <a:t>Hipertonía </a:t>
          </a:r>
          <a:endParaRPr lang="es-BO" dirty="0"/>
        </a:p>
      </dgm:t>
    </dgm:pt>
    <dgm:pt modelId="{51A24DCA-7843-4F8A-873A-3625FC0912C4}" type="parTrans" cxnId="{655F386B-A746-47AA-A88D-DB7AE6E0AC0D}">
      <dgm:prSet/>
      <dgm:spPr/>
      <dgm:t>
        <a:bodyPr/>
        <a:lstStyle/>
        <a:p>
          <a:endParaRPr lang="es-BO"/>
        </a:p>
      </dgm:t>
    </dgm:pt>
    <dgm:pt modelId="{B72A3008-A5CD-4CFC-96F2-BC354894DFC5}" type="sibTrans" cxnId="{655F386B-A746-47AA-A88D-DB7AE6E0AC0D}">
      <dgm:prSet/>
      <dgm:spPr/>
      <dgm:t>
        <a:bodyPr/>
        <a:lstStyle/>
        <a:p>
          <a:endParaRPr lang="es-BO"/>
        </a:p>
      </dgm:t>
    </dgm:pt>
    <dgm:pt modelId="{16DDA4FB-A311-4501-BC5A-13DDDE690D58}">
      <dgm:prSet/>
      <dgm:spPr/>
      <dgm:t>
        <a:bodyPr/>
        <a:lstStyle/>
        <a:p>
          <a:r>
            <a:rPr lang="es-BO" dirty="0" smtClean="0"/>
            <a:t>Hipotonía </a:t>
          </a:r>
          <a:endParaRPr lang="es-BO" dirty="0"/>
        </a:p>
      </dgm:t>
    </dgm:pt>
    <dgm:pt modelId="{E4666812-8DC8-40AF-9CF3-F57A4B769951}" type="parTrans" cxnId="{83E0A33B-A7A4-421C-899F-5CFDFE1F39D5}">
      <dgm:prSet/>
      <dgm:spPr/>
      <dgm:t>
        <a:bodyPr/>
        <a:lstStyle/>
        <a:p>
          <a:endParaRPr lang="es-BO"/>
        </a:p>
      </dgm:t>
    </dgm:pt>
    <dgm:pt modelId="{DBAB176D-50BF-4B0A-AC86-790FDD973331}" type="sibTrans" cxnId="{83E0A33B-A7A4-421C-899F-5CFDFE1F39D5}">
      <dgm:prSet/>
      <dgm:spPr/>
      <dgm:t>
        <a:bodyPr/>
        <a:lstStyle/>
        <a:p>
          <a:endParaRPr lang="es-BO"/>
        </a:p>
      </dgm:t>
    </dgm:pt>
    <dgm:pt modelId="{A34385C1-B8C8-4179-8EFA-B25D71E89553}">
      <dgm:prSet/>
      <dgm:spPr/>
      <dgm:t>
        <a:bodyPr/>
        <a:lstStyle/>
        <a:p>
          <a:r>
            <a:rPr lang="es-BO" dirty="0" smtClean="0"/>
            <a:t>Leve e independiente</a:t>
          </a:r>
          <a:endParaRPr lang="es-BO" dirty="0"/>
        </a:p>
      </dgm:t>
    </dgm:pt>
    <dgm:pt modelId="{6DC9F860-9268-45B0-9BC4-ED3298014B11}" type="parTrans" cxnId="{F3B986C1-0AF6-40E6-86D4-624BA0C4AF20}">
      <dgm:prSet/>
      <dgm:spPr/>
      <dgm:t>
        <a:bodyPr/>
        <a:lstStyle/>
        <a:p>
          <a:endParaRPr lang="es-BO"/>
        </a:p>
      </dgm:t>
    </dgm:pt>
    <dgm:pt modelId="{C0EAEE56-F7E6-4518-822F-6C3F1609B9E7}" type="sibTrans" cxnId="{F3B986C1-0AF6-40E6-86D4-624BA0C4AF20}">
      <dgm:prSet/>
      <dgm:spPr/>
      <dgm:t>
        <a:bodyPr/>
        <a:lstStyle/>
        <a:p>
          <a:endParaRPr lang="es-BO"/>
        </a:p>
      </dgm:t>
    </dgm:pt>
    <dgm:pt modelId="{E3D59485-D5F4-4388-A55C-B42CCBE3E427}">
      <dgm:prSet/>
      <dgm:spPr/>
      <dgm:t>
        <a:bodyPr/>
        <a:lstStyle/>
        <a:p>
          <a:r>
            <a:rPr lang="es-BO" dirty="0" smtClean="0"/>
            <a:t>Moderado o semiindependiente</a:t>
          </a:r>
          <a:endParaRPr lang="es-BO" dirty="0"/>
        </a:p>
      </dgm:t>
    </dgm:pt>
    <dgm:pt modelId="{8D73FCEA-2000-4659-BE83-42D5028394DE}" type="parTrans" cxnId="{E2B3D49F-CDB6-41DC-A194-65D85714F219}">
      <dgm:prSet/>
      <dgm:spPr/>
      <dgm:t>
        <a:bodyPr/>
        <a:lstStyle/>
        <a:p>
          <a:endParaRPr lang="es-BO"/>
        </a:p>
      </dgm:t>
    </dgm:pt>
    <dgm:pt modelId="{C446CB57-6CF6-4FFD-8433-87E5C85352CC}" type="sibTrans" cxnId="{E2B3D49F-CDB6-41DC-A194-65D85714F219}">
      <dgm:prSet/>
      <dgm:spPr/>
      <dgm:t>
        <a:bodyPr/>
        <a:lstStyle/>
        <a:p>
          <a:endParaRPr lang="es-BO"/>
        </a:p>
      </dgm:t>
    </dgm:pt>
    <dgm:pt modelId="{7120FB6A-5B57-45EB-8494-E6BA2B11C038}">
      <dgm:prSet/>
      <dgm:spPr/>
      <dgm:t>
        <a:bodyPr/>
        <a:lstStyle/>
        <a:p>
          <a:r>
            <a:rPr lang="es-BO" dirty="0" smtClean="0"/>
            <a:t>Profunda o dependiente</a:t>
          </a:r>
          <a:endParaRPr lang="es-BO" dirty="0"/>
        </a:p>
      </dgm:t>
    </dgm:pt>
    <dgm:pt modelId="{0941EE7F-DF73-47A7-89C6-E78FFF250A1C}" type="parTrans" cxnId="{402116C2-774A-4E76-A382-DE691AC523D7}">
      <dgm:prSet/>
      <dgm:spPr/>
      <dgm:t>
        <a:bodyPr/>
        <a:lstStyle/>
        <a:p>
          <a:endParaRPr lang="es-BO"/>
        </a:p>
      </dgm:t>
    </dgm:pt>
    <dgm:pt modelId="{BFD14496-FA87-4CE7-AC53-E28C19D740EB}" type="sibTrans" cxnId="{402116C2-774A-4E76-A382-DE691AC523D7}">
      <dgm:prSet/>
      <dgm:spPr/>
      <dgm:t>
        <a:bodyPr/>
        <a:lstStyle/>
        <a:p>
          <a:endParaRPr lang="es-BO"/>
        </a:p>
      </dgm:t>
    </dgm:pt>
    <dgm:pt modelId="{62D00855-A8B4-416D-B74B-B70951184848}">
      <dgm:prSet/>
      <dgm:spPr/>
      <dgm:t>
        <a:bodyPr/>
        <a:lstStyle/>
        <a:p>
          <a:r>
            <a:rPr lang="es-BO" dirty="0" smtClean="0"/>
            <a:t>Atáxico </a:t>
          </a:r>
          <a:endParaRPr lang="es-BO" dirty="0"/>
        </a:p>
      </dgm:t>
    </dgm:pt>
    <dgm:pt modelId="{C0DEC3CA-7AEC-428A-9D9E-DF64E9C7AE3E}" type="parTrans" cxnId="{618DF525-9D86-4969-9062-C5CD8E499F62}">
      <dgm:prSet/>
      <dgm:spPr/>
      <dgm:t>
        <a:bodyPr/>
        <a:lstStyle/>
        <a:p>
          <a:endParaRPr lang="es-BO"/>
        </a:p>
      </dgm:t>
    </dgm:pt>
    <dgm:pt modelId="{20CCFEAB-C8BD-4DCC-9418-DB7B4DB84A61}" type="sibTrans" cxnId="{618DF525-9D86-4969-9062-C5CD8E499F62}">
      <dgm:prSet/>
      <dgm:spPr/>
      <dgm:t>
        <a:bodyPr/>
        <a:lstStyle/>
        <a:p>
          <a:endParaRPr lang="es-BO"/>
        </a:p>
      </dgm:t>
    </dgm:pt>
    <dgm:pt modelId="{607640E6-2EF7-4F71-AE17-4D1690C95829}" type="pres">
      <dgm:prSet presAssocID="{51189F0F-4C1D-4674-BB57-C12BF39BE6E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BO"/>
        </a:p>
      </dgm:t>
    </dgm:pt>
    <dgm:pt modelId="{CD965AAE-96B7-4B51-9D42-5EADBA30B720}" type="pres">
      <dgm:prSet presAssocID="{41A52DA6-82DB-4F25-9FF3-C8D9F1E48FFF}" presName="hierRoot1" presStyleCnt="0">
        <dgm:presLayoutVars>
          <dgm:hierBranch/>
        </dgm:presLayoutVars>
      </dgm:prSet>
      <dgm:spPr/>
    </dgm:pt>
    <dgm:pt modelId="{5B422A61-5D24-4019-A69E-4BD206038801}" type="pres">
      <dgm:prSet presAssocID="{41A52DA6-82DB-4F25-9FF3-C8D9F1E48FFF}" presName="rootComposite1" presStyleCnt="0"/>
      <dgm:spPr/>
    </dgm:pt>
    <dgm:pt modelId="{073E655D-80A0-4609-BD63-BE29B92CCA95}" type="pres">
      <dgm:prSet presAssocID="{41A52DA6-82DB-4F25-9FF3-C8D9F1E48FFF}" presName="rootText1" presStyleLbl="node0" presStyleIdx="0" presStyleCnt="1" custScaleX="268144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6D9E1DD3-198B-47B2-B2FE-173F348F2D7F}" type="pres">
      <dgm:prSet presAssocID="{41A52DA6-82DB-4F25-9FF3-C8D9F1E48FFF}" presName="rootConnector1" presStyleLbl="node1" presStyleIdx="0" presStyleCnt="0"/>
      <dgm:spPr/>
      <dgm:t>
        <a:bodyPr/>
        <a:lstStyle/>
        <a:p>
          <a:endParaRPr lang="es-BO"/>
        </a:p>
      </dgm:t>
    </dgm:pt>
    <dgm:pt modelId="{F4F66DD2-DF37-4E47-B491-074A85CAFD2C}" type="pres">
      <dgm:prSet presAssocID="{41A52DA6-82DB-4F25-9FF3-C8D9F1E48FFF}" presName="hierChild2" presStyleCnt="0"/>
      <dgm:spPr/>
    </dgm:pt>
    <dgm:pt modelId="{DA0EEC74-5BA1-428B-82CE-F92D333BEA16}" type="pres">
      <dgm:prSet presAssocID="{3D9C2FB7-16DB-4325-8474-0CB1F2DDE7E4}" presName="Name35" presStyleLbl="parChTrans1D2" presStyleIdx="0" presStyleCnt="2"/>
      <dgm:spPr/>
      <dgm:t>
        <a:bodyPr/>
        <a:lstStyle/>
        <a:p>
          <a:endParaRPr lang="es-BO"/>
        </a:p>
      </dgm:t>
    </dgm:pt>
    <dgm:pt modelId="{A96423A9-08B1-4DC2-80EC-DFD5C4AA4C1A}" type="pres">
      <dgm:prSet presAssocID="{611C49FF-A1BE-47EC-9F32-9906B74B62DD}" presName="hierRoot2" presStyleCnt="0">
        <dgm:presLayoutVars>
          <dgm:hierBranch val="init"/>
        </dgm:presLayoutVars>
      </dgm:prSet>
      <dgm:spPr/>
    </dgm:pt>
    <dgm:pt modelId="{4B37DA43-A91D-41CE-B2B1-0BF9F9C6504A}" type="pres">
      <dgm:prSet presAssocID="{611C49FF-A1BE-47EC-9F32-9906B74B62DD}" presName="rootComposite" presStyleCnt="0"/>
      <dgm:spPr/>
    </dgm:pt>
    <dgm:pt modelId="{C78305B1-54B7-4F68-B248-1074EAB24F5D}" type="pres">
      <dgm:prSet presAssocID="{611C49FF-A1BE-47EC-9F32-9906B74B62DD}" presName="rootText" presStyleLbl="node2" presStyleIdx="0" presStyleCnt="2" custLinFactNeighborX="22050" custLinFactNeighborY="3180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581FB686-ED8A-430C-BB1D-36693C523257}" type="pres">
      <dgm:prSet presAssocID="{611C49FF-A1BE-47EC-9F32-9906B74B62DD}" presName="rootConnector" presStyleLbl="node2" presStyleIdx="0" presStyleCnt="2"/>
      <dgm:spPr/>
      <dgm:t>
        <a:bodyPr/>
        <a:lstStyle/>
        <a:p>
          <a:endParaRPr lang="es-BO"/>
        </a:p>
      </dgm:t>
    </dgm:pt>
    <dgm:pt modelId="{93D374D2-3873-4AB9-8A3E-30CD429A4054}" type="pres">
      <dgm:prSet presAssocID="{611C49FF-A1BE-47EC-9F32-9906B74B62DD}" presName="hierChild4" presStyleCnt="0"/>
      <dgm:spPr/>
    </dgm:pt>
    <dgm:pt modelId="{18302E87-BAB4-41A0-B3D7-0AE9C17C5E83}" type="pres">
      <dgm:prSet presAssocID="{856E4FB0-2C7B-44F3-B5EA-9BD9F0337531}" presName="Name37" presStyleLbl="parChTrans1D3" presStyleIdx="0" presStyleCnt="4"/>
      <dgm:spPr/>
      <dgm:t>
        <a:bodyPr/>
        <a:lstStyle/>
        <a:p>
          <a:endParaRPr lang="es-BO"/>
        </a:p>
      </dgm:t>
    </dgm:pt>
    <dgm:pt modelId="{CF720ADE-6B48-4FBC-B25D-7A15EDA58D9E}" type="pres">
      <dgm:prSet presAssocID="{84F9B073-A4B7-4122-9CE8-3511356C8DAB}" presName="hierRoot2" presStyleCnt="0">
        <dgm:presLayoutVars>
          <dgm:hierBranch val="init"/>
        </dgm:presLayoutVars>
      </dgm:prSet>
      <dgm:spPr/>
    </dgm:pt>
    <dgm:pt modelId="{CDF18B6A-741F-436F-8393-2943EE4F87D9}" type="pres">
      <dgm:prSet presAssocID="{84F9B073-A4B7-4122-9CE8-3511356C8DAB}" presName="rootComposite" presStyleCnt="0"/>
      <dgm:spPr/>
    </dgm:pt>
    <dgm:pt modelId="{46C00FC0-8190-4BCB-BF5F-2A7301364A90}" type="pres">
      <dgm:prSet presAssocID="{84F9B073-A4B7-4122-9CE8-3511356C8DAB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2A299A25-CC7B-48FA-9B5B-A0924A068D52}" type="pres">
      <dgm:prSet presAssocID="{84F9B073-A4B7-4122-9CE8-3511356C8DAB}" presName="rootConnector" presStyleLbl="node3" presStyleIdx="0" presStyleCnt="4"/>
      <dgm:spPr/>
      <dgm:t>
        <a:bodyPr/>
        <a:lstStyle/>
        <a:p>
          <a:endParaRPr lang="es-BO"/>
        </a:p>
      </dgm:t>
    </dgm:pt>
    <dgm:pt modelId="{AC5C63A1-180A-479B-B5E4-4F7175C21A2F}" type="pres">
      <dgm:prSet presAssocID="{84F9B073-A4B7-4122-9CE8-3511356C8DAB}" presName="hierChild4" presStyleCnt="0"/>
      <dgm:spPr/>
    </dgm:pt>
    <dgm:pt modelId="{B30E3DAE-E1ED-4038-A8F3-E67EAFD95907}" type="pres">
      <dgm:prSet presAssocID="{F50C85D2-DB04-4CA2-80E9-31B91505590D}" presName="Name37" presStyleLbl="parChTrans1D4" presStyleIdx="0" presStyleCnt="16"/>
      <dgm:spPr/>
      <dgm:t>
        <a:bodyPr/>
        <a:lstStyle/>
        <a:p>
          <a:endParaRPr lang="es-BO"/>
        </a:p>
      </dgm:t>
    </dgm:pt>
    <dgm:pt modelId="{2682027A-233B-49F0-A78F-B62F7B6C2FD3}" type="pres">
      <dgm:prSet presAssocID="{1743F09C-7C29-43AD-B9AD-61797609572F}" presName="hierRoot2" presStyleCnt="0">
        <dgm:presLayoutVars>
          <dgm:hierBranch val="init"/>
        </dgm:presLayoutVars>
      </dgm:prSet>
      <dgm:spPr/>
    </dgm:pt>
    <dgm:pt modelId="{453C1305-A888-4B94-A5EA-A2F895E7A9D1}" type="pres">
      <dgm:prSet presAssocID="{1743F09C-7C29-43AD-B9AD-61797609572F}" presName="rootComposite" presStyleCnt="0"/>
      <dgm:spPr/>
    </dgm:pt>
    <dgm:pt modelId="{5611EFFC-0108-4492-8373-686BBC55D1D8}" type="pres">
      <dgm:prSet presAssocID="{1743F09C-7C29-43AD-B9AD-61797609572F}" presName="rootText" presStyleLbl="node4" presStyleIdx="0" presStyleCnt="16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DC213D13-429C-496C-9040-E722595F30C5}" type="pres">
      <dgm:prSet presAssocID="{1743F09C-7C29-43AD-B9AD-61797609572F}" presName="rootConnector" presStyleLbl="node4" presStyleIdx="0" presStyleCnt="16"/>
      <dgm:spPr/>
      <dgm:t>
        <a:bodyPr/>
        <a:lstStyle/>
        <a:p>
          <a:endParaRPr lang="es-BO"/>
        </a:p>
      </dgm:t>
    </dgm:pt>
    <dgm:pt modelId="{549FABAB-A48A-437A-A5DC-C2A64367DEB8}" type="pres">
      <dgm:prSet presAssocID="{1743F09C-7C29-43AD-B9AD-61797609572F}" presName="hierChild4" presStyleCnt="0"/>
      <dgm:spPr/>
    </dgm:pt>
    <dgm:pt modelId="{C453305D-8378-48D1-A431-311A01745B08}" type="pres">
      <dgm:prSet presAssocID="{1743F09C-7C29-43AD-B9AD-61797609572F}" presName="hierChild5" presStyleCnt="0"/>
      <dgm:spPr/>
    </dgm:pt>
    <dgm:pt modelId="{8199745E-EAF7-46AB-8960-82645A52B950}" type="pres">
      <dgm:prSet presAssocID="{C64985D7-A7CC-474D-81B4-D8F6EA08293F}" presName="Name37" presStyleLbl="parChTrans1D4" presStyleIdx="1" presStyleCnt="16"/>
      <dgm:spPr/>
      <dgm:t>
        <a:bodyPr/>
        <a:lstStyle/>
        <a:p>
          <a:endParaRPr lang="es-BO"/>
        </a:p>
      </dgm:t>
    </dgm:pt>
    <dgm:pt modelId="{393EF542-AF02-4283-8263-27BE55D43ACE}" type="pres">
      <dgm:prSet presAssocID="{3FD1C9B9-C885-4357-8109-6FB464EF0B88}" presName="hierRoot2" presStyleCnt="0">
        <dgm:presLayoutVars>
          <dgm:hierBranch val="init"/>
        </dgm:presLayoutVars>
      </dgm:prSet>
      <dgm:spPr/>
    </dgm:pt>
    <dgm:pt modelId="{D44FEDEF-8BCF-4AE1-9CF8-E5938F0A5327}" type="pres">
      <dgm:prSet presAssocID="{3FD1C9B9-C885-4357-8109-6FB464EF0B88}" presName="rootComposite" presStyleCnt="0"/>
      <dgm:spPr/>
    </dgm:pt>
    <dgm:pt modelId="{880CE4B2-885D-4CF8-82DA-810AA6174BD3}" type="pres">
      <dgm:prSet presAssocID="{3FD1C9B9-C885-4357-8109-6FB464EF0B88}" presName="rootText" presStyleLbl="node4" presStyleIdx="1" presStyleCnt="16" custLinFactNeighborX="568" custLinFactNeighborY="-2137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A363C25D-B9C3-42EB-A3B7-96699F34311B}" type="pres">
      <dgm:prSet presAssocID="{3FD1C9B9-C885-4357-8109-6FB464EF0B88}" presName="rootConnector" presStyleLbl="node4" presStyleIdx="1" presStyleCnt="16"/>
      <dgm:spPr/>
      <dgm:t>
        <a:bodyPr/>
        <a:lstStyle/>
        <a:p>
          <a:endParaRPr lang="es-BO"/>
        </a:p>
      </dgm:t>
    </dgm:pt>
    <dgm:pt modelId="{38159A50-338E-4580-BD88-3D169663AB9D}" type="pres">
      <dgm:prSet presAssocID="{3FD1C9B9-C885-4357-8109-6FB464EF0B88}" presName="hierChild4" presStyleCnt="0"/>
      <dgm:spPr/>
    </dgm:pt>
    <dgm:pt modelId="{A60535BA-CEBA-4FA3-A6FE-E35554CF37E5}" type="pres">
      <dgm:prSet presAssocID="{3FD1C9B9-C885-4357-8109-6FB464EF0B88}" presName="hierChild5" presStyleCnt="0"/>
      <dgm:spPr/>
    </dgm:pt>
    <dgm:pt modelId="{D99D24E0-7F09-44DF-A30B-6362301C2F23}" type="pres">
      <dgm:prSet presAssocID="{A497D77A-6D6F-42B5-8FA1-07E7159C6DAF}" presName="Name37" presStyleLbl="parChTrans1D4" presStyleIdx="2" presStyleCnt="16"/>
      <dgm:spPr/>
      <dgm:t>
        <a:bodyPr/>
        <a:lstStyle/>
        <a:p>
          <a:endParaRPr lang="es-BO"/>
        </a:p>
      </dgm:t>
    </dgm:pt>
    <dgm:pt modelId="{2DE929D9-BFE1-4C55-97A5-67707194D392}" type="pres">
      <dgm:prSet presAssocID="{EA99AC0F-843B-42C4-83D3-505B09990514}" presName="hierRoot2" presStyleCnt="0">
        <dgm:presLayoutVars>
          <dgm:hierBranch val="init"/>
        </dgm:presLayoutVars>
      </dgm:prSet>
      <dgm:spPr/>
    </dgm:pt>
    <dgm:pt modelId="{E7CC450B-C854-4205-95D9-6EC0E1D25134}" type="pres">
      <dgm:prSet presAssocID="{EA99AC0F-843B-42C4-83D3-505B09990514}" presName="rootComposite" presStyleCnt="0"/>
      <dgm:spPr/>
    </dgm:pt>
    <dgm:pt modelId="{B291779F-81E3-4411-A393-94ECF71A6B0E}" type="pres">
      <dgm:prSet presAssocID="{EA99AC0F-843B-42C4-83D3-505B09990514}" presName="rootText" presStyleLbl="node4" presStyleIdx="2" presStyleCnt="16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519FFBA5-FA1A-48C6-98D1-6FE7FEBCE35D}" type="pres">
      <dgm:prSet presAssocID="{EA99AC0F-843B-42C4-83D3-505B09990514}" presName="rootConnector" presStyleLbl="node4" presStyleIdx="2" presStyleCnt="16"/>
      <dgm:spPr/>
      <dgm:t>
        <a:bodyPr/>
        <a:lstStyle/>
        <a:p>
          <a:endParaRPr lang="es-BO"/>
        </a:p>
      </dgm:t>
    </dgm:pt>
    <dgm:pt modelId="{DDD6DE60-C2CC-4495-AE29-6EE0ACB5550B}" type="pres">
      <dgm:prSet presAssocID="{EA99AC0F-843B-42C4-83D3-505B09990514}" presName="hierChild4" presStyleCnt="0"/>
      <dgm:spPr/>
    </dgm:pt>
    <dgm:pt modelId="{4790A068-74DA-4783-A1E1-622E2009CF61}" type="pres">
      <dgm:prSet presAssocID="{EA99AC0F-843B-42C4-83D3-505B09990514}" presName="hierChild5" presStyleCnt="0"/>
      <dgm:spPr/>
    </dgm:pt>
    <dgm:pt modelId="{0BC42064-B82F-414B-B948-99B6DEB1AAA6}" type="pres">
      <dgm:prSet presAssocID="{C0DEC3CA-7AEC-428A-9D9E-DF64E9C7AE3E}" presName="Name37" presStyleLbl="parChTrans1D4" presStyleIdx="3" presStyleCnt="16"/>
      <dgm:spPr/>
      <dgm:t>
        <a:bodyPr/>
        <a:lstStyle/>
        <a:p>
          <a:endParaRPr lang="es-BO"/>
        </a:p>
      </dgm:t>
    </dgm:pt>
    <dgm:pt modelId="{83A1CA46-DAAD-4886-8939-B1C900F3F0BC}" type="pres">
      <dgm:prSet presAssocID="{62D00855-A8B4-416D-B74B-B70951184848}" presName="hierRoot2" presStyleCnt="0">
        <dgm:presLayoutVars>
          <dgm:hierBranch val="init"/>
        </dgm:presLayoutVars>
      </dgm:prSet>
      <dgm:spPr/>
    </dgm:pt>
    <dgm:pt modelId="{A3C1F05F-39C9-4211-82EC-741F177E8674}" type="pres">
      <dgm:prSet presAssocID="{62D00855-A8B4-416D-B74B-B70951184848}" presName="rootComposite" presStyleCnt="0"/>
      <dgm:spPr/>
    </dgm:pt>
    <dgm:pt modelId="{D6C24D53-FFFD-47E7-85B2-7935C6780C9D}" type="pres">
      <dgm:prSet presAssocID="{62D00855-A8B4-416D-B74B-B70951184848}" presName="rootText" presStyleLbl="node4" presStyleIdx="3" presStyleCnt="16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E2F7EE93-B833-4DFB-A753-00768DE4414C}" type="pres">
      <dgm:prSet presAssocID="{62D00855-A8B4-416D-B74B-B70951184848}" presName="rootConnector" presStyleLbl="node4" presStyleIdx="3" presStyleCnt="16"/>
      <dgm:spPr/>
      <dgm:t>
        <a:bodyPr/>
        <a:lstStyle/>
        <a:p>
          <a:endParaRPr lang="es-BO"/>
        </a:p>
      </dgm:t>
    </dgm:pt>
    <dgm:pt modelId="{4B34B336-05C9-441A-877E-C4A529AB99C6}" type="pres">
      <dgm:prSet presAssocID="{62D00855-A8B4-416D-B74B-B70951184848}" presName="hierChild4" presStyleCnt="0"/>
      <dgm:spPr/>
    </dgm:pt>
    <dgm:pt modelId="{E629F1FA-DFA3-443A-8F51-ABE1B9682DAF}" type="pres">
      <dgm:prSet presAssocID="{62D00855-A8B4-416D-B74B-B70951184848}" presName="hierChild5" presStyleCnt="0"/>
      <dgm:spPr/>
    </dgm:pt>
    <dgm:pt modelId="{DDD71FC4-98F9-4105-9283-3AEC981DA6F9}" type="pres">
      <dgm:prSet presAssocID="{84F9B073-A4B7-4122-9CE8-3511356C8DAB}" presName="hierChild5" presStyleCnt="0"/>
      <dgm:spPr/>
    </dgm:pt>
    <dgm:pt modelId="{E409D170-C2CA-428F-A705-13EA0BEB3B16}" type="pres">
      <dgm:prSet presAssocID="{60977FD8-7C57-4876-A3C3-521EC956389A}" presName="Name37" presStyleLbl="parChTrans1D3" presStyleIdx="1" presStyleCnt="4"/>
      <dgm:spPr/>
      <dgm:t>
        <a:bodyPr/>
        <a:lstStyle/>
        <a:p>
          <a:endParaRPr lang="es-BO"/>
        </a:p>
      </dgm:t>
    </dgm:pt>
    <dgm:pt modelId="{35630604-0BE3-4F27-A877-3754A4381751}" type="pres">
      <dgm:prSet presAssocID="{0A146B27-504B-4398-A00D-D1E0DF464F52}" presName="hierRoot2" presStyleCnt="0">
        <dgm:presLayoutVars>
          <dgm:hierBranch val="init"/>
        </dgm:presLayoutVars>
      </dgm:prSet>
      <dgm:spPr/>
    </dgm:pt>
    <dgm:pt modelId="{F3FD4622-651B-4E39-B422-1CD1A0DB3103}" type="pres">
      <dgm:prSet presAssocID="{0A146B27-504B-4398-A00D-D1E0DF464F52}" presName="rootComposite" presStyleCnt="0"/>
      <dgm:spPr/>
    </dgm:pt>
    <dgm:pt modelId="{CF915F97-BE71-4CEC-9380-598FFE4039F5}" type="pres">
      <dgm:prSet presAssocID="{0A146B27-504B-4398-A00D-D1E0DF464F52}" presName="rootText" presStyleLbl="node3" presStyleIdx="1" presStyleCnt="4" custLinFactNeighborX="42099" custLinFactNeighborY="39161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69699A92-D2EB-4AAA-A657-F114B983756D}" type="pres">
      <dgm:prSet presAssocID="{0A146B27-504B-4398-A00D-D1E0DF464F52}" presName="rootConnector" presStyleLbl="node3" presStyleIdx="1" presStyleCnt="4"/>
      <dgm:spPr/>
      <dgm:t>
        <a:bodyPr/>
        <a:lstStyle/>
        <a:p>
          <a:endParaRPr lang="es-BO"/>
        </a:p>
      </dgm:t>
    </dgm:pt>
    <dgm:pt modelId="{4F97E989-929E-4389-992F-8D51D3B485A2}" type="pres">
      <dgm:prSet presAssocID="{0A146B27-504B-4398-A00D-D1E0DF464F52}" presName="hierChild4" presStyleCnt="0"/>
      <dgm:spPr/>
    </dgm:pt>
    <dgm:pt modelId="{75767866-840E-4B5D-8EAE-F23CD8B714DA}" type="pres">
      <dgm:prSet presAssocID="{82871B10-8575-4AFF-8E28-93C3931D7B71}" presName="Name37" presStyleLbl="parChTrans1D4" presStyleIdx="4" presStyleCnt="16"/>
      <dgm:spPr/>
      <dgm:t>
        <a:bodyPr/>
        <a:lstStyle/>
        <a:p>
          <a:endParaRPr lang="es-BO"/>
        </a:p>
      </dgm:t>
    </dgm:pt>
    <dgm:pt modelId="{9BFF9625-BA17-46AB-B6C1-3BBC9C2420B8}" type="pres">
      <dgm:prSet presAssocID="{5839EFE9-AA9C-4EE5-986E-69ACC99456B6}" presName="hierRoot2" presStyleCnt="0">
        <dgm:presLayoutVars>
          <dgm:hierBranch val="init"/>
        </dgm:presLayoutVars>
      </dgm:prSet>
      <dgm:spPr/>
    </dgm:pt>
    <dgm:pt modelId="{615746B6-C6CE-47A4-BC28-022EE45199ED}" type="pres">
      <dgm:prSet presAssocID="{5839EFE9-AA9C-4EE5-986E-69ACC99456B6}" presName="rootComposite" presStyleCnt="0"/>
      <dgm:spPr/>
    </dgm:pt>
    <dgm:pt modelId="{903D02FD-FB3D-4031-B034-210D98FB6840}" type="pres">
      <dgm:prSet presAssocID="{5839EFE9-AA9C-4EE5-986E-69ACC99456B6}" presName="rootText" presStyleLbl="node4" presStyleIdx="4" presStyleCnt="16" custScaleX="148195" custLinFactNeighborX="49460" custLinFactNeighborY="10422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AB5BF6AB-2DA9-4A87-AB7C-9DA384110C38}" type="pres">
      <dgm:prSet presAssocID="{5839EFE9-AA9C-4EE5-986E-69ACC99456B6}" presName="rootConnector" presStyleLbl="node4" presStyleIdx="4" presStyleCnt="16"/>
      <dgm:spPr/>
      <dgm:t>
        <a:bodyPr/>
        <a:lstStyle/>
        <a:p>
          <a:endParaRPr lang="es-BO"/>
        </a:p>
      </dgm:t>
    </dgm:pt>
    <dgm:pt modelId="{BFE20807-66B7-41CC-B115-871B9A8F711A}" type="pres">
      <dgm:prSet presAssocID="{5839EFE9-AA9C-4EE5-986E-69ACC99456B6}" presName="hierChild4" presStyleCnt="0"/>
      <dgm:spPr/>
    </dgm:pt>
    <dgm:pt modelId="{81C13AE4-3408-44A6-B44C-39FEF83028AC}" type="pres">
      <dgm:prSet presAssocID="{5839EFE9-AA9C-4EE5-986E-69ACC99456B6}" presName="hierChild5" presStyleCnt="0"/>
      <dgm:spPr/>
    </dgm:pt>
    <dgm:pt modelId="{36A07C23-0978-49FA-824E-7EF9AFAAA436}" type="pres">
      <dgm:prSet presAssocID="{7681CCAE-0EF0-4E0D-9AD8-A58288198F45}" presName="Name37" presStyleLbl="parChTrans1D4" presStyleIdx="5" presStyleCnt="16"/>
      <dgm:spPr/>
      <dgm:t>
        <a:bodyPr/>
        <a:lstStyle/>
        <a:p>
          <a:endParaRPr lang="es-BO"/>
        </a:p>
      </dgm:t>
    </dgm:pt>
    <dgm:pt modelId="{798A93B8-BFBC-41F7-B6BA-D10541492F2C}" type="pres">
      <dgm:prSet presAssocID="{69EB9E6A-D7B1-48F5-8F4C-8F4703AFCCF1}" presName="hierRoot2" presStyleCnt="0">
        <dgm:presLayoutVars>
          <dgm:hierBranch val="init"/>
        </dgm:presLayoutVars>
      </dgm:prSet>
      <dgm:spPr/>
    </dgm:pt>
    <dgm:pt modelId="{40FD93AF-BE61-4183-ADBA-063CB3E02841}" type="pres">
      <dgm:prSet presAssocID="{69EB9E6A-D7B1-48F5-8F4C-8F4703AFCCF1}" presName="rootComposite" presStyleCnt="0"/>
      <dgm:spPr/>
    </dgm:pt>
    <dgm:pt modelId="{30D29996-6C54-45D5-8389-A98697832B69}" type="pres">
      <dgm:prSet presAssocID="{69EB9E6A-D7B1-48F5-8F4C-8F4703AFCCF1}" presName="rootText" presStyleLbl="node4" presStyleIdx="5" presStyleCnt="16" custScaleX="180901" custLinFactNeighborX="49460" custLinFactNeighborY="-2137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0738371E-B58D-4445-B9DA-6260438DCF3F}" type="pres">
      <dgm:prSet presAssocID="{69EB9E6A-D7B1-48F5-8F4C-8F4703AFCCF1}" presName="rootConnector" presStyleLbl="node4" presStyleIdx="5" presStyleCnt="16"/>
      <dgm:spPr/>
      <dgm:t>
        <a:bodyPr/>
        <a:lstStyle/>
        <a:p>
          <a:endParaRPr lang="es-BO"/>
        </a:p>
      </dgm:t>
    </dgm:pt>
    <dgm:pt modelId="{392BD4A7-562E-4E36-904F-52129265ED54}" type="pres">
      <dgm:prSet presAssocID="{69EB9E6A-D7B1-48F5-8F4C-8F4703AFCCF1}" presName="hierChild4" presStyleCnt="0"/>
      <dgm:spPr/>
    </dgm:pt>
    <dgm:pt modelId="{0E078E04-A52D-4B3F-849D-31B2F4D355E2}" type="pres">
      <dgm:prSet presAssocID="{69EB9E6A-D7B1-48F5-8F4C-8F4703AFCCF1}" presName="hierChild5" presStyleCnt="0"/>
      <dgm:spPr/>
    </dgm:pt>
    <dgm:pt modelId="{3DFE0B3D-CC42-400B-BB9B-0397BB6770CD}" type="pres">
      <dgm:prSet presAssocID="{8400CCE0-A9DD-477B-A268-04CEDD9FAA79}" presName="Name37" presStyleLbl="parChTrans1D4" presStyleIdx="6" presStyleCnt="16"/>
      <dgm:spPr/>
      <dgm:t>
        <a:bodyPr/>
        <a:lstStyle/>
        <a:p>
          <a:endParaRPr lang="es-BO"/>
        </a:p>
      </dgm:t>
    </dgm:pt>
    <dgm:pt modelId="{29A185FD-B596-4769-A3F9-5BF4A22EE4C2}" type="pres">
      <dgm:prSet presAssocID="{6D5FAA0C-B4D3-4BBB-A0F9-9DF7851CD46E}" presName="hierRoot2" presStyleCnt="0">
        <dgm:presLayoutVars>
          <dgm:hierBranch val="init"/>
        </dgm:presLayoutVars>
      </dgm:prSet>
      <dgm:spPr/>
    </dgm:pt>
    <dgm:pt modelId="{DB85F334-EE0C-48E1-B042-06CD17076C28}" type="pres">
      <dgm:prSet presAssocID="{6D5FAA0C-B4D3-4BBB-A0F9-9DF7851CD46E}" presName="rootComposite" presStyleCnt="0"/>
      <dgm:spPr/>
    </dgm:pt>
    <dgm:pt modelId="{D040FE6D-1250-470A-A169-0C764A27C247}" type="pres">
      <dgm:prSet presAssocID="{6D5FAA0C-B4D3-4BBB-A0F9-9DF7851CD46E}" presName="rootText" presStyleLbl="node4" presStyleIdx="6" presStyleCnt="16" custScaleX="151500" custLinFactNeighborX="49460" custLinFactNeighborY="-14696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3673B2EE-8D33-42AD-B23C-92207DC028D9}" type="pres">
      <dgm:prSet presAssocID="{6D5FAA0C-B4D3-4BBB-A0F9-9DF7851CD46E}" presName="rootConnector" presStyleLbl="node4" presStyleIdx="6" presStyleCnt="16"/>
      <dgm:spPr/>
      <dgm:t>
        <a:bodyPr/>
        <a:lstStyle/>
        <a:p>
          <a:endParaRPr lang="es-BO"/>
        </a:p>
      </dgm:t>
    </dgm:pt>
    <dgm:pt modelId="{0ED85A56-A4FC-4F44-B36F-D58ED645D03F}" type="pres">
      <dgm:prSet presAssocID="{6D5FAA0C-B4D3-4BBB-A0F9-9DF7851CD46E}" presName="hierChild4" presStyleCnt="0"/>
      <dgm:spPr/>
    </dgm:pt>
    <dgm:pt modelId="{068C53CA-3F69-4B5D-8690-DFA0BAF7ACA4}" type="pres">
      <dgm:prSet presAssocID="{6D5FAA0C-B4D3-4BBB-A0F9-9DF7851CD46E}" presName="hierChild5" presStyleCnt="0"/>
      <dgm:spPr/>
    </dgm:pt>
    <dgm:pt modelId="{29DC9DC6-4811-4631-AF85-6F2DAD572A1B}" type="pres">
      <dgm:prSet presAssocID="{81A909AB-57C8-455E-853E-D95EFF50E269}" presName="Name37" presStyleLbl="parChTrans1D4" presStyleIdx="7" presStyleCnt="16"/>
      <dgm:spPr/>
      <dgm:t>
        <a:bodyPr/>
        <a:lstStyle/>
        <a:p>
          <a:endParaRPr lang="es-BO"/>
        </a:p>
      </dgm:t>
    </dgm:pt>
    <dgm:pt modelId="{30309E36-6783-4244-82B5-32DEA00C80AE}" type="pres">
      <dgm:prSet presAssocID="{666A9D3E-254B-472A-A9F9-49C8CD2FDA86}" presName="hierRoot2" presStyleCnt="0">
        <dgm:presLayoutVars>
          <dgm:hierBranch val="init"/>
        </dgm:presLayoutVars>
      </dgm:prSet>
      <dgm:spPr/>
    </dgm:pt>
    <dgm:pt modelId="{9113BD94-E7BB-4276-B38F-AF954C7AC8F9}" type="pres">
      <dgm:prSet presAssocID="{666A9D3E-254B-472A-A9F9-49C8CD2FDA86}" presName="rootComposite" presStyleCnt="0"/>
      <dgm:spPr/>
    </dgm:pt>
    <dgm:pt modelId="{9A2FFD63-BF9E-4571-AD93-9D359B90AA95}" type="pres">
      <dgm:prSet presAssocID="{666A9D3E-254B-472A-A9F9-49C8CD2FDA86}" presName="rootText" presStyleLbl="node4" presStyleIdx="7" presStyleCnt="16" custScaleX="167680" custLinFactNeighborX="49460" custLinFactNeighborY="-11075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1537D13E-5BF0-4E28-AA7B-715353109B57}" type="pres">
      <dgm:prSet presAssocID="{666A9D3E-254B-472A-A9F9-49C8CD2FDA86}" presName="rootConnector" presStyleLbl="node4" presStyleIdx="7" presStyleCnt="16"/>
      <dgm:spPr/>
      <dgm:t>
        <a:bodyPr/>
        <a:lstStyle/>
        <a:p>
          <a:endParaRPr lang="es-BO"/>
        </a:p>
      </dgm:t>
    </dgm:pt>
    <dgm:pt modelId="{9108CC59-0580-4663-B806-8E80228B0D4F}" type="pres">
      <dgm:prSet presAssocID="{666A9D3E-254B-472A-A9F9-49C8CD2FDA86}" presName="hierChild4" presStyleCnt="0"/>
      <dgm:spPr/>
    </dgm:pt>
    <dgm:pt modelId="{DF98C154-CAD6-4227-9491-6F96D8A63C1B}" type="pres">
      <dgm:prSet presAssocID="{666A9D3E-254B-472A-A9F9-49C8CD2FDA86}" presName="hierChild5" presStyleCnt="0"/>
      <dgm:spPr/>
    </dgm:pt>
    <dgm:pt modelId="{975B8A93-6A7E-46D8-AB9E-F0D37756ED26}" type="pres">
      <dgm:prSet presAssocID="{77458CEB-D389-40E7-A672-339F8F222F7A}" presName="Name37" presStyleLbl="parChTrans1D4" presStyleIdx="8" presStyleCnt="16"/>
      <dgm:spPr/>
      <dgm:t>
        <a:bodyPr/>
        <a:lstStyle/>
        <a:p>
          <a:endParaRPr lang="es-BO"/>
        </a:p>
      </dgm:t>
    </dgm:pt>
    <dgm:pt modelId="{CF840C55-1D7B-4962-A885-BAED0DA7E2E8}" type="pres">
      <dgm:prSet presAssocID="{7FBE6430-CE9A-41F6-8916-A62359C9414A}" presName="hierRoot2" presStyleCnt="0">
        <dgm:presLayoutVars>
          <dgm:hierBranch val="init"/>
        </dgm:presLayoutVars>
      </dgm:prSet>
      <dgm:spPr/>
    </dgm:pt>
    <dgm:pt modelId="{C527AD0E-2556-4416-97AA-9ADBBE30F53D}" type="pres">
      <dgm:prSet presAssocID="{7FBE6430-CE9A-41F6-8916-A62359C9414A}" presName="rootComposite" presStyleCnt="0"/>
      <dgm:spPr/>
    </dgm:pt>
    <dgm:pt modelId="{F70240B8-B363-4FA1-8624-35C2684DD7DD}" type="pres">
      <dgm:prSet presAssocID="{7FBE6430-CE9A-41F6-8916-A62359C9414A}" presName="rootText" presStyleLbl="node4" presStyleIdx="8" presStyleCnt="16" custScaleX="183861" custLinFactNeighborX="49460" custLinFactNeighborY="-23634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43976F59-A814-4B2B-9729-B6CD15ED6B98}" type="pres">
      <dgm:prSet presAssocID="{7FBE6430-CE9A-41F6-8916-A62359C9414A}" presName="rootConnector" presStyleLbl="node4" presStyleIdx="8" presStyleCnt="16"/>
      <dgm:spPr/>
      <dgm:t>
        <a:bodyPr/>
        <a:lstStyle/>
        <a:p>
          <a:endParaRPr lang="es-BO"/>
        </a:p>
      </dgm:t>
    </dgm:pt>
    <dgm:pt modelId="{5FCCC4D7-5DF8-4B5A-9398-4909B16D3382}" type="pres">
      <dgm:prSet presAssocID="{7FBE6430-CE9A-41F6-8916-A62359C9414A}" presName="hierChild4" presStyleCnt="0"/>
      <dgm:spPr/>
    </dgm:pt>
    <dgm:pt modelId="{F15EE45A-A001-494D-8F2A-666CDB0BFD2E}" type="pres">
      <dgm:prSet presAssocID="{7FBE6430-CE9A-41F6-8916-A62359C9414A}" presName="hierChild5" presStyleCnt="0"/>
      <dgm:spPr/>
    </dgm:pt>
    <dgm:pt modelId="{4DCFD1F6-3C99-4FFF-8808-FB8144B5EDDE}" type="pres">
      <dgm:prSet presAssocID="{8A205A9B-8A93-4A3D-B47A-F872423DD90B}" presName="Name37" presStyleLbl="parChTrans1D4" presStyleIdx="9" presStyleCnt="16"/>
      <dgm:spPr/>
      <dgm:t>
        <a:bodyPr/>
        <a:lstStyle/>
        <a:p>
          <a:endParaRPr lang="es-BO"/>
        </a:p>
      </dgm:t>
    </dgm:pt>
    <dgm:pt modelId="{B88A8D85-7F7D-48C1-BF91-B83DB5C9D59E}" type="pres">
      <dgm:prSet presAssocID="{3F363ECD-37A0-4A45-9ED4-3408DBD9B24C}" presName="hierRoot2" presStyleCnt="0">
        <dgm:presLayoutVars>
          <dgm:hierBranch val="init"/>
        </dgm:presLayoutVars>
      </dgm:prSet>
      <dgm:spPr/>
    </dgm:pt>
    <dgm:pt modelId="{978B4680-010E-4419-B198-757D2255D0ED}" type="pres">
      <dgm:prSet presAssocID="{3F363ECD-37A0-4A45-9ED4-3408DBD9B24C}" presName="rootComposite" presStyleCnt="0"/>
      <dgm:spPr/>
    </dgm:pt>
    <dgm:pt modelId="{8D132132-F487-4944-AEB5-211A4C6CC0C3}" type="pres">
      <dgm:prSet presAssocID="{3F363ECD-37A0-4A45-9ED4-3408DBD9B24C}" presName="rootText" presStyleLbl="node4" presStyleIdx="9" presStyleCnt="16" custScaleX="151500" custLinFactNeighborX="57550" custLinFactNeighborY="-20013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0482FF3D-47F3-4EFA-B39E-6D096117DE42}" type="pres">
      <dgm:prSet presAssocID="{3F363ECD-37A0-4A45-9ED4-3408DBD9B24C}" presName="rootConnector" presStyleLbl="node4" presStyleIdx="9" presStyleCnt="16"/>
      <dgm:spPr/>
      <dgm:t>
        <a:bodyPr/>
        <a:lstStyle/>
        <a:p>
          <a:endParaRPr lang="es-BO"/>
        </a:p>
      </dgm:t>
    </dgm:pt>
    <dgm:pt modelId="{E1BA94A7-F412-4612-8C6F-6B7C6263EE93}" type="pres">
      <dgm:prSet presAssocID="{3F363ECD-37A0-4A45-9ED4-3408DBD9B24C}" presName="hierChild4" presStyleCnt="0"/>
      <dgm:spPr/>
    </dgm:pt>
    <dgm:pt modelId="{F54AC2CB-EFD9-4C2B-A6F0-2D0C4D0E68FD}" type="pres">
      <dgm:prSet presAssocID="{3F363ECD-37A0-4A45-9ED4-3408DBD9B24C}" presName="hierChild5" presStyleCnt="0"/>
      <dgm:spPr/>
    </dgm:pt>
    <dgm:pt modelId="{AA4C51BD-51F4-48C6-B153-C72B973BFA34}" type="pres">
      <dgm:prSet presAssocID="{0A146B27-504B-4398-A00D-D1E0DF464F52}" presName="hierChild5" presStyleCnt="0"/>
      <dgm:spPr/>
    </dgm:pt>
    <dgm:pt modelId="{7EA8E0E1-3008-49CA-BB43-D03549303062}" type="pres">
      <dgm:prSet presAssocID="{1A312666-6E0F-4C08-8EC5-5D1E88F3CCAA}" presName="Name37" presStyleLbl="parChTrans1D3" presStyleIdx="2" presStyleCnt="4"/>
      <dgm:spPr/>
      <dgm:t>
        <a:bodyPr/>
        <a:lstStyle/>
        <a:p>
          <a:endParaRPr lang="es-BO"/>
        </a:p>
      </dgm:t>
    </dgm:pt>
    <dgm:pt modelId="{26A5FC61-8089-47E8-9CD3-3540E1EE6A34}" type="pres">
      <dgm:prSet presAssocID="{739DDAE4-99E9-4D7E-8B18-6DBD97A5BC14}" presName="hierRoot2" presStyleCnt="0">
        <dgm:presLayoutVars>
          <dgm:hierBranch val="init"/>
        </dgm:presLayoutVars>
      </dgm:prSet>
      <dgm:spPr/>
    </dgm:pt>
    <dgm:pt modelId="{3F6872F0-B664-4994-A23E-E39F29D01C89}" type="pres">
      <dgm:prSet presAssocID="{739DDAE4-99E9-4D7E-8B18-6DBD97A5BC14}" presName="rootComposite" presStyleCnt="0"/>
      <dgm:spPr/>
    </dgm:pt>
    <dgm:pt modelId="{91DB2E43-9BCB-4442-AD9E-61A91F7000A7}" type="pres">
      <dgm:prSet presAssocID="{739DDAE4-99E9-4D7E-8B18-6DBD97A5BC14}" presName="rootText" presStyleLbl="node3" presStyleIdx="2" presStyleCnt="4" custScaleX="151501" custLinFactX="15261" custLinFactNeighborX="100000" custLinFactNeighborY="39161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5ED5414A-D131-4A7A-8B4B-68A7460010A1}" type="pres">
      <dgm:prSet presAssocID="{739DDAE4-99E9-4D7E-8B18-6DBD97A5BC14}" presName="rootConnector" presStyleLbl="node3" presStyleIdx="2" presStyleCnt="4"/>
      <dgm:spPr/>
      <dgm:t>
        <a:bodyPr/>
        <a:lstStyle/>
        <a:p>
          <a:endParaRPr lang="es-BO"/>
        </a:p>
      </dgm:t>
    </dgm:pt>
    <dgm:pt modelId="{330C8D0B-6814-4681-96EE-45385F5AA862}" type="pres">
      <dgm:prSet presAssocID="{739DDAE4-99E9-4D7E-8B18-6DBD97A5BC14}" presName="hierChild4" presStyleCnt="0"/>
      <dgm:spPr/>
    </dgm:pt>
    <dgm:pt modelId="{AE26E8DC-639E-4661-BCA6-BB6471EA0E56}" type="pres">
      <dgm:prSet presAssocID="{B931CB21-3869-4665-A096-8AB9A5A46067}" presName="Name37" presStyleLbl="parChTrans1D4" presStyleIdx="10" presStyleCnt="16"/>
      <dgm:spPr/>
      <dgm:t>
        <a:bodyPr/>
        <a:lstStyle/>
        <a:p>
          <a:endParaRPr lang="es-BO"/>
        </a:p>
      </dgm:t>
    </dgm:pt>
    <dgm:pt modelId="{678E58EC-97BE-4376-949D-2828DC4A08DC}" type="pres">
      <dgm:prSet presAssocID="{B78E37BE-EE40-4A7E-9D9D-7BA80AD3513E}" presName="hierRoot2" presStyleCnt="0">
        <dgm:presLayoutVars>
          <dgm:hierBranch val="init"/>
        </dgm:presLayoutVars>
      </dgm:prSet>
      <dgm:spPr/>
    </dgm:pt>
    <dgm:pt modelId="{F36610FB-C50B-43CD-8435-8DEDFC262370}" type="pres">
      <dgm:prSet presAssocID="{B78E37BE-EE40-4A7E-9D9D-7BA80AD3513E}" presName="rootComposite" presStyleCnt="0"/>
      <dgm:spPr/>
    </dgm:pt>
    <dgm:pt modelId="{0FBB7C66-2D0E-4A73-9468-7B8CC1205B6A}" type="pres">
      <dgm:prSet presAssocID="{B78E37BE-EE40-4A7E-9D9D-7BA80AD3513E}" presName="rootText" presStyleLbl="node4" presStyleIdx="10" presStyleCnt="16" custScaleX="195538" custLinFactX="30711" custLinFactNeighborX="100000" custLinFactNeighborY="10422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38A0E616-76D2-4D07-8065-EDF9934A49CD}" type="pres">
      <dgm:prSet presAssocID="{B78E37BE-EE40-4A7E-9D9D-7BA80AD3513E}" presName="rootConnector" presStyleLbl="node4" presStyleIdx="10" presStyleCnt="16"/>
      <dgm:spPr/>
      <dgm:t>
        <a:bodyPr/>
        <a:lstStyle/>
        <a:p>
          <a:endParaRPr lang="es-BO"/>
        </a:p>
      </dgm:t>
    </dgm:pt>
    <dgm:pt modelId="{2FC0BBB2-2046-4799-8857-F287F3B87BD3}" type="pres">
      <dgm:prSet presAssocID="{B78E37BE-EE40-4A7E-9D9D-7BA80AD3513E}" presName="hierChild4" presStyleCnt="0"/>
      <dgm:spPr/>
    </dgm:pt>
    <dgm:pt modelId="{B1315F36-922C-47CB-B4E2-FC53015A2653}" type="pres">
      <dgm:prSet presAssocID="{B78E37BE-EE40-4A7E-9D9D-7BA80AD3513E}" presName="hierChild5" presStyleCnt="0"/>
      <dgm:spPr/>
    </dgm:pt>
    <dgm:pt modelId="{0EE0E2FA-04F5-4F11-AE7A-D091F4F15D61}" type="pres">
      <dgm:prSet presAssocID="{51A24DCA-7843-4F8A-873A-3625FC0912C4}" presName="Name37" presStyleLbl="parChTrans1D4" presStyleIdx="11" presStyleCnt="16"/>
      <dgm:spPr/>
      <dgm:t>
        <a:bodyPr/>
        <a:lstStyle/>
        <a:p>
          <a:endParaRPr lang="es-BO"/>
        </a:p>
      </dgm:t>
    </dgm:pt>
    <dgm:pt modelId="{068C4A21-0F15-42DB-8941-8736F0D7E9F2}" type="pres">
      <dgm:prSet presAssocID="{8A8EDB65-42A6-4959-BB7B-7BE0501B184B}" presName="hierRoot2" presStyleCnt="0">
        <dgm:presLayoutVars>
          <dgm:hierBranch val="init"/>
        </dgm:presLayoutVars>
      </dgm:prSet>
      <dgm:spPr/>
    </dgm:pt>
    <dgm:pt modelId="{7EB6CAA3-596F-4281-B1DE-60A78D325C4F}" type="pres">
      <dgm:prSet presAssocID="{8A8EDB65-42A6-4959-BB7B-7BE0501B184B}" presName="rootComposite" presStyleCnt="0"/>
      <dgm:spPr/>
    </dgm:pt>
    <dgm:pt modelId="{2A6E913C-664C-4FE9-9FA3-DA35D8726C79}" type="pres">
      <dgm:prSet presAssocID="{8A8EDB65-42A6-4959-BB7B-7BE0501B184B}" presName="rootText" presStyleLbl="node4" presStyleIdx="11" presStyleCnt="16" custScaleX="158674" custLinFactX="38801" custLinFactNeighborX="100000" custLinFactNeighborY="14043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780336BF-A439-4BDC-8C24-21AF2C328306}" type="pres">
      <dgm:prSet presAssocID="{8A8EDB65-42A6-4959-BB7B-7BE0501B184B}" presName="rootConnector" presStyleLbl="node4" presStyleIdx="11" presStyleCnt="16"/>
      <dgm:spPr/>
      <dgm:t>
        <a:bodyPr/>
        <a:lstStyle/>
        <a:p>
          <a:endParaRPr lang="es-BO"/>
        </a:p>
      </dgm:t>
    </dgm:pt>
    <dgm:pt modelId="{CDEE68BF-4C03-4572-B256-548B11075DBD}" type="pres">
      <dgm:prSet presAssocID="{8A8EDB65-42A6-4959-BB7B-7BE0501B184B}" presName="hierChild4" presStyleCnt="0"/>
      <dgm:spPr/>
    </dgm:pt>
    <dgm:pt modelId="{C2FBEA5C-76F1-44B3-A5C5-EAEE485579FC}" type="pres">
      <dgm:prSet presAssocID="{8A8EDB65-42A6-4959-BB7B-7BE0501B184B}" presName="hierChild5" presStyleCnt="0"/>
      <dgm:spPr/>
    </dgm:pt>
    <dgm:pt modelId="{05EA44DE-804D-4EBE-9EDE-1ED0447AD7AE}" type="pres">
      <dgm:prSet presAssocID="{E4666812-8DC8-40AF-9CF3-F57A4B769951}" presName="Name37" presStyleLbl="parChTrans1D4" presStyleIdx="12" presStyleCnt="16"/>
      <dgm:spPr/>
      <dgm:t>
        <a:bodyPr/>
        <a:lstStyle/>
        <a:p>
          <a:endParaRPr lang="es-BO"/>
        </a:p>
      </dgm:t>
    </dgm:pt>
    <dgm:pt modelId="{FF5E9DE7-8D32-4BF2-BBCC-87AB5933113D}" type="pres">
      <dgm:prSet presAssocID="{16DDA4FB-A311-4501-BC5A-13DDDE690D58}" presName="hierRoot2" presStyleCnt="0">
        <dgm:presLayoutVars>
          <dgm:hierBranch val="init"/>
        </dgm:presLayoutVars>
      </dgm:prSet>
      <dgm:spPr/>
    </dgm:pt>
    <dgm:pt modelId="{F9FB39E0-E22C-4571-8899-3A8B6934FDA8}" type="pres">
      <dgm:prSet presAssocID="{16DDA4FB-A311-4501-BC5A-13DDDE690D58}" presName="rootComposite" presStyleCnt="0"/>
      <dgm:spPr/>
    </dgm:pt>
    <dgm:pt modelId="{2553B7E2-37C4-4B7F-A204-65FC72C281F7}" type="pres">
      <dgm:prSet presAssocID="{16DDA4FB-A311-4501-BC5A-13DDDE690D58}" presName="rootText" presStyleLbl="node4" presStyleIdx="12" presStyleCnt="16" custScaleX="137990" custLinFactX="51290" custLinFactNeighborX="100000" custLinFactNeighborY="17664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031ED651-EF59-4A68-8805-54234F6A9581}" type="pres">
      <dgm:prSet presAssocID="{16DDA4FB-A311-4501-BC5A-13DDDE690D58}" presName="rootConnector" presStyleLbl="node4" presStyleIdx="12" presStyleCnt="16"/>
      <dgm:spPr/>
      <dgm:t>
        <a:bodyPr/>
        <a:lstStyle/>
        <a:p>
          <a:endParaRPr lang="es-BO"/>
        </a:p>
      </dgm:t>
    </dgm:pt>
    <dgm:pt modelId="{AF20BD5C-FEAC-407E-A13C-0026876D9ACF}" type="pres">
      <dgm:prSet presAssocID="{16DDA4FB-A311-4501-BC5A-13DDDE690D58}" presName="hierChild4" presStyleCnt="0"/>
      <dgm:spPr/>
    </dgm:pt>
    <dgm:pt modelId="{1D7D9ED4-DC0D-495B-84D0-6778BE94229E}" type="pres">
      <dgm:prSet presAssocID="{16DDA4FB-A311-4501-BC5A-13DDDE690D58}" presName="hierChild5" presStyleCnt="0"/>
      <dgm:spPr/>
    </dgm:pt>
    <dgm:pt modelId="{1C74FD61-FB1E-4D58-8D93-76935391A5C5}" type="pres">
      <dgm:prSet presAssocID="{739DDAE4-99E9-4D7E-8B18-6DBD97A5BC14}" presName="hierChild5" presStyleCnt="0"/>
      <dgm:spPr/>
    </dgm:pt>
    <dgm:pt modelId="{68104248-2EFF-494F-B2EF-84EC157B05B7}" type="pres">
      <dgm:prSet presAssocID="{95D60BDF-066D-4A84-B203-3220A0AB2654}" presName="Name37" presStyleLbl="parChTrans1D3" presStyleIdx="3" presStyleCnt="4"/>
      <dgm:spPr/>
      <dgm:t>
        <a:bodyPr/>
        <a:lstStyle/>
        <a:p>
          <a:endParaRPr lang="es-BO"/>
        </a:p>
      </dgm:t>
    </dgm:pt>
    <dgm:pt modelId="{6D3997AC-DBB5-4E03-965F-F877E8B888E6}" type="pres">
      <dgm:prSet presAssocID="{CEC7D6E7-BEF4-4864-A686-21419307DB26}" presName="hierRoot2" presStyleCnt="0">
        <dgm:presLayoutVars>
          <dgm:hierBranch val="init"/>
        </dgm:presLayoutVars>
      </dgm:prSet>
      <dgm:spPr/>
    </dgm:pt>
    <dgm:pt modelId="{6F05111E-54C6-4AC1-ADFF-7113CA0847BC}" type="pres">
      <dgm:prSet presAssocID="{CEC7D6E7-BEF4-4864-A686-21419307DB26}" presName="rootComposite" presStyleCnt="0"/>
      <dgm:spPr/>
    </dgm:pt>
    <dgm:pt modelId="{50945D54-5B6D-4D3D-93CB-EC727F6CB968}" type="pres">
      <dgm:prSet presAssocID="{CEC7D6E7-BEF4-4864-A686-21419307DB26}" presName="rootText" presStyleLbl="node3" presStyleIdx="3" presStyleCnt="4" custScaleX="185404" custLinFactX="64152" custLinFactNeighborX="100000" custLinFactNeighborY="6801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17FA4813-7012-4D71-B2AD-1F7AFB642F26}" type="pres">
      <dgm:prSet presAssocID="{CEC7D6E7-BEF4-4864-A686-21419307DB26}" presName="rootConnector" presStyleLbl="node3" presStyleIdx="3" presStyleCnt="4"/>
      <dgm:spPr/>
      <dgm:t>
        <a:bodyPr/>
        <a:lstStyle/>
        <a:p>
          <a:endParaRPr lang="es-BO"/>
        </a:p>
      </dgm:t>
    </dgm:pt>
    <dgm:pt modelId="{C5DBCECF-584D-4B25-8F80-18284ED9D7D8}" type="pres">
      <dgm:prSet presAssocID="{CEC7D6E7-BEF4-4864-A686-21419307DB26}" presName="hierChild4" presStyleCnt="0"/>
      <dgm:spPr/>
    </dgm:pt>
    <dgm:pt modelId="{16B0105E-ED15-4FDB-ADA5-C5F9A617D52B}" type="pres">
      <dgm:prSet presAssocID="{6DC9F860-9268-45B0-9BC4-ED3298014B11}" presName="Name37" presStyleLbl="parChTrans1D4" presStyleIdx="13" presStyleCnt="16"/>
      <dgm:spPr/>
      <dgm:t>
        <a:bodyPr/>
        <a:lstStyle/>
        <a:p>
          <a:endParaRPr lang="es-BO"/>
        </a:p>
      </dgm:t>
    </dgm:pt>
    <dgm:pt modelId="{941E31BE-9426-4687-83C1-53F2A2A5A6BC}" type="pres">
      <dgm:prSet presAssocID="{A34385C1-B8C8-4179-8EFA-B25D71E89553}" presName="hierRoot2" presStyleCnt="0">
        <dgm:presLayoutVars>
          <dgm:hierBranch val="init"/>
        </dgm:presLayoutVars>
      </dgm:prSet>
      <dgm:spPr/>
    </dgm:pt>
    <dgm:pt modelId="{36D03A62-269E-4917-9917-339712F6012F}" type="pres">
      <dgm:prSet presAssocID="{A34385C1-B8C8-4179-8EFA-B25D71E89553}" presName="rootComposite" presStyleCnt="0"/>
      <dgm:spPr/>
    </dgm:pt>
    <dgm:pt modelId="{5B042655-A063-4802-96A4-92F10DF55397}" type="pres">
      <dgm:prSet presAssocID="{A34385C1-B8C8-4179-8EFA-B25D71E89553}" presName="rootText" presStyleLbl="node4" presStyleIdx="13" presStyleCnt="16" custScaleX="148541" custLinFactX="87693" custLinFactNeighborX="100000" custLinFactNeighborY="-5758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D6506622-FC47-49C8-8F88-07CCAD11918B}" type="pres">
      <dgm:prSet presAssocID="{A34385C1-B8C8-4179-8EFA-B25D71E89553}" presName="rootConnector" presStyleLbl="node4" presStyleIdx="13" presStyleCnt="16"/>
      <dgm:spPr/>
      <dgm:t>
        <a:bodyPr/>
        <a:lstStyle/>
        <a:p>
          <a:endParaRPr lang="es-BO"/>
        </a:p>
      </dgm:t>
    </dgm:pt>
    <dgm:pt modelId="{D0A15977-4B11-435F-A096-6D3FBBDF1A62}" type="pres">
      <dgm:prSet presAssocID="{A34385C1-B8C8-4179-8EFA-B25D71E89553}" presName="hierChild4" presStyleCnt="0"/>
      <dgm:spPr/>
    </dgm:pt>
    <dgm:pt modelId="{C4067094-604E-421D-AC89-5E9DA3FC0028}" type="pres">
      <dgm:prSet presAssocID="{A34385C1-B8C8-4179-8EFA-B25D71E89553}" presName="hierChild5" presStyleCnt="0"/>
      <dgm:spPr/>
    </dgm:pt>
    <dgm:pt modelId="{656A48AB-13CC-4B5C-B20C-7B1BE3EB9CC9}" type="pres">
      <dgm:prSet presAssocID="{8D73FCEA-2000-4659-BE83-42D5028394DE}" presName="Name37" presStyleLbl="parChTrans1D4" presStyleIdx="14" presStyleCnt="16"/>
      <dgm:spPr/>
      <dgm:t>
        <a:bodyPr/>
        <a:lstStyle/>
        <a:p>
          <a:endParaRPr lang="es-BO"/>
        </a:p>
      </dgm:t>
    </dgm:pt>
    <dgm:pt modelId="{4F42A7A9-7827-4DFA-898F-47AD70F848EC}" type="pres">
      <dgm:prSet presAssocID="{E3D59485-D5F4-4388-A55C-B42CCBE3E427}" presName="hierRoot2" presStyleCnt="0">
        <dgm:presLayoutVars>
          <dgm:hierBranch val="init"/>
        </dgm:presLayoutVars>
      </dgm:prSet>
      <dgm:spPr/>
    </dgm:pt>
    <dgm:pt modelId="{4C4B2174-B3B3-4C36-BAAC-949AD46533CE}" type="pres">
      <dgm:prSet presAssocID="{E3D59485-D5F4-4388-A55C-B42CCBE3E427}" presName="rootComposite" presStyleCnt="0"/>
      <dgm:spPr/>
    </dgm:pt>
    <dgm:pt modelId="{66806354-5D29-45C8-9834-5ABB9FCCD399}" type="pres">
      <dgm:prSet presAssocID="{E3D59485-D5F4-4388-A55C-B42CCBE3E427}" presName="rootText" presStyleLbl="node4" presStyleIdx="14" presStyleCnt="16" custScaleX="154172" custLinFactX="87693" custLinFactNeighborX="100000" custLinFactNeighborY="-18317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D4FF9C40-0393-482C-AC0C-57BD5EA9F580}" type="pres">
      <dgm:prSet presAssocID="{E3D59485-D5F4-4388-A55C-B42CCBE3E427}" presName="rootConnector" presStyleLbl="node4" presStyleIdx="14" presStyleCnt="16"/>
      <dgm:spPr/>
      <dgm:t>
        <a:bodyPr/>
        <a:lstStyle/>
        <a:p>
          <a:endParaRPr lang="es-BO"/>
        </a:p>
      </dgm:t>
    </dgm:pt>
    <dgm:pt modelId="{4620DD75-8892-4B0B-AF78-8F496DCE25C9}" type="pres">
      <dgm:prSet presAssocID="{E3D59485-D5F4-4388-A55C-B42CCBE3E427}" presName="hierChild4" presStyleCnt="0"/>
      <dgm:spPr/>
    </dgm:pt>
    <dgm:pt modelId="{39CA3A31-015D-4CC9-A92C-73C1E66DD234}" type="pres">
      <dgm:prSet presAssocID="{E3D59485-D5F4-4388-A55C-B42CCBE3E427}" presName="hierChild5" presStyleCnt="0"/>
      <dgm:spPr/>
    </dgm:pt>
    <dgm:pt modelId="{50998878-D279-47A5-B3AB-03F2FA677021}" type="pres">
      <dgm:prSet presAssocID="{0941EE7F-DF73-47A7-89C6-E78FFF250A1C}" presName="Name37" presStyleLbl="parChTrans1D4" presStyleIdx="15" presStyleCnt="16"/>
      <dgm:spPr/>
      <dgm:t>
        <a:bodyPr/>
        <a:lstStyle/>
        <a:p>
          <a:endParaRPr lang="es-BO"/>
        </a:p>
      </dgm:t>
    </dgm:pt>
    <dgm:pt modelId="{2AEF3065-1D9E-4B8D-9E81-67D1504E23B7}" type="pres">
      <dgm:prSet presAssocID="{7120FB6A-5B57-45EB-8494-E6BA2B11C038}" presName="hierRoot2" presStyleCnt="0">
        <dgm:presLayoutVars>
          <dgm:hierBranch val="init"/>
        </dgm:presLayoutVars>
      </dgm:prSet>
      <dgm:spPr/>
    </dgm:pt>
    <dgm:pt modelId="{8EE1ED96-4F41-4BC7-931B-286E74D7BCEE}" type="pres">
      <dgm:prSet presAssocID="{7120FB6A-5B57-45EB-8494-E6BA2B11C038}" presName="rootComposite" presStyleCnt="0"/>
      <dgm:spPr/>
    </dgm:pt>
    <dgm:pt modelId="{646DCD9B-4C7A-46F7-91E8-4ED8A3D8CED4}" type="pres">
      <dgm:prSet presAssocID="{7120FB6A-5B57-45EB-8494-E6BA2B11C038}" presName="rootText" presStyleLbl="node4" presStyleIdx="15" presStyleCnt="16" custScaleX="111677" custLinFactX="87693" custLinFactNeighborX="100000" custLinFactNeighborY="-30876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82868A94-29F9-421C-9C32-2750BF7BE8C6}" type="pres">
      <dgm:prSet presAssocID="{7120FB6A-5B57-45EB-8494-E6BA2B11C038}" presName="rootConnector" presStyleLbl="node4" presStyleIdx="15" presStyleCnt="16"/>
      <dgm:spPr/>
      <dgm:t>
        <a:bodyPr/>
        <a:lstStyle/>
        <a:p>
          <a:endParaRPr lang="es-BO"/>
        </a:p>
      </dgm:t>
    </dgm:pt>
    <dgm:pt modelId="{BF7A6182-F50F-43A7-BE77-3A514FC08D21}" type="pres">
      <dgm:prSet presAssocID="{7120FB6A-5B57-45EB-8494-E6BA2B11C038}" presName="hierChild4" presStyleCnt="0"/>
      <dgm:spPr/>
    </dgm:pt>
    <dgm:pt modelId="{553EB461-BE46-4D53-A7DF-4D6F39A849CE}" type="pres">
      <dgm:prSet presAssocID="{7120FB6A-5B57-45EB-8494-E6BA2B11C038}" presName="hierChild5" presStyleCnt="0"/>
      <dgm:spPr/>
    </dgm:pt>
    <dgm:pt modelId="{A780D21D-0DC9-4907-B962-21F5C7BB84A5}" type="pres">
      <dgm:prSet presAssocID="{CEC7D6E7-BEF4-4864-A686-21419307DB26}" presName="hierChild5" presStyleCnt="0"/>
      <dgm:spPr/>
    </dgm:pt>
    <dgm:pt modelId="{D919F04D-D2B9-4A4C-8ACD-7A4295434702}" type="pres">
      <dgm:prSet presAssocID="{611C49FF-A1BE-47EC-9F32-9906B74B62DD}" presName="hierChild5" presStyleCnt="0"/>
      <dgm:spPr/>
    </dgm:pt>
    <dgm:pt modelId="{484AFE9C-4D9B-41B3-BD90-A20ACBEC67A2}" type="pres">
      <dgm:prSet presAssocID="{1BDDD1C8-5086-44AA-9421-746CD8C936BF}" presName="Name35" presStyleLbl="parChTrans1D2" presStyleIdx="1" presStyleCnt="2"/>
      <dgm:spPr/>
      <dgm:t>
        <a:bodyPr/>
        <a:lstStyle/>
        <a:p>
          <a:endParaRPr lang="es-BO"/>
        </a:p>
      </dgm:t>
    </dgm:pt>
    <dgm:pt modelId="{0E3B5BBD-9DBA-4D49-B8B0-C0671051B8A8}" type="pres">
      <dgm:prSet presAssocID="{2EA23820-A3C8-4E2D-B807-87712872B481}" presName="hierRoot2" presStyleCnt="0">
        <dgm:presLayoutVars>
          <dgm:hierBranch val="init"/>
        </dgm:presLayoutVars>
      </dgm:prSet>
      <dgm:spPr/>
    </dgm:pt>
    <dgm:pt modelId="{A9B83DDF-600A-418F-97BF-6F8E86479B83}" type="pres">
      <dgm:prSet presAssocID="{2EA23820-A3C8-4E2D-B807-87712872B481}" presName="rootComposite" presStyleCnt="0"/>
      <dgm:spPr/>
    </dgm:pt>
    <dgm:pt modelId="{D62D8039-1443-458C-AD30-0060D9C826B7}" type="pres">
      <dgm:prSet presAssocID="{2EA23820-A3C8-4E2D-B807-87712872B481}" presName="rootText" presStyleLbl="node2" presStyleIdx="1" presStyleCnt="2" custScaleX="149002" custLinFactNeighborX="87121" custLinFactNeighborY="3180">
        <dgm:presLayoutVars>
          <dgm:chPref val="3"/>
        </dgm:presLayoutVars>
      </dgm:prSet>
      <dgm:spPr/>
      <dgm:t>
        <a:bodyPr/>
        <a:lstStyle/>
        <a:p>
          <a:endParaRPr lang="es-BO"/>
        </a:p>
      </dgm:t>
    </dgm:pt>
    <dgm:pt modelId="{6B6B853A-2510-4E14-A136-0C70C4DEAA1F}" type="pres">
      <dgm:prSet presAssocID="{2EA23820-A3C8-4E2D-B807-87712872B481}" presName="rootConnector" presStyleLbl="node2" presStyleIdx="1" presStyleCnt="2"/>
      <dgm:spPr/>
      <dgm:t>
        <a:bodyPr/>
        <a:lstStyle/>
        <a:p>
          <a:endParaRPr lang="es-BO"/>
        </a:p>
      </dgm:t>
    </dgm:pt>
    <dgm:pt modelId="{8DD582D0-1447-4C92-88F1-AB28DF0B2FBA}" type="pres">
      <dgm:prSet presAssocID="{2EA23820-A3C8-4E2D-B807-87712872B481}" presName="hierChild4" presStyleCnt="0"/>
      <dgm:spPr/>
    </dgm:pt>
    <dgm:pt modelId="{A5DF3394-0297-4DE2-81B8-BC6A84770BF8}" type="pres">
      <dgm:prSet presAssocID="{2EA23820-A3C8-4E2D-B807-87712872B481}" presName="hierChild5" presStyleCnt="0"/>
      <dgm:spPr/>
    </dgm:pt>
    <dgm:pt modelId="{39592E86-FC75-4F56-803B-0EE2E599D2EF}" type="pres">
      <dgm:prSet presAssocID="{41A52DA6-82DB-4F25-9FF3-C8D9F1E48FFF}" presName="hierChild3" presStyleCnt="0"/>
      <dgm:spPr/>
    </dgm:pt>
  </dgm:ptLst>
  <dgm:cxnLst>
    <dgm:cxn modelId="{ED015A64-6F8C-4277-83B7-45FE6D14E6D9}" type="presOf" srcId="{81A909AB-57C8-455E-853E-D95EFF50E269}" destId="{29DC9DC6-4811-4631-AF85-6F2DAD572A1B}" srcOrd="0" destOrd="0" presId="urn:microsoft.com/office/officeart/2005/8/layout/orgChart1"/>
    <dgm:cxn modelId="{9A4892FC-F6FD-4032-96AB-156B77DF4A3C}" srcId="{0A146B27-504B-4398-A00D-D1E0DF464F52}" destId="{6D5FAA0C-B4D3-4BBB-A0F9-9DF7851CD46E}" srcOrd="2" destOrd="0" parTransId="{8400CCE0-A9DD-477B-A268-04CEDD9FAA79}" sibTransId="{7ED80FB6-AE24-48D7-BBDF-5A16B62C2326}"/>
    <dgm:cxn modelId="{655F386B-A746-47AA-A88D-DB7AE6E0AC0D}" srcId="{739DDAE4-99E9-4D7E-8B18-6DBD97A5BC14}" destId="{8A8EDB65-42A6-4959-BB7B-7BE0501B184B}" srcOrd="1" destOrd="0" parTransId="{51A24DCA-7843-4F8A-873A-3625FC0912C4}" sibTransId="{B72A3008-A5CD-4CFC-96F2-BC354894DFC5}"/>
    <dgm:cxn modelId="{CEEBDE0B-2822-4F2F-8585-EE2692169AA5}" srcId="{41A52DA6-82DB-4F25-9FF3-C8D9F1E48FFF}" destId="{611C49FF-A1BE-47EC-9F32-9906B74B62DD}" srcOrd="0" destOrd="0" parTransId="{3D9C2FB7-16DB-4325-8474-0CB1F2DDE7E4}" sibTransId="{8C40CC8F-4815-4754-BC1B-6B3AE34F845C}"/>
    <dgm:cxn modelId="{4E270691-3E35-4675-9A47-21130103E6A7}" srcId="{611C49FF-A1BE-47EC-9F32-9906B74B62DD}" destId="{84F9B073-A4B7-4122-9CE8-3511356C8DAB}" srcOrd="0" destOrd="0" parTransId="{856E4FB0-2C7B-44F3-B5EA-9BD9F0337531}" sibTransId="{4B795742-FEDB-4C07-8482-32730300F4D9}"/>
    <dgm:cxn modelId="{D4343285-9FAE-41B4-9D80-FF7D3C9DC488}" type="presOf" srcId="{E3D59485-D5F4-4388-A55C-B42CCBE3E427}" destId="{D4FF9C40-0393-482C-AC0C-57BD5EA9F580}" srcOrd="1" destOrd="0" presId="urn:microsoft.com/office/officeart/2005/8/layout/orgChart1"/>
    <dgm:cxn modelId="{AD08AC17-E75E-4D73-8241-A146BF013D65}" type="presOf" srcId="{69EB9E6A-D7B1-48F5-8F4C-8F4703AFCCF1}" destId="{30D29996-6C54-45D5-8389-A98697832B69}" srcOrd="0" destOrd="0" presId="urn:microsoft.com/office/officeart/2005/8/layout/orgChart1"/>
    <dgm:cxn modelId="{63C44366-0317-479E-AD1E-CC96DE67D12B}" type="presOf" srcId="{84F9B073-A4B7-4122-9CE8-3511356C8DAB}" destId="{46C00FC0-8190-4BCB-BF5F-2A7301364A90}" srcOrd="0" destOrd="0" presId="urn:microsoft.com/office/officeart/2005/8/layout/orgChart1"/>
    <dgm:cxn modelId="{B8C63940-6212-470A-8275-097B2DCE7669}" type="presOf" srcId="{C0DEC3CA-7AEC-428A-9D9E-DF64E9C7AE3E}" destId="{0BC42064-B82F-414B-B948-99B6DEB1AAA6}" srcOrd="0" destOrd="0" presId="urn:microsoft.com/office/officeart/2005/8/layout/orgChart1"/>
    <dgm:cxn modelId="{61660421-41E9-4F1B-804D-22C481BE9486}" type="presOf" srcId="{8A205A9B-8A93-4A3D-B47A-F872423DD90B}" destId="{4DCFD1F6-3C99-4FFF-8808-FB8144B5EDDE}" srcOrd="0" destOrd="0" presId="urn:microsoft.com/office/officeart/2005/8/layout/orgChart1"/>
    <dgm:cxn modelId="{B1C331D8-526B-4570-AC85-BBDE8290AF9C}" srcId="{41A52DA6-82DB-4F25-9FF3-C8D9F1E48FFF}" destId="{2EA23820-A3C8-4E2D-B807-87712872B481}" srcOrd="1" destOrd="0" parTransId="{1BDDD1C8-5086-44AA-9421-746CD8C936BF}" sibTransId="{DF4BA719-9A08-4000-B722-C8500557BB5A}"/>
    <dgm:cxn modelId="{361244C7-6B38-4175-8919-A7F419971AFB}" type="presOf" srcId="{8400CCE0-A9DD-477B-A268-04CEDD9FAA79}" destId="{3DFE0B3D-CC42-400B-BB9B-0397BB6770CD}" srcOrd="0" destOrd="0" presId="urn:microsoft.com/office/officeart/2005/8/layout/orgChart1"/>
    <dgm:cxn modelId="{5F733AEF-4813-43C4-9509-E0C3F223088E}" srcId="{739DDAE4-99E9-4D7E-8B18-6DBD97A5BC14}" destId="{B78E37BE-EE40-4A7E-9D9D-7BA80AD3513E}" srcOrd="0" destOrd="0" parTransId="{B931CB21-3869-4665-A096-8AB9A5A46067}" sibTransId="{3D97446C-5457-41D5-B0E4-E9FE18D4228D}"/>
    <dgm:cxn modelId="{4E9B3946-0FA2-459F-8816-B01CABD732BA}" type="presOf" srcId="{60977FD8-7C57-4876-A3C3-521EC956389A}" destId="{E409D170-C2CA-428F-A705-13EA0BEB3B16}" srcOrd="0" destOrd="0" presId="urn:microsoft.com/office/officeart/2005/8/layout/orgChart1"/>
    <dgm:cxn modelId="{F50C1B94-6ACF-49A5-82DD-65C8234540F9}" srcId="{84F9B073-A4B7-4122-9CE8-3511356C8DAB}" destId="{EA99AC0F-843B-42C4-83D3-505B09990514}" srcOrd="2" destOrd="0" parTransId="{A497D77A-6D6F-42B5-8FA1-07E7159C6DAF}" sibTransId="{09D97241-7FAD-411F-BC45-5E49D277BC54}"/>
    <dgm:cxn modelId="{1F213650-20D4-4997-8261-7B1F3002BD9D}" type="presOf" srcId="{A497D77A-6D6F-42B5-8FA1-07E7159C6DAF}" destId="{D99D24E0-7F09-44DF-A30B-6362301C2F23}" srcOrd="0" destOrd="0" presId="urn:microsoft.com/office/officeart/2005/8/layout/orgChart1"/>
    <dgm:cxn modelId="{95A683BC-67CB-4F15-92D9-0C385A0DE8CD}" type="presOf" srcId="{3FD1C9B9-C885-4357-8109-6FB464EF0B88}" destId="{A363C25D-B9C3-42EB-A3B7-96699F34311B}" srcOrd="1" destOrd="0" presId="urn:microsoft.com/office/officeart/2005/8/layout/orgChart1"/>
    <dgm:cxn modelId="{49AB23C0-20B2-4F83-83F0-9F7DB35B760A}" type="presOf" srcId="{6D5FAA0C-B4D3-4BBB-A0F9-9DF7851CD46E}" destId="{3673B2EE-8D33-42AD-B23C-92207DC028D9}" srcOrd="1" destOrd="0" presId="urn:microsoft.com/office/officeart/2005/8/layout/orgChart1"/>
    <dgm:cxn modelId="{23ED03F4-2F94-4276-B10E-C1E7634C7C97}" type="presOf" srcId="{A34385C1-B8C8-4179-8EFA-B25D71E89553}" destId="{5B042655-A063-4802-96A4-92F10DF55397}" srcOrd="0" destOrd="0" presId="urn:microsoft.com/office/officeart/2005/8/layout/orgChart1"/>
    <dgm:cxn modelId="{8B3F8246-8571-4A36-B0AD-03E693ED67FF}" type="presOf" srcId="{41A52DA6-82DB-4F25-9FF3-C8D9F1E48FFF}" destId="{6D9E1DD3-198B-47B2-B2FE-173F348F2D7F}" srcOrd="1" destOrd="0" presId="urn:microsoft.com/office/officeart/2005/8/layout/orgChart1"/>
    <dgm:cxn modelId="{3AC3ABB1-8977-41B6-BA5B-8C4FC4DBA85A}" type="presOf" srcId="{0A146B27-504B-4398-A00D-D1E0DF464F52}" destId="{CF915F97-BE71-4CEC-9380-598FFE4039F5}" srcOrd="0" destOrd="0" presId="urn:microsoft.com/office/officeart/2005/8/layout/orgChart1"/>
    <dgm:cxn modelId="{E0B0BBFE-CE0B-41D6-9BA9-28679C42A698}" type="presOf" srcId="{77458CEB-D389-40E7-A672-339F8F222F7A}" destId="{975B8A93-6A7E-46D8-AB9E-F0D37756ED26}" srcOrd="0" destOrd="0" presId="urn:microsoft.com/office/officeart/2005/8/layout/orgChart1"/>
    <dgm:cxn modelId="{2396A609-0F54-46BB-BC7A-B855F64DA100}" type="presOf" srcId="{EA99AC0F-843B-42C4-83D3-505B09990514}" destId="{B291779F-81E3-4411-A393-94ECF71A6B0E}" srcOrd="0" destOrd="0" presId="urn:microsoft.com/office/officeart/2005/8/layout/orgChart1"/>
    <dgm:cxn modelId="{A1D6FE9E-4976-4272-8F30-F8F6C845626B}" type="presOf" srcId="{611C49FF-A1BE-47EC-9F32-9906B74B62DD}" destId="{581FB686-ED8A-430C-BB1D-36693C523257}" srcOrd="1" destOrd="0" presId="urn:microsoft.com/office/officeart/2005/8/layout/orgChart1"/>
    <dgm:cxn modelId="{5C586477-F808-4A9A-950E-447883649FD7}" type="presOf" srcId="{0941EE7F-DF73-47A7-89C6-E78FFF250A1C}" destId="{50998878-D279-47A5-B3AB-03F2FA677021}" srcOrd="0" destOrd="0" presId="urn:microsoft.com/office/officeart/2005/8/layout/orgChart1"/>
    <dgm:cxn modelId="{719BBEAD-2018-4423-A9C4-5A7477DF74E5}" type="presOf" srcId="{B78E37BE-EE40-4A7E-9D9D-7BA80AD3513E}" destId="{0FBB7C66-2D0E-4A73-9468-7B8CC1205B6A}" srcOrd="0" destOrd="0" presId="urn:microsoft.com/office/officeart/2005/8/layout/orgChart1"/>
    <dgm:cxn modelId="{D5337309-E89A-4873-B1ED-DD6A3C023BF7}" type="presOf" srcId="{B931CB21-3869-4665-A096-8AB9A5A46067}" destId="{AE26E8DC-639E-4661-BCA6-BB6471EA0E56}" srcOrd="0" destOrd="0" presId="urn:microsoft.com/office/officeart/2005/8/layout/orgChart1"/>
    <dgm:cxn modelId="{94076721-B27C-4D84-820A-DDB2D0B100B7}" type="presOf" srcId="{5839EFE9-AA9C-4EE5-986E-69ACC99456B6}" destId="{903D02FD-FB3D-4031-B034-210D98FB6840}" srcOrd="0" destOrd="0" presId="urn:microsoft.com/office/officeart/2005/8/layout/orgChart1"/>
    <dgm:cxn modelId="{55101D0B-3076-4BFC-B977-F604ACC32670}" type="presOf" srcId="{611C49FF-A1BE-47EC-9F32-9906B74B62DD}" destId="{C78305B1-54B7-4F68-B248-1074EAB24F5D}" srcOrd="0" destOrd="0" presId="urn:microsoft.com/office/officeart/2005/8/layout/orgChart1"/>
    <dgm:cxn modelId="{37E5CBE1-6C95-482A-B043-3837603456B3}" type="presOf" srcId="{69EB9E6A-D7B1-48F5-8F4C-8F4703AFCCF1}" destId="{0738371E-B58D-4445-B9DA-6260438DCF3F}" srcOrd="1" destOrd="0" presId="urn:microsoft.com/office/officeart/2005/8/layout/orgChart1"/>
    <dgm:cxn modelId="{38A27D9E-8D99-4BD5-9887-9DFD489DA0C8}" type="presOf" srcId="{3F363ECD-37A0-4A45-9ED4-3408DBD9B24C}" destId="{0482FF3D-47F3-4EFA-B39E-6D096117DE42}" srcOrd="1" destOrd="0" presId="urn:microsoft.com/office/officeart/2005/8/layout/orgChart1"/>
    <dgm:cxn modelId="{C2F19C98-A2E4-47AE-9802-54EF01A45C7D}" type="presOf" srcId="{6D5FAA0C-B4D3-4BBB-A0F9-9DF7851CD46E}" destId="{D040FE6D-1250-470A-A169-0C764A27C247}" srcOrd="0" destOrd="0" presId="urn:microsoft.com/office/officeart/2005/8/layout/orgChart1"/>
    <dgm:cxn modelId="{1FA43DEC-4DC6-46FC-8093-BBA83B5A1AFA}" srcId="{0A146B27-504B-4398-A00D-D1E0DF464F52}" destId="{666A9D3E-254B-472A-A9F9-49C8CD2FDA86}" srcOrd="3" destOrd="0" parTransId="{81A909AB-57C8-455E-853E-D95EFF50E269}" sibTransId="{40636A0D-A196-40FD-8A63-95CD3C9DA6D6}"/>
    <dgm:cxn modelId="{F3B986C1-0AF6-40E6-86D4-624BA0C4AF20}" srcId="{CEC7D6E7-BEF4-4864-A686-21419307DB26}" destId="{A34385C1-B8C8-4179-8EFA-B25D71E89553}" srcOrd="0" destOrd="0" parTransId="{6DC9F860-9268-45B0-9BC4-ED3298014B11}" sibTransId="{C0EAEE56-F7E6-4518-822F-6C3F1609B9E7}"/>
    <dgm:cxn modelId="{E75B9329-CE99-4740-B3EA-9ADE1072536A}" type="presOf" srcId="{856E4FB0-2C7B-44F3-B5EA-9BD9F0337531}" destId="{18302E87-BAB4-41A0-B3D7-0AE9C17C5E83}" srcOrd="0" destOrd="0" presId="urn:microsoft.com/office/officeart/2005/8/layout/orgChart1"/>
    <dgm:cxn modelId="{C3873BAF-0197-4808-84EB-D6F4412BE2A1}" type="presOf" srcId="{7120FB6A-5B57-45EB-8494-E6BA2B11C038}" destId="{646DCD9B-4C7A-46F7-91E8-4ED8A3D8CED4}" srcOrd="0" destOrd="0" presId="urn:microsoft.com/office/officeart/2005/8/layout/orgChart1"/>
    <dgm:cxn modelId="{4EAEA32A-9BB7-452F-8D7F-03F3C8BC853A}" type="presOf" srcId="{16DDA4FB-A311-4501-BC5A-13DDDE690D58}" destId="{031ED651-EF59-4A68-8805-54234F6A9581}" srcOrd="1" destOrd="0" presId="urn:microsoft.com/office/officeart/2005/8/layout/orgChart1"/>
    <dgm:cxn modelId="{5C41BF9C-CB4E-4019-95DF-4573124F3799}" type="presOf" srcId="{B78E37BE-EE40-4A7E-9D9D-7BA80AD3513E}" destId="{38A0E616-76D2-4D07-8065-EDF9934A49CD}" srcOrd="1" destOrd="0" presId="urn:microsoft.com/office/officeart/2005/8/layout/orgChart1"/>
    <dgm:cxn modelId="{6C1B46EA-8667-4221-87E1-E921A4EA391F}" type="presOf" srcId="{1743F09C-7C29-43AD-B9AD-61797609572F}" destId="{DC213D13-429C-496C-9040-E722595F30C5}" srcOrd="1" destOrd="0" presId="urn:microsoft.com/office/officeart/2005/8/layout/orgChart1"/>
    <dgm:cxn modelId="{8832393E-88C1-4294-951C-40043889BFFD}" type="presOf" srcId="{51189F0F-4C1D-4674-BB57-C12BF39BE6ED}" destId="{607640E6-2EF7-4F71-AE17-4D1690C95829}" srcOrd="0" destOrd="0" presId="urn:microsoft.com/office/officeart/2005/8/layout/orgChart1"/>
    <dgm:cxn modelId="{83E0A33B-A7A4-421C-899F-5CFDFE1F39D5}" srcId="{739DDAE4-99E9-4D7E-8B18-6DBD97A5BC14}" destId="{16DDA4FB-A311-4501-BC5A-13DDDE690D58}" srcOrd="2" destOrd="0" parTransId="{E4666812-8DC8-40AF-9CF3-F57A4B769951}" sibTransId="{DBAB176D-50BF-4B0A-AC86-790FDD973331}"/>
    <dgm:cxn modelId="{60EE5941-3C72-448A-A560-8D3596629DAF}" srcId="{84F9B073-A4B7-4122-9CE8-3511356C8DAB}" destId="{1743F09C-7C29-43AD-B9AD-61797609572F}" srcOrd="0" destOrd="0" parTransId="{F50C85D2-DB04-4CA2-80E9-31B91505590D}" sibTransId="{1AAE902C-1C22-4DF3-91CA-7E60DCC4FF3A}"/>
    <dgm:cxn modelId="{00CE57AA-AAA7-4C5E-8EE6-D7EC48356390}" srcId="{0A146B27-504B-4398-A00D-D1E0DF464F52}" destId="{7FBE6430-CE9A-41F6-8916-A62359C9414A}" srcOrd="4" destOrd="0" parTransId="{77458CEB-D389-40E7-A672-339F8F222F7A}" sibTransId="{85883FC0-B7B9-47BE-A529-BC31C3E58F48}"/>
    <dgm:cxn modelId="{C1B54DD0-3B01-4AD7-8EC3-7E2F93A57538}" type="presOf" srcId="{666A9D3E-254B-472A-A9F9-49C8CD2FDA86}" destId="{9A2FFD63-BF9E-4571-AD93-9D359B90AA95}" srcOrd="0" destOrd="0" presId="urn:microsoft.com/office/officeart/2005/8/layout/orgChart1"/>
    <dgm:cxn modelId="{A7C0DAC0-2CC4-457E-9155-1ADBB0AE8E3F}" type="presOf" srcId="{2EA23820-A3C8-4E2D-B807-87712872B481}" destId="{6B6B853A-2510-4E14-A136-0C70C4DEAA1F}" srcOrd="1" destOrd="0" presId="urn:microsoft.com/office/officeart/2005/8/layout/orgChart1"/>
    <dgm:cxn modelId="{8197A86D-DD44-4D29-BE6E-FD03DE83F1FD}" srcId="{0A146B27-504B-4398-A00D-D1E0DF464F52}" destId="{5839EFE9-AA9C-4EE5-986E-69ACC99456B6}" srcOrd="0" destOrd="0" parTransId="{82871B10-8575-4AFF-8E28-93C3931D7B71}" sibTransId="{C41C278B-4DD5-41AE-B9C5-EF844B8190E0}"/>
    <dgm:cxn modelId="{AE7C122F-668C-40A4-8845-AC5C598F4EE8}" type="presOf" srcId="{8A8EDB65-42A6-4959-BB7B-7BE0501B184B}" destId="{2A6E913C-664C-4FE9-9FA3-DA35D8726C79}" srcOrd="0" destOrd="0" presId="urn:microsoft.com/office/officeart/2005/8/layout/orgChart1"/>
    <dgm:cxn modelId="{997A1F7F-7760-4DE0-A484-263864A880AD}" srcId="{0A146B27-504B-4398-A00D-D1E0DF464F52}" destId="{69EB9E6A-D7B1-48F5-8F4C-8F4703AFCCF1}" srcOrd="1" destOrd="0" parTransId="{7681CCAE-0EF0-4E0D-9AD8-A58288198F45}" sibTransId="{E03124B9-6669-489F-83CA-6C3867576CBF}"/>
    <dgm:cxn modelId="{84521AC7-E348-44F0-93D2-35710C943587}" type="presOf" srcId="{CEC7D6E7-BEF4-4864-A686-21419307DB26}" destId="{17FA4813-7012-4D71-B2AD-1F7AFB642F26}" srcOrd="1" destOrd="0" presId="urn:microsoft.com/office/officeart/2005/8/layout/orgChart1"/>
    <dgm:cxn modelId="{CD6D71EC-A912-48BE-B393-7DE36B2C5B46}" type="presOf" srcId="{16DDA4FB-A311-4501-BC5A-13DDDE690D58}" destId="{2553B7E2-37C4-4B7F-A204-65FC72C281F7}" srcOrd="0" destOrd="0" presId="urn:microsoft.com/office/officeart/2005/8/layout/orgChart1"/>
    <dgm:cxn modelId="{48CBEAF0-B8F9-4460-8AB1-CD284EBDCFF8}" type="presOf" srcId="{5839EFE9-AA9C-4EE5-986E-69ACC99456B6}" destId="{AB5BF6AB-2DA9-4A87-AB7C-9DA384110C38}" srcOrd="1" destOrd="0" presId="urn:microsoft.com/office/officeart/2005/8/layout/orgChart1"/>
    <dgm:cxn modelId="{618DF525-9D86-4969-9062-C5CD8E499F62}" srcId="{84F9B073-A4B7-4122-9CE8-3511356C8DAB}" destId="{62D00855-A8B4-416D-B74B-B70951184848}" srcOrd="3" destOrd="0" parTransId="{C0DEC3CA-7AEC-428A-9D9E-DF64E9C7AE3E}" sibTransId="{20CCFEAB-C8BD-4DCC-9418-DB7B4DB84A61}"/>
    <dgm:cxn modelId="{070B11E1-B3E2-4E06-9735-6B11C2828156}" srcId="{0A146B27-504B-4398-A00D-D1E0DF464F52}" destId="{3F363ECD-37A0-4A45-9ED4-3408DBD9B24C}" srcOrd="5" destOrd="0" parTransId="{8A205A9B-8A93-4A3D-B47A-F872423DD90B}" sibTransId="{A0A90839-6997-4FD6-9975-FDE0D4AA4D17}"/>
    <dgm:cxn modelId="{1D543C68-C940-4352-8F9E-21FB46E53524}" type="presOf" srcId="{84F9B073-A4B7-4122-9CE8-3511356C8DAB}" destId="{2A299A25-CC7B-48FA-9B5B-A0924A068D52}" srcOrd="1" destOrd="0" presId="urn:microsoft.com/office/officeart/2005/8/layout/orgChart1"/>
    <dgm:cxn modelId="{00F1AD81-BAC7-4312-B400-CCF3562D378A}" type="presOf" srcId="{739DDAE4-99E9-4D7E-8B18-6DBD97A5BC14}" destId="{91DB2E43-9BCB-4442-AD9E-61A91F7000A7}" srcOrd="0" destOrd="0" presId="urn:microsoft.com/office/officeart/2005/8/layout/orgChart1"/>
    <dgm:cxn modelId="{D664866E-D4DF-4A31-9F9B-D247A00CF362}" type="presOf" srcId="{3FD1C9B9-C885-4357-8109-6FB464EF0B88}" destId="{880CE4B2-885D-4CF8-82DA-810AA6174BD3}" srcOrd="0" destOrd="0" presId="urn:microsoft.com/office/officeart/2005/8/layout/orgChart1"/>
    <dgm:cxn modelId="{CF4C5C21-A2FC-4C77-BC72-B7F5BCA308D6}" type="presOf" srcId="{3D9C2FB7-16DB-4325-8474-0CB1F2DDE7E4}" destId="{DA0EEC74-5BA1-428B-82CE-F92D333BEA16}" srcOrd="0" destOrd="0" presId="urn:microsoft.com/office/officeart/2005/8/layout/orgChart1"/>
    <dgm:cxn modelId="{85A9D4BD-9660-411E-A868-2A0D0939F9FD}" type="presOf" srcId="{E4666812-8DC8-40AF-9CF3-F57A4B769951}" destId="{05EA44DE-804D-4EBE-9EDE-1ED0447AD7AE}" srcOrd="0" destOrd="0" presId="urn:microsoft.com/office/officeart/2005/8/layout/orgChart1"/>
    <dgm:cxn modelId="{4C9D5535-DA6E-4BFC-AD69-B858C27AB80F}" type="presOf" srcId="{F50C85D2-DB04-4CA2-80E9-31B91505590D}" destId="{B30E3DAE-E1ED-4038-A8F3-E67EAFD95907}" srcOrd="0" destOrd="0" presId="urn:microsoft.com/office/officeart/2005/8/layout/orgChart1"/>
    <dgm:cxn modelId="{36F65B3E-DD54-41C9-9993-9D7D21E9C6FF}" type="presOf" srcId="{0A146B27-504B-4398-A00D-D1E0DF464F52}" destId="{69699A92-D2EB-4AAA-A657-F114B983756D}" srcOrd="1" destOrd="0" presId="urn:microsoft.com/office/officeart/2005/8/layout/orgChart1"/>
    <dgm:cxn modelId="{66FD7B88-B9C7-4F1B-A7BB-654A8E356D21}" type="presOf" srcId="{1743F09C-7C29-43AD-B9AD-61797609572F}" destId="{5611EFFC-0108-4492-8373-686BBC55D1D8}" srcOrd="0" destOrd="0" presId="urn:microsoft.com/office/officeart/2005/8/layout/orgChart1"/>
    <dgm:cxn modelId="{425D3B46-25CA-4A31-9F24-5D400BFFD3D4}" type="presOf" srcId="{CEC7D6E7-BEF4-4864-A686-21419307DB26}" destId="{50945D54-5B6D-4D3D-93CB-EC727F6CB968}" srcOrd="0" destOrd="0" presId="urn:microsoft.com/office/officeart/2005/8/layout/orgChart1"/>
    <dgm:cxn modelId="{2006D883-1D9A-4658-9713-7413405268A2}" srcId="{51189F0F-4C1D-4674-BB57-C12BF39BE6ED}" destId="{41A52DA6-82DB-4F25-9FF3-C8D9F1E48FFF}" srcOrd="0" destOrd="0" parTransId="{7DAECF71-90A4-4D96-BC42-88189973DFA4}" sibTransId="{67413F62-F5D3-4FF8-8A5E-D0B286C0B829}"/>
    <dgm:cxn modelId="{995B04D9-BFCB-4A31-B82F-40A955F00E6F}" type="presOf" srcId="{1BDDD1C8-5086-44AA-9421-746CD8C936BF}" destId="{484AFE9C-4D9B-41B3-BD90-A20ACBEC67A2}" srcOrd="0" destOrd="0" presId="urn:microsoft.com/office/officeart/2005/8/layout/orgChart1"/>
    <dgm:cxn modelId="{503DDDA4-E21A-43F7-BDAA-E8560A09CF09}" type="presOf" srcId="{A34385C1-B8C8-4179-8EFA-B25D71E89553}" destId="{D6506622-FC47-49C8-8F88-07CCAD11918B}" srcOrd="1" destOrd="0" presId="urn:microsoft.com/office/officeart/2005/8/layout/orgChart1"/>
    <dgm:cxn modelId="{3B9E7A8D-B430-4978-83E1-A13F93DA3F17}" type="presOf" srcId="{82871B10-8575-4AFF-8E28-93C3931D7B71}" destId="{75767866-840E-4B5D-8EAE-F23CD8B714DA}" srcOrd="0" destOrd="0" presId="urn:microsoft.com/office/officeart/2005/8/layout/orgChart1"/>
    <dgm:cxn modelId="{A4445FE4-E05A-49BE-B4E2-80AA189F66EF}" type="presOf" srcId="{7FBE6430-CE9A-41F6-8916-A62359C9414A}" destId="{43976F59-A814-4B2B-9729-B6CD15ED6B98}" srcOrd="1" destOrd="0" presId="urn:microsoft.com/office/officeart/2005/8/layout/orgChart1"/>
    <dgm:cxn modelId="{107F9D39-4A79-4D65-B4EE-02467F2087CC}" type="presOf" srcId="{EA99AC0F-843B-42C4-83D3-505B09990514}" destId="{519FFBA5-FA1A-48C6-98D1-6FE7FEBCE35D}" srcOrd="1" destOrd="0" presId="urn:microsoft.com/office/officeart/2005/8/layout/orgChart1"/>
    <dgm:cxn modelId="{03680E2E-3C0B-419C-829B-4C2390201320}" type="presOf" srcId="{E3D59485-D5F4-4388-A55C-B42CCBE3E427}" destId="{66806354-5D29-45C8-9834-5ABB9FCCD399}" srcOrd="0" destOrd="0" presId="urn:microsoft.com/office/officeart/2005/8/layout/orgChart1"/>
    <dgm:cxn modelId="{04105F55-740C-4959-9697-CC211A33464A}" type="presOf" srcId="{2EA23820-A3C8-4E2D-B807-87712872B481}" destId="{D62D8039-1443-458C-AD30-0060D9C826B7}" srcOrd="0" destOrd="0" presId="urn:microsoft.com/office/officeart/2005/8/layout/orgChart1"/>
    <dgm:cxn modelId="{EEE192BD-D52B-449B-880F-4BF2CC6FB609}" type="presOf" srcId="{95D60BDF-066D-4A84-B203-3220A0AB2654}" destId="{68104248-2EFF-494F-B2EF-84EC157B05B7}" srcOrd="0" destOrd="0" presId="urn:microsoft.com/office/officeart/2005/8/layout/orgChart1"/>
    <dgm:cxn modelId="{02B967C0-8E4B-4C53-86FE-27392013DD0A}" type="presOf" srcId="{7FBE6430-CE9A-41F6-8916-A62359C9414A}" destId="{F70240B8-B363-4FA1-8624-35C2684DD7DD}" srcOrd="0" destOrd="0" presId="urn:microsoft.com/office/officeart/2005/8/layout/orgChart1"/>
    <dgm:cxn modelId="{67F80461-919B-4564-AEE2-0EC5DC530497}" srcId="{611C49FF-A1BE-47EC-9F32-9906B74B62DD}" destId="{CEC7D6E7-BEF4-4864-A686-21419307DB26}" srcOrd="3" destOrd="0" parTransId="{95D60BDF-066D-4A84-B203-3220A0AB2654}" sibTransId="{B4A96112-D248-4882-8972-CAEEC6B9C389}"/>
    <dgm:cxn modelId="{ED50BD41-3D6D-4E80-A0A2-DDAE267A8B33}" type="presOf" srcId="{666A9D3E-254B-472A-A9F9-49C8CD2FDA86}" destId="{1537D13E-5BF0-4E28-AA7B-715353109B57}" srcOrd="1" destOrd="0" presId="urn:microsoft.com/office/officeart/2005/8/layout/orgChart1"/>
    <dgm:cxn modelId="{1283295C-7769-4F76-8936-37CFEA77A407}" type="presOf" srcId="{C64985D7-A7CC-474D-81B4-D8F6EA08293F}" destId="{8199745E-EAF7-46AB-8960-82645A52B950}" srcOrd="0" destOrd="0" presId="urn:microsoft.com/office/officeart/2005/8/layout/orgChart1"/>
    <dgm:cxn modelId="{592B857A-3486-4C45-80E6-80F26BF71523}" type="presOf" srcId="{3F363ECD-37A0-4A45-9ED4-3408DBD9B24C}" destId="{8D132132-F487-4944-AEB5-211A4C6CC0C3}" srcOrd="0" destOrd="0" presId="urn:microsoft.com/office/officeart/2005/8/layout/orgChart1"/>
    <dgm:cxn modelId="{DBAFE7F2-E2EF-4A6B-9FBA-83DA0BA103C7}" type="presOf" srcId="{8D73FCEA-2000-4659-BE83-42D5028394DE}" destId="{656A48AB-13CC-4B5C-B20C-7B1BE3EB9CC9}" srcOrd="0" destOrd="0" presId="urn:microsoft.com/office/officeart/2005/8/layout/orgChart1"/>
    <dgm:cxn modelId="{0CFFA606-80F7-4F0B-A845-1C0F23EF7671}" type="presOf" srcId="{1A312666-6E0F-4C08-8EC5-5D1E88F3CCAA}" destId="{7EA8E0E1-3008-49CA-BB43-D03549303062}" srcOrd="0" destOrd="0" presId="urn:microsoft.com/office/officeart/2005/8/layout/orgChart1"/>
    <dgm:cxn modelId="{246012D2-BDCA-4476-9ECE-E586CD44F586}" type="presOf" srcId="{41A52DA6-82DB-4F25-9FF3-C8D9F1E48FFF}" destId="{073E655D-80A0-4609-BD63-BE29B92CCA95}" srcOrd="0" destOrd="0" presId="urn:microsoft.com/office/officeart/2005/8/layout/orgChart1"/>
    <dgm:cxn modelId="{4F4BF784-1B2C-4343-9E72-4E19D7CDCEA5}" srcId="{611C49FF-A1BE-47EC-9F32-9906B74B62DD}" destId="{739DDAE4-99E9-4D7E-8B18-6DBD97A5BC14}" srcOrd="2" destOrd="0" parTransId="{1A312666-6E0F-4C08-8EC5-5D1E88F3CCAA}" sibTransId="{1B9B1977-DD1A-4E86-8571-998731619090}"/>
    <dgm:cxn modelId="{A7455EB5-4C96-4CD3-9471-48458E057800}" type="presOf" srcId="{7120FB6A-5B57-45EB-8494-E6BA2B11C038}" destId="{82868A94-29F9-421C-9C32-2750BF7BE8C6}" srcOrd="1" destOrd="0" presId="urn:microsoft.com/office/officeart/2005/8/layout/orgChart1"/>
    <dgm:cxn modelId="{9CB4643C-04BA-44AA-AC1E-675BDA83AEA7}" type="presOf" srcId="{62D00855-A8B4-416D-B74B-B70951184848}" destId="{D6C24D53-FFFD-47E7-85B2-7935C6780C9D}" srcOrd="0" destOrd="0" presId="urn:microsoft.com/office/officeart/2005/8/layout/orgChart1"/>
    <dgm:cxn modelId="{FF511476-CB02-4997-8AEA-A4C7C4CDC517}" type="presOf" srcId="{739DDAE4-99E9-4D7E-8B18-6DBD97A5BC14}" destId="{5ED5414A-D131-4A7A-8B4B-68A7460010A1}" srcOrd="1" destOrd="0" presId="urn:microsoft.com/office/officeart/2005/8/layout/orgChart1"/>
    <dgm:cxn modelId="{402116C2-774A-4E76-A382-DE691AC523D7}" srcId="{CEC7D6E7-BEF4-4864-A686-21419307DB26}" destId="{7120FB6A-5B57-45EB-8494-E6BA2B11C038}" srcOrd="2" destOrd="0" parTransId="{0941EE7F-DF73-47A7-89C6-E78FFF250A1C}" sibTransId="{BFD14496-FA87-4CE7-AC53-E28C19D740EB}"/>
    <dgm:cxn modelId="{933AD270-9F52-48AC-9B53-8169E93BD09C}" type="presOf" srcId="{7681CCAE-0EF0-4E0D-9AD8-A58288198F45}" destId="{36A07C23-0978-49FA-824E-7EF9AFAAA436}" srcOrd="0" destOrd="0" presId="urn:microsoft.com/office/officeart/2005/8/layout/orgChart1"/>
    <dgm:cxn modelId="{1248A287-3050-4F7A-96D1-A9EB87246A03}" type="presOf" srcId="{62D00855-A8B4-416D-B74B-B70951184848}" destId="{E2F7EE93-B833-4DFB-A753-00768DE4414C}" srcOrd="1" destOrd="0" presId="urn:microsoft.com/office/officeart/2005/8/layout/orgChart1"/>
    <dgm:cxn modelId="{CE5F4499-4D7A-4D2B-816C-5EDAF897C975}" srcId="{611C49FF-A1BE-47EC-9F32-9906B74B62DD}" destId="{0A146B27-504B-4398-A00D-D1E0DF464F52}" srcOrd="1" destOrd="0" parTransId="{60977FD8-7C57-4876-A3C3-521EC956389A}" sibTransId="{2DAB29BB-F2D7-4CBB-B4CA-A4B376B680C8}"/>
    <dgm:cxn modelId="{97C15B3C-B27A-42C8-828B-C373397B72F7}" type="presOf" srcId="{51A24DCA-7843-4F8A-873A-3625FC0912C4}" destId="{0EE0E2FA-04F5-4F11-AE7A-D091F4F15D61}" srcOrd="0" destOrd="0" presId="urn:microsoft.com/office/officeart/2005/8/layout/orgChart1"/>
    <dgm:cxn modelId="{5A8D20B7-77D0-4862-9B7F-8731AB0224D8}" type="presOf" srcId="{6DC9F860-9268-45B0-9BC4-ED3298014B11}" destId="{16B0105E-ED15-4FDB-ADA5-C5F9A617D52B}" srcOrd="0" destOrd="0" presId="urn:microsoft.com/office/officeart/2005/8/layout/orgChart1"/>
    <dgm:cxn modelId="{E2B3D49F-CDB6-41DC-A194-65D85714F219}" srcId="{CEC7D6E7-BEF4-4864-A686-21419307DB26}" destId="{E3D59485-D5F4-4388-A55C-B42CCBE3E427}" srcOrd="1" destOrd="0" parTransId="{8D73FCEA-2000-4659-BE83-42D5028394DE}" sibTransId="{C446CB57-6CF6-4FFD-8433-87E5C85352CC}"/>
    <dgm:cxn modelId="{FAAD676D-210F-4D4A-A13F-C890DB6B8261}" type="presOf" srcId="{8A8EDB65-42A6-4959-BB7B-7BE0501B184B}" destId="{780336BF-A439-4BDC-8C24-21AF2C328306}" srcOrd="1" destOrd="0" presId="urn:microsoft.com/office/officeart/2005/8/layout/orgChart1"/>
    <dgm:cxn modelId="{A54D614C-E148-4B82-A5CE-68BFC7AF1F08}" srcId="{84F9B073-A4B7-4122-9CE8-3511356C8DAB}" destId="{3FD1C9B9-C885-4357-8109-6FB464EF0B88}" srcOrd="1" destOrd="0" parTransId="{C64985D7-A7CC-474D-81B4-D8F6EA08293F}" sibTransId="{56EB6C88-96D8-4742-9527-37D1915D5A07}"/>
    <dgm:cxn modelId="{478C6E19-6879-4B1E-A841-330AF16D9A71}" type="presParOf" srcId="{607640E6-2EF7-4F71-AE17-4D1690C95829}" destId="{CD965AAE-96B7-4B51-9D42-5EADBA30B720}" srcOrd="0" destOrd="0" presId="urn:microsoft.com/office/officeart/2005/8/layout/orgChart1"/>
    <dgm:cxn modelId="{C6B76002-E49F-4E4E-B5AB-1033E72FB1DF}" type="presParOf" srcId="{CD965AAE-96B7-4B51-9D42-5EADBA30B720}" destId="{5B422A61-5D24-4019-A69E-4BD206038801}" srcOrd="0" destOrd="0" presId="urn:microsoft.com/office/officeart/2005/8/layout/orgChart1"/>
    <dgm:cxn modelId="{DC8B0C00-C2A4-464B-82C9-C4184DB19948}" type="presParOf" srcId="{5B422A61-5D24-4019-A69E-4BD206038801}" destId="{073E655D-80A0-4609-BD63-BE29B92CCA95}" srcOrd="0" destOrd="0" presId="urn:microsoft.com/office/officeart/2005/8/layout/orgChart1"/>
    <dgm:cxn modelId="{904186FC-990B-4D4B-879F-1F408F27037D}" type="presParOf" srcId="{5B422A61-5D24-4019-A69E-4BD206038801}" destId="{6D9E1DD3-198B-47B2-B2FE-173F348F2D7F}" srcOrd="1" destOrd="0" presId="urn:microsoft.com/office/officeart/2005/8/layout/orgChart1"/>
    <dgm:cxn modelId="{315C173A-9521-448D-BD59-6F479A84A3FD}" type="presParOf" srcId="{CD965AAE-96B7-4B51-9D42-5EADBA30B720}" destId="{F4F66DD2-DF37-4E47-B491-074A85CAFD2C}" srcOrd="1" destOrd="0" presId="urn:microsoft.com/office/officeart/2005/8/layout/orgChart1"/>
    <dgm:cxn modelId="{B5FB5F5B-4931-49E0-8F45-6338E9C162F4}" type="presParOf" srcId="{F4F66DD2-DF37-4E47-B491-074A85CAFD2C}" destId="{DA0EEC74-5BA1-428B-82CE-F92D333BEA16}" srcOrd="0" destOrd="0" presId="urn:microsoft.com/office/officeart/2005/8/layout/orgChart1"/>
    <dgm:cxn modelId="{C2811F76-6608-43FE-A007-9600688AA0A0}" type="presParOf" srcId="{F4F66DD2-DF37-4E47-B491-074A85CAFD2C}" destId="{A96423A9-08B1-4DC2-80EC-DFD5C4AA4C1A}" srcOrd="1" destOrd="0" presId="urn:microsoft.com/office/officeart/2005/8/layout/orgChart1"/>
    <dgm:cxn modelId="{52B742B0-B044-46C5-A1AE-E4C3C7A29073}" type="presParOf" srcId="{A96423A9-08B1-4DC2-80EC-DFD5C4AA4C1A}" destId="{4B37DA43-A91D-41CE-B2B1-0BF9F9C6504A}" srcOrd="0" destOrd="0" presId="urn:microsoft.com/office/officeart/2005/8/layout/orgChart1"/>
    <dgm:cxn modelId="{69626A61-7D1A-429C-BD9E-81D2C7E7A2F3}" type="presParOf" srcId="{4B37DA43-A91D-41CE-B2B1-0BF9F9C6504A}" destId="{C78305B1-54B7-4F68-B248-1074EAB24F5D}" srcOrd="0" destOrd="0" presId="urn:microsoft.com/office/officeart/2005/8/layout/orgChart1"/>
    <dgm:cxn modelId="{19F467C7-0E1B-4457-B733-7F49D475304C}" type="presParOf" srcId="{4B37DA43-A91D-41CE-B2B1-0BF9F9C6504A}" destId="{581FB686-ED8A-430C-BB1D-36693C523257}" srcOrd="1" destOrd="0" presId="urn:microsoft.com/office/officeart/2005/8/layout/orgChart1"/>
    <dgm:cxn modelId="{7F9E23F1-4EFE-46B3-AA32-B5FE555EFBF4}" type="presParOf" srcId="{A96423A9-08B1-4DC2-80EC-DFD5C4AA4C1A}" destId="{93D374D2-3873-4AB9-8A3E-30CD429A4054}" srcOrd="1" destOrd="0" presId="urn:microsoft.com/office/officeart/2005/8/layout/orgChart1"/>
    <dgm:cxn modelId="{AA64F373-197A-4062-9609-C155477713CD}" type="presParOf" srcId="{93D374D2-3873-4AB9-8A3E-30CD429A4054}" destId="{18302E87-BAB4-41A0-B3D7-0AE9C17C5E83}" srcOrd="0" destOrd="0" presId="urn:microsoft.com/office/officeart/2005/8/layout/orgChart1"/>
    <dgm:cxn modelId="{A63EB51B-9E53-4D8A-A555-2613312819FF}" type="presParOf" srcId="{93D374D2-3873-4AB9-8A3E-30CD429A4054}" destId="{CF720ADE-6B48-4FBC-B25D-7A15EDA58D9E}" srcOrd="1" destOrd="0" presId="urn:microsoft.com/office/officeart/2005/8/layout/orgChart1"/>
    <dgm:cxn modelId="{0E424AD0-8E6C-48D6-BDCD-972908BCA26B}" type="presParOf" srcId="{CF720ADE-6B48-4FBC-B25D-7A15EDA58D9E}" destId="{CDF18B6A-741F-436F-8393-2943EE4F87D9}" srcOrd="0" destOrd="0" presId="urn:microsoft.com/office/officeart/2005/8/layout/orgChart1"/>
    <dgm:cxn modelId="{8BFDC625-B025-4F96-900C-5893B6B613E3}" type="presParOf" srcId="{CDF18B6A-741F-436F-8393-2943EE4F87D9}" destId="{46C00FC0-8190-4BCB-BF5F-2A7301364A90}" srcOrd="0" destOrd="0" presId="urn:microsoft.com/office/officeart/2005/8/layout/orgChart1"/>
    <dgm:cxn modelId="{6FABC7BD-1DC0-4727-A8A4-D666EE948FB2}" type="presParOf" srcId="{CDF18B6A-741F-436F-8393-2943EE4F87D9}" destId="{2A299A25-CC7B-48FA-9B5B-A0924A068D52}" srcOrd="1" destOrd="0" presId="urn:microsoft.com/office/officeart/2005/8/layout/orgChart1"/>
    <dgm:cxn modelId="{FEC11661-941E-4211-B8F9-C0FC6F73CF72}" type="presParOf" srcId="{CF720ADE-6B48-4FBC-B25D-7A15EDA58D9E}" destId="{AC5C63A1-180A-479B-B5E4-4F7175C21A2F}" srcOrd="1" destOrd="0" presId="urn:microsoft.com/office/officeart/2005/8/layout/orgChart1"/>
    <dgm:cxn modelId="{175B4996-BF1D-4524-8E0F-6FC10BC769BE}" type="presParOf" srcId="{AC5C63A1-180A-479B-B5E4-4F7175C21A2F}" destId="{B30E3DAE-E1ED-4038-A8F3-E67EAFD95907}" srcOrd="0" destOrd="0" presId="urn:microsoft.com/office/officeart/2005/8/layout/orgChart1"/>
    <dgm:cxn modelId="{FFF744C3-BF21-4339-B8D5-1A54339EE363}" type="presParOf" srcId="{AC5C63A1-180A-479B-B5E4-4F7175C21A2F}" destId="{2682027A-233B-49F0-A78F-B62F7B6C2FD3}" srcOrd="1" destOrd="0" presId="urn:microsoft.com/office/officeart/2005/8/layout/orgChart1"/>
    <dgm:cxn modelId="{608056C2-4296-440E-84A8-10BBADD60063}" type="presParOf" srcId="{2682027A-233B-49F0-A78F-B62F7B6C2FD3}" destId="{453C1305-A888-4B94-A5EA-A2F895E7A9D1}" srcOrd="0" destOrd="0" presId="urn:microsoft.com/office/officeart/2005/8/layout/orgChart1"/>
    <dgm:cxn modelId="{1EEFFBA3-43B3-4538-B0E6-C4124D875A29}" type="presParOf" srcId="{453C1305-A888-4B94-A5EA-A2F895E7A9D1}" destId="{5611EFFC-0108-4492-8373-686BBC55D1D8}" srcOrd="0" destOrd="0" presId="urn:microsoft.com/office/officeart/2005/8/layout/orgChart1"/>
    <dgm:cxn modelId="{D8D4A5B0-8126-414E-9762-04ABD5CB2537}" type="presParOf" srcId="{453C1305-A888-4B94-A5EA-A2F895E7A9D1}" destId="{DC213D13-429C-496C-9040-E722595F30C5}" srcOrd="1" destOrd="0" presId="urn:microsoft.com/office/officeart/2005/8/layout/orgChart1"/>
    <dgm:cxn modelId="{BE09A7F4-46D4-4054-93CB-1C0E17BFE817}" type="presParOf" srcId="{2682027A-233B-49F0-A78F-B62F7B6C2FD3}" destId="{549FABAB-A48A-437A-A5DC-C2A64367DEB8}" srcOrd="1" destOrd="0" presId="urn:microsoft.com/office/officeart/2005/8/layout/orgChart1"/>
    <dgm:cxn modelId="{ABBC0C89-EFAC-40E0-86FE-5A142E869CFD}" type="presParOf" srcId="{2682027A-233B-49F0-A78F-B62F7B6C2FD3}" destId="{C453305D-8378-48D1-A431-311A01745B08}" srcOrd="2" destOrd="0" presId="urn:microsoft.com/office/officeart/2005/8/layout/orgChart1"/>
    <dgm:cxn modelId="{AC3ED56F-42F3-48E8-A77E-A38A567E93CD}" type="presParOf" srcId="{AC5C63A1-180A-479B-B5E4-4F7175C21A2F}" destId="{8199745E-EAF7-46AB-8960-82645A52B950}" srcOrd="2" destOrd="0" presId="urn:microsoft.com/office/officeart/2005/8/layout/orgChart1"/>
    <dgm:cxn modelId="{5682C3A5-4C8C-471A-B166-A3D5BBFFD4D4}" type="presParOf" srcId="{AC5C63A1-180A-479B-B5E4-4F7175C21A2F}" destId="{393EF542-AF02-4283-8263-27BE55D43ACE}" srcOrd="3" destOrd="0" presId="urn:microsoft.com/office/officeart/2005/8/layout/orgChart1"/>
    <dgm:cxn modelId="{8F12BF2E-F8EF-4644-A9E2-2D8133CB0B75}" type="presParOf" srcId="{393EF542-AF02-4283-8263-27BE55D43ACE}" destId="{D44FEDEF-8BCF-4AE1-9CF8-E5938F0A5327}" srcOrd="0" destOrd="0" presId="urn:microsoft.com/office/officeart/2005/8/layout/orgChart1"/>
    <dgm:cxn modelId="{E5F6154C-3714-4671-9BE7-5F76493D48A5}" type="presParOf" srcId="{D44FEDEF-8BCF-4AE1-9CF8-E5938F0A5327}" destId="{880CE4B2-885D-4CF8-82DA-810AA6174BD3}" srcOrd="0" destOrd="0" presId="urn:microsoft.com/office/officeart/2005/8/layout/orgChart1"/>
    <dgm:cxn modelId="{287A3136-780A-4446-A137-3A4864E8532B}" type="presParOf" srcId="{D44FEDEF-8BCF-4AE1-9CF8-E5938F0A5327}" destId="{A363C25D-B9C3-42EB-A3B7-96699F34311B}" srcOrd="1" destOrd="0" presId="urn:microsoft.com/office/officeart/2005/8/layout/orgChart1"/>
    <dgm:cxn modelId="{E4015973-3F0B-48FE-B09D-D7E492C1178A}" type="presParOf" srcId="{393EF542-AF02-4283-8263-27BE55D43ACE}" destId="{38159A50-338E-4580-BD88-3D169663AB9D}" srcOrd="1" destOrd="0" presId="urn:microsoft.com/office/officeart/2005/8/layout/orgChart1"/>
    <dgm:cxn modelId="{8E17C1F8-0C3B-46EC-B5E6-473F4C2CF26F}" type="presParOf" srcId="{393EF542-AF02-4283-8263-27BE55D43ACE}" destId="{A60535BA-CEBA-4FA3-A6FE-E35554CF37E5}" srcOrd="2" destOrd="0" presId="urn:microsoft.com/office/officeart/2005/8/layout/orgChart1"/>
    <dgm:cxn modelId="{70FAEDA0-0F7E-45EB-82F5-04683D4E589F}" type="presParOf" srcId="{AC5C63A1-180A-479B-B5E4-4F7175C21A2F}" destId="{D99D24E0-7F09-44DF-A30B-6362301C2F23}" srcOrd="4" destOrd="0" presId="urn:microsoft.com/office/officeart/2005/8/layout/orgChart1"/>
    <dgm:cxn modelId="{14D35133-8467-4FE0-9496-C9CA16FCB065}" type="presParOf" srcId="{AC5C63A1-180A-479B-B5E4-4F7175C21A2F}" destId="{2DE929D9-BFE1-4C55-97A5-67707194D392}" srcOrd="5" destOrd="0" presId="urn:microsoft.com/office/officeart/2005/8/layout/orgChart1"/>
    <dgm:cxn modelId="{E1F741C3-0070-4B98-9AE3-FDFAAEC67C4F}" type="presParOf" srcId="{2DE929D9-BFE1-4C55-97A5-67707194D392}" destId="{E7CC450B-C854-4205-95D9-6EC0E1D25134}" srcOrd="0" destOrd="0" presId="urn:microsoft.com/office/officeart/2005/8/layout/orgChart1"/>
    <dgm:cxn modelId="{C67FF5F3-F170-41D0-97CA-D0C9E0D21D0C}" type="presParOf" srcId="{E7CC450B-C854-4205-95D9-6EC0E1D25134}" destId="{B291779F-81E3-4411-A393-94ECF71A6B0E}" srcOrd="0" destOrd="0" presId="urn:microsoft.com/office/officeart/2005/8/layout/orgChart1"/>
    <dgm:cxn modelId="{0B324951-8E5B-439E-9CDF-2EE37E5A50D3}" type="presParOf" srcId="{E7CC450B-C854-4205-95D9-6EC0E1D25134}" destId="{519FFBA5-FA1A-48C6-98D1-6FE7FEBCE35D}" srcOrd="1" destOrd="0" presId="urn:microsoft.com/office/officeart/2005/8/layout/orgChart1"/>
    <dgm:cxn modelId="{9619F52B-39BB-47D3-A82D-397EA84F3890}" type="presParOf" srcId="{2DE929D9-BFE1-4C55-97A5-67707194D392}" destId="{DDD6DE60-C2CC-4495-AE29-6EE0ACB5550B}" srcOrd="1" destOrd="0" presId="urn:microsoft.com/office/officeart/2005/8/layout/orgChart1"/>
    <dgm:cxn modelId="{FC1A3BBE-7668-47DB-B9DF-DAD2EC7252BD}" type="presParOf" srcId="{2DE929D9-BFE1-4C55-97A5-67707194D392}" destId="{4790A068-74DA-4783-A1E1-622E2009CF61}" srcOrd="2" destOrd="0" presId="urn:microsoft.com/office/officeart/2005/8/layout/orgChart1"/>
    <dgm:cxn modelId="{939993F0-C111-4E3A-AD3B-757F90BC8432}" type="presParOf" srcId="{AC5C63A1-180A-479B-B5E4-4F7175C21A2F}" destId="{0BC42064-B82F-414B-B948-99B6DEB1AAA6}" srcOrd="6" destOrd="0" presId="urn:microsoft.com/office/officeart/2005/8/layout/orgChart1"/>
    <dgm:cxn modelId="{EEBAA7FA-7F49-4186-9FE3-F6E6228CC40E}" type="presParOf" srcId="{AC5C63A1-180A-479B-B5E4-4F7175C21A2F}" destId="{83A1CA46-DAAD-4886-8939-B1C900F3F0BC}" srcOrd="7" destOrd="0" presId="urn:microsoft.com/office/officeart/2005/8/layout/orgChart1"/>
    <dgm:cxn modelId="{C24E4959-12FB-45B1-BDF1-581686A5B17E}" type="presParOf" srcId="{83A1CA46-DAAD-4886-8939-B1C900F3F0BC}" destId="{A3C1F05F-39C9-4211-82EC-741F177E8674}" srcOrd="0" destOrd="0" presId="urn:microsoft.com/office/officeart/2005/8/layout/orgChart1"/>
    <dgm:cxn modelId="{F9605397-56C2-40DE-9E28-9BF7BADD9226}" type="presParOf" srcId="{A3C1F05F-39C9-4211-82EC-741F177E8674}" destId="{D6C24D53-FFFD-47E7-85B2-7935C6780C9D}" srcOrd="0" destOrd="0" presId="urn:microsoft.com/office/officeart/2005/8/layout/orgChart1"/>
    <dgm:cxn modelId="{AEF0A81D-41B7-4329-A0B0-1F0EC3E4D74C}" type="presParOf" srcId="{A3C1F05F-39C9-4211-82EC-741F177E8674}" destId="{E2F7EE93-B833-4DFB-A753-00768DE4414C}" srcOrd="1" destOrd="0" presId="urn:microsoft.com/office/officeart/2005/8/layout/orgChart1"/>
    <dgm:cxn modelId="{C4ECF180-2515-4638-8687-5BF49CB37C8D}" type="presParOf" srcId="{83A1CA46-DAAD-4886-8939-B1C900F3F0BC}" destId="{4B34B336-05C9-441A-877E-C4A529AB99C6}" srcOrd="1" destOrd="0" presId="urn:microsoft.com/office/officeart/2005/8/layout/orgChart1"/>
    <dgm:cxn modelId="{5101EAB7-DE5C-4F14-A2C2-0BFA4FF77195}" type="presParOf" srcId="{83A1CA46-DAAD-4886-8939-B1C900F3F0BC}" destId="{E629F1FA-DFA3-443A-8F51-ABE1B9682DAF}" srcOrd="2" destOrd="0" presId="urn:microsoft.com/office/officeart/2005/8/layout/orgChart1"/>
    <dgm:cxn modelId="{ED0384C3-0BFC-42FC-9053-232DA530139B}" type="presParOf" srcId="{CF720ADE-6B48-4FBC-B25D-7A15EDA58D9E}" destId="{DDD71FC4-98F9-4105-9283-3AEC981DA6F9}" srcOrd="2" destOrd="0" presId="urn:microsoft.com/office/officeart/2005/8/layout/orgChart1"/>
    <dgm:cxn modelId="{48722335-F571-466F-BB58-AB09F7C421AC}" type="presParOf" srcId="{93D374D2-3873-4AB9-8A3E-30CD429A4054}" destId="{E409D170-C2CA-428F-A705-13EA0BEB3B16}" srcOrd="2" destOrd="0" presId="urn:microsoft.com/office/officeart/2005/8/layout/orgChart1"/>
    <dgm:cxn modelId="{F07A12CA-D6C3-4185-8D60-695F7AA1AB0D}" type="presParOf" srcId="{93D374D2-3873-4AB9-8A3E-30CD429A4054}" destId="{35630604-0BE3-4F27-A877-3754A4381751}" srcOrd="3" destOrd="0" presId="urn:microsoft.com/office/officeart/2005/8/layout/orgChart1"/>
    <dgm:cxn modelId="{6ACA4FAC-CB3C-4562-AFFB-DC7F2CB21505}" type="presParOf" srcId="{35630604-0BE3-4F27-A877-3754A4381751}" destId="{F3FD4622-651B-4E39-B422-1CD1A0DB3103}" srcOrd="0" destOrd="0" presId="urn:microsoft.com/office/officeart/2005/8/layout/orgChart1"/>
    <dgm:cxn modelId="{44578A48-6B3A-491B-A702-B46E40BAED5C}" type="presParOf" srcId="{F3FD4622-651B-4E39-B422-1CD1A0DB3103}" destId="{CF915F97-BE71-4CEC-9380-598FFE4039F5}" srcOrd="0" destOrd="0" presId="urn:microsoft.com/office/officeart/2005/8/layout/orgChart1"/>
    <dgm:cxn modelId="{3A9758C5-4C78-4ED4-9D01-FA1C36C3C395}" type="presParOf" srcId="{F3FD4622-651B-4E39-B422-1CD1A0DB3103}" destId="{69699A92-D2EB-4AAA-A657-F114B983756D}" srcOrd="1" destOrd="0" presId="urn:microsoft.com/office/officeart/2005/8/layout/orgChart1"/>
    <dgm:cxn modelId="{64B0371C-33D8-43FC-BAC0-FA0E4F1269A7}" type="presParOf" srcId="{35630604-0BE3-4F27-A877-3754A4381751}" destId="{4F97E989-929E-4389-992F-8D51D3B485A2}" srcOrd="1" destOrd="0" presId="urn:microsoft.com/office/officeart/2005/8/layout/orgChart1"/>
    <dgm:cxn modelId="{F105096E-1E43-4FC4-B255-C53D1B48A6D2}" type="presParOf" srcId="{4F97E989-929E-4389-992F-8D51D3B485A2}" destId="{75767866-840E-4B5D-8EAE-F23CD8B714DA}" srcOrd="0" destOrd="0" presId="urn:microsoft.com/office/officeart/2005/8/layout/orgChart1"/>
    <dgm:cxn modelId="{D8FF1E7A-0B5A-4968-B220-A9D82C9D6FD2}" type="presParOf" srcId="{4F97E989-929E-4389-992F-8D51D3B485A2}" destId="{9BFF9625-BA17-46AB-B6C1-3BBC9C2420B8}" srcOrd="1" destOrd="0" presId="urn:microsoft.com/office/officeart/2005/8/layout/orgChart1"/>
    <dgm:cxn modelId="{FB925679-E540-43E2-9FD6-427E57C7F72A}" type="presParOf" srcId="{9BFF9625-BA17-46AB-B6C1-3BBC9C2420B8}" destId="{615746B6-C6CE-47A4-BC28-022EE45199ED}" srcOrd="0" destOrd="0" presId="urn:microsoft.com/office/officeart/2005/8/layout/orgChart1"/>
    <dgm:cxn modelId="{EBD8A37A-758D-430B-8082-03E623F66BD5}" type="presParOf" srcId="{615746B6-C6CE-47A4-BC28-022EE45199ED}" destId="{903D02FD-FB3D-4031-B034-210D98FB6840}" srcOrd="0" destOrd="0" presId="urn:microsoft.com/office/officeart/2005/8/layout/orgChart1"/>
    <dgm:cxn modelId="{64C751C4-C2A9-478E-B83C-B7C779C84BB1}" type="presParOf" srcId="{615746B6-C6CE-47A4-BC28-022EE45199ED}" destId="{AB5BF6AB-2DA9-4A87-AB7C-9DA384110C38}" srcOrd="1" destOrd="0" presId="urn:microsoft.com/office/officeart/2005/8/layout/orgChart1"/>
    <dgm:cxn modelId="{82AFD94E-2E65-4DC7-A0F4-70B2AACB4730}" type="presParOf" srcId="{9BFF9625-BA17-46AB-B6C1-3BBC9C2420B8}" destId="{BFE20807-66B7-41CC-B115-871B9A8F711A}" srcOrd="1" destOrd="0" presId="urn:microsoft.com/office/officeart/2005/8/layout/orgChart1"/>
    <dgm:cxn modelId="{8070E357-43AF-4F38-9D40-6ED6364E4AD1}" type="presParOf" srcId="{9BFF9625-BA17-46AB-B6C1-3BBC9C2420B8}" destId="{81C13AE4-3408-44A6-B44C-39FEF83028AC}" srcOrd="2" destOrd="0" presId="urn:microsoft.com/office/officeart/2005/8/layout/orgChart1"/>
    <dgm:cxn modelId="{CE853ED5-BE8A-492F-9B04-635A80EA7ABF}" type="presParOf" srcId="{4F97E989-929E-4389-992F-8D51D3B485A2}" destId="{36A07C23-0978-49FA-824E-7EF9AFAAA436}" srcOrd="2" destOrd="0" presId="urn:microsoft.com/office/officeart/2005/8/layout/orgChart1"/>
    <dgm:cxn modelId="{D0053AE0-29C1-4372-A826-25F735F2E5C9}" type="presParOf" srcId="{4F97E989-929E-4389-992F-8D51D3B485A2}" destId="{798A93B8-BFBC-41F7-B6BA-D10541492F2C}" srcOrd="3" destOrd="0" presId="urn:microsoft.com/office/officeart/2005/8/layout/orgChart1"/>
    <dgm:cxn modelId="{21118E22-8965-4FB2-BF72-9C1E3D95AB29}" type="presParOf" srcId="{798A93B8-BFBC-41F7-B6BA-D10541492F2C}" destId="{40FD93AF-BE61-4183-ADBA-063CB3E02841}" srcOrd="0" destOrd="0" presId="urn:microsoft.com/office/officeart/2005/8/layout/orgChart1"/>
    <dgm:cxn modelId="{04C51933-310B-4E25-8431-1CF2DCBE4E5E}" type="presParOf" srcId="{40FD93AF-BE61-4183-ADBA-063CB3E02841}" destId="{30D29996-6C54-45D5-8389-A98697832B69}" srcOrd="0" destOrd="0" presId="urn:microsoft.com/office/officeart/2005/8/layout/orgChart1"/>
    <dgm:cxn modelId="{B0A6449B-26DE-4F93-A7BB-D097C3C3CF0E}" type="presParOf" srcId="{40FD93AF-BE61-4183-ADBA-063CB3E02841}" destId="{0738371E-B58D-4445-B9DA-6260438DCF3F}" srcOrd="1" destOrd="0" presId="urn:microsoft.com/office/officeart/2005/8/layout/orgChart1"/>
    <dgm:cxn modelId="{67148ACD-B525-497E-B4A6-A9B0391D8EFC}" type="presParOf" srcId="{798A93B8-BFBC-41F7-B6BA-D10541492F2C}" destId="{392BD4A7-562E-4E36-904F-52129265ED54}" srcOrd="1" destOrd="0" presId="urn:microsoft.com/office/officeart/2005/8/layout/orgChart1"/>
    <dgm:cxn modelId="{90830DE5-1924-4E22-BA06-15F419B8576E}" type="presParOf" srcId="{798A93B8-BFBC-41F7-B6BA-D10541492F2C}" destId="{0E078E04-A52D-4B3F-849D-31B2F4D355E2}" srcOrd="2" destOrd="0" presId="urn:microsoft.com/office/officeart/2005/8/layout/orgChart1"/>
    <dgm:cxn modelId="{523CFB68-7282-450C-91AE-DA55E3FF410C}" type="presParOf" srcId="{4F97E989-929E-4389-992F-8D51D3B485A2}" destId="{3DFE0B3D-CC42-400B-BB9B-0397BB6770CD}" srcOrd="4" destOrd="0" presId="urn:microsoft.com/office/officeart/2005/8/layout/orgChart1"/>
    <dgm:cxn modelId="{26C1C391-AC6E-45A9-AC6B-4F76581B4AD4}" type="presParOf" srcId="{4F97E989-929E-4389-992F-8D51D3B485A2}" destId="{29A185FD-B596-4769-A3F9-5BF4A22EE4C2}" srcOrd="5" destOrd="0" presId="urn:microsoft.com/office/officeart/2005/8/layout/orgChart1"/>
    <dgm:cxn modelId="{F08CFAB5-6EFA-4859-ADEF-176AE9066EFC}" type="presParOf" srcId="{29A185FD-B596-4769-A3F9-5BF4A22EE4C2}" destId="{DB85F334-EE0C-48E1-B042-06CD17076C28}" srcOrd="0" destOrd="0" presId="urn:microsoft.com/office/officeart/2005/8/layout/orgChart1"/>
    <dgm:cxn modelId="{D9CA02B9-69E0-4EE0-BA3A-E176028A8343}" type="presParOf" srcId="{DB85F334-EE0C-48E1-B042-06CD17076C28}" destId="{D040FE6D-1250-470A-A169-0C764A27C247}" srcOrd="0" destOrd="0" presId="urn:microsoft.com/office/officeart/2005/8/layout/orgChart1"/>
    <dgm:cxn modelId="{80617844-289C-4CDE-B215-CAD68AE3FDF2}" type="presParOf" srcId="{DB85F334-EE0C-48E1-B042-06CD17076C28}" destId="{3673B2EE-8D33-42AD-B23C-92207DC028D9}" srcOrd="1" destOrd="0" presId="urn:microsoft.com/office/officeart/2005/8/layout/orgChart1"/>
    <dgm:cxn modelId="{5C7E72E7-7695-403D-BD49-C5101D7E7BC3}" type="presParOf" srcId="{29A185FD-B596-4769-A3F9-5BF4A22EE4C2}" destId="{0ED85A56-A4FC-4F44-B36F-D58ED645D03F}" srcOrd="1" destOrd="0" presId="urn:microsoft.com/office/officeart/2005/8/layout/orgChart1"/>
    <dgm:cxn modelId="{0BB60389-6A94-4022-AF31-C12D50F11DE6}" type="presParOf" srcId="{29A185FD-B596-4769-A3F9-5BF4A22EE4C2}" destId="{068C53CA-3F69-4B5D-8690-DFA0BAF7ACA4}" srcOrd="2" destOrd="0" presId="urn:microsoft.com/office/officeart/2005/8/layout/orgChart1"/>
    <dgm:cxn modelId="{97C3B53F-D6F2-4FD0-B3E5-991FEAD792A6}" type="presParOf" srcId="{4F97E989-929E-4389-992F-8D51D3B485A2}" destId="{29DC9DC6-4811-4631-AF85-6F2DAD572A1B}" srcOrd="6" destOrd="0" presId="urn:microsoft.com/office/officeart/2005/8/layout/orgChart1"/>
    <dgm:cxn modelId="{275D9BFD-91EE-479A-BF8E-0CB90F174401}" type="presParOf" srcId="{4F97E989-929E-4389-992F-8D51D3B485A2}" destId="{30309E36-6783-4244-82B5-32DEA00C80AE}" srcOrd="7" destOrd="0" presId="urn:microsoft.com/office/officeart/2005/8/layout/orgChart1"/>
    <dgm:cxn modelId="{11F93226-6E65-425B-9D79-E14E36790FB6}" type="presParOf" srcId="{30309E36-6783-4244-82B5-32DEA00C80AE}" destId="{9113BD94-E7BB-4276-B38F-AF954C7AC8F9}" srcOrd="0" destOrd="0" presId="urn:microsoft.com/office/officeart/2005/8/layout/orgChart1"/>
    <dgm:cxn modelId="{438051C9-D5F5-40F3-BBBC-A91C8CAEDE8B}" type="presParOf" srcId="{9113BD94-E7BB-4276-B38F-AF954C7AC8F9}" destId="{9A2FFD63-BF9E-4571-AD93-9D359B90AA95}" srcOrd="0" destOrd="0" presId="urn:microsoft.com/office/officeart/2005/8/layout/orgChart1"/>
    <dgm:cxn modelId="{F5050DB9-E694-4D58-BE7D-8DAC916885C2}" type="presParOf" srcId="{9113BD94-E7BB-4276-B38F-AF954C7AC8F9}" destId="{1537D13E-5BF0-4E28-AA7B-715353109B57}" srcOrd="1" destOrd="0" presId="urn:microsoft.com/office/officeart/2005/8/layout/orgChart1"/>
    <dgm:cxn modelId="{FBCF74AF-6B3F-4554-B863-D409FDAB4F8A}" type="presParOf" srcId="{30309E36-6783-4244-82B5-32DEA00C80AE}" destId="{9108CC59-0580-4663-B806-8E80228B0D4F}" srcOrd="1" destOrd="0" presId="urn:microsoft.com/office/officeart/2005/8/layout/orgChart1"/>
    <dgm:cxn modelId="{B1D77FEE-7AAA-4F46-AA49-ACCB4E90416B}" type="presParOf" srcId="{30309E36-6783-4244-82B5-32DEA00C80AE}" destId="{DF98C154-CAD6-4227-9491-6F96D8A63C1B}" srcOrd="2" destOrd="0" presId="urn:microsoft.com/office/officeart/2005/8/layout/orgChart1"/>
    <dgm:cxn modelId="{2E4A0096-18A7-46C5-8B9A-6D8A246E93A7}" type="presParOf" srcId="{4F97E989-929E-4389-992F-8D51D3B485A2}" destId="{975B8A93-6A7E-46D8-AB9E-F0D37756ED26}" srcOrd="8" destOrd="0" presId="urn:microsoft.com/office/officeart/2005/8/layout/orgChart1"/>
    <dgm:cxn modelId="{9C6539F4-518A-487C-8A15-168612B55692}" type="presParOf" srcId="{4F97E989-929E-4389-992F-8D51D3B485A2}" destId="{CF840C55-1D7B-4962-A885-BAED0DA7E2E8}" srcOrd="9" destOrd="0" presId="urn:microsoft.com/office/officeart/2005/8/layout/orgChart1"/>
    <dgm:cxn modelId="{CADCE9EE-F500-4811-97A9-67A42176AC6D}" type="presParOf" srcId="{CF840C55-1D7B-4962-A885-BAED0DA7E2E8}" destId="{C527AD0E-2556-4416-97AA-9ADBBE30F53D}" srcOrd="0" destOrd="0" presId="urn:microsoft.com/office/officeart/2005/8/layout/orgChart1"/>
    <dgm:cxn modelId="{01BAF87B-783F-4110-A036-ECDE3460E9E7}" type="presParOf" srcId="{C527AD0E-2556-4416-97AA-9ADBBE30F53D}" destId="{F70240B8-B363-4FA1-8624-35C2684DD7DD}" srcOrd="0" destOrd="0" presId="urn:microsoft.com/office/officeart/2005/8/layout/orgChart1"/>
    <dgm:cxn modelId="{AA3A4F09-B4B4-4F9C-BE09-C6498AADCE44}" type="presParOf" srcId="{C527AD0E-2556-4416-97AA-9ADBBE30F53D}" destId="{43976F59-A814-4B2B-9729-B6CD15ED6B98}" srcOrd="1" destOrd="0" presId="urn:microsoft.com/office/officeart/2005/8/layout/orgChart1"/>
    <dgm:cxn modelId="{207F2C9F-8F31-464A-BAC6-2E0440F4AD2A}" type="presParOf" srcId="{CF840C55-1D7B-4962-A885-BAED0DA7E2E8}" destId="{5FCCC4D7-5DF8-4B5A-9398-4909B16D3382}" srcOrd="1" destOrd="0" presId="urn:microsoft.com/office/officeart/2005/8/layout/orgChart1"/>
    <dgm:cxn modelId="{CE7C6994-7CFD-4B94-916E-E3D4A173DCED}" type="presParOf" srcId="{CF840C55-1D7B-4962-A885-BAED0DA7E2E8}" destId="{F15EE45A-A001-494D-8F2A-666CDB0BFD2E}" srcOrd="2" destOrd="0" presId="urn:microsoft.com/office/officeart/2005/8/layout/orgChart1"/>
    <dgm:cxn modelId="{91F80C63-A4C6-4801-A531-7996D7E4E31B}" type="presParOf" srcId="{4F97E989-929E-4389-992F-8D51D3B485A2}" destId="{4DCFD1F6-3C99-4FFF-8808-FB8144B5EDDE}" srcOrd="10" destOrd="0" presId="urn:microsoft.com/office/officeart/2005/8/layout/orgChart1"/>
    <dgm:cxn modelId="{411AD782-6655-44F4-9896-D8093DC27E00}" type="presParOf" srcId="{4F97E989-929E-4389-992F-8D51D3B485A2}" destId="{B88A8D85-7F7D-48C1-BF91-B83DB5C9D59E}" srcOrd="11" destOrd="0" presId="urn:microsoft.com/office/officeart/2005/8/layout/orgChart1"/>
    <dgm:cxn modelId="{117CB72D-38E7-4D7E-B799-BA63159EEE66}" type="presParOf" srcId="{B88A8D85-7F7D-48C1-BF91-B83DB5C9D59E}" destId="{978B4680-010E-4419-B198-757D2255D0ED}" srcOrd="0" destOrd="0" presId="urn:microsoft.com/office/officeart/2005/8/layout/orgChart1"/>
    <dgm:cxn modelId="{B66F7299-53BB-4499-87DF-366388CE2671}" type="presParOf" srcId="{978B4680-010E-4419-B198-757D2255D0ED}" destId="{8D132132-F487-4944-AEB5-211A4C6CC0C3}" srcOrd="0" destOrd="0" presId="urn:microsoft.com/office/officeart/2005/8/layout/orgChart1"/>
    <dgm:cxn modelId="{FBA51266-C72F-4ED8-9A8A-4D7F80E0E66F}" type="presParOf" srcId="{978B4680-010E-4419-B198-757D2255D0ED}" destId="{0482FF3D-47F3-4EFA-B39E-6D096117DE42}" srcOrd="1" destOrd="0" presId="urn:microsoft.com/office/officeart/2005/8/layout/orgChart1"/>
    <dgm:cxn modelId="{A7AA0C6A-A37B-4ECE-8374-FBA7E16F1ED4}" type="presParOf" srcId="{B88A8D85-7F7D-48C1-BF91-B83DB5C9D59E}" destId="{E1BA94A7-F412-4612-8C6F-6B7C6263EE93}" srcOrd="1" destOrd="0" presId="urn:microsoft.com/office/officeart/2005/8/layout/orgChart1"/>
    <dgm:cxn modelId="{98962A32-1B60-432C-865A-B10580FB7A80}" type="presParOf" srcId="{B88A8D85-7F7D-48C1-BF91-B83DB5C9D59E}" destId="{F54AC2CB-EFD9-4C2B-A6F0-2D0C4D0E68FD}" srcOrd="2" destOrd="0" presId="urn:microsoft.com/office/officeart/2005/8/layout/orgChart1"/>
    <dgm:cxn modelId="{D29781EA-8338-442A-86A8-46E1A3F2475B}" type="presParOf" srcId="{35630604-0BE3-4F27-A877-3754A4381751}" destId="{AA4C51BD-51F4-48C6-B153-C72B973BFA34}" srcOrd="2" destOrd="0" presId="urn:microsoft.com/office/officeart/2005/8/layout/orgChart1"/>
    <dgm:cxn modelId="{A77CCC95-C528-4C30-A155-3EBEA876CD21}" type="presParOf" srcId="{93D374D2-3873-4AB9-8A3E-30CD429A4054}" destId="{7EA8E0E1-3008-49CA-BB43-D03549303062}" srcOrd="4" destOrd="0" presId="urn:microsoft.com/office/officeart/2005/8/layout/orgChart1"/>
    <dgm:cxn modelId="{A57305B5-5AB1-48C0-84BC-976FB2B29E68}" type="presParOf" srcId="{93D374D2-3873-4AB9-8A3E-30CD429A4054}" destId="{26A5FC61-8089-47E8-9CD3-3540E1EE6A34}" srcOrd="5" destOrd="0" presId="urn:microsoft.com/office/officeart/2005/8/layout/orgChart1"/>
    <dgm:cxn modelId="{DC1B5758-BE53-4272-B286-6137A13281AE}" type="presParOf" srcId="{26A5FC61-8089-47E8-9CD3-3540E1EE6A34}" destId="{3F6872F0-B664-4994-A23E-E39F29D01C89}" srcOrd="0" destOrd="0" presId="urn:microsoft.com/office/officeart/2005/8/layout/orgChart1"/>
    <dgm:cxn modelId="{7C7BFC4C-459D-4928-B218-C000086135E2}" type="presParOf" srcId="{3F6872F0-B664-4994-A23E-E39F29D01C89}" destId="{91DB2E43-9BCB-4442-AD9E-61A91F7000A7}" srcOrd="0" destOrd="0" presId="urn:microsoft.com/office/officeart/2005/8/layout/orgChart1"/>
    <dgm:cxn modelId="{B52DCFBE-E3CC-4B9B-915E-8A05648C16A6}" type="presParOf" srcId="{3F6872F0-B664-4994-A23E-E39F29D01C89}" destId="{5ED5414A-D131-4A7A-8B4B-68A7460010A1}" srcOrd="1" destOrd="0" presId="urn:microsoft.com/office/officeart/2005/8/layout/orgChart1"/>
    <dgm:cxn modelId="{D3AB0E0F-B81E-49BA-B3EF-2D22D34ABB0E}" type="presParOf" srcId="{26A5FC61-8089-47E8-9CD3-3540E1EE6A34}" destId="{330C8D0B-6814-4681-96EE-45385F5AA862}" srcOrd="1" destOrd="0" presId="urn:microsoft.com/office/officeart/2005/8/layout/orgChart1"/>
    <dgm:cxn modelId="{3E1CF3D3-4128-4B07-86D8-A7287004A433}" type="presParOf" srcId="{330C8D0B-6814-4681-96EE-45385F5AA862}" destId="{AE26E8DC-639E-4661-BCA6-BB6471EA0E56}" srcOrd="0" destOrd="0" presId="urn:microsoft.com/office/officeart/2005/8/layout/orgChart1"/>
    <dgm:cxn modelId="{29AF265A-932C-4FE0-A908-811A546F5B13}" type="presParOf" srcId="{330C8D0B-6814-4681-96EE-45385F5AA862}" destId="{678E58EC-97BE-4376-949D-2828DC4A08DC}" srcOrd="1" destOrd="0" presId="urn:microsoft.com/office/officeart/2005/8/layout/orgChart1"/>
    <dgm:cxn modelId="{A188D37C-1FE4-475E-947A-41B1345B1D17}" type="presParOf" srcId="{678E58EC-97BE-4376-949D-2828DC4A08DC}" destId="{F36610FB-C50B-43CD-8435-8DEDFC262370}" srcOrd="0" destOrd="0" presId="urn:microsoft.com/office/officeart/2005/8/layout/orgChart1"/>
    <dgm:cxn modelId="{E2C668E2-FD98-4CC3-B79F-2BB2D40A3A5D}" type="presParOf" srcId="{F36610FB-C50B-43CD-8435-8DEDFC262370}" destId="{0FBB7C66-2D0E-4A73-9468-7B8CC1205B6A}" srcOrd="0" destOrd="0" presId="urn:microsoft.com/office/officeart/2005/8/layout/orgChart1"/>
    <dgm:cxn modelId="{549C7221-8475-470A-A544-6BF78F00C94B}" type="presParOf" srcId="{F36610FB-C50B-43CD-8435-8DEDFC262370}" destId="{38A0E616-76D2-4D07-8065-EDF9934A49CD}" srcOrd="1" destOrd="0" presId="urn:microsoft.com/office/officeart/2005/8/layout/orgChart1"/>
    <dgm:cxn modelId="{CAC98259-2B83-40ED-AF6F-D85927EAA420}" type="presParOf" srcId="{678E58EC-97BE-4376-949D-2828DC4A08DC}" destId="{2FC0BBB2-2046-4799-8857-F287F3B87BD3}" srcOrd="1" destOrd="0" presId="urn:microsoft.com/office/officeart/2005/8/layout/orgChart1"/>
    <dgm:cxn modelId="{DC7CECAE-7D84-4F3D-860C-1FE352715C6C}" type="presParOf" srcId="{678E58EC-97BE-4376-949D-2828DC4A08DC}" destId="{B1315F36-922C-47CB-B4E2-FC53015A2653}" srcOrd="2" destOrd="0" presId="urn:microsoft.com/office/officeart/2005/8/layout/orgChart1"/>
    <dgm:cxn modelId="{A50ACA79-E694-4CA3-A351-F6658F617CA8}" type="presParOf" srcId="{330C8D0B-6814-4681-96EE-45385F5AA862}" destId="{0EE0E2FA-04F5-4F11-AE7A-D091F4F15D61}" srcOrd="2" destOrd="0" presId="urn:microsoft.com/office/officeart/2005/8/layout/orgChart1"/>
    <dgm:cxn modelId="{4B16D8DC-8D9F-492C-8D8F-57EFCF62290E}" type="presParOf" srcId="{330C8D0B-6814-4681-96EE-45385F5AA862}" destId="{068C4A21-0F15-42DB-8941-8736F0D7E9F2}" srcOrd="3" destOrd="0" presId="urn:microsoft.com/office/officeart/2005/8/layout/orgChart1"/>
    <dgm:cxn modelId="{836C620E-F77D-4798-AA68-8BF5D0FB2FDC}" type="presParOf" srcId="{068C4A21-0F15-42DB-8941-8736F0D7E9F2}" destId="{7EB6CAA3-596F-4281-B1DE-60A78D325C4F}" srcOrd="0" destOrd="0" presId="urn:microsoft.com/office/officeart/2005/8/layout/orgChart1"/>
    <dgm:cxn modelId="{D5CD5CFF-0BF3-40EF-B40E-235834D633B5}" type="presParOf" srcId="{7EB6CAA3-596F-4281-B1DE-60A78D325C4F}" destId="{2A6E913C-664C-4FE9-9FA3-DA35D8726C79}" srcOrd="0" destOrd="0" presId="urn:microsoft.com/office/officeart/2005/8/layout/orgChart1"/>
    <dgm:cxn modelId="{F7E35C24-9B86-459B-8467-228146E32296}" type="presParOf" srcId="{7EB6CAA3-596F-4281-B1DE-60A78D325C4F}" destId="{780336BF-A439-4BDC-8C24-21AF2C328306}" srcOrd="1" destOrd="0" presId="urn:microsoft.com/office/officeart/2005/8/layout/orgChart1"/>
    <dgm:cxn modelId="{9C4B4B5C-5B47-4503-9F96-D53317480879}" type="presParOf" srcId="{068C4A21-0F15-42DB-8941-8736F0D7E9F2}" destId="{CDEE68BF-4C03-4572-B256-548B11075DBD}" srcOrd="1" destOrd="0" presId="urn:microsoft.com/office/officeart/2005/8/layout/orgChart1"/>
    <dgm:cxn modelId="{0A47464D-0759-4C67-9A7A-BB34A9B20F72}" type="presParOf" srcId="{068C4A21-0F15-42DB-8941-8736F0D7E9F2}" destId="{C2FBEA5C-76F1-44B3-A5C5-EAEE485579FC}" srcOrd="2" destOrd="0" presId="urn:microsoft.com/office/officeart/2005/8/layout/orgChart1"/>
    <dgm:cxn modelId="{19F93448-7E6A-4139-A5E8-524937ACE509}" type="presParOf" srcId="{330C8D0B-6814-4681-96EE-45385F5AA862}" destId="{05EA44DE-804D-4EBE-9EDE-1ED0447AD7AE}" srcOrd="4" destOrd="0" presId="urn:microsoft.com/office/officeart/2005/8/layout/orgChart1"/>
    <dgm:cxn modelId="{6DF5BE70-DEF7-484A-A7E2-665FEC36583C}" type="presParOf" srcId="{330C8D0B-6814-4681-96EE-45385F5AA862}" destId="{FF5E9DE7-8D32-4BF2-BBCC-87AB5933113D}" srcOrd="5" destOrd="0" presId="urn:microsoft.com/office/officeart/2005/8/layout/orgChart1"/>
    <dgm:cxn modelId="{AA5A314E-18D0-41C8-B51D-EBD862EC83A9}" type="presParOf" srcId="{FF5E9DE7-8D32-4BF2-BBCC-87AB5933113D}" destId="{F9FB39E0-E22C-4571-8899-3A8B6934FDA8}" srcOrd="0" destOrd="0" presId="urn:microsoft.com/office/officeart/2005/8/layout/orgChart1"/>
    <dgm:cxn modelId="{7215761D-E0AD-46B6-BD1D-FA7391D83A6E}" type="presParOf" srcId="{F9FB39E0-E22C-4571-8899-3A8B6934FDA8}" destId="{2553B7E2-37C4-4B7F-A204-65FC72C281F7}" srcOrd="0" destOrd="0" presId="urn:microsoft.com/office/officeart/2005/8/layout/orgChart1"/>
    <dgm:cxn modelId="{1E3CBBAF-D2EF-4A1E-B039-175741D97EFF}" type="presParOf" srcId="{F9FB39E0-E22C-4571-8899-3A8B6934FDA8}" destId="{031ED651-EF59-4A68-8805-54234F6A9581}" srcOrd="1" destOrd="0" presId="urn:microsoft.com/office/officeart/2005/8/layout/orgChart1"/>
    <dgm:cxn modelId="{758C371B-FAC8-4171-9C39-91DFD9234660}" type="presParOf" srcId="{FF5E9DE7-8D32-4BF2-BBCC-87AB5933113D}" destId="{AF20BD5C-FEAC-407E-A13C-0026876D9ACF}" srcOrd="1" destOrd="0" presId="urn:microsoft.com/office/officeart/2005/8/layout/orgChart1"/>
    <dgm:cxn modelId="{218DB0BF-5524-47F7-8E5D-88BE1BBB9E63}" type="presParOf" srcId="{FF5E9DE7-8D32-4BF2-BBCC-87AB5933113D}" destId="{1D7D9ED4-DC0D-495B-84D0-6778BE94229E}" srcOrd="2" destOrd="0" presId="urn:microsoft.com/office/officeart/2005/8/layout/orgChart1"/>
    <dgm:cxn modelId="{6A6C88A3-98ED-4EAA-A8D1-0053D097B0A4}" type="presParOf" srcId="{26A5FC61-8089-47E8-9CD3-3540E1EE6A34}" destId="{1C74FD61-FB1E-4D58-8D93-76935391A5C5}" srcOrd="2" destOrd="0" presId="urn:microsoft.com/office/officeart/2005/8/layout/orgChart1"/>
    <dgm:cxn modelId="{8EE332BC-9B4F-4ECA-B2B9-F8FAF2085980}" type="presParOf" srcId="{93D374D2-3873-4AB9-8A3E-30CD429A4054}" destId="{68104248-2EFF-494F-B2EF-84EC157B05B7}" srcOrd="6" destOrd="0" presId="urn:microsoft.com/office/officeart/2005/8/layout/orgChart1"/>
    <dgm:cxn modelId="{B32A6FD9-E4D4-4AD7-B0E6-7981A9D25AA7}" type="presParOf" srcId="{93D374D2-3873-4AB9-8A3E-30CD429A4054}" destId="{6D3997AC-DBB5-4E03-965F-F877E8B888E6}" srcOrd="7" destOrd="0" presId="urn:microsoft.com/office/officeart/2005/8/layout/orgChart1"/>
    <dgm:cxn modelId="{6BAE1C13-6714-4619-944C-14147E6F5897}" type="presParOf" srcId="{6D3997AC-DBB5-4E03-965F-F877E8B888E6}" destId="{6F05111E-54C6-4AC1-ADFF-7113CA0847BC}" srcOrd="0" destOrd="0" presId="urn:microsoft.com/office/officeart/2005/8/layout/orgChart1"/>
    <dgm:cxn modelId="{9EA7C0D3-615E-423E-A884-8C96B98F0CC4}" type="presParOf" srcId="{6F05111E-54C6-4AC1-ADFF-7113CA0847BC}" destId="{50945D54-5B6D-4D3D-93CB-EC727F6CB968}" srcOrd="0" destOrd="0" presId="urn:microsoft.com/office/officeart/2005/8/layout/orgChart1"/>
    <dgm:cxn modelId="{622E4770-1770-454C-8DD2-E78092D41C9C}" type="presParOf" srcId="{6F05111E-54C6-4AC1-ADFF-7113CA0847BC}" destId="{17FA4813-7012-4D71-B2AD-1F7AFB642F26}" srcOrd="1" destOrd="0" presId="urn:microsoft.com/office/officeart/2005/8/layout/orgChart1"/>
    <dgm:cxn modelId="{7EF72079-1FDB-486E-A40D-6E909A7B907C}" type="presParOf" srcId="{6D3997AC-DBB5-4E03-965F-F877E8B888E6}" destId="{C5DBCECF-584D-4B25-8F80-18284ED9D7D8}" srcOrd="1" destOrd="0" presId="urn:microsoft.com/office/officeart/2005/8/layout/orgChart1"/>
    <dgm:cxn modelId="{52BB83F7-3143-4CE8-A75B-75081154A8C5}" type="presParOf" srcId="{C5DBCECF-584D-4B25-8F80-18284ED9D7D8}" destId="{16B0105E-ED15-4FDB-ADA5-C5F9A617D52B}" srcOrd="0" destOrd="0" presId="urn:microsoft.com/office/officeart/2005/8/layout/orgChart1"/>
    <dgm:cxn modelId="{D275DD7A-B3C1-49AC-A8AC-7C9AA5A6AB6C}" type="presParOf" srcId="{C5DBCECF-584D-4B25-8F80-18284ED9D7D8}" destId="{941E31BE-9426-4687-83C1-53F2A2A5A6BC}" srcOrd="1" destOrd="0" presId="urn:microsoft.com/office/officeart/2005/8/layout/orgChart1"/>
    <dgm:cxn modelId="{2E9E2FFA-A479-43DF-8ED8-26BD98F83A3C}" type="presParOf" srcId="{941E31BE-9426-4687-83C1-53F2A2A5A6BC}" destId="{36D03A62-269E-4917-9917-339712F6012F}" srcOrd="0" destOrd="0" presId="urn:microsoft.com/office/officeart/2005/8/layout/orgChart1"/>
    <dgm:cxn modelId="{93F5875A-C92D-4FC0-BD16-426AB6CF1DBD}" type="presParOf" srcId="{36D03A62-269E-4917-9917-339712F6012F}" destId="{5B042655-A063-4802-96A4-92F10DF55397}" srcOrd="0" destOrd="0" presId="urn:microsoft.com/office/officeart/2005/8/layout/orgChart1"/>
    <dgm:cxn modelId="{12F85365-478C-47C4-9BBB-FC6AF6C3AE41}" type="presParOf" srcId="{36D03A62-269E-4917-9917-339712F6012F}" destId="{D6506622-FC47-49C8-8F88-07CCAD11918B}" srcOrd="1" destOrd="0" presId="urn:microsoft.com/office/officeart/2005/8/layout/orgChart1"/>
    <dgm:cxn modelId="{16984AB6-EDF4-4B0A-9AF5-D59358ACD794}" type="presParOf" srcId="{941E31BE-9426-4687-83C1-53F2A2A5A6BC}" destId="{D0A15977-4B11-435F-A096-6D3FBBDF1A62}" srcOrd="1" destOrd="0" presId="urn:microsoft.com/office/officeart/2005/8/layout/orgChart1"/>
    <dgm:cxn modelId="{136C640B-7B3B-4D78-A5DA-E6F19393EB4E}" type="presParOf" srcId="{941E31BE-9426-4687-83C1-53F2A2A5A6BC}" destId="{C4067094-604E-421D-AC89-5E9DA3FC0028}" srcOrd="2" destOrd="0" presId="urn:microsoft.com/office/officeart/2005/8/layout/orgChart1"/>
    <dgm:cxn modelId="{411177A0-DC2B-483D-8422-401EFE23B5AC}" type="presParOf" srcId="{C5DBCECF-584D-4B25-8F80-18284ED9D7D8}" destId="{656A48AB-13CC-4B5C-B20C-7B1BE3EB9CC9}" srcOrd="2" destOrd="0" presId="urn:microsoft.com/office/officeart/2005/8/layout/orgChart1"/>
    <dgm:cxn modelId="{93BCDEFA-141B-4B95-8682-9592BAF481E4}" type="presParOf" srcId="{C5DBCECF-584D-4B25-8F80-18284ED9D7D8}" destId="{4F42A7A9-7827-4DFA-898F-47AD70F848EC}" srcOrd="3" destOrd="0" presId="urn:microsoft.com/office/officeart/2005/8/layout/orgChart1"/>
    <dgm:cxn modelId="{B22C613F-2992-4F16-A0BC-6E990EDA5522}" type="presParOf" srcId="{4F42A7A9-7827-4DFA-898F-47AD70F848EC}" destId="{4C4B2174-B3B3-4C36-BAAC-949AD46533CE}" srcOrd="0" destOrd="0" presId="urn:microsoft.com/office/officeart/2005/8/layout/orgChart1"/>
    <dgm:cxn modelId="{F4050A19-137E-422B-9C2C-05EAD04B3D7A}" type="presParOf" srcId="{4C4B2174-B3B3-4C36-BAAC-949AD46533CE}" destId="{66806354-5D29-45C8-9834-5ABB9FCCD399}" srcOrd="0" destOrd="0" presId="urn:microsoft.com/office/officeart/2005/8/layout/orgChart1"/>
    <dgm:cxn modelId="{BBCDE262-DE6B-41F1-AC9C-C926FCDC748D}" type="presParOf" srcId="{4C4B2174-B3B3-4C36-BAAC-949AD46533CE}" destId="{D4FF9C40-0393-482C-AC0C-57BD5EA9F580}" srcOrd="1" destOrd="0" presId="urn:microsoft.com/office/officeart/2005/8/layout/orgChart1"/>
    <dgm:cxn modelId="{14E8B77E-8E7F-4C53-B09B-EEF7B4C0A6E8}" type="presParOf" srcId="{4F42A7A9-7827-4DFA-898F-47AD70F848EC}" destId="{4620DD75-8892-4B0B-AF78-8F496DCE25C9}" srcOrd="1" destOrd="0" presId="urn:microsoft.com/office/officeart/2005/8/layout/orgChart1"/>
    <dgm:cxn modelId="{61573BE8-DD91-42D6-8FA5-69E45047A57D}" type="presParOf" srcId="{4F42A7A9-7827-4DFA-898F-47AD70F848EC}" destId="{39CA3A31-015D-4CC9-A92C-73C1E66DD234}" srcOrd="2" destOrd="0" presId="urn:microsoft.com/office/officeart/2005/8/layout/orgChart1"/>
    <dgm:cxn modelId="{29622401-191C-43E4-BC67-A88157B6E4C0}" type="presParOf" srcId="{C5DBCECF-584D-4B25-8F80-18284ED9D7D8}" destId="{50998878-D279-47A5-B3AB-03F2FA677021}" srcOrd="4" destOrd="0" presId="urn:microsoft.com/office/officeart/2005/8/layout/orgChart1"/>
    <dgm:cxn modelId="{991E4AB3-DD65-4139-AB6A-A2F99F37D9DE}" type="presParOf" srcId="{C5DBCECF-584D-4B25-8F80-18284ED9D7D8}" destId="{2AEF3065-1D9E-4B8D-9E81-67D1504E23B7}" srcOrd="5" destOrd="0" presId="urn:microsoft.com/office/officeart/2005/8/layout/orgChart1"/>
    <dgm:cxn modelId="{A1BA1FE2-2458-43AF-9437-B48527928BE2}" type="presParOf" srcId="{2AEF3065-1D9E-4B8D-9E81-67D1504E23B7}" destId="{8EE1ED96-4F41-4BC7-931B-286E74D7BCEE}" srcOrd="0" destOrd="0" presId="urn:microsoft.com/office/officeart/2005/8/layout/orgChart1"/>
    <dgm:cxn modelId="{5A83FC61-FB1D-4D4C-B50A-782B111DE845}" type="presParOf" srcId="{8EE1ED96-4F41-4BC7-931B-286E74D7BCEE}" destId="{646DCD9B-4C7A-46F7-91E8-4ED8A3D8CED4}" srcOrd="0" destOrd="0" presId="urn:microsoft.com/office/officeart/2005/8/layout/orgChart1"/>
    <dgm:cxn modelId="{A9CA37E6-F18C-420E-B222-FF736F37D2EA}" type="presParOf" srcId="{8EE1ED96-4F41-4BC7-931B-286E74D7BCEE}" destId="{82868A94-29F9-421C-9C32-2750BF7BE8C6}" srcOrd="1" destOrd="0" presId="urn:microsoft.com/office/officeart/2005/8/layout/orgChart1"/>
    <dgm:cxn modelId="{367EFF06-FF0C-4061-9ADA-7317E29244DA}" type="presParOf" srcId="{2AEF3065-1D9E-4B8D-9E81-67D1504E23B7}" destId="{BF7A6182-F50F-43A7-BE77-3A514FC08D21}" srcOrd="1" destOrd="0" presId="urn:microsoft.com/office/officeart/2005/8/layout/orgChart1"/>
    <dgm:cxn modelId="{8CED9FA7-A036-484F-9AF0-02059AF11EBD}" type="presParOf" srcId="{2AEF3065-1D9E-4B8D-9E81-67D1504E23B7}" destId="{553EB461-BE46-4D53-A7DF-4D6F39A849CE}" srcOrd="2" destOrd="0" presId="urn:microsoft.com/office/officeart/2005/8/layout/orgChart1"/>
    <dgm:cxn modelId="{6D0DC338-DD4B-4F93-B7A1-33A641EF5375}" type="presParOf" srcId="{6D3997AC-DBB5-4E03-965F-F877E8B888E6}" destId="{A780D21D-0DC9-4907-B962-21F5C7BB84A5}" srcOrd="2" destOrd="0" presId="urn:microsoft.com/office/officeart/2005/8/layout/orgChart1"/>
    <dgm:cxn modelId="{DB81A85D-44DE-4CFB-AD8D-271FED2CEEB4}" type="presParOf" srcId="{A96423A9-08B1-4DC2-80EC-DFD5C4AA4C1A}" destId="{D919F04D-D2B9-4A4C-8ACD-7A4295434702}" srcOrd="2" destOrd="0" presId="urn:microsoft.com/office/officeart/2005/8/layout/orgChart1"/>
    <dgm:cxn modelId="{EE8ACF30-FFAB-440A-B8C4-0A2F607F3AB3}" type="presParOf" srcId="{F4F66DD2-DF37-4E47-B491-074A85CAFD2C}" destId="{484AFE9C-4D9B-41B3-BD90-A20ACBEC67A2}" srcOrd="2" destOrd="0" presId="urn:microsoft.com/office/officeart/2005/8/layout/orgChart1"/>
    <dgm:cxn modelId="{AFEAB9B4-F7E7-498A-BEA4-F778E7A0B922}" type="presParOf" srcId="{F4F66DD2-DF37-4E47-B491-074A85CAFD2C}" destId="{0E3B5BBD-9DBA-4D49-B8B0-C0671051B8A8}" srcOrd="3" destOrd="0" presId="urn:microsoft.com/office/officeart/2005/8/layout/orgChart1"/>
    <dgm:cxn modelId="{CED0D1BF-42D6-4496-AD4C-0EE76A68125A}" type="presParOf" srcId="{0E3B5BBD-9DBA-4D49-B8B0-C0671051B8A8}" destId="{A9B83DDF-600A-418F-97BF-6F8E86479B83}" srcOrd="0" destOrd="0" presId="urn:microsoft.com/office/officeart/2005/8/layout/orgChart1"/>
    <dgm:cxn modelId="{47DDEC0D-FAEE-452D-81A7-3891F1F51632}" type="presParOf" srcId="{A9B83DDF-600A-418F-97BF-6F8E86479B83}" destId="{D62D8039-1443-458C-AD30-0060D9C826B7}" srcOrd="0" destOrd="0" presId="urn:microsoft.com/office/officeart/2005/8/layout/orgChart1"/>
    <dgm:cxn modelId="{A823D046-F378-4862-A206-851696041263}" type="presParOf" srcId="{A9B83DDF-600A-418F-97BF-6F8E86479B83}" destId="{6B6B853A-2510-4E14-A136-0C70C4DEAA1F}" srcOrd="1" destOrd="0" presId="urn:microsoft.com/office/officeart/2005/8/layout/orgChart1"/>
    <dgm:cxn modelId="{F72BDE5C-7EB6-47EF-98E1-2ED50F6D49C0}" type="presParOf" srcId="{0E3B5BBD-9DBA-4D49-B8B0-C0671051B8A8}" destId="{8DD582D0-1447-4C92-88F1-AB28DF0B2FBA}" srcOrd="1" destOrd="0" presId="urn:microsoft.com/office/officeart/2005/8/layout/orgChart1"/>
    <dgm:cxn modelId="{C4676696-EC88-4823-8329-E74A6E32F996}" type="presParOf" srcId="{0E3B5BBD-9DBA-4D49-B8B0-C0671051B8A8}" destId="{A5DF3394-0297-4DE2-81B8-BC6A84770BF8}" srcOrd="2" destOrd="0" presId="urn:microsoft.com/office/officeart/2005/8/layout/orgChart1"/>
    <dgm:cxn modelId="{D52CDC6F-A0A7-4FAA-8320-4F9CA26C446C}" type="presParOf" srcId="{CD965AAE-96B7-4B51-9D42-5EADBA30B720}" destId="{39592E86-FC75-4F56-803B-0EE2E599D2E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BO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BO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BO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BO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B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BO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874E316-64B4-42E5-97B9-EAA423E19992}" type="datetimeFigureOut">
              <a:rPr lang="es-BO" smtClean="0"/>
              <a:pPr/>
              <a:t>24/07/2012</a:t>
            </a:fld>
            <a:endParaRPr lang="es-B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BO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F240F4A-F131-4301-9BC2-FBBFACC9BC60}" type="slidenum">
              <a:rPr lang="es-BO" smtClean="0"/>
              <a:pPr/>
              <a:t>‹Nº›</a:t>
            </a:fld>
            <a:endParaRPr lang="es-B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.bo/imgres?q=hemisferios+cerebrales+y+sus+funciones&amp;start=123&amp;hl=es-419&amp;biw=1360&amp;bih=577&amp;addh=36&amp;tbm=isch&amp;tbnid=8fNOnLZICUkBbM:&amp;imgrefurl=http://dramercedesmedranodemeyer.blogspot.com/2011/02/el-cuerpo-calloso.html&amp;docid=G-WcPRfiTqbfnM&amp;imgurl=http://2.bp.blogspot.com/_UgnWjm9w7gY/TU2b3oDZHwI/AAAAAAAAAA4/9mwZFan7bQQ/s1600/ccallosofoto.jpg&amp;w=310&amp;h=360&amp;ei=4SnyT7bbF-iG0QHeuYH9Ag&amp;zoom=1&amp;iact=hc&amp;vpx=1046&amp;vpy=216&amp;dur=4812&amp;hovh=242&amp;hovw=208&amp;tx=114&amp;ty=186&amp;sig=115283397165126941590&amp;page=6&amp;tbnh=120&amp;tbnw=115&amp;ndsp=30&amp;ved=1t:429,r:14,s:123,i:138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jpeg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jpeg"/><Relationship Id="rId2" Type="http://schemas.openxmlformats.org/officeDocument/2006/relationships/hyperlink" Target="http://www.conscienciavisual.com/servicios-1/evaluacion-visual-perceptual-y-del-desarrollo/evaluacion-del-desarrollo/reflejos-que-afectan-al-desarrollo-de-la-vision/RTSC.jpg?attredirects=0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jpeg"/><Relationship Id="rId2" Type="http://schemas.openxmlformats.org/officeDocument/2006/relationships/image" Target="../media/image5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jpeg"/><Relationship Id="rId2" Type="http://schemas.openxmlformats.org/officeDocument/2006/relationships/image" Target="../media/image54.jpeg"/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jpeg"/><Relationship Id="rId2" Type="http://schemas.openxmlformats.org/officeDocument/2006/relationships/image" Target="../media/image56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8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jpeg"/><Relationship Id="rId2" Type="http://schemas.openxmlformats.org/officeDocument/2006/relationships/image" Target="../media/image5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1.jpe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jpeg"/><Relationship Id="rId2" Type="http://schemas.openxmlformats.org/officeDocument/2006/relationships/image" Target="../media/image62.jpeg"/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jpeg"/><Relationship Id="rId2" Type="http://schemas.openxmlformats.org/officeDocument/2006/relationships/image" Target="../media/image64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66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jpeg"/><Relationship Id="rId2" Type="http://schemas.openxmlformats.org/officeDocument/2006/relationships/image" Target="../media/image67.jpeg"/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jpeg"/><Relationship Id="rId2" Type="http://schemas.openxmlformats.org/officeDocument/2006/relationships/image" Target="../media/image6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1.jpe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jpeg"/><Relationship Id="rId2" Type="http://schemas.openxmlformats.org/officeDocument/2006/relationships/image" Target="../media/image72.jpeg"/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jpeg"/><Relationship Id="rId2" Type="http://schemas.openxmlformats.org/officeDocument/2006/relationships/image" Target="../media/image74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6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jpeg"/><Relationship Id="rId7" Type="http://schemas.openxmlformats.org/officeDocument/2006/relationships/image" Target="../media/image82.jpeg"/><Relationship Id="rId2" Type="http://schemas.openxmlformats.org/officeDocument/2006/relationships/image" Target="../media/image77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1.jpeg"/><Relationship Id="rId5" Type="http://schemas.openxmlformats.org/officeDocument/2006/relationships/image" Target="../media/image80.jpeg"/><Relationship Id="rId4" Type="http://schemas.openxmlformats.org/officeDocument/2006/relationships/image" Target="../media/image79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4.jpeg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6.png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png"/><Relationship Id="rId3" Type="http://schemas.openxmlformats.org/officeDocument/2006/relationships/image" Target="../media/image89.png"/><Relationship Id="rId7" Type="http://schemas.openxmlformats.org/officeDocument/2006/relationships/image" Target="../media/image93.png"/><Relationship Id="rId2" Type="http://schemas.openxmlformats.org/officeDocument/2006/relationships/image" Target="../media/image8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2.png"/><Relationship Id="rId5" Type="http://schemas.openxmlformats.org/officeDocument/2006/relationships/image" Target="../media/image91.png"/><Relationship Id="rId4" Type="http://schemas.openxmlformats.org/officeDocument/2006/relationships/image" Target="../media/image90.png"/></Relationships>
</file>

<file path=ppt/slides/_rels/slide6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9.png"/><Relationship Id="rId3" Type="http://schemas.openxmlformats.org/officeDocument/2006/relationships/image" Target="../media/image96.png"/><Relationship Id="rId7" Type="http://schemas.openxmlformats.org/officeDocument/2006/relationships/image" Target="../media/image92.png"/><Relationship Id="rId2" Type="http://schemas.openxmlformats.org/officeDocument/2006/relationships/image" Target="../media/image9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8.png"/><Relationship Id="rId5" Type="http://schemas.openxmlformats.org/officeDocument/2006/relationships/image" Target="../media/image90.png"/><Relationship Id="rId4" Type="http://schemas.openxmlformats.org/officeDocument/2006/relationships/image" Target="../media/image97.pn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1.png"/><Relationship Id="rId7" Type="http://schemas.openxmlformats.org/officeDocument/2006/relationships/image" Target="../media/image104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8.png"/><Relationship Id="rId5" Type="http://schemas.openxmlformats.org/officeDocument/2006/relationships/image" Target="../media/image103.png"/><Relationship Id="rId4" Type="http://schemas.openxmlformats.org/officeDocument/2006/relationships/image" Target="../media/image10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5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7.png"/><Relationship Id="rId2" Type="http://schemas.openxmlformats.org/officeDocument/2006/relationships/image" Target="../media/image106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8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5.png"/><Relationship Id="rId3" Type="http://schemas.openxmlformats.org/officeDocument/2006/relationships/image" Target="../media/image110.png"/><Relationship Id="rId7" Type="http://schemas.openxmlformats.org/officeDocument/2006/relationships/image" Target="../media/image114.png"/><Relationship Id="rId2" Type="http://schemas.openxmlformats.org/officeDocument/2006/relationships/image" Target="../media/image10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png"/><Relationship Id="rId5" Type="http://schemas.openxmlformats.org/officeDocument/2006/relationships/image" Target="../media/image112.png"/><Relationship Id="rId4" Type="http://schemas.openxmlformats.org/officeDocument/2006/relationships/image" Target="../media/image111.pn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jpeg"/><Relationship Id="rId2" Type="http://schemas.openxmlformats.org/officeDocument/2006/relationships/hyperlink" Target="http://www.google.com.bo/imgres?imgurl=http://marciaroman.blogia.com/upload/20060502184038-20060409025632-gracias.gif&amp;imgrefurl=http://marciaroman.blogia.com/&amp;usg=__fbkxAd7R0y2Dz2ki0w5KK316GLI=&amp;h=323&amp;w=340&amp;sz=17&amp;hl=es&amp;start=9&amp;zoom=1&amp;tbnid=bCVHxu38y6sMtM:&amp;tbnh=113&amp;tbnw=119&amp;ei=TrlFTqauKMz2gAfglMS9Bg&amp;prev=/search?q=educacion+para+ni%C3%B1os+especiales&amp;hl=es&amp;gbv=2&amp;tbm=isch&amp;itbs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7.jpeg"/><Relationship Id="rId4" Type="http://schemas.openxmlformats.org/officeDocument/2006/relationships/hyperlink" Target="http://inplprinting.com/blog/wp-content/uploads/2011/06/necesidadesespeciales.jpg" TargetMode="Externa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9.jpeg"/><Relationship Id="rId2" Type="http://schemas.openxmlformats.org/officeDocument/2006/relationships/image" Target="../media/image11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1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8.jpeg"/><Relationship Id="rId3" Type="http://schemas.openxmlformats.org/officeDocument/2006/relationships/image" Target="../media/image123.jpeg"/><Relationship Id="rId7" Type="http://schemas.openxmlformats.org/officeDocument/2006/relationships/image" Target="../media/image127.png"/><Relationship Id="rId2" Type="http://schemas.openxmlformats.org/officeDocument/2006/relationships/image" Target="../media/image12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6.png"/><Relationship Id="rId5" Type="http://schemas.openxmlformats.org/officeDocument/2006/relationships/image" Target="../media/image125.jpeg"/><Relationship Id="rId4" Type="http://schemas.openxmlformats.org/officeDocument/2006/relationships/image" Target="../media/image124.jpeg"/><Relationship Id="rId9" Type="http://schemas.openxmlformats.org/officeDocument/2006/relationships/image" Target="../media/image5.png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3.bp.blogspot.com/-mnHI56oQVBg/TswIEH5eSdI/AAAAAAAAFCQ/Afw9O4z5MZs/s1600/1braincategories2.jpg" TargetMode="External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71604" y="2357430"/>
            <a:ext cx="8001056" cy="2143140"/>
          </a:xfrm>
        </p:spPr>
        <p:txBody>
          <a:bodyPr>
            <a:noAutofit/>
          </a:bodyPr>
          <a:lstStyle/>
          <a:p>
            <a:pPr algn="ctr"/>
            <a:r>
              <a:rPr lang="es-BO" sz="6000" b="1" dirty="0" smtClean="0">
                <a:solidFill>
                  <a:srgbClr val="0070C0"/>
                </a:solidFill>
                <a:latin typeface="Curlz MT" pitchFamily="82" charset="0"/>
              </a:rPr>
              <a:t>ALTERACIONES DEL DESARROLLO </a:t>
            </a:r>
            <a:br>
              <a:rPr lang="es-BO" sz="6000" b="1" dirty="0" smtClean="0">
                <a:solidFill>
                  <a:srgbClr val="0070C0"/>
                </a:solidFill>
                <a:latin typeface="Curlz MT" pitchFamily="82" charset="0"/>
              </a:rPr>
            </a:br>
            <a:r>
              <a:rPr lang="es-BO" sz="6000" b="1" dirty="0" smtClean="0">
                <a:solidFill>
                  <a:srgbClr val="0070C0"/>
                </a:solidFill>
                <a:latin typeface="Curlz MT" pitchFamily="82" charset="0"/>
              </a:rPr>
              <a:t>MOTOR</a:t>
            </a:r>
            <a:endParaRPr lang="es-BO" sz="6000" b="1" dirty="0">
              <a:solidFill>
                <a:srgbClr val="0070C0"/>
              </a:solidFill>
              <a:latin typeface="Curlz MT" pitchFamily="82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286248" y="5676880"/>
            <a:ext cx="3471842" cy="1181120"/>
          </a:xfrm>
        </p:spPr>
        <p:txBody>
          <a:bodyPr>
            <a:normAutofit fontScale="92500"/>
          </a:bodyPr>
          <a:lstStyle/>
          <a:p>
            <a:pPr algn="ctr"/>
            <a:r>
              <a:rPr lang="es-BO" dirty="0" smtClean="0">
                <a:solidFill>
                  <a:srgbClr val="7030A0"/>
                </a:solidFill>
                <a:latin typeface="Curlz MT" pitchFamily="82" charset="0"/>
              </a:rPr>
              <a:t>PRACTICANTE:   </a:t>
            </a:r>
            <a:r>
              <a:rPr lang="es-BO" dirty="0" smtClean="0">
                <a:solidFill>
                  <a:srgbClr val="7030A0"/>
                </a:solidFill>
                <a:latin typeface="Curlz MT" pitchFamily="82" charset="0"/>
              </a:rPr>
              <a:t>BEATRIZ </a:t>
            </a:r>
            <a:r>
              <a:rPr lang="es-BO" dirty="0" smtClean="0">
                <a:solidFill>
                  <a:srgbClr val="7030A0"/>
                </a:solidFill>
                <a:latin typeface="Curlz MT" pitchFamily="82" charset="0"/>
              </a:rPr>
              <a:t>CONDE C.</a:t>
            </a:r>
          </a:p>
          <a:p>
            <a:pPr algn="ctr"/>
            <a:r>
              <a:rPr lang="es-BO" dirty="0" smtClean="0">
                <a:solidFill>
                  <a:srgbClr val="7030A0"/>
                </a:solidFill>
                <a:latin typeface="Curlz MT" pitchFamily="82" charset="0"/>
              </a:rPr>
              <a:t>FISIOTERAPIA</a:t>
            </a:r>
          </a:p>
          <a:p>
            <a:pPr algn="ctr"/>
            <a:r>
              <a:rPr lang="es-BO" dirty="0" smtClean="0">
                <a:solidFill>
                  <a:srgbClr val="7030A0"/>
                </a:solidFill>
                <a:latin typeface="Curlz MT" pitchFamily="82" charset="0"/>
              </a:rPr>
              <a:t>2012</a:t>
            </a:r>
            <a:endParaRPr lang="es-BO" dirty="0">
              <a:solidFill>
                <a:srgbClr val="7030A0"/>
              </a:solidFill>
              <a:latin typeface="Curlz MT" pitchFamily="82" charset="0"/>
            </a:endParaRPr>
          </a:p>
        </p:txBody>
      </p:sp>
      <p:pic>
        <p:nvPicPr>
          <p:cNvPr id="1027" name="il_fi" descr="http://t2.gstatic.com/images?q=tbn:ANd9GcQ_FI1rchfeKe6eH7VHTpVMbRf6gYqJZOSMaK8hGPaAr0Hdb_ps1NaffhW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003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Imagen 87" descr="'Desarrollo psicomotor'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491748"/>
            <a:ext cx="1214446" cy="136625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4" name="Imagen 85" descr="'Desarrollo psicomotor'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14942" y="4572008"/>
            <a:ext cx="1500198" cy="107157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5257800"/>
          </a:xfrm>
        </p:spPr>
        <p:txBody>
          <a:bodyPr>
            <a:normAutofit fontScale="85000" lnSpcReduction="20000"/>
          </a:bodyPr>
          <a:lstStyle/>
          <a:p>
            <a:r>
              <a:rPr lang="es-BO" dirty="0" smtClean="0"/>
              <a:t>Es una estructura del SNC se encuentra conformado por tres estructuras:</a:t>
            </a:r>
          </a:p>
          <a:p>
            <a:pPr lvl="0"/>
            <a:r>
              <a:rPr lang="es-BO" dirty="0" smtClean="0"/>
              <a:t>Mesencéfalo</a:t>
            </a:r>
          </a:p>
          <a:p>
            <a:pPr lvl="0"/>
            <a:r>
              <a:rPr lang="es-BO" dirty="0" smtClean="0"/>
              <a:t>Protuberancia</a:t>
            </a:r>
          </a:p>
          <a:p>
            <a:pPr lvl="0"/>
            <a:r>
              <a:rPr lang="es-BO" dirty="0" smtClean="0"/>
              <a:t>Bulbo raquídeo</a:t>
            </a:r>
          </a:p>
          <a:p>
            <a:pPr lvl="0">
              <a:buNone/>
            </a:pPr>
            <a:endParaRPr lang="es-BO" dirty="0" smtClean="0"/>
          </a:p>
          <a:p>
            <a:r>
              <a:rPr lang="es-BO" dirty="0" smtClean="0"/>
              <a:t>En esta estructura formada por las </a:t>
            </a:r>
            <a:r>
              <a:rPr lang="es-BO" dirty="0" smtClean="0">
                <a:solidFill>
                  <a:schemeClr val="accent1">
                    <a:lumMod val="75000"/>
                  </a:schemeClr>
                </a:solidFill>
              </a:rPr>
              <a:t>pirámides bulbares y en su 1/3 inferior se da el Entrecruzamiento motor (vía piramidal).</a:t>
            </a:r>
          </a:p>
          <a:p>
            <a:r>
              <a:rPr lang="es-BO" dirty="0" smtClean="0"/>
              <a:t>También se encuentran </a:t>
            </a:r>
            <a:r>
              <a:rPr lang="es-BO" dirty="0" smtClean="0">
                <a:solidFill>
                  <a:srgbClr val="7030A0"/>
                </a:solidFill>
              </a:rPr>
              <a:t>núcleos vegetativos como el centro respiratorio, centro de la tos, hipo y el vomito.</a:t>
            </a:r>
          </a:p>
          <a:p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714348" y="357166"/>
            <a:ext cx="385765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sz="2800" b="1" dirty="0" smtClean="0">
                <a:latin typeface="Curlz MT" pitchFamily="82" charset="0"/>
              </a:rPr>
              <a:t>TALLO CEREBRAL</a:t>
            </a:r>
            <a:endParaRPr lang="es-BO" sz="2800" dirty="0" smtClean="0">
              <a:latin typeface="Curlz MT" pitchFamily="82" charset="0"/>
            </a:endParaRPr>
          </a:p>
        </p:txBody>
      </p:sp>
      <p:sp>
        <p:nvSpPr>
          <p:cNvPr id="1976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BO"/>
          </a:p>
        </p:txBody>
      </p:sp>
      <p:pic>
        <p:nvPicPr>
          <p:cNvPr id="197633" name="Imagen 55" descr="http://www.tarea21.com/wp-content/uploads/2011/06/061311_1339_Sistemanerv1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000108"/>
            <a:ext cx="2143125" cy="3829050"/>
          </a:xfrm>
          <a:prstGeom prst="rect">
            <a:avLst/>
          </a:prstGeom>
          <a:noFill/>
        </p:spPr>
      </p:pic>
      <p:sp>
        <p:nvSpPr>
          <p:cNvPr id="197635" name="Rectangle 3"/>
          <p:cNvSpPr>
            <a:spLocks noChangeArrowheads="1"/>
          </p:cNvSpPr>
          <p:nvPr/>
        </p:nvSpPr>
        <p:spPr bwMode="auto">
          <a:xfrm>
            <a:off x="4261381" y="5000636"/>
            <a:ext cx="48826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Tubérculos mamilares    2. Pedúnculo cerebral    3. Bulbo raquídeo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Olivar bulbar    5. Pirámides bulbares    6. Protuberancia anular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7. Tallo pituitario    8. Quiasma óptico</a:t>
            </a: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BO" dirty="0" smtClean="0"/>
              <a:t>Es un conglomerado de neuronas que se encuentra en el tallo cerebral.</a:t>
            </a:r>
          </a:p>
          <a:p>
            <a:r>
              <a:rPr lang="es-BO" b="1" dirty="0" smtClean="0"/>
              <a:t>¿Qué hace?</a:t>
            </a:r>
            <a:endParaRPr lang="es-BO" dirty="0" smtClean="0"/>
          </a:p>
          <a:p>
            <a:r>
              <a:rPr lang="es-BO" dirty="0" smtClean="0"/>
              <a:t>Recibe y envía conexiones (centro de la coordinación sensitivo motor de naturaleza inespecífica)</a:t>
            </a:r>
          </a:p>
          <a:p>
            <a:r>
              <a:rPr lang="es-BO" b="1" dirty="0" smtClean="0"/>
              <a:t>Funciones:</a:t>
            </a:r>
            <a:endParaRPr lang="es-BO" dirty="0" smtClean="0"/>
          </a:p>
          <a:p>
            <a:pPr lvl="0"/>
            <a:r>
              <a:rPr lang="es-BO" dirty="0" smtClean="0"/>
              <a:t>Control sueño-vigilia. SARA</a:t>
            </a:r>
          </a:p>
          <a:p>
            <a:pPr lvl="0"/>
            <a:r>
              <a:rPr lang="es-BO" dirty="0" smtClean="0"/>
              <a:t>Control de tono y postura</a:t>
            </a:r>
          </a:p>
          <a:p>
            <a:pPr lvl="0"/>
            <a:r>
              <a:rPr lang="es-BO" dirty="0" smtClean="0"/>
              <a:t>Control de atención, etc.</a:t>
            </a:r>
          </a:p>
          <a:p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857224" y="357166"/>
            <a:ext cx="571504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3200" b="1" dirty="0" smtClean="0">
                <a:latin typeface="Curlz MT" pitchFamily="82" charset="0"/>
              </a:rPr>
              <a:t>FORMACIÓN RETICULAR</a:t>
            </a:r>
            <a:endParaRPr lang="es-BO" sz="3200" dirty="0" smtClean="0">
              <a:latin typeface="Curlz MT" pitchFamily="82" charset="0"/>
            </a:endParaRPr>
          </a:p>
        </p:txBody>
      </p:sp>
      <p:pic>
        <p:nvPicPr>
          <p:cNvPr id="7" name="il_fi" descr="http://3.bp.blogspot.com/_qTt_gj6fGGk/SeVOFyhQJyI/AAAAAAAAATM/3Ha0PPG7h3w/s1600/reticular.jpg"/>
          <p:cNvPicPr>
            <a:picLocks noGr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70375" y="2191126"/>
            <a:ext cx="3657600" cy="3390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BO" b="1" dirty="0" smtClean="0"/>
              <a:t>Funciones:</a:t>
            </a:r>
            <a:endParaRPr lang="es-BO" dirty="0" smtClean="0"/>
          </a:p>
          <a:p>
            <a:pPr lvl="0"/>
            <a:r>
              <a:rPr lang="es-BO" dirty="0" smtClean="0"/>
              <a:t>Lóbulo floculo nodular (equilibrio)</a:t>
            </a:r>
          </a:p>
          <a:p>
            <a:pPr lvl="0">
              <a:buNone/>
            </a:pPr>
            <a:endParaRPr lang="es-BO" dirty="0" smtClean="0"/>
          </a:p>
          <a:p>
            <a:pPr lvl="0"/>
            <a:r>
              <a:rPr lang="es-BO" dirty="0" smtClean="0"/>
              <a:t>Lóbulo anterior y parte del lóbulo posterior (tono y postura) y la parte central que es responsable de la coordinación motora fina.</a:t>
            </a:r>
          </a:p>
          <a:p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857224" y="285728"/>
            <a:ext cx="442915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s-BO" sz="3200" b="1" dirty="0" smtClean="0">
                <a:solidFill>
                  <a:schemeClr val="bg1"/>
                </a:solidFill>
                <a:latin typeface="Curlz MT" pitchFamily="82" charset="0"/>
                <a:ea typeface="Times New Roman" pitchFamily="18" charset="0"/>
                <a:cs typeface="Times New Roman" pitchFamily="18" charset="0"/>
              </a:rPr>
              <a:t>CEREBELO</a:t>
            </a:r>
            <a:endParaRPr lang="es-BO" sz="3200" dirty="0" smtClean="0">
              <a:solidFill>
                <a:schemeClr val="bg1"/>
              </a:solidFill>
              <a:latin typeface="Curlz MT" pitchFamily="82" charset="0"/>
              <a:cs typeface="Arial" pitchFamily="34" charset="0"/>
            </a:endParaRPr>
          </a:p>
        </p:txBody>
      </p:sp>
      <p:pic>
        <p:nvPicPr>
          <p:cNvPr id="8" name="il_fi" descr="http://www.umm.edu/graphics/images/es/18008.jpg"/>
          <p:cNvPicPr>
            <a:picLocks noGr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14941" y="2000240"/>
            <a:ext cx="2713033" cy="334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3657600" cy="5072098"/>
          </a:xfrm>
        </p:spPr>
        <p:txBody>
          <a:bodyPr>
            <a:normAutofit fontScale="25000" lnSpcReduction="20000"/>
          </a:bodyPr>
          <a:lstStyle/>
          <a:p>
            <a:endParaRPr lang="es-BO" sz="4400" dirty="0" smtClean="0"/>
          </a:p>
          <a:p>
            <a:r>
              <a:rPr lang="es-BO" sz="7200" dirty="0" smtClean="0"/>
              <a:t>Es la prolongación del sistema nervioso. </a:t>
            </a:r>
          </a:p>
          <a:p>
            <a:r>
              <a:rPr lang="es-BO" sz="7200" dirty="0" smtClean="0"/>
              <a:t>Al igual que el encéfalo se encuentra protegida por unas cubiertas membranosas llamadas meninges </a:t>
            </a:r>
          </a:p>
          <a:p>
            <a:pPr>
              <a:buNone/>
            </a:pPr>
            <a:r>
              <a:rPr lang="es-BO" sz="7200" dirty="0" smtClean="0"/>
              <a:t>(duramadre, aracnoides y piamadre).</a:t>
            </a:r>
          </a:p>
          <a:p>
            <a:pPr>
              <a:buNone/>
            </a:pPr>
            <a:endParaRPr lang="es-BO" sz="7200" dirty="0" smtClean="0"/>
          </a:p>
          <a:p>
            <a:pPr>
              <a:buNone/>
            </a:pPr>
            <a:r>
              <a:rPr lang="es-BO" sz="7200" b="1" dirty="0" smtClean="0">
                <a:solidFill>
                  <a:schemeClr val="accent1">
                    <a:lumMod val="75000"/>
                  </a:schemeClr>
                </a:solidFill>
              </a:rPr>
              <a:t>Funciones:</a:t>
            </a:r>
            <a:endParaRPr lang="es-BO" sz="72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s-BO" sz="7200" dirty="0" smtClean="0"/>
              <a:t>Responsable del </a:t>
            </a:r>
            <a:r>
              <a:rPr lang="es-BO" sz="7200" b="1" dirty="0" smtClean="0">
                <a:solidFill>
                  <a:srgbClr val="7030A0"/>
                </a:solidFill>
              </a:rPr>
              <a:t>arco reflejo</a:t>
            </a:r>
            <a:r>
              <a:rPr lang="es-BO" sz="7200" dirty="0" smtClean="0"/>
              <a:t>.</a:t>
            </a:r>
          </a:p>
          <a:p>
            <a:pPr>
              <a:buNone/>
            </a:pPr>
            <a:r>
              <a:rPr lang="es-BO" sz="7200" dirty="0" smtClean="0"/>
              <a:t> </a:t>
            </a:r>
          </a:p>
          <a:p>
            <a:r>
              <a:rPr lang="es-BO" sz="7200" dirty="0" smtClean="0"/>
              <a:t>Se encuentran en ella los cordones que permiten el paso de fibras descendentes (vía piramidal y </a:t>
            </a:r>
            <a:r>
              <a:rPr lang="es-BO" sz="7200" dirty="0" err="1" smtClean="0"/>
              <a:t>víaextrapiramidal</a:t>
            </a:r>
            <a:r>
              <a:rPr lang="es-BO" sz="7200" dirty="0" smtClean="0"/>
              <a:t>) y ascendentes (sensitivas). </a:t>
            </a:r>
          </a:p>
          <a:p>
            <a:endParaRPr lang="es-BO" dirty="0"/>
          </a:p>
        </p:txBody>
      </p:sp>
      <p:sp>
        <p:nvSpPr>
          <p:cNvPr id="5" name="4 Rectángulo"/>
          <p:cNvSpPr/>
          <p:nvPr/>
        </p:nvSpPr>
        <p:spPr>
          <a:xfrm>
            <a:off x="642910" y="285728"/>
            <a:ext cx="392909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sz="2800" b="1" dirty="0" smtClean="0">
                <a:latin typeface="Curlz MT" pitchFamily="82" charset="0"/>
              </a:rPr>
              <a:t>MEDULA ESPINAL</a:t>
            </a:r>
            <a:endParaRPr lang="es-BO" sz="2800" dirty="0" smtClean="0">
              <a:latin typeface="Curlz MT" pitchFamily="82" charset="0"/>
            </a:endParaRPr>
          </a:p>
        </p:txBody>
      </p:sp>
      <p:pic>
        <p:nvPicPr>
          <p:cNvPr id="199681" name="Imagen 733" descr="http://www.puc.cl/sw_educ/neurociencias/esquemas/012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1857364"/>
            <a:ext cx="1371600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/>
            </a:r>
            <a:br>
              <a:rPr lang="es-BO" dirty="0" smtClean="0"/>
            </a:br>
            <a:endParaRPr lang="es-BO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0" y="1142984"/>
            <a:ext cx="3657600" cy="4572000"/>
          </a:xfrm>
        </p:spPr>
        <p:txBody>
          <a:bodyPr>
            <a:normAutofit fontScale="92500" lnSpcReduction="20000"/>
          </a:bodyPr>
          <a:lstStyle/>
          <a:p>
            <a:r>
              <a:rPr lang="es-BO" b="1" dirty="0" smtClean="0">
                <a:solidFill>
                  <a:srgbClr val="7030A0"/>
                </a:solidFill>
              </a:rPr>
              <a:t>Función de la vía </a:t>
            </a:r>
            <a:r>
              <a:rPr lang="es-BO" b="1" dirty="0" smtClean="0"/>
              <a:t>PIRAMIDAL:</a:t>
            </a:r>
            <a:endParaRPr lang="es-BO" dirty="0" smtClean="0"/>
          </a:p>
          <a:p>
            <a:pPr lvl="0"/>
            <a:r>
              <a:rPr lang="es-BO" dirty="0" smtClean="0"/>
              <a:t>Permite realizar todas las actividades motoras voluntarias.</a:t>
            </a:r>
          </a:p>
          <a:p>
            <a:pPr lvl="0"/>
            <a:r>
              <a:rPr lang="es-BO" dirty="0" smtClean="0"/>
              <a:t>El habla</a:t>
            </a:r>
          </a:p>
          <a:p>
            <a:pPr lvl="0"/>
            <a:r>
              <a:rPr lang="es-BO" dirty="0" smtClean="0"/>
              <a:t>Actividades motoras</a:t>
            </a:r>
          </a:p>
          <a:p>
            <a:r>
              <a:rPr lang="es-BO" b="1" dirty="0" smtClean="0">
                <a:solidFill>
                  <a:srgbClr val="7030A0"/>
                </a:solidFill>
              </a:rPr>
              <a:t>Sus lesiones producen</a:t>
            </a:r>
            <a:r>
              <a:rPr lang="es-BO" dirty="0" smtClean="0">
                <a:solidFill>
                  <a:srgbClr val="7030A0"/>
                </a:solidFill>
              </a:rPr>
              <a:t>:</a:t>
            </a:r>
          </a:p>
          <a:p>
            <a:pPr lvl="0"/>
            <a:r>
              <a:rPr lang="es-BO" dirty="0" err="1" smtClean="0"/>
              <a:t>Plejias</a:t>
            </a:r>
            <a:r>
              <a:rPr lang="es-BO" dirty="0" smtClean="0"/>
              <a:t> o </a:t>
            </a:r>
            <a:r>
              <a:rPr lang="es-BO" dirty="0" err="1" smtClean="0"/>
              <a:t>paresia</a:t>
            </a:r>
            <a:endParaRPr lang="es-BO" dirty="0" smtClean="0"/>
          </a:p>
          <a:p>
            <a:pPr lvl="0"/>
            <a:r>
              <a:rPr lang="es-BO" dirty="0" smtClean="0"/>
              <a:t>Espasticidad</a:t>
            </a:r>
          </a:p>
          <a:p>
            <a:pPr lvl="0"/>
            <a:r>
              <a:rPr lang="es-BO" dirty="0" err="1" smtClean="0"/>
              <a:t>Hiperreflexia</a:t>
            </a:r>
            <a:endParaRPr lang="es-BO" dirty="0" smtClean="0"/>
          </a:p>
          <a:p>
            <a:pPr lvl="0"/>
            <a:r>
              <a:rPr lang="es-BO" dirty="0" smtClean="0"/>
              <a:t>Reflejos patológicos (</a:t>
            </a:r>
            <a:r>
              <a:rPr lang="es-BO" dirty="0" err="1" smtClean="0"/>
              <a:t>Babinsky</a:t>
            </a:r>
            <a:r>
              <a:rPr lang="es-BO" dirty="0" smtClean="0"/>
              <a:t>, </a:t>
            </a:r>
            <a:r>
              <a:rPr lang="es-BO" dirty="0" err="1" smtClean="0"/>
              <a:t>Clonus</a:t>
            </a:r>
            <a:r>
              <a:rPr lang="es-BO" dirty="0" smtClean="0"/>
              <a:t>, etc.)</a:t>
            </a:r>
          </a:p>
          <a:p>
            <a:endParaRPr lang="es-BO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5486400" y="285728"/>
            <a:ext cx="3657600" cy="4572000"/>
          </a:xfrm>
        </p:spPr>
        <p:txBody>
          <a:bodyPr>
            <a:normAutofit fontScale="92500" lnSpcReduction="20000"/>
          </a:bodyPr>
          <a:lstStyle/>
          <a:p>
            <a:r>
              <a:rPr lang="es-BO" dirty="0" smtClean="0"/>
              <a:t>Vía descendente motora que se origina en la corteza cerebral (lóbulo frontal) en el área 4 de </a:t>
            </a:r>
            <a:r>
              <a:rPr lang="es-BO" dirty="0" err="1" smtClean="0"/>
              <a:t>Brodman</a:t>
            </a:r>
            <a:r>
              <a:rPr lang="es-BO" dirty="0" smtClean="0"/>
              <a:t> y termina en la medula en las astas anteriores (motora) por esta razón recibe el nombre de vía cortico espinal (corteza y medula).</a:t>
            </a:r>
          </a:p>
          <a:p>
            <a:r>
              <a:rPr lang="es-BO" dirty="0" smtClean="0"/>
              <a:t>En esta </a:t>
            </a:r>
            <a:r>
              <a:rPr lang="es-BO" dirty="0" err="1" smtClean="0"/>
              <a:t>via</a:t>
            </a:r>
            <a:r>
              <a:rPr lang="es-BO" dirty="0" smtClean="0"/>
              <a:t> se presenta el entrecruzamiento motor a nivel del tercio inferior de las </a:t>
            </a:r>
            <a:r>
              <a:rPr lang="es-BO" dirty="0" err="1" smtClean="0"/>
              <a:t>piramides</a:t>
            </a:r>
            <a:r>
              <a:rPr lang="es-BO" dirty="0" smtClean="0"/>
              <a:t> bulbares. </a:t>
            </a:r>
            <a:endParaRPr lang="es-BO" dirty="0"/>
          </a:p>
        </p:txBody>
      </p:sp>
      <p:sp>
        <p:nvSpPr>
          <p:cNvPr id="5" name="4 Rectángulo"/>
          <p:cNvSpPr/>
          <p:nvPr/>
        </p:nvSpPr>
        <p:spPr>
          <a:xfrm>
            <a:off x="500034" y="214290"/>
            <a:ext cx="414340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2800" b="1" dirty="0" smtClean="0">
                <a:latin typeface="Curlz MT" pitchFamily="82" charset="0"/>
              </a:rPr>
              <a:t>VIA PIRAMIDAL</a:t>
            </a:r>
            <a:endParaRPr lang="es-BO" sz="2800" dirty="0">
              <a:latin typeface="Curlz MT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928670"/>
            <a:ext cx="3657600" cy="5243530"/>
          </a:xfrm>
        </p:spPr>
        <p:txBody>
          <a:bodyPr>
            <a:normAutofit fontScale="85000" lnSpcReduction="10000"/>
          </a:bodyPr>
          <a:lstStyle/>
          <a:p>
            <a:r>
              <a:rPr lang="es-BO" dirty="0" smtClean="0"/>
              <a:t>vía descendente motora llamado </a:t>
            </a:r>
            <a:r>
              <a:rPr lang="es-BO" b="1" dirty="0" smtClean="0">
                <a:solidFill>
                  <a:srgbClr val="7030A0"/>
                </a:solidFill>
              </a:rPr>
              <a:t>Complejo </a:t>
            </a:r>
            <a:r>
              <a:rPr lang="es-BO" b="1" dirty="0" err="1" smtClean="0">
                <a:solidFill>
                  <a:srgbClr val="7030A0"/>
                </a:solidFill>
              </a:rPr>
              <a:t>polisináptico</a:t>
            </a:r>
            <a:r>
              <a:rPr lang="es-BO" b="1" dirty="0" smtClean="0">
                <a:solidFill>
                  <a:srgbClr val="7030A0"/>
                </a:solidFill>
              </a:rPr>
              <a:t> neuronal.</a:t>
            </a:r>
          </a:p>
          <a:p>
            <a:endParaRPr lang="es-BO" b="1" dirty="0" smtClean="0">
              <a:solidFill>
                <a:srgbClr val="7030A0"/>
              </a:solidFill>
            </a:endParaRPr>
          </a:p>
          <a:p>
            <a:r>
              <a:rPr lang="es-BO" dirty="0" smtClean="0"/>
              <a:t>Se origina </a:t>
            </a:r>
            <a:r>
              <a:rPr lang="es-BO" b="1" dirty="0" smtClean="0"/>
              <a:t>corteza cerebral</a:t>
            </a:r>
            <a:r>
              <a:rPr lang="es-BO" dirty="0" smtClean="0"/>
              <a:t> (toda la corteza) de donde desciende y hace conexiones con los </a:t>
            </a:r>
            <a:r>
              <a:rPr lang="es-BO" b="1" dirty="0" smtClean="0"/>
              <a:t>ganglios de la base</a:t>
            </a:r>
            <a:r>
              <a:rPr lang="es-BO" dirty="0" smtClean="0"/>
              <a:t> (Núcleo caudado y lenticular), pasa por el </a:t>
            </a:r>
            <a:r>
              <a:rPr lang="es-BO" b="1" dirty="0" smtClean="0"/>
              <a:t>tallo cerebral</a:t>
            </a:r>
            <a:r>
              <a:rPr lang="es-BO" dirty="0" smtClean="0"/>
              <a:t> donde hace conexiones con núcleos específicos, </a:t>
            </a:r>
            <a:r>
              <a:rPr lang="es-BO" b="1" dirty="0" smtClean="0"/>
              <a:t>formación reticular y cerebelo</a:t>
            </a:r>
            <a:r>
              <a:rPr lang="es-BO" dirty="0" smtClean="0"/>
              <a:t> terminando en las astas anteriores de la médula. </a:t>
            </a:r>
          </a:p>
          <a:p>
            <a:endParaRPr lang="es-BO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143372" y="785794"/>
            <a:ext cx="3657600" cy="5214974"/>
          </a:xfrm>
        </p:spPr>
        <p:txBody>
          <a:bodyPr>
            <a:normAutofit fontScale="85000" lnSpcReduction="10000"/>
          </a:bodyPr>
          <a:lstStyle/>
          <a:p>
            <a:r>
              <a:rPr lang="es-BO" b="1" dirty="0" smtClean="0">
                <a:solidFill>
                  <a:srgbClr val="7030A0"/>
                </a:solidFill>
              </a:rPr>
              <a:t>¿Cuál es la función de la vía </a:t>
            </a:r>
            <a:r>
              <a:rPr lang="es-BO" b="1" dirty="0" err="1" smtClean="0">
                <a:solidFill>
                  <a:srgbClr val="7030A0"/>
                </a:solidFill>
              </a:rPr>
              <a:t>extrapiramidal</a:t>
            </a:r>
            <a:r>
              <a:rPr lang="es-BO" b="1" dirty="0" smtClean="0">
                <a:solidFill>
                  <a:srgbClr val="7030A0"/>
                </a:solidFill>
              </a:rPr>
              <a:t>?</a:t>
            </a:r>
            <a:endParaRPr lang="es-BO" dirty="0" smtClean="0">
              <a:solidFill>
                <a:srgbClr val="7030A0"/>
              </a:solidFill>
            </a:endParaRPr>
          </a:p>
          <a:p>
            <a:r>
              <a:rPr lang="es-BO" dirty="0" smtClean="0"/>
              <a:t>Actúa en los mecanismos posturales y movimientos automatizados. </a:t>
            </a:r>
          </a:p>
          <a:p>
            <a:r>
              <a:rPr lang="es-BO" dirty="0" smtClean="0"/>
              <a:t>Es decir esta vía coadyuva a la vía piramidal en la ejecución de actividades motoras.</a:t>
            </a:r>
          </a:p>
          <a:p>
            <a:r>
              <a:rPr lang="es-BO" b="1" dirty="0" smtClean="0">
                <a:solidFill>
                  <a:schemeClr val="accent1">
                    <a:lumMod val="75000"/>
                  </a:schemeClr>
                </a:solidFill>
              </a:rPr>
              <a:t>Las lesiones de esta vía producen:</a:t>
            </a:r>
          </a:p>
          <a:p>
            <a:pPr lvl="0"/>
            <a:r>
              <a:rPr lang="es-BO" dirty="0" smtClean="0"/>
              <a:t>Trastornos del movimiento (temblor, </a:t>
            </a:r>
            <a:r>
              <a:rPr lang="es-BO" dirty="0" err="1" smtClean="0"/>
              <a:t>distonía</a:t>
            </a:r>
            <a:r>
              <a:rPr lang="es-BO" dirty="0" smtClean="0"/>
              <a:t>, atetosis, corea, </a:t>
            </a:r>
            <a:r>
              <a:rPr lang="es-BO" dirty="0" err="1" smtClean="0"/>
              <a:t>balismo</a:t>
            </a:r>
            <a:r>
              <a:rPr lang="es-BO" dirty="0" smtClean="0"/>
              <a:t>, </a:t>
            </a:r>
            <a:r>
              <a:rPr lang="es-BO" dirty="0" err="1" smtClean="0"/>
              <a:t>mioclonías</a:t>
            </a:r>
            <a:r>
              <a:rPr lang="es-BO" dirty="0" smtClean="0"/>
              <a:t>, etc.) y rigidez con reflejos </a:t>
            </a:r>
            <a:r>
              <a:rPr lang="es-BO" dirty="0" err="1" smtClean="0"/>
              <a:t>osteotendinosos</a:t>
            </a:r>
            <a:r>
              <a:rPr lang="es-BO" dirty="0" smtClean="0"/>
              <a:t> normales.</a:t>
            </a:r>
          </a:p>
          <a:p>
            <a:endParaRPr lang="es-BO" dirty="0"/>
          </a:p>
        </p:txBody>
      </p:sp>
      <p:sp>
        <p:nvSpPr>
          <p:cNvPr id="5" name="4 Rectángulo"/>
          <p:cNvSpPr/>
          <p:nvPr/>
        </p:nvSpPr>
        <p:spPr>
          <a:xfrm>
            <a:off x="500034" y="214290"/>
            <a:ext cx="4429156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200" b="1" dirty="0" smtClean="0">
                <a:latin typeface="Curlz MT" pitchFamily="82" charset="0"/>
              </a:rPr>
              <a:t>VIA EXTRAPIRAMIDAL</a:t>
            </a:r>
            <a:endParaRPr lang="es-BO" sz="3200" dirty="0" smtClean="0">
              <a:latin typeface="Curlz MT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4857760"/>
            <a:ext cx="8072494" cy="1785950"/>
          </a:xfrm>
        </p:spPr>
        <p:txBody>
          <a:bodyPr>
            <a:normAutofit fontScale="90000"/>
          </a:bodyPr>
          <a:lstStyle/>
          <a:p>
            <a:r>
              <a:rPr lang="es-ES" sz="1800" b="1" dirty="0" smtClean="0">
                <a:solidFill>
                  <a:schemeClr val="accent1">
                    <a:lumMod val="75000"/>
                  </a:schemeClr>
                </a:solidFill>
              </a:rPr>
              <a:t>TERMINOS QUE DETERMINAN</a:t>
            </a:r>
            <a:r>
              <a:rPr lang="es-ES" sz="1800" b="1" dirty="0" smtClean="0"/>
              <a:t>:</a:t>
            </a:r>
            <a:r>
              <a:rPr lang="es-BO" sz="1800" dirty="0" smtClean="0"/>
              <a:t/>
            </a:r>
            <a:br>
              <a:rPr lang="es-BO" sz="1800" dirty="0" smtClean="0"/>
            </a:br>
            <a:r>
              <a:rPr lang="es-ES" sz="1800" b="1" dirty="0" smtClean="0">
                <a:solidFill>
                  <a:srgbClr val="7030A0"/>
                </a:solidFill>
              </a:rPr>
              <a:t>rigidez:</a:t>
            </a:r>
            <a:r>
              <a:rPr lang="es-ES" sz="1800" dirty="0" smtClean="0">
                <a:solidFill>
                  <a:srgbClr val="7030A0"/>
                </a:solidFill>
              </a:rPr>
              <a:t> </a:t>
            </a:r>
            <a:r>
              <a:rPr lang="es-ES" sz="1800" dirty="0" smtClean="0">
                <a:solidFill>
                  <a:schemeClr val="tx1"/>
                </a:solidFill>
              </a:rPr>
              <a:t>hipertonía que se presenta en la vía </a:t>
            </a:r>
            <a:r>
              <a:rPr lang="es-ES" sz="1800" dirty="0" err="1" smtClean="0">
                <a:solidFill>
                  <a:schemeClr val="tx1"/>
                </a:solidFill>
              </a:rPr>
              <a:t>extrapiramidal</a:t>
            </a:r>
            <a:r>
              <a:rPr lang="es-ES" sz="1800" dirty="0" smtClean="0">
                <a:solidFill>
                  <a:schemeClr val="tx1"/>
                </a:solidFill>
              </a:rPr>
              <a:t> con reflejos </a:t>
            </a:r>
            <a:r>
              <a:rPr lang="es-ES" sz="1800" dirty="0" err="1" smtClean="0">
                <a:solidFill>
                  <a:schemeClr val="tx1"/>
                </a:solidFill>
              </a:rPr>
              <a:t>osteotendinosos</a:t>
            </a:r>
            <a:r>
              <a:rPr lang="es-ES" sz="1800" dirty="0" smtClean="0">
                <a:solidFill>
                  <a:schemeClr val="tx1"/>
                </a:solidFill>
              </a:rPr>
              <a:t> normales no se presenta </a:t>
            </a:r>
            <a:r>
              <a:rPr lang="es-ES" sz="1800" dirty="0" err="1" smtClean="0">
                <a:solidFill>
                  <a:schemeClr val="tx1"/>
                </a:solidFill>
              </a:rPr>
              <a:t>clonus</a:t>
            </a:r>
            <a:r>
              <a:rPr lang="es-ES" sz="1800" dirty="0" smtClean="0">
                <a:solidFill>
                  <a:schemeClr val="tx1"/>
                </a:solidFill>
              </a:rPr>
              <a:t> ni </a:t>
            </a:r>
            <a:r>
              <a:rPr lang="es-ES" sz="1800" dirty="0" err="1" smtClean="0">
                <a:solidFill>
                  <a:schemeClr val="tx1"/>
                </a:solidFill>
              </a:rPr>
              <a:t>babinsky</a:t>
            </a:r>
            <a:r>
              <a:rPr lang="es-ES" sz="1800" dirty="0" smtClean="0">
                <a:solidFill>
                  <a:schemeClr val="tx1"/>
                </a:solidFill>
              </a:rPr>
              <a:t> </a:t>
            </a:r>
            <a:r>
              <a:rPr lang="es-ES" sz="1800" dirty="0" smtClean="0"/>
              <a:t>(</a:t>
            </a:r>
            <a:r>
              <a:rPr lang="es-ES" sz="1800" dirty="0" smtClean="0">
                <a:solidFill>
                  <a:srgbClr val="0070C0"/>
                </a:solidFill>
              </a:rPr>
              <a:t>signo de la rueda dentada).</a:t>
            </a:r>
            <a:r>
              <a:rPr lang="es-BO" sz="1800" dirty="0" smtClean="0"/>
              <a:t/>
            </a:r>
            <a:br>
              <a:rPr lang="es-BO" sz="1800" dirty="0" smtClean="0"/>
            </a:br>
            <a:r>
              <a:rPr lang="es-ES" sz="1800" b="1" dirty="0" smtClean="0">
                <a:solidFill>
                  <a:srgbClr val="7030A0"/>
                </a:solidFill>
              </a:rPr>
              <a:t>Espasticidad</a:t>
            </a:r>
            <a:r>
              <a:rPr lang="es-ES" sz="1800" dirty="0" smtClean="0">
                <a:solidFill>
                  <a:srgbClr val="7030A0"/>
                </a:solidFill>
              </a:rPr>
              <a:t>: </a:t>
            </a:r>
            <a:r>
              <a:rPr lang="es-ES" sz="1800" dirty="0" smtClean="0">
                <a:solidFill>
                  <a:schemeClr val="tx1"/>
                </a:solidFill>
              </a:rPr>
              <a:t>se acompaña de reflejos patológicos,  es decir reflejos </a:t>
            </a:r>
            <a:r>
              <a:rPr lang="es-ES" sz="1800" dirty="0" err="1" smtClean="0">
                <a:solidFill>
                  <a:schemeClr val="tx1"/>
                </a:solidFill>
              </a:rPr>
              <a:t>osteotendinosos</a:t>
            </a:r>
            <a:r>
              <a:rPr lang="es-ES" sz="1800" dirty="0" smtClean="0">
                <a:solidFill>
                  <a:schemeClr val="tx1"/>
                </a:solidFill>
              </a:rPr>
              <a:t> exacerbados </a:t>
            </a:r>
            <a:r>
              <a:rPr lang="es-ES" sz="1800" dirty="0" smtClean="0">
                <a:solidFill>
                  <a:srgbClr val="0070C0"/>
                </a:solidFill>
              </a:rPr>
              <a:t>(signo de la navaja).</a:t>
            </a:r>
            <a:r>
              <a:rPr lang="es-BO" dirty="0" smtClean="0"/>
              <a:t/>
            </a:r>
            <a:br>
              <a:rPr lang="es-BO" dirty="0" smtClean="0"/>
            </a:br>
            <a:endParaRPr lang="es-BO" dirty="0"/>
          </a:p>
        </p:txBody>
      </p:sp>
      <p:pic>
        <p:nvPicPr>
          <p:cNvPr id="5" name="4 Marcador de contenido" descr="http://www.puc.cl/sw_educ/neurociencias/esquemas/026a.gif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928670"/>
            <a:ext cx="3657600" cy="3195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Marcador de contenido" descr="http://www.puc.cl/sw_educ/neurociencias/esquemas/025.gif"/>
          <p:cNvPicPr>
            <a:picLocks noGrp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286248" y="857232"/>
            <a:ext cx="3657600" cy="364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857356" y="2000240"/>
            <a:ext cx="7000924" cy="17859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EL DESARROLLO MOTOR: PRINCIPIOS; FACTORES Y LEYES</a:t>
            </a:r>
            <a:endParaRPr lang="es-BO" sz="4000" dirty="0" smtClean="0">
              <a:latin typeface="Curlz MT" pitchFamily="82" charset="0"/>
            </a:endParaRPr>
          </a:p>
        </p:txBody>
      </p:sp>
      <p:pic>
        <p:nvPicPr>
          <p:cNvPr id="962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071942"/>
            <a:ext cx="3000396" cy="1933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259" name="Picture 3" descr="C:\Program Files\Microsoft Office\MEDIA\CAGCAT10\j0300840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6710" y="0"/>
            <a:ext cx="886390" cy="12431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972452" cy="5857916"/>
          </a:xfrm>
        </p:spPr>
        <p:txBody>
          <a:bodyPr>
            <a:normAutofit lnSpcReduction="10000"/>
          </a:bodyPr>
          <a:lstStyle/>
          <a:p>
            <a:pPr lvl="0"/>
            <a:r>
              <a:rPr lang="es-ES" sz="1900" dirty="0" smtClean="0"/>
              <a:t>El </a:t>
            </a:r>
            <a:r>
              <a:rPr lang="es-ES" sz="1900" b="1" dirty="0" smtClean="0">
                <a:solidFill>
                  <a:srgbClr val="7030A0"/>
                </a:solidFill>
              </a:rPr>
              <a:t>desarrollo=</a:t>
            </a:r>
            <a:r>
              <a:rPr lang="es-ES" sz="1900" dirty="0" smtClean="0">
                <a:solidFill>
                  <a:schemeClr val="accent1">
                    <a:lumMod val="75000"/>
                  </a:schemeClr>
                </a:solidFill>
              </a:rPr>
              <a:t>proceso continuo </a:t>
            </a:r>
            <a:r>
              <a:rPr lang="es-ES" sz="1900" dirty="0" smtClean="0"/>
              <a:t>desde la concepción hasta la madurez ritmo varia de un niño a otro.</a:t>
            </a:r>
          </a:p>
          <a:p>
            <a:pPr lvl="0">
              <a:buNone/>
            </a:pPr>
            <a:endParaRPr lang="es-BO" sz="1900" dirty="0" smtClean="0"/>
          </a:p>
          <a:p>
            <a:pPr lvl="0"/>
            <a:r>
              <a:rPr lang="es-ES" sz="1900" dirty="0" smtClean="0"/>
              <a:t>Reflejos primarios, prensión y marcha, deben desaparecer antes de la adquisición de los movimientos correspondientes.</a:t>
            </a:r>
          </a:p>
          <a:p>
            <a:pPr lvl="0">
              <a:buNone/>
            </a:pPr>
            <a:endParaRPr lang="es-BO" sz="1900" dirty="0" smtClean="0"/>
          </a:p>
          <a:p>
            <a:pPr lvl="0"/>
            <a:r>
              <a:rPr lang="es-ES" sz="1900" dirty="0" smtClean="0"/>
              <a:t>La </a:t>
            </a:r>
            <a:r>
              <a:rPr lang="es-ES" sz="1900" b="1" dirty="0" err="1" smtClean="0">
                <a:solidFill>
                  <a:srgbClr val="7030A0"/>
                </a:solidFill>
              </a:rPr>
              <a:t>mielinización</a:t>
            </a:r>
            <a:r>
              <a:rPr lang="es-ES" sz="1900" dirty="0" smtClean="0"/>
              <a:t>, fundamental y responsable del ajuste, la adecuación y, la rapidez de los movimientos. Durante </a:t>
            </a:r>
            <a:r>
              <a:rPr lang="es-ES" sz="1900" dirty="0" err="1" smtClean="0">
                <a:solidFill>
                  <a:schemeClr val="accent1">
                    <a:lumMod val="75000"/>
                  </a:schemeClr>
                </a:solidFill>
              </a:rPr>
              <a:t>últ</a:t>
            </a:r>
            <a:r>
              <a:rPr lang="es-ES" sz="1900" dirty="0" smtClean="0">
                <a:solidFill>
                  <a:schemeClr val="accent1">
                    <a:lumMod val="75000"/>
                  </a:schemeClr>
                </a:solidFill>
              </a:rPr>
              <a:t> mes del </a:t>
            </a:r>
            <a:r>
              <a:rPr lang="es-ES" sz="1900" dirty="0" err="1" smtClean="0">
                <a:solidFill>
                  <a:schemeClr val="accent1">
                    <a:lumMod val="75000"/>
                  </a:schemeClr>
                </a:solidFill>
              </a:rPr>
              <a:t>emb</a:t>
            </a:r>
            <a:r>
              <a:rPr lang="es-ES" sz="19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sz="1900" dirty="0" smtClean="0"/>
              <a:t>y 1ros a.de vida.</a:t>
            </a:r>
          </a:p>
          <a:p>
            <a:pPr lvl="0">
              <a:buNone/>
            </a:pPr>
            <a:endParaRPr lang="es-BO" sz="1900" dirty="0" smtClean="0"/>
          </a:p>
          <a:p>
            <a:pPr lvl="0"/>
            <a:r>
              <a:rPr lang="es-ES" sz="1900" dirty="0" smtClean="0"/>
              <a:t>A medida que se va perfeccionando el sistema nervioso y el proceso de </a:t>
            </a:r>
            <a:r>
              <a:rPr lang="es-ES" sz="1900" dirty="0" err="1" smtClean="0"/>
              <a:t>mielinización</a:t>
            </a:r>
            <a:r>
              <a:rPr lang="es-ES" sz="1900" dirty="0" smtClean="0"/>
              <a:t> alcanza las zonas del </a:t>
            </a:r>
            <a:r>
              <a:rPr lang="es-ES" sz="1900" dirty="0" err="1" smtClean="0"/>
              <a:t>córtex</a:t>
            </a:r>
            <a:r>
              <a:rPr lang="es-ES" sz="1900" dirty="0" smtClean="0"/>
              <a:t>, el niño puede llevar a cabo actos conscientes y voluntarios, es decir, ejercer un control de sus propios movimientos</a:t>
            </a:r>
          </a:p>
          <a:p>
            <a:pPr lvl="0">
              <a:buNone/>
            </a:pPr>
            <a:endParaRPr lang="es-BO" sz="1900" dirty="0" smtClean="0"/>
          </a:p>
          <a:p>
            <a:pPr lvl="0"/>
            <a:r>
              <a:rPr lang="es-ES" sz="1900" dirty="0" smtClean="0"/>
              <a:t>El desarrollo progresa, en general, desde una respuesta débil, global y relativamente desorganizada a una respuesta fuerte, específica localizada y organizada.</a:t>
            </a:r>
            <a:endParaRPr lang="es-BO" sz="1900" dirty="0" smtClean="0"/>
          </a:p>
          <a:p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1142976" y="142852"/>
            <a:ext cx="614366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latin typeface="Curlz MT" pitchFamily="82" charset="0"/>
              </a:rPr>
              <a:t>Principios del desarrollo motor</a:t>
            </a:r>
            <a:endParaRPr lang="es-BO" sz="3600" dirty="0" smtClean="0">
              <a:latin typeface="Curlz MT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00034" y="1428736"/>
            <a:ext cx="7467600" cy="4873752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rgbClr val="7030A0"/>
                </a:solidFill>
              </a:rPr>
              <a:t>Etapa prenatal</a:t>
            </a:r>
            <a:r>
              <a:rPr lang="es-ES" dirty="0" smtClean="0"/>
              <a:t>, </a:t>
            </a:r>
            <a:r>
              <a:rPr lang="es-ES" b="1" dirty="0" smtClean="0">
                <a:solidFill>
                  <a:srgbClr val="7030A0"/>
                </a:solidFill>
              </a:rPr>
              <a:t>en el momento del parto y después esté.</a:t>
            </a:r>
            <a:endParaRPr lang="es-BO" b="1" dirty="0" smtClean="0">
              <a:solidFill>
                <a:srgbClr val="7030A0"/>
              </a:solidFill>
            </a:endParaRPr>
          </a:p>
          <a:p>
            <a:r>
              <a:rPr lang="es-ES" dirty="0" smtClean="0"/>
              <a:t>Como:</a:t>
            </a:r>
            <a:endParaRPr lang="es-BO" dirty="0" smtClean="0"/>
          </a:p>
          <a:p>
            <a:pPr lvl="0"/>
            <a:r>
              <a:rPr lang="es-ES" dirty="0" smtClean="0"/>
              <a:t>Cuidados de la madre</a:t>
            </a:r>
            <a:endParaRPr lang="es-BO" dirty="0" smtClean="0"/>
          </a:p>
          <a:p>
            <a:pPr lvl="0"/>
            <a:r>
              <a:rPr lang="es-ES" dirty="0" smtClean="0"/>
              <a:t>Edad</a:t>
            </a:r>
            <a:endParaRPr lang="es-BO" dirty="0" smtClean="0"/>
          </a:p>
          <a:p>
            <a:pPr lvl="0"/>
            <a:r>
              <a:rPr lang="es-ES" dirty="0" smtClean="0"/>
              <a:t>Alimentación</a:t>
            </a:r>
            <a:endParaRPr lang="es-BO" dirty="0" smtClean="0"/>
          </a:p>
          <a:p>
            <a:pPr lvl="0"/>
            <a:r>
              <a:rPr lang="es-ES" dirty="0" smtClean="0"/>
              <a:t>Enfermedades</a:t>
            </a:r>
            <a:endParaRPr lang="es-BO" dirty="0" smtClean="0"/>
          </a:p>
          <a:p>
            <a:pPr lvl="0"/>
            <a:r>
              <a:rPr lang="es-ES" dirty="0" smtClean="0"/>
              <a:t>Factores de tipo hereditario</a:t>
            </a:r>
            <a:endParaRPr lang="es-BO" dirty="0" smtClean="0"/>
          </a:p>
          <a:p>
            <a:pPr lvl="0"/>
            <a:r>
              <a:rPr lang="es-ES" dirty="0" smtClean="0"/>
              <a:t>Exposición a radiaciones</a:t>
            </a:r>
            <a:endParaRPr lang="es-BO" dirty="0" smtClean="0"/>
          </a:p>
          <a:p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500034" y="214290"/>
            <a:ext cx="8143932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b="1" dirty="0" smtClean="0">
                <a:latin typeface="Curlz MT" pitchFamily="82" charset="0"/>
              </a:rPr>
              <a:t>Factores que determinan el desarrollo motor</a:t>
            </a:r>
            <a:endParaRPr lang="es-BO" sz="3600" dirty="0" smtClean="0">
              <a:latin typeface="Curlz MT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142984"/>
            <a:ext cx="8286808" cy="5429288"/>
          </a:xfrm>
        </p:spPr>
        <p:txBody>
          <a:bodyPr/>
          <a:lstStyle/>
          <a:p>
            <a:pPr>
              <a:buNone/>
            </a:pPr>
            <a:r>
              <a:rPr lang="es-BO" dirty="0" smtClean="0"/>
              <a:t>El SN comprende  tres sistemas:</a:t>
            </a:r>
          </a:p>
          <a:p>
            <a:pPr>
              <a:buNone/>
            </a:pPr>
            <a:r>
              <a:rPr lang="es-BO" b="1" dirty="0" smtClean="0">
                <a:solidFill>
                  <a:srgbClr val="7030A0"/>
                </a:solidFill>
              </a:rPr>
              <a:t>sistema nervioso central, periférico y autónomo.</a:t>
            </a:r>
          </a:p>
          <a:p>
            <a:pPr>
              <a:buNone/>
            </a:pPr>
            <a:r>
              <a:rPr lang="es-BO" dirty="0" smtClean="0"/>
              <a:t>SNC=conformado por el </a:t>
            </a:r>
            <a:r>
              <a:rPr lang="es-BO" dirty="0" smtClean="0">
                <a:solidFill>
                  <a:schemeClr val="accent1">
                    <a:lumMod val="75000"/>
                  </a:schemeClr>
                </a:solidFill>
              </a:rPr>
              <a:t>encéfalo  y medula espinal.</a:t>
            </a:r>
          </a:p>
          <a:p>
            <a:pPr>
              <a:buNone/>
            </a:pPr>
            <a:r>
              <a:rPr lang="es-BO" dirty="0" smtClean="0"/>
              <a:t>SNP=conformado por los </a:t>
            </a:r>
            <a:r>
              <a:rPr lang="es-BO" dirty="0" smtClean="0">
                <a:solidFill>
                  <a:schemeClr val="accent1">
                    <a:lumMod val="75000"/>
                  </a:schemeClr>
                </a:solidFill>
              </a:rPr>
              <a:t>XII pares craneales, los 31 a 33 pares raquídeos, nervios periféricos y sus ganglios.</a:t>
            </a:r>
          </a:p>
          <a:p>
            <a:pPr>
              <a:buNone/>
            </a:pPr>
            <a:r>
              <a:rPr lang="es-BO" dirty="0" smtClean="0"/>
              <a:t>SNA=que se encuentra conformado por sus dos componentes el </a:t>
            </a:r>
            <a:r>
              <a:rPr lang="es-BO" dirty="0" smtClean="0">
                <a:solidFill>
                  <a:schemeClr val="accent1">
                    <a:lumMod val="75000"/>
                  </a:schemeClr>
                </a:solidFill>
              </a:rPr>
              <a:t>sistema simpático y el parasimpático.</a:t>
            </a:r>
          </a:p>
          <a:p>
            <a:pPr>
              <a:buNone/>
            </a:pPr>
            <a:endParaRPr lang="es-BO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s-BO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endParaRPr lang="es-BO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714348" y="285728"/>
            <a:ext cx="4929222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sz="4000" b="1" dirty="0" smtClean="0">
                <a:latin typeface="Curlz MT" pitchFamily="82" charset="0"/>
              </a:rPr>
              <a:t>GENERALIDADES</a:t>
            </a:r>
            <a:endParaRPr lang="es-BO" sz="4000" dirty="0" smtClean="0">
              <a:latin typeface="Curlz MT" pitchFamily="82" charset="0"/>
            </a:endParaRPr>
          </a:p>
        </p:txBody>
      </p:sp>
      <p:pic>
        <p:nvPicPr>
          <p:cNvPr id="136193" name="Imagen 725" descr="http://www.puc.cl/sw_educ/neurociencias/esquemas/004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4143380"/>
            <a:ext cx="2009775" cy="271462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8258204" cy="62596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b="1" dirty="0" smtClean="0">
                <a:solidFill>
                  <a:srgbClr val="7030A0"/>
                </a:solidFill>
              </a:rPr>
              <a:t>Complicaciones en el momento del nacimiento:</a:t>
            </a:r>
          </a:p>
          <a:p>
            <a:r>
              <a:rPr lang="es-ES" dirty="0" smtClean="0"/>
              <a:t>anoxia o lesión cerebral</a:t>
            </a:r>
            <a:endParaRPr lang="es-BO" dirty="0" smtClean="0"/>
          </a:p>
          <a:p>
            <a:pPr>
              <a:buNone/>
            </a:pPr>
            <a:r>
              <a:rPr lang="es-ES" b="1" dirty="0" smtClean="0">
                <a:solidFill>
                  <a:srgbClr val="7030A0"/>
                </a:solidFill>
              </a:rPr>
              <a:t>A</a:t>
            </a:r>
            <a:r>
              <a:rPr lang="es-ES" dirty="0" smtClean="0"/>
              <a:t> </a:t>
            </a:r>
            <a:r>
              <a:rPr lang="es-ES" b="1" dirty="0" smtClean="0">
                <a:solidFill>
                  <a:srgbClr val="7030A0"/>
                </a:solidFill>
              </a:rPr>
              <a:t>partir del nacimiento</a:t>
            </a:r>
            <a:r>
              <a:rPr lang="es-ES" dirty="0" smtClean="0"/>
              <a:t>:</a:t>
            </a:r>
            <a:endParaRPr lang="es-BO" dirty="0" smtClean="0"/>
          </a:p>
          <a:p>
            <a:pPr lvl="0"/>
            <a:r>
              <a:rPr lang="es-ES" dirty="0" smtClean="0"/>
              <a:t>El promedio de maduración física y neurológica.</a:t>
            </a:r>
            <a:endParaRPr lang="es-BO" dirty="0" smtClean="0"/>
          </a:p>
          <a:p>
            <a:pPr lvl="0"/>
            <a:r>
              <a:rPr lang="es-ES" dirty="0" smtClean="0"/>
              <a:t>La calidad y variedad de sus experiencias</a:t>
            </a:r>
            <a:endParaRPr lang="es-BO" dirty="0" smtClean="0"/>
          </a:p>
          <a:p>
            <a:pPr lvl="0"/>
            <a:r>
              <a:rPr lang="es-ES" dirty="0" smtClean="0"/>
              <a:t>Las condiciones, tanto </a:t>
            </a:r>
            <a:r>
              <a:rPr lang="es-E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genéticas</a:t>
            </a:r>
            <a:r>
              <a:rPr lang="es-ES" dirty="0" smtClean="0"/>
              <a:t> como ambientales; así, una buena </a:t>
            </a:r>
            <a:r>
              <a:rPr lang="es-E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calidad de vida</a:t>
            </a:r>
            <a:r>
              <a:rPr lang="es-ES" dirty="0" smtClean="0"/>
              <a:t>, dieta de </a:t>
            </a:r>
            <a:r>
              <a:rPr lang="es-E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alimentación</a:t>
            </a:r>
            <a:r>
              <a:rPr lang="es-ES" dirty="0" smtClean="0"/>
              <a:t> equilibrada, higiene, </a:t>
            </a:r>
            <a:r>
              <a:rPr lang="es-ES" dirty="0" err="1" smtClean="0"/>
              <a:t>etc</a:t>
            </a:r>
            <a:r>
              <a:rPr lang="es-ES" dirty="0" smtClean="0"/>
              <a:t> y un </a:t>
            </a:r>
            <a:r>
              <a:rPr lang="es-E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clima afectivo </a:t>
            </a:r>
            <a:r>
              <a:rPr lang="es-ES" dirty="0" smtClean="0"/>
              <a:t>sano que proporcione seguridad y favorezca las exploraciones del niño como base de su autonomía.</a:t>
            </a:r>
            <a:endParaRPr lang="es-BO" dirty="0" smtClean="0"/>
          </a:p>
          <a:p>
            <a:endParaRPr lang="es-BO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186766" cy="5259530"/>
          </a:xfrm>
        </p:spPr>
        <p:txBody>
          <a:bodyPr>
            <a:normAutofit/>
          </a:bodyPr>
          <a:lstStyle/>
          <a:p>
            <a:r>
              <a:rPr lang="es-ES" dirty="0" smtClean="0"/>
              <a:t>La progresión en la organización de los movimientos, que efectúan en el sentido </a:t>
            </a:r>
            <a:r>
              <a:rPr lang="es-ES" b="1" dirty="0" err="1" smtClean="0">
                <a:solidFill>
                  <a:srgbClr val="7030A0"/>
                </a:solidFill>
              </a:rPr>
              <a:t>cefalocaudal</a:t>
            </a:r>
            <a:r>
              <a:rPr lang="es-ES" b="1" dirty="0" smtClean="0">
                <a:solidFill>
                  <a:srgbClr val="7030A0"/>
                </a:solidFill>
              </a:rPr>
              <a:t> y </a:t>
            </a:r>
            <a:r>
              <a:rPr lang="es-ES" b="1" dirty="0" err="1" smtClean="0">
                <a:solidFill>
                  <a:srgbClr val="7030A0"/>
                </a:solidFill>
              </a:rPr>
              <a:t>proximodistal</a:t>
            </a:r>
            <a:r>
              <a:rPr lang="es-ES" b="1" dirty="0" smtClean="0">
                <a:solidFill>
                  <a:srgbClr val="7030A0"/>
                </a:solidFill>
              </a:rPr>
              <a:t>.</a:t>
            </a:r>
          </a:p>
          <a:p>
            <a:pPr>
              <a:buNone/>
            </a:pPr>
            <a:endParaRPr lang="es-BO" b="1" dirty="0" smtClean="0">
              <a:solidFill>
                <a:srgbClr val="7030A0"/>
              </a:solidFill>
            </a:endParaRPr>
          </a:p>
          <a:p>
            <a:pPr lvl="0"/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La ley </a:t>
            </a:r>
            <a:r>
              <a:rPr lang="es-ES" dirty="0" err="1" smtClean="0">
                <a:solidFill>
                  <a:schemeClr val="accent1">
                    <a:lumMod val="75000"/>
                  </a:schemeClr>
                </a:solidFill>
              </a:rPr>
              <a:t>cefalocaudal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: </a:t>
            </a:r>
            <a:r>
              <a:rPr lang="es-ES" dirty="0" smtClean="0"/>
              <a:t>establece que la organización de las respuestas motrices se efectúa en orden descendente desde la cabeza hacia los pies.</a:t>
            </a:r>
          </a:p>
          <a:p>
            <a:pPr lvl="0">
              <a:buNone/>
            </a:pPr>
            <a:endParaRPr lang="es-BO" dirty="0" smtClean="0"/>
          </a:p>
          <a:p>
            <a:pPr lvl="0"/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La ley </a:t>
            </a:r>
            <a:r>
              <a:rPr lang="es-ES" dirty="0" err="1" smtClean="0">
                <a:solidFill>
                  <a:schemeClr val="accent1">
                    <a:lumMod val="75000"/>
                  </a:schemeClr>
                </a:solidFill>
              </a:rPr>
              <a:t>proximodistal</a:t>
            </a:r>
            <a:r>
              <a:rPr lang="es-ES" dirty="0" smtClean="0"/>
              <a:t>: indica que la organización de las respuestas motrices se efectúa desde la parte más próxima del eje del cuerpo a la parte más alejada. </a:t>
            </a:r>
            <a:endParaRPr lang="es-BO" dirty="0" smtClean="0"/>
          </a:p>
          <a:p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1071538" y="285728"/>
            <a:ext cx="564360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latin typeface="Curlz MT" pitchFamily="82" charset="0"/>
              </a:rPr>
              <a:t>Leyes del desarrollo motor</a:t>
            </a:r>
            <a:endParaRPr lang="es-BO" sz="3600" dirty="0" smtClean="0">
              <a:latin typeface="Curlz MT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28596" y="1000108"/>
            <a:ext cx="8258204" cy="547384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" b="1" dirty="0" smtClean="0">
                <a:solidFill>
                  <a:srgbClr val="7030A0"/>
                </a:solidFill>
              </a:rPr>
              <a:t>Tipos del movimiento</a:t>
            </a:r>
            <a:endParaRPr lang="es-BO" dirty="0" smtClean="0">
              <a:solidFill>
                <a:srgbClr val="7030A0"/>
              </a:solidFill>
            </a:endParaRPr>
          </a:p>
          <a:p>
            <a:pPr marL="457200" indent="-457200">
              <a:buAutoNum type="alphaLcParenR"/>
            </a:pP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el acto reflejo: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/>
              <a:t>es una respuesta de carácter automático e involuntario que se da ante una estimulación. no aprendida constituye la base para los movimientos voluntarios. Estos reflejos deben desaparecer para dejar paso a la acción controlada.</a:t>
            </a:r>
            <a:endParaRPr lang="es-BO" dirty="0" smtClean="0"/>
          </a:p>
          <a:p>
            <a:pPr>
              <a:buNone/>
            </a:pP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b) el acto o movimiento voluntario: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/>
              <a:t>es el que se lleva a cabo de una forma voluntaria e intencionada. </a:t>
            </a:r>
            <a:r>
              <a:rPr lang="es-ES" b="1" dirty="0" smtClean="0">
                <a:solidFill>
                  <a:srgbClr val="0070C0"/>
                </a:solidFill>
              </a:rPr>
              <a:t>coger una manzana y comerla, encender la radio, etc.</a:t>
            </a:r>
            <a:endParaRPr lang="es-BO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s-ES" b="1" dirty="0" smtClean="0">
                <a:solidFill>
                  <a:schemeClr val="accent1">
                    <a:lumMod val="75000"/>
                  </a:schemeClr>
                </a:solidFill>
              </a:rPr>
              <a:t>c) el acto o movimiento automático:</a:t>
            </a:r>
            <a:r>
              <a:rPr lang="es-ES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ES" dirty="0" smtClean="0"/>
              <a:t>cuando se lleva a cabo la repetición de los movimientos voluntarios y pasan a ser hábitos por ejemplo, montar en bicicleta, andar, conducir un coche. Es necesario un tiempo de aprendizaje de los movimientos voluntarios para que éstos se automaticen. </a:t>
            </a:r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857224" y="357166"/>
            <a:ext cx="757242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latin typeface="Curlz MT" pitchFamily="82" charset="0"/>
              </a:rPr>
              <a:t>FASES DEL DESARROLLO MOTOR</a:t>
            </a:r>
            <a:endParaRPr lang="es-BO" sz="3600" dirty="0" smtClean="0">
              <a:latin typeface="Curlz MT" pitchFamily="82" charset="0"/>
            </a:endParaRPr>
          </a:p>
        </p:txBody>
      </p:sp>
      <p:pic>
        <p:nvPicPr>
          <p:cNvPr id="98307" name="Picture 3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86710" y="3429000"/>
            <a:ext cx="1357290" cy="1202432"/>
          </a:xfrm>
          <a:prstGeom prst="rect">
            <a:avLst/>
          </a:prstGeom>
          <a:noFill/>
        </p:spPr>
      </p:pic>
      <p:pic>
        <p:nvPicPr>
          <p:cNvPr id="98308" name="Picture 4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3371" y="5715016"/>
            <a:ext cx="1830629" cy="114298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467600" cy="5259530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Grado de tensión o relajación de los músculos. </a:t>
            </a:r>
          </a:p>
          <a:p>
            <a:pPr>
              <a:buNone/>
            </a:pPr>
            <a:r>
              <a:rPr lang="es-ES" dirty="0" smtClean="0"/>
              <a:t>Todo organismo, para mantener una posición equilibrada, necesita tener un nivel de tono determinado (mínima tensión).</a:t>
            </a:r>
          </a:p>
          <a:p>
            <a:pPr>
              <a:buNone/>
            </a:pPr>
            <a:endParaRPr lang="es-BO" dirty="0" smtClean="0"/>
          </a:p>
          <a:p>
            <a:r>
              <a:rPr lang="es-ES" b="1" dirty="0" smtClean="0">
                <a:solidFill>
                  <a:srgbClr val="7030A0"/>
                </a:solidFill>
              </a:rPr>
              <a:t>Hipertonía</a:t>
            </a:r>
            <a:r>
              <a:rPr lang="es-ES" dirty="0" smtClean="0"/>
              <a:t> cuando hay una rigidez o exceso de tensión muscular</a:t>
            </a:r>
          </a:p>
          <a:p>
            <a:endParaRPr lang="es-ES" dirty="0" smtClean="0"/>
          </a:p>
          <a:p>
            <a:pPr>
              <a:buNone/>
            </a:pPr>
            <a:r>
              <a:rPr lang="es-ES" dirty="0" smtClean="0"/>
              <a:t> </a:t>
            </a:r>
          </a:p>
          <a:p>
            <a:r>
              <a:rPr lang="es-ES" b="1" dirty="0" smtClean="0">
                <a:solidFill>
                  <a:srgbClr val="7030A0"/>
                </a:solidFill>
              </a:rPr>
              <a:t>Hipotonía</a:t>
            </a:r>
            <a:r>
              <a:rPr lang="es-ES" dirty="0" smtClean="0"/>
              <a:t> cuando falta tensión o fuerza muscular.</a:t>
            </a:r>
            <a:endParaRPr lang="es-BO" dirty="0" smtClean="0"/>
          </a:p>
          <a:p>
            <a:pPr>
              <a:buNone/>
            </a:pPr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1571604" y="214290"/>
            <a:ext cx="5929354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latin typeface="Curlz MT" pitchFamily="82" charset="0"/>
              </a:rPr>
              <a:t>El tono muscular</a:t>
            </a:r>
            <a:endParaRPr lang="es-BO" sz="3600" dirty="0" smtClean="0">
              <a:latin typeface="Curlz MT" pitchFamily="82" charset="0"/>
            </a:endParaRPr>
          </a:p>
        </p:txBody>
      </p:sp>
      <p:pic>
        <p:nvPicPr>
          <p:cNvPr id="5" name="Picture 2" descr="C:\Program Files\Microsoft Office\MEDIA\CAGCAT10\j0158007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5429264"/>
            <a:ext cx="4569257" cy="537667"/>
          </a:xfrm>
          <a:prstGeom prst="rect">
            <a:avLst/>
          </a:prstGeom>
          <a:noFill/>
        </p:spPr>
      </p:pic>
      <p:pic>
        <p:nvPicPr>
          <p:cNvPr id="6" name="Picture 3" descr="C:\Program Files\Microsoft Office\MEDIA\CAGCAT10\j0212219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00958" y="3643314"/>
            <a:ext cx="1175000" cy="154304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14282" y="1071546"/>
            <a:ext cx="8429684" cy="5402406"/>
          </a:xfrm>
        </p:spPr>
        <p:txBody>
          <a:bodyPr>
            <a:normAutofit/>
          </a:bodyPr>
          <a:lstStyle/>
          <a:p>
            <a:r>
              <a:rPr lang="es-ES" sz="2000" b="1" dirty="0" smtClean="0">
                <a:solidFill>
                  <a:srgbClr val="7030A0"/>
                </a:solidFill>
              </a:rPr>
              <a:t>Acto intencionado, </a:t>
            </a:r>
            <a:r>
              <a:rPr lang="es-ES" sz="2000" dirty="0" smtClean="0"/>
              <a:t>complejo y coordinado, sin intervención de la atención, que se automatiza a través de la ejercitación.</a:t>
            </a:r>
          </a:p>
          <a:p>
            <a:endParaRPr lang="es-BO" sz="2000" dirty="0" smtClean="0"/>
          </a:p>
          <a:p>
            <a:pPr lvl="0"/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La presión</a:t>
            </a:r>
            <a:endParaRPr lang="es-BO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ES" sz="2000" dirty="0" smtClean="0"/>
              <a:t>Es </a:t>
            </a:r>
            <a:r>
              <a:rPr lang="es-ES" sz="2000" dirty="0" smtClean="0">
                <a:solidFill>
                  <a:srgbClr val="0070C0"/>
                </a:solidFill>
              </a:rPr>
              <a:t>la capacidad para coger objetos con la mano</a:t>
            </a:r>
            <a:endParaRPr lang="es-BO" sz="2000" dirty="0" smtClean="0"/>
          </a:p>
          <a:p>
            <a:pPr>
              <a:buNone/>
            </a:pPr>
            <a:endParaRPr lang="es-BO" sz="2000" dirty="0" smtClean="0"/>
          </a:p>
          <a:p>
            <a:pPr lvl="0"/>
            <a:r>
              <a:rPr lang="es-ES" sz="2000" b="1" dirty="0" smtClean="0">
                <a:solidFill>
                  <a:schemeClr val="accent1">
                    <a:lumMod val="75000"/>
                  </a:schemeClr>
                </a:solidFill>
              </a:rPr>
              <a:t>La locomoción</a:t>
            </a:r>
            <a:endParaRPr lang="es-BO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lvl="0">
              <a:buNone/>
            </a:pPr>
            <a:r>
              <a:rPr lang="es-ES" sz="2000" dirty="0" smtClean="0">
                <a:solidFill>
                  <a:srgbClr val="0070C0"/>
                </a:solidFill>
              </a:rPr>
              <a:t>posibilidad de desplazarse por el espacio en posición erguida</a:t>
            </a:r>
            <a:r>
              <a:rPr lang="es-ES" sz="2000" dirty="0" smtClean="0"/>
              <a:t>; esta actividad supone el control del</a:t>
            </a:r>
            <a:r>
              <a:rPr lang="es-ES" sz="2000" dirty="0" smtClean="0">
                <a:solidFill>
                  <a:srgbClr val="7030A0"/>
                </a:solidFill>
              </a:rPr>
              <a:t> equilibrio </a:t>
            </a:r>
            <a:r>
              <a:rPr lang="es-ES" sz="2000" dirty="0" smtClean="0"/>
              <a:t>y la </a:t>
            </a:r>
            <a:r>
              <a:rPr lang="es-ES" sz="2000" dirty="0" smtClean="0">
                <a:solidFill>
                  <a:srgbClr val="7030A0"/>
                </a:solidFill>
              </a:rPr>
              <a:t>coordinación</a:t>
            </a:r>
            <a:r>
              <a:rPr lang="es-ES" sz="2000" dirty="0" smtClean="0"/>
              <a:t> de los movimientos alternos de los miembros inferiores, así como la adquisición del</a:t>
            </a:r>
            <a:r>
              <a:rPr lang="es-ES" sz="2000" dirty="0" smtClean="0">
                <a:solidFill>
                  <a:srgbClr val="7030A0"/>
                </a:solidFill>
              </a:rPr>
              <a:t> tono </a:t>
            </a:r>
            <a:r>
              <a:rPr lang="es-ES" sz="2000" dirty="0" smtClean="0"/>
              <a:t>muscular que permite sostener el peso del cuerpo sobre las piernas.</a:t>
            </a:r>
            <a:endParaRPr lang="es-BO" sz="2000" dirty="0" smtClean="0"/>
          </a:p>
          <a:p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214282" y="285728"/>
            <a:ext cx="8429684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3600" b="1" dirty="0" smtClean="0">
                <a:latin typeface="Curlz MT" pitchFamily="82" charset="0"/>
              </a:rPr>
              <a:t>LA ADQUSICION DE LOS AUTOMATISMOS</a:t>
            </a:r>
            <a:endParaRPr lang="es-BO" sz="3600" dirty="0" smtClean="0">
              <a:latin typeface="Curlz MT" pitchFamily="82" charset="0"/>
            </a:endParaRPr>
          </a:p>
        </p:txBody>
      </p:sp>
      <p:pic>
        <p:nvPicPr>
          <p:cNvPr id="5" name="Picture 1" descr="C:\Program Files\Microsoft Office\MEDIA\CAGCAT10\j028603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5500702"/>
            <a:ext cx="1500198" cy="1214446"/>
          </a:xfrm>
          <a:prstGeom prst="rect">
            <a:avLst/>
          </a:prstGeom>
          <a:noFill/>
        </p:spPr>
      </p:pic>
      <p:pic>
        <p:nvPicPr>
          <p:cNvPr id="97282" name="Picture 2" descr="C:\Program Files\Microsoft Office\MEDIA\CAGCAT10\j0286068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7950" y="1857364"/>
            <a:ext cx="1143008" cy="142876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857356" y="928670"/>
            <a:ext cx="6000792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solidFill>
                  <a:schemeClr val="bg1"/>
                </a:solidFill>
                <a:latin typeface="Curlz MT" pitchFamily="82" charset="0"/>
              </a:rPr>
              <a:t>REACCIONES PRIMARIAS Y SECUNDARIAS</a:t>
            </a:r>
            <a:endParaRPr lang="es-BO" sz="4000" b="1" dirty="0"/>
          </a:p>
        </p:txBody>
      </p:sp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2714620"/>
            <a:ext cx="3117850" cy="3856048"/>
          </a:xfrm>
          <a:prstGeom prst="rect">
            <a:avLst/>
          </a:prstGeom>
          <a:noFill/>
          <a:ln w="38100">
            <a:solidFill>
              <a:srgbClr val="7030A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571472" y="1428736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endParaRPr lang="es-BO" dirty="0" smtClean="0"/>
          </a:p>
          <a:p>
            <a:r>
              <a:rPr lang="es-ES" dirty="0" smtClean="0"/>
              <a:t>Respuesta independiente de la voluntad, provocada por un estimulo externo, pudiendo ser o no consciente.</a:t>
            </a:r>
          </a:p>
          <a:p>
            <a:endParaRPr lang="es-BO" dirty="0"/>
          </a:p>
        </p:txBody>
      </p:sp>
      <p:sp>
        <p:nvSpPr>
          <p:cNvPr id="6" name="5 Rectángulo"/>
          <p:cNvSpPr/>
          <p:nvPr/>
        </p:nvSpPr>
        <p:spPr>
          <a:xfrm>
            <a:off x="2214546" y="357166"/>
            <a:ext cx="2928958" cy="7858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solidFill>
                  <a:schemeClr val="bg1"/>
                </a:solidFill>
                <a:latin typeface="Curlz MT" pitchFamily="82" charset="0"/>
              </a:rPr>
              <a:t>Reflejo</a:t>
            </a:r>
            <a:endParaRPr lang="es-BO" sz="4000" dirty="0"/>
          </a:p>
        </p:txBody>
      </p:sp>
      <p:pic>
        <p:nvPicPr>
          <p:cNvPr id="111618" name="Imagen 29" descr="http://www.infocoponline.es/im/p27070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500438"/>
            <a:ext cx="18573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1619" name="Imagen 92" descr="'Desarrollo psicomotor'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40" y="5500702"/>
            <a:ext cx="1366844" cy="1081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90063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s-ES" dirty="0" smtClean="0"/>
              <a:t>Grupo de respuestas primarias innatas, que se pueden evaluar en los lactantes. Ya que señalan inmadurez del SNC</a:t>
            </a:r>
          </a:p>
          <a:p>
            <a:pPr>
              <a:lnSpc>
                <a:spcPct val="90000"/>
              </a:lnSpc>
            </a:pPr>
            <a:r>
              <a:rPr lang="es-ES" dirty="0" smtClean="0"/>
              <a:t>Respuestas instintivas que no son mas que medidas de protección y supervivencia. Los reflejos primitivos y desaparecen progresivamente </a:t>
            </a:r>
          </a:p>
          <a:p>
            <a:endParaRPr lang="es-BO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1285852" y="214290"/>
            <a:ext cx="5643602" cy="1000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Reflejo primitivo</a:t>
            </a:r>
            <a:endParaRPr lang="es-BO" sz="4000" b="1" dirty="0">
              <a:latin typeface="Curlz MT" pitchFamily="82" charset="0"/>
            </a:endParaRPr>
          </a:p>
        </p:txBody>
      </p:sp>
      <p:pic>
        <p:nvPicPr>
          <p:cNvPr id="5" name="4 Imagen" descr="mso2896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1571612"/>
            <a:ext cx="3786214" cy="478634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s-ES" b="1" dirty="0" smtClean="0">
                <a:solidFill>
                  <a:srgbClr val="7030A0"/>
                </a:solidFill>
              </a:rPr>
              <a:t>Reflejos primarios o arcaicos: </a:t>
            </a:r>
            <a:r>
              <a:rPr lang="es-ES" dirty="0" smtClean="0"/>
              <a:t>están presentes en el momento del nacimiento y su desaparición es variable. </a:t>
            </a:r>
          </a:p>
          <a:p>
            <a:r>
              <a:rPr lang="es-ES" b="1" dirty="0" smtClean="0">
                <a:solidFill>
                  <a:srgbClr val="7030A0"/>
                </a:solidFill>
              </a:rPr>
              <a:t>Reflejos secundarios: </a:t>
            </a:r>
            <a:r>
              <a:rPr lang="es-ES" dirty="0" smtClean="0"/>
              <a:t>son aquéllos que aparecen posteriormente a lo largo de los primeros meses de la vida del bebé. </a:t>
            </a:r>
          </a:p>
          <a:p>
            <a:endParaRPr lang="es-BO" dirty="0"/>
          </a:p>
        </p:txBody>
      </p:sp>
      <p:pic>
        <p:nvPicPr>
          <p:cNvPr id="839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1785926"/>
            <a:ext cx="428628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Imagen 87" descr="'Desarrollo psicomotor'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42852"/>
            <a:ext cx="1214446" cy="136625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71469" y="428604"/>
          <a:ext cx="7858182" cy="6272831"/>
        </p:xfrm>
        <a:graphic>
          <a:graphicData uri="http://schemas.openxmlformats.org/drawingml/2006/table">
            <a:tbl>
              <a:tblPr/>
              <a:tblGrid>
                <a:gridCol w="3929091"/>
                <a:gridCol w="3929091"/>
              </a:tblGrid>
              <a:tr h="1895759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SUCCIÓN</a:t>
                      </a:r>
                      <a:endParaRPr lang="es-BO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Persiste hasta el final del 3 mes y desaparece completamente al 6 mes.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8039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Rozando los labios el niño empieza a succionar.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8432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del reflejo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El desarrollo de la </a:t>
                      </a:r>
                      <a:r>
                        <a:rPr lang="es-E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sensomotricidad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de la boca para luego tragar y posteriormente hablar.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 forma el paladar gótico (por la presión de la lengua al paladar).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alimentación correcta no es posible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ausencia del reflejo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El cierre de los labios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logra alimentarse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presión en la cavidad </a:t>
                      </a:r>
                      <a:r>
                        <a:rPr lang="es-E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intraoral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es débil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571604" y="428604"/>
            <a:ext cx="2857520" cy="185738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/>
          <a:lstStyle/>
          <a:p>
            <a:pPr>
              <a:buNone/>
            </a:pPr>
            <a:r>
              <a:rPr lang="es-BO" dirty="0" smtClean="0"/>
              <a:t>Contenida en la bóveda craneana y el conducto raquídeo. Se encuentra constituido por dos segmentos:</a:t>
            </a:r>
          </a:p>
          <a:p>
            <a:pPr lvl="0"/>
            <a:r>
              <a:rPr lang="es-BO" b="1" dirty="0" smtClean="0">
                <a:solidFill>
                  <a:srgbClr val="7030A0"/>
                </a:solidFill>
              </a:rPr>
              <a:t>Encéfalo y</a:t>
            </a:r>
          </a:p>
          <a:p>
            <a:pPr lvl="0"/>
            <a:r>
              <a:rPr lang="es-BO" b="1" dirty="0" smtClean="0">
                <a:solidFill>
                  <a:srgbClr val="7030A0"/>
                </a:solidFill>
              </a:rPr>
              <a:t>Medula espinal</a:t>
            </a:r>
          </a:p>
          <a:p>
            <a:pPr>
              <a:buNone/>
            </a:pPr>
            <a:r>
              <a:rPr lang="es-BO" dirty="0" smtClean="0"/>
              <a:t>El </a:t>
            </a:r>
            <a:r>
              <a:rPr lang="es-BO" b="1" dirty="0" smtClean="0"/>
              <a:t>encéfalo</a:t>
            </a:r>
            <a:r>
              <a:rPr lang="es-BO" dirty="0" smtClean="0"/>
              <a:t> se encuentra conformado por el:</a:t>
            </a:r>
          </a:p>
          <a:p>
            <a:pPr lvl="0"/>
            <a:r>
              <a:rPr lang="es-BO" dirty="0" smtClean="0"/>
              <a:t>Cerebro </a:t>
            </a:r>
          </a:p>
          <a:p>
            <a:pPr lvl="0"/>
            <a:r>
              <a:rPr lang="es-BO" dirty="0" smtClean="0"/>
              <a:t>Cerebelo y </a:t>
            </a:r>
          </a:p>
          <a:p>
            <a:pPr lvl="0"/>
            <a:r>
              <a:rPr lang="es-BO" dirty="0" smtClean="0"/>
              <a:t>Tallo cerebral o tronco encefálico.</a:t>
            </a:r>
          </a:p>
          <a:p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928662" y="0"/>
            <a:ext cx="5929354" cy="9286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3200" b="1" dirty="0" smtClean="0">
                <a:latin typeface="Curlz MT" pitchFamily="82" charset="0"/>
              </a:rPr>
              <a:t>SISTEMA NERVIOSO CENTRAL</a:t>
            </a:r>
            <a:endParaRPr lang="es-BO" sz="3200" dirty="0" smtClean="0">
              <a:latin typeface="Curlz MT" pitchFamily="82" charset="0"/>
            </a:endParaRPr>
          </a:p>
        </p:txBody>
      </p:sp>
      <p:pic>
        <p:nvPicPr>
          <p:cNvPr id="5" name="4 Imagen" descr="http://www.puc.cl/sw_educ/neurociencias/esquemas/012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72330" y="2357430"/>
            <a:ext cx="1374321" cy="2797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14279" y="280037"/>
          <a:ext cx="8429686" cy="6617976"/>
        </p:xfrm>
        <a:graphic>
          <a:graphicData uri="http://schemas.openxmlformats.org/drawingml/2006/table">
            <a:tbl>
              <a:tblPr/>
              <a:tblGrid>
                <a:gridCol w="4214843"/>
                <a:gridCol w="4214843"/>
              </a:tblGrid>
              <a:tr h="2434583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PUNTOS </a:t>
                      </a:r>
                      <a:endParaRPr lang="es-ES" sz="18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CARDINALES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Positiva hasta el final del 2 mes desaparece al final del 3 mes.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57256">
                <a:tc>
                  <a:txBody>
                    <a:bodyPr/>
                    <a:lstStyle/>
                    <a:p>
                      <a:r>
                        <a:rPr lang="es-ES" sz="1800" b="1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 smtClean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Estimular 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los bordes laterales de la lengua dentro la cavidad oral o los bordes laterales de los labios en los 4 puntos cardinales.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14710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del reflejo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Desarrollar el control de cabeza en línea media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 produce una dificultad para cerrar la boca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alimentación  no es correcta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lengua sale con el contacto de la cuchara y empuja contenido de la boca hacia fuera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ausencia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hay movimientos laterales de la lengua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714480" y="285728"/>
            <a:ext cx="2571768" cy="2428892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357155" y="357166"/>
          <a:ext cx="8501124" cy="6356877"/>
        </p:xfrm>
        <a:graphic>
          <a:graphicData uri="http://schemas.openxmlformats.org/drawingml/2006/table">
            <a:tbl>
              <a:tblPr/>
              <a:tblGrid>
                <a:gridCol w="4250562"/>
                <a:gridCol w="4250562"/>
              </a:tblGrid>
              <a:tr h="864483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PRENSIÓN </a:t>
                      </a:r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PALMAR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Positiva hasta el final del 3 mes desaparece al final del 6 mes.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3020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Presionar con el dedo o con cualquier otro objeto que convenga sobre la cabeza de los metacarpianos y la respuesta será el cierre de la mano.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4977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del reflejo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El niño no realizará actividades de mano-mano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apoya las palmas de las manos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50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libera las manos para actividades manuales o posiciones diferentes que realiza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50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Ausencia de prensión y aprensión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142976" y="642919"/>
            <a:ext cx="3424231" cy="214314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571469" y="285729"/>
          <a:ext cx="7858182" cy="6357981"/>
        </p:xfrm>
        <a:graphic>
          <a:graphicData uri="http://schemas.openxmlformats.org/drawingml/2006/table">
            <a:tbl>
              <a:tblPr/>
              <a:tblGrid>
                <a:gridCol w="3929091"/>
                <a:gridCol w="3929091"/>
              </a:tblGrid>
              <a:tr h="2928957">
                <a:tc>
                  <a:txBody>
                    <a:bodyPr/>
                    <a:lstStyle/>
                    <a:p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PRENSIÓN</a:t>
                      </a:r>
                    </a:p>
                    <a:p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PLANTAR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Positiva hasta el final de los 9 meses.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3021">
                <a:tc>
                  <a:txBody>
                    <a:bodyPr/>
                    <a:lstStyle/>
                    <a:p>
                      <a:r>
                        <a:rPr lang="es-E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Estimulando la planta del pie se flexionan los dedos presión a nivel de los metatarsianos.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7440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del reflejo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El niño pueda estar parado con los pies planos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es posible realizar e juego del pie al andar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posición bípeda y la marcha son inestables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7" descr="http://www.guiadelnino.com/var/guiadelnino.com/storage/images/bebe/el-recien-nacido/los-reflejos-del-recien-nacido/reflejo-de-impresion-plantar/18713-1-esl-ES/reflejo-de-impresion-plantar_articl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714480" y="500042"/>
            <a:ext cx="2714643" cy="2665411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428595" y="357166"/>
          <a:ext cx="8215370" cy="6429420"/>
        </p:xfrm>
        <a:graphic>
          <a:graphicData uri="http://schemas.openxmlformats.org/drawingml/2006/table">
            <a:tbl>
              <a:tblPr/>
              <a:tblGrid>
                <a:gridCol w="4107685"/>
                <a:gridCol w="4107685"/>
              </a:tblGrid>
              <a:tr h="506019">
                <a:tc>
                  <a:txBody>
                    <a:bodyPr/>
                    <a:lstStyle/>
                    <a:p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MORO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Positiva hasta el final del 6 mes.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7346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 produce por desencadenamiento del sistema vestibular. Adelantamiento rápido de la cabeza, impulsos auditivos, dedos en extensión, se abre la boca y posteriormente le sigue la flexión (abrazo).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4554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del reflejo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se desarrolla la reacción de paracaídas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se desarrolla los reflejos posturales ni de equilibrio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puede mantener posiciones más altas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42910" y="571480"/>
            <a:ext cx="3786214" cy="2714643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428595" y="214290"/>
          <a:ext cx="8358246" cy="6572296"/>
        </p:xfrm>
        <a:graphic>
          <a:graphicData uri="http://schemas.openxmlformats.org/drawingml/2006/table">
            <a:tbl>
              <a:tblPr/>
              <a:tblGrid>
                <a:gridCol w="4179123"/>
                <a:gridCol w="4179123"/>
              </a:tblGrid>
              <a:tr h="635798">
                <a:tc>
                  <a:txBody>
                    <a:bodyPr/>
                    <a:lstStyle/>
                    <a:p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GALAND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Positiva hasta el final del 2 mes.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7395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Deslizando el dedo a lo largo de la región paravertebral, la columna se arquea hacia el mismo lado, la pelvis se eleva.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47381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del reflejo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simetría en tronco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realiza giros (no puede alargar el lado que apoya para enderezarse)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 puede formar una escoliosis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hay control de tronco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357290" y="285728"/>
            <a:ext cx="3138479" cy="2844797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357155" y="428604"/>
          <a:ext cx="8286810" cy="6429420"/>
        </p:xfrm>
        <a:graphic>
          <a:graphicData uri="http://schemas.openxmlformats.org/drawingml/2006/table">
            <a:tbl>
              <a:tblPr/>
              <a:tblGrid>
                <a:gridCol w="4143405"/>
                <a:gridCol w="4143405"/>
              </a:tblGrid>
              <a:tr h="1843101">
                <a:tc>
                  <a:txBody>
                    <a:bodyPr/>
                    <a:lstStyle/>
                    <a:p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PARACAÍDAS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reacción de protección lateral sentado al 6 o 8 mes. La reacción de protección posterior a los 10 a 12 meses.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8748">
                <a:tc>
                  <a:txBody>
                    <a:bodyPr/>
                    <a:lstStyle/>
                    <a:p>
                      <a:r>
                        <a:rPr lang="es-E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Por inclinación rápida del niño  hacia delante este extiende los brazos y dedos tratando de sostenerse con extensión de los dedos antes de tocar la mesa.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552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Si no se desarrolla este reflejo: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hay capacidad de apoyo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hay reacciones de equilibrio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214546" y="571480"/>
            <a:ext cx="2074862" cy="1785950"/>
          </a:xfrm>
          <a:prstGeom prst="rect">
            <a:avLst/>
          </a:prstGeom>
          <a:noFill/>
        </p:spPr>
      </p:pic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42910" y="2357430"/>
            <a:ext cx="2319337" cy="242889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14279" y="214290"/>
          <a:ext cx="8572562" cy="6429420"/>
        </p:xfrm>
        <a:graphic>
          <a:graphicData uri="http://schemas.openxmlformats.org/drawingml/2006/table">
            <a:tbl>
              <a:tblPr/>
              <a:tblGrid>
                <a:gridCol w="4286281"/>
                <a:gridCol w="4286281"/>
              </a:tblGrid>
              <a:tr h="1022110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MARCHA </a:t>
                      </a:r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AUTOMÁTICA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Es positiva hasta el 2 mes y desaparece al final del 3 mes.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7454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Este reflejo se evalúa sosteniendo al recién nacido desde el tronco e inclinándolo levemente hacia adelante, cuidando que uno de sus pies toque la superficie plana, en esta condición el neonato dará un paso con el pie opuesto en forma automática, o se producirá la flexión recíproca y la extensión de los miembros inferiores.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4446">
                <a:tc>
                  <a:txBody>
                    <a:bodyPr/>
                    <a:lstStyle/>
                    <a:p>
                      <a:r>
                        <a:rPr lang="es-E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 este reflejo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hay descargas de peso y no se desarrolla la bipedestación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5" name="Picture 13" descr="Reflejos del Recién Nacid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85720" y="500042"/>
            <a:ext cx="4071966" cy="271464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85717" y="285727"/>
          <a:ext cx="8429686" cy="5913851"/>
        </p:xfrm>
        <a:graphic>
          <a:graphicData uri="http://schemas.openxmlformats.org/drawingml/2006/table">
            <a:tbl>
              <a:tblPr/>
              <a:tblGrid>
                <a:gridCol w="4214843"/>
                <a:gridCol w="4214843"/>
              </a:tblGrid>
              <a:tr h="1428761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EMPUJE EXTENSOR Y </a:t>
                      </a:r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EMPUJE FLEXOR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Es positiva hasta el 2 mes.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43081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Decúbito supino, realizar el estímulo en un pie y flexiona el estimulado y extiende el pie contrario sin que exista cruce de tijera.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24850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 este reflejo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hay descargas de peso y no se desarrolla la bipedestación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85717" y="285727"/>
          <a:ext cx="8358248" cy="6429420"/>
        </p:xfrm>
        <a:graphic>
          <a:graphicData uri="http://schemas.openxmlformats.org/drawingml/2006/table">
            <a:tbl>
              <a:tblPr/>
              <a:tblGrid>
                <a:gridCol w="4179124"/>
                <a:gridCol w="4179124"/>
              </a:tblGrid>
              <a:tr h="803677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EXTENSIÓN CRUZADA</a:t>
                      </a:r>
                      <a:endParaRPr lang="es-BO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Positiva hasta el final del 1 mes y desaparece al final del 2 mes.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9194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El niño está en supino, se realiza unos golpes en la planta del pie. La respuesta es la aducción del otro miembro inferior con extensión, rotación interna y plantiflexión(típica posición en tijeras).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16549">
                <a:tc>
                  <a:txBody>
                    <a:bodyPr/>
                    <a:lstStyle/>
                    <a:p>
                      <a:r>
                        <a:rPr lang="es-E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del reflejo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puede soportar el peso en los miembros inferiores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se puede caminar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Si es muy fuerte puede llegar a producir luxación de la cadera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Solo una pierna de sostén durante la marcha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Pérdida del equilibrio durante la marcha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14282" y="214290"/>
          <a:ext cx="8286808" cy="3451878"/>
        </p:xfrm>
        <a:graphic>
          <a:graphicData uri="http://schemas.openxmlformats.org/drawingml/2006/table">
            <a:tbl>
              <a:tblPr/>
              <a:tblGrid>
                <a:gridCol w="4143404"/>
                <a:gridCol w="4143404"/>
              </a:tblGrid>
              <a:tr h="328615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REACCIÓN POSITIVA DE APOYO</a:t>
                      </a:r>
                      <a:endParaRPr lang="es-BO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Positiva hasta el final del 3 mes.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7229">
                <a:tc>
                  <a:txBody>
                    <a:bodyPr/>
                    <a:lstStyle/>
                    <a:p>
                      <a:r>
                        <a:rPr lang="es-E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 lo coloca sobre una superficie y el niño aumenta la extensión de miembros inferiores.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00303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 este reflejo: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Durante la bipedestación y la marcha los pacientes siempre tocan con la punta de los pies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base de sustentación es muy estrecha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hay equilibrio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hay dorsiflexión del pie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85720" y="4000504"/>
          <a:ext cx="8286808" cy="2077410"/>
        </p:xfrm>
        <a:graphic>
          <a:graphicData uri="http://schemas.openxmlformats.org/drawingml/2006/table">
            <a:tbl>
              <a:tblPr/>
              <a:tblGrid>
                <a:gridCol w="4143404"/>
                <a:gridCol w="4143404"/>
              </a:tblGrid>
              <a:tr h="346235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REACCIÓN NEGATIVA DE APOYO</a:t>
                      </a:r>
                      <a:endParaRPr lang="es-BO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Positiva hasta el final del 3 al 5 mes.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2470">
                <a:tc>
                  <a:txBody>
                    <a:bodyPr/>
                    <a:lstStyle/>
                    <a:p>
                      <a:r>
                        <a:rPr lang="es-E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 lo coloca sobre una superficie y el niño flexiona los miembros inferiores.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8705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 este reflejo: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hay punto de apoyo para la bipedestación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58204" cy="5259530"/>
          </a:xfrm>
        </p:spPr>
        <p:txBody>
          <a:bodyPr/>
          <a:lstStyle/>
          <a:p>
            <a:pPr>
              <a:buNone/>
            </a:pPr>
            <a:r>
              <a:rPr lang="es-BO" dirty="0" smtClean="0"/>
              <a:t>   Es un órgano blanquecino blando que pesa aproximadamente 1300g. Se encuentra contenida en la fosa craneal anterior y media. </a:t>
            </a:r>
          </a:p>
          <a:p>
            <a:r>
              <a:rPr lang="es-BO" b="1" dirty="0" smtClean="0"/>
              <a:t>Configuración externa</a:t>
            </a:r>
            <a:endParaRPr lang="es-BO" dirty="0" smtClean="0"/>
          </a:p>
          <a:p>
            <a:pPr>
              <a:buNone/>
            </a:pPr>
            <a:r>
              <a:rPr lang="es-BO" dirty="0" smtClean="0"/>
              <a:t>   Presenta una línea media (fisura </a:t>
            </a:r>
            <a:r>
              <a:rPr lang="es-BO" dirty="0" err="1" smtClean="0"/>
              <a:t>interhemisférica</a:t>
            </a:r>
            <a:r>
              <a:rPr lang="es-BO" dirty="0" smtClean="0"/>
              <a:t>) que divide la masa cerebral en dos mitades los hemisferios cerebrales (izquierdo y derecho).</a:t>
            </a:r>
          </a:p>
          <a:p>
            <a:r>
              <a:rPr lang="es-BO" dirty="0" smtClean="0"/>
              <a:t>Las fisuras permiten dividir el cerebro en 5 lóbulos:</a:t>
            </a:r>
          </a:p>
          <a:p>
            <a:pPr>
              <a:buNone/>
            </a:pPr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571472" y="214290"/>
            <a:ext cx="521497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3600" b="1" dirty="0" smtClean="0">
                <a:latin typeface="Curlz MT" pitchFamily="82" charset="0"/>
              </a:rPr>
              <a:t>CEREBRO</a:t>
            </a:r>
            <a:r>
              <a:rPr lang="es-BO" b="1" dirty="0" smtClean="0"/>
              <a:t> </a:t>
            </a:r>
            <a:endParaRPr lang="es-BO" dirty="0" smtClean="0"/>
          </a:p>
        </p:txBody>
      </p:sp>
      <p:pic>
        <p:nvPicPr>
          <p:cNvPr id="5" name="rg_hi" descr="http://t2.gstatic.com/images?q=tbn:ANd9GcSkJ0Q2-eigyuAvFPl5flL4c2vzYJVyMK2cp7KdXPZRRJf-Rdpmt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4554855"/>
            <a:ext cx="1984375" cy="2303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42841" y="125728"/>
          <a:ext cx="8572562" cy="6660858"/>
        </p:xfrm>
        <a:graphic>
          <a:graphicData uri="http://schemas.openxmlformats.org/drawingml/2006/table">
            <a:tbl>
              <a:tblPr/>
              <a:tblGrid>
                <a:gridCol w="4286281"/>
                <a:gridCol w="4286281"/>
              </a:tblGrid>
              <a:tr h="584492">
                <a:tc>
                  <a:txBody>
                    <a:bodyPr/>
                    <a:lstStyle/>
                    <a:p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BABINSKY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Positiva hasta el final del 6 mes.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0138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Estimulando la planta del pie el borde externo, produce extensión del dedo gordo del pie y abducción de los otros dedos.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1678">
                <a:tc>
                  <a:txBody>
                    <a:bodyPr/>
                    <a:lstStyle/>
                    <a:p>
                      <a:r>
                        <a:rPr lang="es-E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permanencia del reflejo no permite: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El niño no puede estar parado con los pies planos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es posible realizar el juego del pie al andar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posición bípeda y la marcha son inestables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71681" name="Imagen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2857496"/>
            <a:ext cx="3071834" cy="1155702"/>
          </a:xfrm>
          <a:prstGeom prst="rect">
            <a:avLst/>
          </a:prstGeom>
          <a:noFill/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1285852" y="285728"/>
            <a:ext cx="3000396" cy="250033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357155" y="214290"/>
          <a:ext cx="8286810" cy="6275112"/>
        </p:xfrm>
        <a:graphic>
          <a:graphicData uri="http://schemas.openxmlformats.org/drawingml/2006/table">
            <a:tbl>
              <a:tblPr/>
              <a:tblGrid>
                <a:gridCol w="4143405"/>
                <a:gridCol w="4143405"/>
              </a:tblGrid>
              <a:tr h="1155997">
                <a:tc>
                  <a:txBody>
                    <a:bodyPr/>
                    <a:lstStyle/>
                    <a:p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LANDAU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Aparece entre el 5 a 6 mes hasta 1 o 2 años de vida.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5962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 coloca al niño en decúbito ventral, la respuesta es alineación de la cabeza con el cuerpo, extensión de MMII la extensión de MMSS es a la altura de los hombros.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5950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Resistencia a la flexión pasiva del cuello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Persistente en niños con espasticidad con presencia de tono extensor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Ausente en niños con presencia de tono flexor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8065" name="Imagen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428604"/>
            <a:ext cx="3000396" cy="2357454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14279" y="285728"/>
          <a:ext cx="8143934" cy="6286544"/>
        </p:xfrm>
        <a:graphic>
          <a:graphicData uri="http://schemas.openxmlformats.org/drawingml/2006/table">
            <a:tbl>
              <a:tblPr/>
              <a:tblGrid>
                <a:gridCol w="4071967"/>
                <a:gridCol w="4071967"/>
              </a:tblGrid>
              <a:tr h="1589496">
                <a:tc>
                  <a:txBody>
                    <a:bodyPr/>
                    <a:lstStyle/>
                    <a:p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COLOCACIÓN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Permanente. Es negativo cuando hay hipersensibilidad.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0198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 estimula el dorso del pie o de la mano y la respuesta en el niño es levantar y flexionar el miembro.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826">
                <a:tc>
                  <a:txBody>
                    <a:bodyPr/>
                    <a:lstStyle/>
                    <a:p>
                      <a:r>
                        <a:rPr lang="es-ES" sz="1800" b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Levantan constantemente las manos y los pies a cualquier estímulo como en retirada.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285852" y="642918"/>
            <a:ext cx="2811459" cy="250033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428595" y="357166"/>
          <a:ext cx="8072494" cy="6324194"/>
        </p:xfrm>
        <a:graphic>
          <a:graphicData uri="http://schemas.openxmlformats.org/drawingml/2006/table">
            <a:tbl>
              <a:tblPr/>
              <a:tblGrid>
                <a:gridCol w="4036247"/>
                <a:gridCol w="4036247"/>
              </a:tblGrid>
              <a:tr h="289154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RTCA</a:t>
                      </a:r>
                      <a:endParaRPr lang="es-BO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Positiva hasta el final del 3 mes.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2384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Decúbito dorsal girando la cabeza se extiende el brazo del lado facial  (con rotación interna, pronación y flexión de muñeca) y se flexiona el brazo del lado craneal (extensión de hombro, supinación de muñeca y flexión de dedos), también se observa extensión de cuello, elevación de hombros y acortamiento. Se puede observar en la posición bípeda y en la posición sedente contenida. 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80692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Esta posición inhibe el desarrollo: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 err="1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Enderazamiento</a:t>
                      </a: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de la cabeza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Aducción de escápulas y apoyo de codos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Los brazos no pueden estar en posición media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Las manos no pueden agarrar objetos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El niño no puede comer o llevar cosas a la boca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 impide el contacto mano a mano y mano boca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se desarrolla la simetría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" name="Picture 5" descr="DSC009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1357290" y="1071546"/>
            <a:ext cx="2781289" cy="2143118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571471" y="214290"/>
          <a:ext cx="7929618" cy="6583680"/>
        </p:xfrm>
        <a:graphic>
          <a:graphicData uri="http://schemas.openxmlformats.org/drawingml/2006/table">
            <a:tbl>
              <a:tblPr/>
              <a:tblGrid>
                <a:gridCol w="3964809"/>
                <a:gridCol w="3964809"/>
              </a:tblGrid>
              <a:tr h="273328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RTCS</a:t>
                      </a:r>
                      <a:endParaRPr lang="es-BO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Patológico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624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 la extensión de la cabeza se produce extensión de brazos y flexión de piernas. La extensión se acompaña con  rotación interna, flexión de dedos, pronación, pulgar en aducción, flexión de muñeca y protracción de hombro.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 flexión de la cabeza se produce flexión de brazos y extensión de  piernas.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6592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 extensión de cabeza: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 posición cuadrúpeda el gateo no es posible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 produce el salto de liebre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En decúbito dorsal y sentado con cabeza en flexión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El contacto mano y mano boca no es posible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Tampoco puede subir del decúbito dorsal a la posición sedente a causa de la extensión de caderas y de piernas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Sentado en la silla de ruedas el niño debe ser  bien fijado en caderas para evitar que se deslice hacia delante.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9089" name="Imagen 629" descr="http://www.conscienciavisual.com/_/rsrc/1233705518656/servicios-1/evaluacion-visual-perceptual-y-del-desarrollo/evaluacion-del-desarrollo/reflejos-que-afectan-al-desarrollo-de-la-vision/RTSC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1357298"/>
            <a:ext cx="2865438" cy="1285884"/>
          </a:xfrm>
          <a:prstGeom prst="rect">
            <a:avLst/>
          </a:prstGeom>
          <a:noFill/>
        </p:spPr>
      </p:pic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642910" y="857232"/>
            <a:ext cx="976331" cy="841379"/>
          </a:xfrm>
          <a:prstGeom prst="rect">
            <a:avLst/>
          </a:prstGeom>
          <a:noFill/>
        </p:spPr>
      </p:pic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3214678" y="428604"/>
            <a:ext cx="1285884" cy="100013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214279" y="268605"/>
          <a:ext cx="8358248" cy="6589420"/>
        </p:xfrm>
        <a:graphic>
          <a:graphicData uri="http://schemas.openxmlformats.org/drawingml/2006/table">
            <a:tbl>
              <a:tblPr/>
              <a:tblGrid>
                <a:gridCol w="4179124"/>
                <a:gridCol w="4179124"/>
              </a:tblGrid>
              <a:tr h="571504">
                <a:tc>
                  <a:txBody>
                    <a:bodyPr/>
                    <a:lstStyle/>
                    <a:p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RTLD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Patológico.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77340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Decúbito dorsal, se produce sobre extensión de la cabeza, hombros adelantados, codos retrazados, brazos extendidos, piernas en extensión, aducción y rotación interna y pies en flexión plantar.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4476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Impide que el niño realice los giros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El niño no puede liberar los brazos y flexionar cadera y piernas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Subir a la posición sedente no es posible a causa de la tensión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2161" name="Object 1"/>
          <p:cNvGraphicFramePr>
            <a:graphicFrameLocks noChangeAspect="1"/>
          </p:cNvGraphicFramePr>
          <p:nvPr/>
        </p:nvGraphicFramePr>
        <p:xfrm>
          <a:off x="928662" y="357166"/>
          <a:ext cx="3071834" cy="1300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4" name="Imagen de mapa de bits" r:id="rId3" imgW="1991003" imgH="1114581" progId="PBrush">
                  <p:embed/>
                </p:oleObj>
              </mc:Choice>
              <mc:Fallback>
                <p:oleObj name="Imagen de mapa de bits" r:id="rId3" imgW="1991003" imgH="1114581" progId="PBrush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357166"/>
                        <a:ext cx="3071834" cy="13001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785786" y="1857364"/>
            <a:ext cx="3448057" cy="2071702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/>
        </p:nvGraphicFramePr>
        <p:xfrm>
          <a:off x="357157" y="357166"/>
          <a:ext cx="8358246" cy="5715040"/>
        </p:xfrm>
        <a:graphic>
          <a:graphicData uri="http://schemas.openxmlformats.org/drawingml/2006/table">
            <a:tbl>
              <a:tblPr/>
              <a:tblGrid>
                <a:gridCol w="4179123"/>
                <a:gridCol w="4179123"/>
              </a:tblGrid>
              <a:tr h="517925">
                <a:tc>
                  <a:txBody>
                    <a:bodyPr/>
                    <a:lstStyle/>
                    <a:p>
                      <a:r>
                        <a:rPr lang="es-ES" sz="18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RTLV</a:t>
                      </a:r>
                    </a:p>
                    <a:p>
                      <a:endParaRPr lang="es-ES" sz="1800" b="1" dirty="0" smtClean="0">
                        <a:solidFill>
                          <a:srgbClr val="0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Patológico.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1703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Desencadenamiento 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s-ES" sz="180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Decúbito ventral, se produce flexión de la cabeza, hombros adelantados, brazos flexionados y aducidos al tronco, caderas y piernas en flexión.</a:t>
                      </a:r>
                      <a:endParaRPr lang="es-BO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0377">
                <a:tc>
                  <a:txBody>
                    <a:bodyPr/>
                    <a:lstStyle/>
                    <a:p>
                      <a:r>
                        <a:rPr lang="es-ES" sz="1800" b="1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Consecuencia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cabeza no puede girar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No hay enderezamiento de cabeza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Los brazos no pueden adelantarse para el apoyo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La extensión de la espalda no es posible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>
                        <a:buFont typeface="Wingdings"/>
                        <a:buChar char=""/>
                      </a:pPr>
                      <a:r>
                        <a:rPr lang="es-ES" sz="1800" dirty="0">
                          <a:solidFill>
                            <a:srgbClr val="00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El enderezamiento de posición cuadrúpeda no es posible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/>
            </a:r>
            <a:br>
              <a:rPr lang="es-BO" dirty="0" smtClean="0"/>
            </a:br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2143108" y="2214554"/>
            <a:ext cx="6072230" cy="17145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4400" b="1" dirty="0" smtClean="0">
                <a:solidFill>
                  <a:schemeClr val="tx1"/>
                </a:solidFill>
                <a:latin typeface="Curlz MT" pitchFamily="82" charset="0"/>
                <a:ea typeface="Times New Roman" pitchFamily="18" charset="0"/>
                <a:cs typeface="Arial" pitchFamily="34" charset="0"/>
              </a:rPr>
              <a:t>DESARROLLO MOTOR NORMAL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ES" sz="4400" b="1" dirty="0" smtClean="0">
                <a:solidFill>
                  <a:schemeClr val="tx1"/>
                </a:solidFill>
                <a:latin typeface="Curlz MT" pitchFamily="82" charset="0"/>
                <a:cs typeface="Arial" pitchFamily="34" charset="0"/>
              </a:rPr>
              <a:t>0-12 meses</a:t>
            </a:r>
            <a:endParaRPr lang="es-ES" sz="4400" dirty="0" smtClean="0">
              <a:solidFill>
                <a:schemeClr val="tx1"/>
              </a:solidFill>
              <a:latin typeface="Curlz MT" pitchFamily="82" charset="0"/>
              <a:cs typeface="Arial" pitchFamily="34" charset="0"/>
            </a:endParaRPr>
          </a:p>
        </p:txBody>
      </p:sp>
      <p:pic>
        <p:nvPicPr>
          <p:cNvPr id="7" name="6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4429132"/>
            <a:ext cx="2622550" cy="1742440"/>
          </a:xfrm>
          <a:prstGeom prst="rect">
            <a:avLst/>
          </a:prstGeom>
          <a:noFill/>
          <a:ln w="38100">
            <a:solidFill>
              <a:srgbClr val="7030A0"/>
            </a:solidFill>
            <a:miter lim="800000"/>
            <a:headEnd/>
            <a:tailEnd/>
          </a:ln>
        </p:spPr>
      </p:pic>
      <p:pic>
        <p:nvPicPr>
          <p:cNvPr id="8" name="Imagen 85" descr="'Desarrollo psicomotor'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428604"/>
            <a:ext cx="2071702" cy="1357322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>
          <a:xfrm>
            <a:off x="428596" y="2071678"/>
            <a:ext cx="3657600" cy="3886200"/>
          </a:xfrm>
        </p:spPr>
        <p:txBody>
          <a:bodyPr>
            <a:normAutofit/>
          </a:bodyPr>
          <a:lstStyle/>
          <a:p>
            <a:pPr lvl="0"/>
            <a:r>
              <a:rPr lang="es-ES" sz="1800" dirty="0" smtClean="0"/>
              <a:t>Predomina la flexión</a:t>
            </a:r>
            <a:endParaRPr lang="es-BO" sz="1800" dirty="0" smtClean="0"/>
          </a:p>
          <a:p>
            <a:pPr lvl="0"/>
            <a:r>
              <a:rPr lang="es-ES" sz="1800" dirty="0" smtClean="0"/>
              <a:t>La cabeza rotada hacia un costado</a:t>
            </a:r>
            <a:endParaRPr lang="es-BO" sz="1800" dirty="0" smtClean="0"/>
          </a:p>
          <a:p>
            <a:pPr lvl="0"/>
            <a:r>
              <a:rPr lang="es-ES" sz="1800" dirty="0" smtClean="0"/>
              <a:t>Los brazos se encuentran en ángulo junto al cuerpo</a:t>
            </a:r>
            <a:endParaRPr lang="es-BO" sz="1800" dirty="0" smtClean="0"/>
          </a:p>
          <a:p>
            <a:pPr lvl="0"/>
            <a:r>
              <a:rPr lang="es-ES" sz="1800" dirty="0" smtClean="0"/>
              <a:t>Rodillas flexionadas</a:t>
            </a:r>
            <a:endParaRPr lang="es-BO" sz="1800" dirty="0" smtClean="0"/>
          </a:p>
          <a:p>
            <a:pPr lvl="0"/>
            <a:r>
              <a:rPr lang="es-ES" sz="1800" dirty="0" smtClean="0"/>
              <a:t>Pies en flexión dorsal</a:t>
            </a:r>
            <a:endParaRPr lang="es-BO" sz="1800" dirty="0" smtClean="0"/>
          </a:p>
          <a:p>
            <a:endParaRPr lang="es-BO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357686" y="2000240"/>
            <a:ext cx="3657600" cy="3886200"/>
          </a:xfrm>
        </p:spPr>
        <p:txBody>
          <a:bodyPr>
            <a:normAutofit/>
          </a:bodyPr>
          <a:lstStyle/>
          <a:p>
            <a:pPr lvl="0"/>
            <a:r>
              <a:rPr lang="es-ES" sz="1800" dirty="0" smtClean="0"/>
              <a:t>Predomina la flexión</a:t>
            </a:r>
            <a:endParaRPr lang="es-BO" sz="1800" dirty="0" smtClean="0"/>
          </a:p>
          <a:p>
            <a:pPr lvl="0"/>
            <a:r>
              <a:rPr lang="es-ES" sz="1800" dirty="0" smtClean="0"/>
              <a:t>Las rodillas están debajo o junto al tronco</a:t>
            </a:r>
            <a:endParaRPr lang="es-BO" sz="1800" dirty="0" smtClean="0"/>
          </a:p>
          <a:p>
            <a:pPr lvl="0"/>
            <a:r>
              <a:rPr lang="es-ES" sz="1800" dirty="0" smtClean="0"/>
              <a:t>La cabeza al costado</a:t>
            </a:r>
            <a:endParaRPr lang="es-BO" sz="1800" dirty="0" smtClean="0"/>
          </a:p>
          <a:p>
            <a:pPr lvl="0"/>
            <a:r>
              <a:rPr lang="es-ES" sz="1800" dirty="0" smtClean="0"/>
              <a:t>Extremidades superiores junto al tronco</a:t>
            </a:r>
            <a:endParaRPr lang="es-BO" sz="1800" dirty="0" smtClean="0"/>
          </a:p>
          <a:p>
            <a:pPr lvl="0"/>
            <a:r>
              <a:rPr lang="es-ES" sz="1800" dirty="0" smtClean="0"/>
              <a:t>Rodillas flexionadas</a:t>
            </a:r>
            <a:endParaRPr lang="es-BO" sz="1800" dirty="0" smtClean="0"/>
          </a:p>
          <a:p>
            <a:pPr lvl="0"/>
            <a:r>
              <a:rPr lang="es-ES" sz="1800" dirty="0" smtClean="0"/>
              <a:t>Pies en flexión dorsal</a:t>
            </a:r>
            <a:endParaRPr lang="es-BO" sz="1800" dirty="0" smtClean="0"/>
          </a:p>
          <a:p>
            <a:endParaRPr lang="es-BO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428596" y="1357298"/>
            <a:ext cx="3657600" cy="571504"/>
          </a:xfrm>
        </p:spPr>
        <p:txBody>
          <a:bodyPr/>
          <a:lstStyle/>
          <a:p>
            <a:pPr algn="ctr"/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Dorsal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286248" y="1357298"/>
            <a:ext cx="3657600" cy="586930"/>
          </a:xfrm>
        </p:spPr>
        <p:txBody>
          <a:bodyPr/>
          <a:lstStyle/>
          <a:p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ventral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9" name="8 Rectángulo"/>
          <p:cNvSpPr/>
          <p:nvPr/>
        </p:nvSpPr>
        <p:spPr>
          <a:xfrm>
            <a:off x="1142976" y="357166"/>
            <a:ext cx="650085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Primer mes</a:t>
            </a:r>
            <a:endParaRPr lang="es-BO" sz="4000" dirty="0" smtClean="0">
              <a:latin typeface="Curlz MT" pitchFamily="82" charset="0"/>
            </a:endParaRPr>
          </a:p>
        </p:txBody>
      </p:sp>
      <p:pic>
        <p:nvPicPr>
          <p:cNvPr id="10" name="9 Imagen" descr="D:\Documentos\FOTOS BEBE\DSCF046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4714884"/>
            <a:ext cx="300039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D:\Documentos\FOTOS BEBE\DSCF048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10" y="4429132"/>
            <a:ext cx="2948941" cy="203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>
          <a:xfrm>
            <a:off x="428596" y="2071678"/>
            <a:ext cx="3657600" cy="3886200"/>
          </a:xfrm>
        </p:spPr>
        <p:txBody>
          <a:bodyPr>
            <a:normAutofit/>
          </a:bodyPr>
          <a:lstStyle/>
          <a:p>
            <a:pPr lvl="0"/>
            <a:r>
              <a:rPr lang="es-ES" sz="1800" dirty="0" smtClean="0"/>
              <a:t>Postura de flexión</a:t>
            </a:r>
            <a:endParaRPr lang="es-BO" sz="1800" dirty="0" smtClean="0"/>
          </a:p>
          <a:p>
            <a:pPr lvl="0"/>
            <a:r>
              <a:rPr lang="es-ES" sz="1800" dirty="0" smtClean="0"/>
              <a:t>Brazos juntos al cuerpo </a:t>
            </a:r>
            <a:endParaRPr lang="es-BO" sz="1800" dirty="0" smtClean="0"/>
          </a:p>
          <a:p>
            <a:pPr lvl="0"/>
            <a:r>
              <a:rPr lang="es-ES" sz="1800" dirty="0" smtClean="0"/>
              <a:t>Tronco en simetría</a:t>
            </a:r>
            <a:endParaRPr lang="es-BO" sz="1800" dirty="0" smtClean="0"/>
          </a:p>
          <a:p>
            <a:endParaRPr lang="es-BO" sz="1800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"/>
          </p:nvPr>
        </p:nvSpPr>
        <p:spPr>
          <a:xfrm>
            <a:off x="4286248" y="2000240"/>
            <a:ext cx="3657600" cy="3886200"/>
          </a:xfrm>
        </p:spPr>
        <p:txBody>
          <a:bodyPr>
            <a:normAutofit/>
          </a:bodyPr>
          <a:lstStyle/>
          <a:p>
            <a:r>
              <a:rPr lang="es-BO" sz="1800" dirty="0" smtClean="0"/>
              <a:t>Levanta la cabeza</a:t>
            </a:r>
          </a:p>
          <a:p>
            <a:r>
              <a:rPr lang="es-BO" sz="1800" dirty="0" smtClean="0"/>
              <a:t>Se apoya brevemente en los antebrazos</a:t>
            </a:r>
          </a:p>
          <a:p>
            <a:r>
              <a:rPr lang="es-BO" sz="1800" dirty="0" smtClean="0"/>
              <a:t>Desplaza el peso del cuerpo más hacia el esternón</a:t>
            </a:r>
          </a:p>
          <a:p>
            <a:r>
              <a:rPr lang="es-BO" sz="1800" dirty="0" smtClean="0"/>
              <a:t>Disminuye el fuerte </a:t>
            </a:r>
            <a:r>
              <a:rPr lang="es-BO" sz="1800" dirty="0" err="1" smtClean="0"/>
              <a:t>encongimiento</a:t>
            </a:r>
            <a:r>
              <a:rPr lang="es-BO" sz="1800" dirty="0" smtClean="0"/>
              <a:t> de las piernas.</a:t>
            </a:r>
          </a:p>
          <a:p>
            <a:pPr lvl="0"/>
            <a:r>
              <a:rPr lang="es-ES" sz="1800" dirty="0" smtClean="0"/>
              <a:t>Pies en dorsiflexión</a:t>
            </a:r>
            <a:endParaRPr lang="es-BO" sz="1800" dirty="0" smtClean="0"/>
          </a:p>
          <a:p>
            <a:endParaRPr lang="es-BO" dirty="0" smtClean="0"/>
          </a:p>
          <a:p>
            <a:endParaRPr lang="es-BO" dirty="0"/>
          </a:p>
        </p:txBody>
      </p:sp>
      <p:sp>
        <p:nvSpPr>
          <p:cNvPr id="9" name="8 Rectángulo"/>
          <p:cNvSpPr/>
          <p:nvPr/>
        </p:nvSpPr>
        <p:spPr>
          <a:xfrm>
            <a:off x="1142976" y="357166"/>
            <a:ext cx="650085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Segundo mes</a:t>
            </a:r>
            <a:endParaRPr lang="es-BO" sz="4000" dirty="0" smtClean="0">
              <a:latin typeface="Curlz MT" pitchFamily="82" charset="0"/>
            </a:endParaRPr>
          </a:p>
        </p:txBody>
      </p:sp>
      <p:sp>
        <p:nvSpPr>
          <p:cNvPr id="10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500034" y="1285860"/>
            <a:ext cx="3657600" cy="658368"/>
          </a:xfrm>
        </p:spPr>
        <p:txBody>
          <a:bodyPr/>
          <a:lstStyle/>
          <a:p>
            <a:pPr algn="ctr"/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Dorsal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11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286248" y="1285860"/>
            <a:ext cx="3657600" cy="658368"/>
          </a:xfrm>
        </p:spPr>
        <p:txBody>
          <a:bodyPr/>
          <a:lstStyle/>
          <a:p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ventral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pic>
        <p:nvPicPr>
          <p:cNvPr id="7" name="6 Imagen" descr="D:\Documentos\FOTOS BEBE\DSCF046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38" y="4643446"/>
            <a:ext cx="3163255" cy="203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D:\Documentos\FOTOS BEBE\DSCF048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3214686"/>
            <a:ext cx="3234693" cy="331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BO" dirty="0" smtClean="0"/>
              <a:t/>
            </a:r>
            <a:br>
              <a:rPr lang="es-BO" dirty="0" smtClean="0"/>
            </a:br>
            <a:endParaRPr lang="es-BO" dirty="0"/>
          </a:p>
        </p:txBody>
      </p:sp>
      <p:pic>
        <p:nvPicPr>
          <p:cNvPr id="5" name="4 Marcador de contenido" descr="http://www.psicofarmacos.info/images/graficos/cortex_indepth_large.jpg"/>
          <p:cNvPicPr>
            <a:picLocks noGrp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285720" y="1357298"/>
            <a:ext cx="3657600" cy="3172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6 Marcador de contenido"/>
          <p:cNvSpPr>
            <a:spLocks noGrp="1"/>
          </p:cNvSpPr>
          <p:nvPr>
            <p:ph sz="quarter" idx="2"/>
          </p:nvPr>
        </p:nvSpPr>
        <p:spPr>
          <a:xfrm>
            <a:off x="4270248" y="1214422"/>
            <a:ext cx="4087966" cy="5357850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s-BO" b="1" dirty="0" smtClean="0"/>
              <a:t>Lóbulo FRONTAL</a:t>
            </a:r>
            <a:endParaRPr lang="es-BO" dirty="0" smtClean="0"/>
          </a:p>
          <a:p>
            <a:pPr>
              <a:buNone/>
            </a:pPr>
            <a:r>
              <a:rPr lang="es-BO" dirty="0" smtClean="0"/>
              <a:t>    Se encuentra el área 4 de </a:t>
            </a:r>
            <a:r>
              <a:rPr lang="es-BO" dirty="0" err="1" smtClean="0"/>
              <a:t>Brodman</a:t>
            </a:r>
            <a:r>
              <a:rPr lang="es-BO" dirty="0" smtClean="0"/>
              <a:t> que tiene una función netamente </a:t>
            </a:r>
            <a:r>
              <a:rPr lang="es-BO" b="1" dirty="0" smtClean="0">
                <a:solidFill>
                  <a:srgbClr val="7030A0"/>
                </a:solidFill>
              </a:rPr>
              <a:t>MOTORA</a:t>
            </a:r>
            <a:r>
              <a:rPr lang="es-BO" dirty="0" smtClean="0"/>
              <a:t> porque origina las fibras de la vía piramidal.</a:t>
            </a:r>
          </a:p>
          <a:p>
            <a:r>
              <a:rPr lang="es-BO" dirty="0" smtClean="0"/>
              <a:t>También se encuentra el </a:t>
            </a:r>
            <a:r>
              <a:rPr lang="es-BO" b="1" dirty="0" smtClean="0">
                <a:solidFill>
                  <a:srgbClr val="7030A0"/>
                </a:solidFill>
              </a:rPr>
              <a:t>área de BROCA </a:t>
            </a:r>
            <a:r>
              <a:rPr lang="es-BO" dirty="0" smtClean="0">
                <a:solidFill>
                  <a:schemeClr val="accent1">
                    <a:lumMod val="75000"/>
                  </a:schemeClr>
                </a:solidFill>
              </a:rPr>
              <a:t>responsable del leguaje expresivo u oral.</a:t>
            </a:r>
          </a:p>
          <a:p>
            <a:r>
              <a:rPr lang="es-BO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BO" dirty="0" smtClean="0"/>
              <a:t>Sus lesiones determinan incapacidad para expresar el pensamiento por medio de la palabra (</a:t>
            </a:r>
            <a:r>
              <a:rPr lang="es-BO" dirty="0" err="1" smtClean="0"/>
              <a:t>anartria</a:t>
            </a:r>
            <a:r>
              <a:rPr lang="es-BO" dirty="0" smtClean="0"/>
              <a:t> o dificultad para articular la palabra (disartria).</a:t>
            </a:r>
          </a:p>
          <a:p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1000100" y="357166"/>
            <a:ext cx="6786610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3200" b="1" dirty="0" smtClean="0">
                <a:latin typeface="Curlz MT" pitchFamily="82" charset="0"/>
              </a:rPr>
              <a:t>Configuración externa</a:t>
            </a:r>
            <a:endParaRPr lang="es-BO" sz="3200" dirty="0">
              <a:latin typeface="Curlz MT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>
          <a:xfrm>
            <a:off x="285720" y="1785926"/>
            <a:ext cx="3857652" cy="3357586"/>
          </a:xfrm>
        </p:spPr>
        <p:txBody>
          <a:bodyPr>
            <a:normAutofit fontScale="92500" lnSpcReduction="20000"/>
          </a:bodyPr>
          <a:lstStyle/>
          <a:p>
            <a:r>
              <a:rPr lang="es-BO" sz="1900" dirty="0" smtClean="0"/>
              <a:t>Juega con sus manos y a la vez encoge las piernas</a:t>
            </a:r>
          </a:p>
          <a:p>
            <a:r>
              <a:rPr lang="es-BO" sz="1900" dirty="0" smtClean="0"/>
              <a:t>Mantiene el equilibrio sobre la espalda</a:t>
            </a:r>
          </a:p>
          <a:p>
            <a:pPr lvl="0"/>
            <a:r>
              <a:rPr lang="es-ES" sz="1900" dirty="0" smtClean="0"/>
              <a:t>Permanece en forma simétrica y gira hacia ambos lados</a:t>
            </a:r>
            <a:endParaRPr lang="es-BO" sz="1900" dirty="0" smtClean="0"/>
          </a:p>
          <a:p>
            <a:pPr lvl="0"/>
            <a:r>
              <a:rPr lang="es-ES" sz="1900" dirty="0" smtClean="0"/>
              <a:t>La rotación deja de ser en bloque para ser segmentada</a:t>
            </a:r>
            <a:endParaRPr lang="es-BO" sz="1900" dirty="0" smtClean="0"/>
          </a:p>
          <a:p>
            <a:pPr lvl="0"/>
            <a:r>
              <a:rPr lang="es-ES" sz="1900" dirty="0" smtClean="0"/>
              <a:t>Mantiene la cabeza en línea media</a:t>
            </a:r>
            <a:endParaRPr lang="es-BO" sz="1900" dirty="0" smtClean="0"/>
          </a:p>
          <a:p>
            <a:pPr lvl="0"/>
            <a:r>
              <a:rPr lang="es-ES" sz="1900" dirty="0" smtClean="0"/>
              <a:t>Extremidades inferiores con rotación externa desde cadera y ABD.</a:t>
            </a:r>
            <a:endParaRPr lang="es-BO" sz="1900" dirty="0" smtClean="0"/>
          </a:p>
          <a:p>
            <a:endParaRPr lang="es-BO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"/>
          </p:nvPr>
        </p:nvSpPr>
        <p:spPr>
          <a:xfrm>
            <a:off x="4286248" y="1857364"/>
            <a:ext cx="4429156" cy="271464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s-ES" sz="1800" dirty="0" smtClean="0"/>
              <a:t>Eleva la cabeza hasta 45°</a:t>
            </a:r>
            <a:endParaRPr lang="es-BO" sz="1800" dirty="0" smtClean="0"/>
          </a:p>
          <a:p>
            <a:pPr lvl="0"/>
            <a:r>
              <a:rPr lang="es-ES" sz="1800" dirty="0" smtClean="0"/>
              <a:t>Mueve su cabeza de un lado a otro</a:t>
            </a:r>
            <a:endParaRPr lang="es-BO" sz="1800" dirty="0" smtClean="0"/>
          </a:p>
          <a:p>
            <a:pPr lvl="0"/>
            <a:r>
              <a:rPr lang="es-ES" sz="1800" dirty="0" smtClean="0"/>
              <a:t>Las manos pueden estar cerradas pero también abiertas</a:t>
            </a:r>
            <a:endParaRPr lang="es-BO" sz="1800" dirty="0" smtClean="0"/>
          </a:p>
          <a:p>
            <a:pPr lvl="0"/>
            <a:r>
              <a:rPr lang="es-ES" sz="1800" dirty="0" smtClean="0"/>
              <a:t>Extensión de la nuca y el tórax, también de la cadera</a:t>
            </a:r>
            <a:endParaRPr lang="es-BO" sz="1800" dirty="0" smtClean="0"/>
          </a:p>
          <a:p>
            <a:pPr lvl="0"/>
            <a:r>
              <a:rPr lang="es-ES" sz="1800" dirty="0" smtClean="0"/>
              <a:t>El niño patalea en forma alternada en el eje del tronco</a:t>
            </a:r>
            <a:endParaRPr lang="es-BO" sz="1800" dirty="0" smtClean="0"/>
          </a:p>
          <a:p>
            <a:pPr lvl="0"/>
            <a:r>
              <a:rPr lang="es-ES" sz="1800" dirty="0" smtClean="0"/>
              <a:t>Pies en dorsiflexión o extensión, rodillas flexionadas</a:t>
            </a:r>
            <a:endParaRPr lang="es-BO" sz="1800" dirty="0" smtClean="0"/>
          </a:p>
          <a:p>
            <a:endParaRPr lang="es-BO" dirty="0"/>
          </a:p>
        </p:txBody>
      </p:sp>
      <p:sp>
        <p:nvSpPr>
          <p:cNvPr id="7" name="6 Rectángulo"/>
          <p:cNvSpPr/>
          <p:nvPr/>
        </p:nvSpPr>
        <p:spPr>
          <a:xfrm>
            <a:off x="1285852" y="214290"/>
            <a:ext cx="650085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Tercer mes</a:t>
            </a:r>
            <a:endParaRPr lang="es-BO" sz="4000" dirty="0" smtClean="0">
              <a:latin typeface="Curlz MT" pitchFamily="82" charset="0"/>
            </a:endParaRPr>
          </a:p>
        </p:txBody>
      </p:sp>
      <p:sp>
        <p:nvSpPr>
          <p:cNvPr id="8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214810" y="1142984"/>
            <a:ext cx="3657600" cy="658368"/>
          </a:xfrm>
        </p:spPr>
        <p:txBody>
          <a:bodyPr/>
          <a:lstStyle/>
          <a:p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ventral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9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357158" y="1071546"/>
            <a:ext cx="3657600" cy="658368"/>
          </a:xfrm>
        </p:spPr>
        <p:txBody>
          <a:bodyPr/>
          <a:lstStyle/>
          <a:p>
            <a:pPr algn="ctr"/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Dorsal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pic>
        <p:nvPicPr>
          <p:cNvPr id="10" name="9 Imagen" descr="D:\Documentos\FOTOS BEBE\DSCF046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4429132"/>
            <a:ext cx="3969056" cy="2285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D:\Documentos\FOTOS BEBE\DSCF048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3" y="5110126"/>
            <a:ext cx="3714776" cy="1747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>
          <a:xfrm>
            <a:off x="500034" y="2143116"/>
            <a:ext cx="3929090" cy="2428892"/>
          </a:xfrm>
        </p:spPr>
        <p:txBody>
          <a:bodyPr>
            <a:normAutofit fontScale="25000" lnSpcReduction="20000"/>
          </a:bodyPr>
          <a:lstStyle/>
          <a:p>
            <a:r>
              <a:rPr lang="es-BO" sz="7200" dirty="0" smtClean="0"/>
              <a:t>Se coge las manos también los pies </a:t>
            </a:r>
          </a:p>
          <a:p>
            <a:r>
              <a:rPr lang="es-BO" sz="7200" dirty="0" smtClean="0"/>
              <a:t>Descubre sus manos con la boca</a:t>
            </a:r>
          </a:p>
          <a:p>
            <a:r>
              <a:rPr lang="es-BO" sz="7200" dirty="0" smtClean="0"/>
              <a:t>Descubre sus muslos con las manos</a:t>
            </a:r>
          </a:p>
          <a:p>
            <a:r>
              <a:rPr lang="es-BO" sz="7200" dirty="0" smtClean="0"/>
              <a:t>Las manos agarran los pies </a:t>
            </a:r>
          </a:p>
          <a:p>
            <a:pPr lvl="0"/>
            <a:r>
              <a:rPr lang="es-BO" sz="7200" dirty="0" smtClean="0"/>
              <a:t>Yace en posición sedente sobre la espalda</a:t>
            </a:r>
          </a:p>
          <a:p>
            <a:endParaRPr lang="es-BO" dirty="0" smtClean="0"/>
          </a:p>
          <a:p>
            <a:endParaRPr lang="es-BO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"/>
          </p:nvPr>
        </p:nvSpPr>
        <p:spPr>
          <a:xfrm>
            <a:off x="4500562" y="1643050"/>
            <a:ext cx="4429156" cy="2638436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s-ES" dirty="0" smtClean="0"/>
              <a:t>Mantiene simetría</a:t>
            </a:r>
          </a:p>
          <a:p>
            <a:pPr lvl="0"/>
            <a:r>
              <a:rPr lang="es-ES" dirty="0" smtClean="0"/>
              <a:t>Mantiene equilibrio sobre el abdomen</a:t>
            </a:r>
            <a:endParaRPr lang="es-BO" dirty="0" smtClean="0"/>
          </a:p>
          <a:p>
            <a:pPr lvl="0"/>
            <a:r>
              <a:rPr lang="es-ES" dirty="0" smtClean="0"/>
              <a:t>Manos aun cerradas</a:t>
            </a:r>
            <a:endParaRPr lang="es-BO" dirty="0" smtClean="0"/>
          </a:p>
          <a:p>
            <a:pPr lvl="0"/>
            <a:r>
              <a:rPr lang="es-ES" dirty="0" smtClean="0"/>
              <a:t>Extensión de tronco y caderas</a:t>
            </a:r>
            <a:endParaRPr lang="es-BO" dirty="0" smtClean="0"/>
          </a:p>
          <a:p>
            <a:pPr lvl="0"/>
            <a:r>
              <a:rPr lang="es-ES" dirty="0" smtClean="0"/>
              <a:t>Pataleo alterno</a:t>
            </a:r>
          </a:p>
          <a:p>
            <a:pPr lvl="0"/>
            <a:r>
              <a:rPr lang="es-ES" dirty="0" smtClean="0"/>
              <a:t>Levanta un brazo apoyándose en el otro</a:t>
            </a:r>
          </a:p>
          <a:p>
            <a:pPr lvl="0"/>
            <a:r>
              <a:rPr lang="es-ES" dirty="0" smtClean="0"/>
              <a:t>Comienza a desplazar el equilibrio a un lado</a:t>
            </a:r>
            <a:endParaRPr lang="es-BO" dirty="0" smtClean="0"/>
          </a:p>
          <a:p>
            <a:endParaRPr lang="es-BO" dirty="0"/>
          </a:p>
        </p:txBody>
      </p:sp>
      <p:sp>
        <p:nvSpPr>
          <p:cNvPr id="7" name="6 Rectángulo"/>
          <p:cNvSpPr/>
          <p:nvPr/>
        </p:nvSpPr>
        <p:spPr>
          <a:xfrm>
            <a:off x="285720" y="142852"/>
            <a:ext cx="3571900" cy="857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Cuarto y quinto mes</a:t>
            </a:r>
            <a:endParaRPr lang="es-BO" sz="4000" dirty="0" smtClean="0">
              <a:latin typeface="Curlz MT" pitchFamily="82" charset="0"/>
            </a:endParaRPr>
          </a:p>
        </p:txBody>
      </p:sp>
      <p:sp>
        <p:nvSpPr>
          <p:cNvPr id="8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572000" y="1000108"/>
            <a:ext cx="3657600" cy="658368"/>
          </a:xfrm>
        </p:spPr>
        <p:txBody>
          <a:bodyPr/>
          <a:lstStyle/>
          <a:p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ventral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9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357158" y="1357298"/>
            <a:ext cx="3657600" cy="658368"/>
          </a:xfrm>
        </p:spPr>
        <p:txBody>
          <a:bodyPr/>
          <a:lstStyle/>
          <a:p>
            <a:pPr algn="ctr"/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Dorsal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10" name="9 Rectángulo"/>
          <p:cNvSpPr/>
          <p:nvPr/>
        </p:nvSpPr>
        <p:spPr>
          <a:xfrm>
            <a:off x="4500562" y="142852"/>
            <a:ext cx="3571900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Cuarto mes</a:t>
            </a:r>
            <a:endParaRPr lang="es-BO" sz="4000" dirty="0" smtClean="0">
              <a:latin typeface="Curlz MT" pitchFamily="82" charset="0"/>
            </a:endParaRPr>
          </a:p>
        </p:txBody>
      </p:sp>
      <p:pic>
        <p:nvPicPr>
          <p:cNvPr id="11" name="10 Imagen" descr="D:\Documentos\FOTOS BEBE\DSCF046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4876" y="3786190"/>
            <a:ext cx="314327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Imagen" descr="D:\Documentos\FOTOS BEBE\DSCF046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5072074"/>
            <a:ext cx="3429025" cy="178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13 Imagen" descr="D:\Documentos\FOTOS BEBE\DSCF0487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4286256"/>
            <a:ext cx="3214710" cy="2247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>
          <a:xfrm>
            <a:off x="357158" y="1857364"/>
            <a:ext cx="3657600" cy="3886200"/>
          </a:xfrm>
        </p:spPr>
        <p:txBody>
          <a:bodyPr>
            <a:normAutofit/>
          </a:bodyPr>
          <a:lstStyle/>
          <a:p>
            <a:pPr lvl="0"/>
            <a:r>
              <a:rPr lang="es-ES" sz="1800" dirty="0" smtClean="0"/>
              <a:t>Pataleo bilateral</a:t>
            </a:r>
            <a:endParaRPr lang="es-BO" sz="1800" dirty="0" smtClean="0"/>
          </a:p>
          <a:p>
            <a:pPr lvl="0"/>
            <a:r>
              <a:rPr lang="es-ES" sz="1800" dirty="0" err="1" smtClean="0"/>
              <a:t>Hiperextensión</a:t>
            </a:r>
            <a:r>
              <a:rPr lang="es-ES" sz="1800" dirty="0" smtClean="0"/>
              <a:t> del tronco</a:t>
            </a:r>
            <a:endParaRPr lang="es-BO" sz="1800" dirty="0" smtClean="0"/>
          </a:p>
          <a:p>
            <a:pPr lvl="0"/>
            <a:r>
              <a:rPr lang="es-ES" sz="1800" dirty="0" smtClean="0"/>
              <a:t>Movimientos más coordinados</a:t>
            </a:r>
            <a:endParaRPr lang="es-BO" sz="1800" dirty="0" smtClean="0"/>
          </a:p>
          <a:p>
            <a:endParaRPr lang="es-BO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"/>
          </p:nvPr>
        </p:nvSpPr>
        <p:spPr>
          <a:xfrm>
            <a:off x="4429124" y="1785926"/>
            <a:ext cx="4429156" cy="2281246"/>
          </a:xfrm>
        </p:spPr>
        <p:txBody>
          <a:bodyPr>
            <a:noAutofit/>
          </a:bodyPr>
          <a:lstStyle/>
          <a:p>
            <a:r>
              <a:rPr lang="es-BO" sz="1800" dirty="0" smtClean="0"/>
              <a:t>Extiende los brazos hacia adelante</a:t>
            </a:r>
          </a:p>
          <a:p>
            <a:r>
              <a:rPr lang="es-BO" sz="1800" dirty="0" smtClean="0"/>
              <a:t>Desplaza el peso del cuerpo al abdomen</a:t>
            </a:r>
          </a:p>
          <a:p>
            <a:pPr lvl="0"/>
            <a:r>
              <a:rPr lang="es-BO" sz="1800" dirty="0" smtClean="0"/>
              <a:t>Rodillas flexionadas y las piernas se agitan en el aire</a:t>
            </a:r>
          </a:p>
          <a:p>
            <a:pPr lvl="0"/>
            <a:r>
              <a:rPr lang="es-ES" sz="1800" dirty="0" smtClean="0"/>
              <a:t>Apoyo de antebrazo</a:t>
            </a:r>
            <a:endParaRPr lang="es-BO" sz="1800" dirty="0" smtClean="0"/>
          </a:p>
          <a:p>
            <a:r>
              <a:rPr lang="es-BO" sz="1800" dirty="0" smtClean="0"/>
              <a:t>Puede existir </a:t>
            </a:r>
            <a:r>
              <a:rPr lang="es-BO" sz="1800" dirty="0" err="1" smtClean="0"/>
              <a:t>Landau</a:t>
            </a:r>
            <a:endParaRPr lang="es-BO" sz="1800" dirty="0"/>
          </a:p>
        </p:txBody>
      </p:sp>
      <p:sp>
        <p:nvSpPr>
          <p:cNvPr id="7" name="6 Rectángulo"/>
          <p:cNvSpPr/>
          <p:nvPr/>
        </p:nvSpPr>
        <p:spPr>
          <a:xfrm>
            <a:off x="1142976" y="142852"/>
            <a:ext cx="650085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Quinto mes</a:t>
            </a:r>
            <a:endParaRPr lang="es-BO" sz="4000" dirty="0" smtClean="0">
              <a:latin typeface="Curlz MT" pitchFamily="82" charset="0"/>
            </a:endParaRPr>
          </a:p>
        </p:txBody>
      </p:sp>
      <p:sp>
        <p:nvSpPr>
          <p:cNvPr id="8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643438" y="1000108"/>
            <a:ext cx="3657600" cy="658368"/>
          </a:xfrm>
        </p:spPr>
        <p:txBody>
          <a:bodyPr/>
          <a:lstStyle/>
          <a:p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ventral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9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357158" y="1071546"/>
            <a:ext cx="3657600" cy="658368"/>
          </a:xfrm>
        </p:spPr>
        <p:txBody>
          <a:bodyPr/>
          <a:lstStyle/>
          <a:p>
            <a:pPr algn="ctr"/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Dorsal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pic>
        <p:nvPicPr>
          <p:cNvPr id="10" name="9 Imagen" descr="D:\Documentos\FOTOS BEBE\DSCF047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4143380"/>
            <a:ext cx="2143140" cy="203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D:\Documentos\FOTOS BEBE\DSCF047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4719623"/>
            <a:ext cx="2500298" cy="2138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Imagen" descr="D:\Documentos\FOTOS BEBE\DSCF0486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57224" y="3929066"/>
            <a:ext cx="278608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>
          <a:xfrm>
            <a:off x="500034" y="1928802"/>
            <a:ext cx="3657600" cy="3886200"/>
          </a:xfrm>
        </p:spPr>
        <p:txBody>
          <a:bodyPr>
            <a:normAutofit/>
          </a:bodyPr>
          <a:lstStyle/>
          <a:p>
            <a:pPr lvl="0"/>
            <a:r>
              <a:rPr lang="es-ES" sz="1800" dirty="0" smtClean="0"/>
              <a:t>Gira decúbito dorsal a ventral</a:t>
            </a:r>
            <a:endParaRPr lang="es-BO" sz="1800" dirty="0" smtClean="0"/>
          </a:p>
          <a:p>
            <a:r>
              <a:rPr lang="es-BO" sz="1800" dirty="0" smtClean="0"/>
              <a:t>Juega con sus pies </a:t>
            </a:r>
            <a:r>
              <a:rPr lang="es-ES" sz="1800" dirty="0" smtClean="0"/>
              <a:t>y palpa su cuerpo</a:t>
            </a:r>
            <a:endParaRPr lang="es-BO" sz="1800" dirty="0" smtClean="0"/>
          </a:p>
          <a:p>
            <a:pPr lvl="0"/>
            <a:r>
              <a:rPr lang="es-ES" sz="1800" dirty="0" smtClean="0"/>
              <a:t>Tronco en línea media</a:t>
            </a:r>
            <a:endParaRPr lang="es-BO" sz="1800" dirty="0" smtClean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"/>
          </p:nvPr>
        </p:nvSpPr>
        <p:spPr>
          <a:xfrm>
            <a:off x="4357686" y="1857364"/>
            <a:ext cx="4429156" cy="2786082"/>
          </a:xfrm>
        </p:spPr>
        <p:txBody>
          <a:bodyPr>
            <a:normAutofit/>
          </a:bodyPr>
          <a:lstStyle/>
          <a:p>
            <a:r>
              <a:rPr lang="es-BO" sz="1800" dirty="0" smtClean="0"/>
              <a:t>Se apoya con los brazos extendidos en las manos abiertas</a:t>
            </a:r>
          </a:p>
          <a:p>
            <a:r>
              <a:rPr lang="es-BO" sz="1800" dirty="0" smtClean="0"/>
              <a:t>La columna está totalmente estirada. Buen equilibrio</a:t>
            </a:r>
          </a:p>
          <a:p>
            <a:r>
              <a:rPr lang="es-BO" sz="1800" dirty="0" smtClean="0"/>
              <a:t>La pelvis y muslos reposan</a:t>
            </a:r>
          </a:p>
          <a:p>
            <a:pPr lvl="0"/>
            <a:r>
              <a:rPr lang="es-ES" sz="1800" dirty="0" smtClean="0"/>
              <a:t>Descarga de peso sobre uno de los antebrazos</a:t>
            </a:r>
            <a:endParaRPr lang="es-BO" sz="1800" dirty="0" smtClean="0"/>
          </a:p>
          <a:p>
            <a:pPr lvl="0"/>
            <a:r>
              <a:rPr lang="es-ES" sz="1800" dirty="0" smtClean="0"/>
              <a:t>Buena rotación del tronco</a:t>
            </a:r>
            <a:endParaRPr lang="es-BO" sz="1800" dirty="0" smtClean="0"/>
          </a:p>
          <a:p>
            <a:pPr>
              <a:buNone/>
            </a:pPr>
            <a:endParaRPr lang="es-BO" dirty="0" smtClean="0"/>
          </a:p>
          <a:p>
            <a:endParaRPr lang="es-BO" dirty="0"/>
          </a:p>
        </p:txBody>
      </p:sp>
      <p:sp>
        <p:nvSpPr>
          <p:cNvPr id="7" name="6 Rectángulo"/>
          <p:cNvSpPr/>
          <p:nvPr/>
        </p:nvSpPr>
        <p:spPr>
          <a:xfrm>
            <a:off x="1142976" y="357166"/>
            <a:ext cx="650085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Sexto mes</a:t>
            </a:r>
            <a:endParaRPr lang="es-BO" sz="4000" dirty="0" smtClean="0">
              <a:latin typeface="Curlz MT" pitchFamily="82" charset="0"/>
            </a:endParaRPr>
          </a:p>
        </p:txBody>
      </p:sp>
      <p:sp>
        <p:nvSpPr>
          <p:cNvPr id="8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357686" y="1214422"/>
            <a:ext cx="3657600" cy="658368"/>
          </a:xfrm>
        </p:spPr>
        <p:txBody>
          <a:bodyPr/>
          <a:lstStyle/>
          <a:p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ventral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9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500034" y="1214422"/>
            <a:ext cx="3657600" cy="658368"/>
          </a:xfrm>
        </p:spPr>
        <p:txBody>
          <a:bodyPr/>
          <a:lstStyle/>
          <a:p>
            <a:pPr algn="ctr"/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Dorsal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pic>
        <p:nvPicPr>
          <p:cNvPr id="10" name="9 Imagen" descr="D:\Documentos\FOTOS BEBE\DSCF047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6314" y="4429132"/>
            <a:ext cx="3286148" cy="2247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D:\Documentos\FOTOS BEBE\DSCF048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643314"/>
            <a:ext cx="3214710" cy="231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>
          <a:xfrm>
            <a:off x="357158" y="1500174"/>
            <a:ext cx="3657600" cy="3886200"/>
          </a:xfrm>
        </p:spPr>
        <p:txBody>
          <a:bodyPr>
            <a:normAutofit/>
          </a:bodyPr>
          <a:lstStyle/>
          <a:p>
            <a:r>
              <a:rPr lang="es-BO" sz="1800" dirty="0" smtClean="0"/>
              <a:t>Desplaza el peso del cuerpo hacia la cabeza</a:t>
            </a:r>
          </a:p>
          <a:p>
            <a:pPr lvl="0"/>
            <a:r>
              <a:rPr lang="es-ES" sz="1800" dirty="0" smtClean="0"/>
              <a:t>Se vuelve hacia ambos lados (</a:t>
            </a:r>
            <a:r>
              <a:rPr lang="es-ES" sz="1800" dirty="0" err="1" smtClean="0"/>
              <a:t>rolido</a:t>
            </a:r>
            <a:r>
              <a:rPr lang="es-ES" sz="1800" dirty="0" smtClean="0"/>
              <a:t>)</a:t>
            </a:r>
            <a:endParaRPr lang="es-BO" sz="1800" dirty="0" smtClean="0"/>
          </a:p>
          <a:p>
            <a:pPr lvl="0"/>
            <a:r>
              <a:rPr lang="es-ES" sz="1800" dirty="0" smtClean="0"/>
              <a:t>Mete los pies a la boca</a:t>
            </a:r>
            <a:endParaRPr lang="es-BO" sz="1800" dirty="0" smtClean="0"/>
          </a:p>
          <a:p>
            <a:pPr lvl="0"/>
            <a:r>
              <a:rPr lang="es-ES" sz="1800" dirty="0" smtClean="0"/>
              <a:t>Primera fase enano de jardín</a:t>
            </a:r>
            <a:endParaRPr lang="es-BO" sz="1800" dirty="0" smtClean="0"/>
          </a:p>
          <a:p>
            <a:pPr lvl="0"/>
            <a:r>
              <a:rPr lang="es-ES" sz="1800" dirty="0" smtClean="0"/>
              <a:t>Coge cosas situadas al otro lado de su cuerpo</a:t>
            </a:r>
            <a:endParaRPr lang="es-BO" sz="1800" dirty="0" smtClean="0"/>
          </a:p>
          <a:p>
            <a:pPr lvl="0"/>
            <a:r>
              <a:rPr lang="es-ES" sz="1800" dirty="0" smtClean="0"/>
              <a:t>Desaparece el reflejo de prensión palmar</a:t>
            </a:r>
            <a:endParaRPr lang="es-BO" sz="1800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"/>
          </p:nvPr>
        </p:nvSpPr>
        <p:spPr>
          <a:xfrm>
            <a:off x="4286248" y="1643050"/>
            <a:ext cx="4857752" cy="2209808"/>
          </a:xfrm>
        </p:spPr>
        <p:txBody>
          <a:bodyPr>
            <a:normAutofit fontScale="92500"/>
          </a:bodyPr>
          <a:lstStyle/>
          <a:p>
            <a:r>
              <a:rPr lang="es-BO" sz="1900" dirty="0" smtClean="0"/>
              <a:t>Apoyo en manos-muslos</a:t>
            </a:r>
          </a:p>
          <a:p>
            <a:pPr lvl="0"/>
            <a:r>
              <a:rPr lang="es-ES" sz="1900" dirty="0" smtClean="0"/>
              <a:t>Desplaza el peso lateralmente</a:t>
            </a:r>
            <a:endParaRPr lang="es-BO" sz="1900" dirty="0" smtClean="0"/>
          </a:p>
          <a:p>
            <a:pPr lvl="0"/>
            <a:r>
              <a:rPr lang="es-ES" sz="1900" dirty="0" smtClean="0"/>
              <a:t>Desplaza el peso del cuerpo hacia los muslos</a:t>
            </a:r>
            <a:endParaRPr lang="es-BO" sz="1900" dirty="0" smtClean="0"/>
          </a:p>
          <a:p>
            <a:pPr lvl="0"/>
            <a:r>
              <a:rPr lang="es-ES" sz="1900" dirty="0" smtClean="0"/>
              <a:t>Levanta un brazo en apoyo mano-pelvis</a:t>
            </a:r>
            <a:endParaRPr lang="es-BO" sz="1900" dirty="0" smtClean="0"/>
          </a:p>
          <a:p>
            <a:pPr lvl="0"/>
            <a:r>
              <a:rPr lang="es-ES" sz="1900" dirty="0" smtClean="0"/>
              <a:t>Primera fase enano de jardín</a:t>
            </a:r>
            <a:endParaRPr lang="es-BO" sz="1900" dirty="0" smtClean="0"/>
          </a:p>
          <a:p>
            <a:pPr>
              <a:buNone/>
            </a:pPr>
            <a:endParaRPr lang="es-BO" dirty="0"/>
          </a:p>
        </p:txBody>
      </p:sp>
      <p:sp>
        <p:nvSpPr>
          <p:cNvPr id="7" name="6 Rectángulo"/>
          <p:cNvSpPr/>
          <p:nvPr/>
        </p:nvSpPr>
        <p:spPr>
          <a:xfrm>
            <a:off x="1142976" y="142852"/>
            <a:ext cx="650085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Séptimo mes</a:t>
            </a:r>
            <a:endParaRPr lang="es-BO" sz="4000" dirty="0" smtClean="0">
              <a:latin typeface="Curlz MT" pitchFamily="82" charset="0"/>
            </a:endParaRPr>
          </a:p>
        </p:txBody>
      </p:sp>
      <p:sp>
        <p:nvSpPr>
          <p:cNvPr id="8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357686" y="928670"/>
            <a:ext cx="3657600" cy="658368"/>
          </a:xfrm>
        </p:spPr>
        <p:txBody>
          <a:bodyPr/>
          <a:lstStyle/>
          <a:p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ventral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9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428596" y="928670"/>
            <a:ext cx="3657600" cy="571504"/>
          </a:xfrm>
        </p:spPr>
        <p:txBody>
          <a:bodyPr/>
          <a:lstStyle/>
          <a:p>
            <a:pPr algn="ctr"/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Dorsal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pic>
        <p:nvPicPr>
          <p:cNvPr id="10" name="9 Imagen" descr="D:\Documentos\FOTOS BEBE\DSCF047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3857628"/>
            <a:ext cx="2448875" cy="2247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D:\Documentos\FOTOS BEBE\DSCF047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09407" y="4429132"/>
            <a:ext cx="2234593" cy="21765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Imagen" descr="D:\Documentos\FOTOS BEBE\DSCF0489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6200000">
            <a:off x="1035833" y="4179086"/>
            <a:ext cx="2071677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>
          <a:xfrm>
            <a:off x="428596" y="2214554"/>
            <a:ext cx="3657600" cy="2495560"/>
          </a:xfrm>
        </p:spPr>
        <p:txBody>
          <a:bodyPr>
            <a:normAutofit lnSpcReduction="10000"/>
          </a:bodyPr>
          <a:lstStyle/>
          <a:p>
            <a:pPr lvl="0"/>
            <a:r>
              <a:rPr lang="es-ES" sz="1900" dirty="0" smtClean="0"/>
              <a:t>Se incorpora sobre el costado</a:t>
            </a:r>
            <a:endParaRPr lang="es-BO" sz="1900" dirty="0" smtClean="0"/>
          </a:p>
          <a:p>
            <a:pPr lvl="0"/>
            <a:r>
              <a:rPr lang="es-ES" sz="1900" dirty="0" smtClean="0"/>
              <a:t>Intenta llegar a la segunda fase enano de jardín</a:t>
            </a:r>
            <a:endParaRPr lang="es-BO" sz="1900" dirty="0" smtClean="0"/>
          </a:p>
          <a:p>
            <a:pPr lvl="0"/>
            <a:r>
              <a:rPr lang="es-ES" sz="1900" dirty="0" smtClean="0"/>
              <a:t>Logra agarrar un objeto con cada mano</a:t>
            </a:r>
            <a:endParaRPr lang="es-BO" sz="1900" dirty="0" smtClean="0"/>
          </a:p>
          <a:p>
            <a:pPr lvl="0"/>
            <a:r>
              <a:rPr lang="es-ES" sz="1900" dirty="0" smtClean="0"/>
              <a:t>Empieza a agarrar con los dedos extendidos</a:t>
            </a:r>
            <a:endParaRPr lang="es-BO" sz="1900" dirty="0" smtClean="0"/>
          </a:p>
          <a:p>
            <a:endParaRPr lang="es-BO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"/>
          </p:nvPr>
        </p:nvSpPr>
        <p:spPr>
          <a:xfrm>
            <a:off x="4429124" y="2143116"/>
            <a:ext cx="4214842" cy="3886200"/>
          </a:xfrm>
        </p:spPr>
        <p:txBody>
          <a:bodyPr>
            <a:normAutofit/>
          </a:bodyPr>
          <a:lstStyle/>
          <a:p>
            <a:r>
              <a:rPr lang="es-BO" sz="1800" dirty="0" smtClean="0"/>
              <a:t>Apoyo manos rodillas</a:t>
            </a:r>
          </a:p>
          <a:p>
            <a:pPr lvl="0"/>
            <a:r>
              <a:rPr lang="es-ES" sz="1800" dirty="0" smtClean="0"/>
              <a:t>Repta</a:t>
            </a:r>
            <a:endParaRPr lang="es-BO" sz="1800" dirty="0" smtClean="0"/>
          </a:p>
          <a:p>
            <a:pPr lvl="0"/>
            <a:r>
              <a:rPr lang="es-ES" sz="1800" dirty="0" smtClean="0"/>
              <a:t>Gira sobre su propio eje</a:t>
            </a:r>
          </a:p>
          <a:p>
            <a:pPr lvl="0"/>
            <a:r>
              <a:rPr lang="es-ES" sz="1800" dirty="0" smtClean="0"/>
              <a:t>Llega a posición de segundo enano de jardín</a:t>
            </a:r>
            <a:endParaRPr lang="es-BO" sz="1800" dirty="0" smtClean="0"/>
          </a:p>
          <a:p>
            <a:pPr lvl="0"/>
            <a:r>
              <a:rPr lang="es-ES" sz="1800" dirty="0" smtClean="0"/>
              <a:t>Levanta el brazo lateralmente</a:t>
            </a:r>
            <a:endParaRPr lang="es-BO" sz="1800" dirty="0" smtClean="0"/>
          </a:p>
          <a:p>
            <a:pPr lvl="0"/>
            <a:r>
              <a:rPr lang="es-ES" sz="1800" dirty="0" smtClean="0"/>
              <a:t>Gira de prono a supino y de supino a prono con disociación de cinturas</a:t>
            </a:r>
            <a:endParaRPr lang="es-BO" sz="1800" dirty="0" smtClean="0"/>
          </a:p>
          <a:p>
            <a:endParaRPr lang="es-BO" dirty="0"/>
          </a:p>
        </p:txBody>
      </p:sp>
      <p:sp>
        <p:nvSpPr>
          <p:cNvPr id="7" name="6 Rectángulo"/>
          <p:cNvSpPr/>
          <p:nvPr/>
        </p:nvSpPr>
        <p:spPr>
          <a:xfrm>
            <a:off x="1142976" y="357166"/>
            <a:ext cx="650085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Octavo  mes</a:t>
            </a:r>
            <a:endParaRPr lang="es-BO" sz="4000" dirty="0" smtClean="0">
              <a:latin typeface="Curlz MT" pitchFamily="82" charset="0"/>
            </a:endParaRPr>
          </a:p>
        </p:txBody>
      </p:sp>
      <p:sp>
        <p:nvSpPr>
          <p:cNvPr id="8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357686" y="1357298"/>
            <a:ext cx="3657600" cy="658368"/>
          </a:xfrm>
        </p:spPr>
        <p:txBody>
          <a:bodyPr/>
          <a:lstStyle/>
          <a:p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ventral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9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428596" y="1357298"/>
            <a:ext cx="3657600" cy="658368"/>
          </a:xfrm>
        </p:spPr>
        <p:txBody>
          <a:bodyPr/>
          <a:lstStyle/>
          <a:p>
            <a:pPr algn="ctr"/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Dorsal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pic>
        <p:nvPicPr>
          <p:cNvPr id="10" name="9 Imagen" descr="D:\Documentos\FOTOS BEBE\DSCF047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9190" y="4786322"/>
            <a:ext cx="3143272" cy="18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D:\Documentos\FOTOS BEBE\DSCF0490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48" y="4572008"/>
            <a:ext cx="3020379" cy="19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>
          <a:xfrm>
            <a:off x="357158" y="2000240"/>
            <a:ext cx="3657600" cy="3886200"/>
          </a:xfrm>
        </p:spPr>
        <p:txBody>
          <a:bodyPr>
            <a:normAutofit/>
          </a:bodyPr>
          <a:lstStyle/>
          <a:p>
            <a:r>
              <a:rPr lang="es-BO" sz="1800" dirty="0" smtClean="0"/>
              <a:t>Llega segundo enano de jardín</a:t>
            </a:r>
          </a:p>
          <a:p>
            <a:r>
              <a:rPr lang="es-BO" sz="1800" dirty="0" smtClean="0"/>
              <a:t>Se sienta oblicuamente</a:t>
            </a:r>
          </a:p>
          <a:p>
            <a:pPr lvl="0"/>
            <a:r>
              <a:rPr lang="es-ES" sz="1800" dirty="0" smtClean="0"/>
              <a:t>Logra sentarse solo</a:t>
            </a:r>
            <a:endParaRPr lang="es-BO" sz="1800" dirty="0" smtClean="0"/>
          </a:p>
          <a:p>
            <a:pPr lvl="0"/>
            <a:r>
              <a:rPr lang="es-ES" sz="1800" dirty="0" smtClean="0"/>
              <a:t>Logra cuadrúpeda y comienza a gatear</a:t>
            </a:r>
            <a:endParaRPr lang="es-BO" sz="1800" dirty="0" smtClean="0"/>
          </a:p>
          <a:p>
            <a:endParaRPr lang="es-BO" sz="1800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"/>
          </p:nvPr>
        </p:nvSpPr>
        <p:spPr>
          <a:xfrm>
            <a:off x="4357686" y="1714488"/>
            <a:ext cx="4643470" cy="3886200"/>
          </a:xfrm>
        </p:spPr>
        <p:txBody>
          <a:bodyPr>
            <a:normAutofit/>
          </a:bodyPr>
          <a:lstStyle/>
          <a:p>
            <a:r>
              <a:rPr lang="es-BO" sz="1800" dirty="0" smtClean="0"/>
              <a:t>Repta </a:t>
            </a:r>
          </a:p>
          <a:p>
            <a:r>
              <a:rPr lang="es-BO" sz="1800" dirty="0" smtClean="0"/>
              <a:t>Desplaza el peso del cuerpo hacia el costado y hacia adelante</a:t>
            </a:r>
          </a:p>
          <a:p>
            <a:pPr lvl="0"/>
            <a:r>
              <a:rPr lang="es-ES" sz="1800" dirty="0" smtClean="0"/>
              <a:t>Llega a la posición sentado</a:t>
            </a:r>
            <a:endParaRPr lang="es-BO" sz="1800" dirty="0" smtClean="0"/>
          </a:p>
          <a:p>
            <a:pPr lvl="0"/>
            <a:r>
              <a:rPr lang="es-ES" sz="1800" dirty="0" smtClean="0"/>
              <a:t>Posición cuatro puntos</a:t>
            </a:r>
            <a:endParaRPr lang="es-BO" sz="1800" dirty="0" smtClean="0"/>
          </a:p>
          <a:p>
            <a:r>
              <a:rPr lang="es-BO" sz="1800" dirty="0" smtClean="0"/>
              <a:t>Gateo descoordinado</a:t>
            </a:r>
            <a:endParaRPr lang="es-BO" sz="1800" dirty="0"/>
          </a:p>
        </p:txBody>
      </p:sp>
      <p:sp>
        <p:nvSpPr>
          <p:cNvPr id="7" name="6 Rectángulo"/>
          <p:cNvSpPr/>
          <p:nvPr/>
        </p:nvSpPr>
        <p:spPr>
          <a:xfrm>
            <a:off x="4572000" y="357166"/>
            <a:ext cx="414340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latin typeface="Curlz MT" pitchFamily="82" charset="0"/>
              </a:rPr>
              <a:t>Noveno -décimo mes</a:t>
            </a:r>
            <a:endParaRPr lang="es-BO" sz="3600" dirty="0" smtClean="0">
              <a:latin typeface="Curlz MT" pitchFamily="82" charset="0"/>
            </a:endParaRPr>
          </a:p>
        </p:txBody>
      </p:sp>
      <p:sp>
        <p:nvSpPr>
          <p:cNvPr id="8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857752" y="1142984"/>
            <a:ext cx="3657600" cy="658368"/>
          </a:xfrm>
        </p:spPr>
        <p:txBody>
          <a:bodyPr/>
          <a:lstStyle/>
          <a:p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ventral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9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428596" y="1285860"/>
            <a:ext cx="3657600" cy="658368"/>
          </a:xfrm>
        </p:spPr>
        <p:txBody>
          <a:bodyPr/>
          <a:lstStyle/>
          <a:p>
            <a:pPr algn="ctr"/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Dorsal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10" name="9 Rectángulo"/>
          <p:cNvSpPr/>
          <p:nvPr/>
        </p:nvSpPr>
        <p:spPr>
          <a:xfrm>
            <a:off x="357158" y="357166"/>
            <a:ext cx="400052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latin typeface="Curlz MT" pitchFamily="82" charset="0"/>
              </a:rPr>
              <a:t>Noveno -décimo mes</a:t>
            </a:r>
            <a:endParaRPr lang="es-BO" sz="3600" dirty="0" smtClean="0">
              <a:latin typeface="Curlz MT" pitchFamily="82" charset="0"/>
            </a:endParaRPr>
          </a:p>
        </p:txBody>
      </p:sp>
      <p:pic>
        <p:nvPicPr>
          <p:cNvPr id="11" name="10 Imagen" descr="D:\Documentos\FOTOS BEBE\DSCF047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0760" y="3714752"/>
            <a:ext cx="3143240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Imagen" descr="D:\Documentos\FOTOS BEBE\DSCF0477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5143512"/>
            <a:ext cx="2948941" cy="171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Imagen" descr="D:\Documentos\FOTOS BEBE\DSCF0492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4071942"/>
            <a:ext cx="3000396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 Imagen" descr="D:\Documentos\FOTOS BEBE\DSCF049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3786190"/>
            <a:ext cx="2857520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Rectángulo"/>
          <p:cNvSpPr/>
          <p:nvPr/>
        </p:nvSpPr>
        <p:spPr>
          <a:xfrm>
            <a:off x="357158" y="357166"/>
            <a:ext cx="400052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latin typeface="Curlz MT" pitchFamily="82" charset="0"/>
              </a:rPr>
              <a:t>Noveno -décimo mes</a:t>
            </a:r>
            <a:endParaRPr lang="es-BO" sz="3600" dirty="0" smtClean="0">
              <a:latin typeface="Curlz MT" pitchFamily="82" charset="0"/>
            </a:endParaRPr>
          </a:p>
        </p:txBody>
      </p:sp>
      <p:sp>
        <p:nvSpPr>
          <p:cNvPr id="6" name="4 Marcador de texto"/>
          <p:cNvSpPr txBox="1">
            <a:spLocks/>
          </p:cNvSpPr>
          <p:nvPr/>
        </p:nvSpPr>
        <p:spPr>
          <a:xfrm>
            <a:off x="428596" y="1285860"/>
            <a:ext cx="3657600" cy="658368"/>
          </a:xfrm>
          <a:prstGeom prst="roundRect">
            <a:avLst>
              <a:gd name="adj" fmla="val 16667"/>
            </a:avLst>
          </a:prstGeom>
        </p:spPr>
        <p:txBody>
          <a:bodyPr/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s-E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urlz MT" pitchFamily="82" charset="0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kumimoji="0" lang="es-BO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785786" y="1214422"/>
            <a:ext cx="342902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74320" lvl="0" indent="-274320" algn="ctr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es-ES" sz="2800" b="1" dirty="0" smtClean="0">
                <a:solidFill>
                  <a:schemeClr val="bg1"/>
                </a:solidFill>
                <a:latin typeface="Curlz MT" pitchFamily="82" charset="0"/>
              </a:rPr>
              <a:t>Decúbito Dorsal</a:t>
            </a:r>
            <a:endParaRPr lang="es-BO" sz="2800" b="1" dirty="0" smtClean="0">
              <a:solidFill>
                <a:schemeClr val="bg1"/>
              </a:solidFill>
              <a:latin typeface="Curlz MT" pitchFamily="82" charset="0"/>
            </a:endParaRPr>
          </a:p>
        </p:txBody>
      </p:sp>
      <p:pic>
        <p:nvPicPr>
          <p:cNvPr id="8" name="7 Imagen" descr="D:\Documentos\FOTOS BEBE\DSCF049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928802"/>
            <a:ext cx="2500298" cy="1785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>
          <a:xfrm>
            <a:off x="285720" y="1714488"/>
            <a:ext cx="4071966" cy="3886200"/>
          </a:xfrm>
        </p:spPr>
        <p:txBody>
          <a:bodyPr>
            <a:normAutofit lnSpcReduction="10000"/>
          </a:bodyPr>
          <a:lstStyle/>
          <a:p>
            <a:r>
              <a:rPr lang="es-BO" sz="1900" dirty="0" smtClean="0"/>
              <a:t>Se sienta de costado y luego erguido</a:t>
            </a:r>
          </a:p>
          <a:p>
            <a:r>
              <a:rPr lang="es-BO" sz="1900" dirty="0" smtClean="0"/>
              <a:t>Se sienta sin apoyos </a:t>
            </a:r>
          </a:p>
          <a:p>
            <a:pPr lvl="0"/>
            <a:r>
              <a:rPr lang="es-ES" sz="1900" dirty="0" smtClean="0"/>
              <a:t>A veces el niño se suelta, pero aun no está e condiciones de dar pasos</a:t>
            </a:r>
            <a:endParaRPr lang="es-BO" sz="1900" dirty="0" smtClean="0"/>
          </a:p>
          <a:p>
            <a:pPr lvl="0"/>
            <a:r>
              <a:rPr lang="es-ES" sz="1900" dirty="0" smtClean="0"/>
              <a:t>Camina de costado a lo largo de los muebles</a:t>
            </a:r>
            <a:endParaRPr lang="es-BO" sz="1900" dirty="0" smtClean="0"/>
          </a:p>
          <a:p>
            <a:pPr lvl="0"/>
            <a:r>
              <a:rPr lang="es-ES" sz="1900" dirty="0" smtClean="0"/>
              <a:t>Estando de pie adopta la posición sentada</a:t>
            </a:r>
            <a:endParaRPr lang="es-BO" sz="1900" dirty="0" smtClean="0"/>
          </a:p>
          <a:p>
            <a:pPr lvl="0"/>
            <a:r>
              <a:rPr lang="es-ES" sz="1900" dirty="0" smtClean="0"/>
              <a:t>Desde la posición bípeda llega a la de gateo</a:t>
            </a:r>
            <a:endParaRPr lang="es-BO" sz="1900" dirty="0" smtClean="0"/>
          </a:p>
          <a:p>
            <a:endParaRPr lang="es-BO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4"/>
          </p:nvPr>
        </p:nvSpPr>
        <p:spPr>
          <a:xfrm>
            <a:off x="4572000" y="1714488"/>
            <a:ext cx="4429156" cy="3886200"/>
          </a:xfrm>
        </p:spPr>
        <p:txBody>
          <a:bodyPr/>
          <a:lstStyle/>
          <a:p>
            <a:r>
              <a:rPr lang="es-BO" sz="2000" dirty="0" smtClean="0"/>
              <a:t>Gatea velozmente de manera coordinada</a:t>
            </a:r>
          </a:p>
          <a:p>
            <a:r>
              <a:rPr lang="es-BO" sz="2000" dirty="0" smtClean="0"/>
              <a:t>Sube obstáculos</a:t>
            </a:r>
          </a:p>
          <a:p>
            <a:pPr>
              <a:buNone/>
            </a:pPr>
            <a:r>
              <a:rPr lang="es-BO" dirty="0" smtClean="0"/>
              <a:t> </a:t>
            </a:r>
            <a:endParaRPr lang="es-BO" dirty="0"/>
          </a:p>
        </p:txBody>
      </p:sp>
      <p:sp>
        <p:nvSpPr>
          <p:cNvPr id="7" name="6 Rectángulo"/>
          <p:cNvSpPr/>
          <p:nvPr/>
        </p:nvSpPr>
        <p:spPr>
          <a:xfrm>
            <a:off x="1285852" y="214290"/>
            <a:ext cx="650085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Undécimo mes</a:t>
            </a:r>
            <a:endParaRPr lang="es-BO" sz="4000" dirty="0" smtClean="0">
              <a:latin typeface="Curlz MT" pitchFamily="82" charset="0"/>
            </a:endParaRPr>
          </a:p>
        </p:txBody>
      </p:sp>
      <p:sp>
        <p:nvSpPr>
          <p:cNvPr id="8" name="6 Marcador de texto"/>
          <p:cNvSpPr>
            <a:spLocks noGrp="1"/>
          </p:cNvSpPr>
          <p:nvPr>
            <p:ph type="body" sz="quarter" idx="3"/>
          </p:nvPr>
        </p:nvSpPr>
        <p:spPr>
          <a:xfrm>
            <a:off x="4429124" y="1071546"/>
            <a:ext cx="3657600" cy="658368"/>
          </a:xfrm>
        </p:spPr>
        <p:txBody>
          <a:bodyPr/>
          <a:lstStyle/>
          <a:p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ventral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sp>
        <p:nvSpPr>
          <p:cNvPr id="9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214282" y="1071546"/>
            <a:ext cx="3657600" cy="658368"/>
          </a:xfrm>
        </p:spPr>
        <p:txBody>
          <a:bodyPr/>
          <a:lstStyle/>
          <a:p>
            <a:pPr algn="ctr"/>
            <a:endParaRPr lang="es-ES" sz="2800" dirty="0" smtClean="0">
              <a:latin typeface="Curlz MT" pitchFamily="82" charset="0"/>
            </a:endParaRPr>
          </a:p>
          <a:p>
            <a:pPr algn="ctr"/>
            <a:r>
              <a:rPr lang="es-ES" sz="2800" dirty="0" smtClean="0">
                <a:latin typeface="Curlz MT" pitchFamily="82" charset="0"/>
              </a:rPr>
              <a:t>Decúbito Dorsal</a:t>
            </a:r>
            <a:endParaRPr lang="es-BO" sz="2800" dirty="0" smtClean="0">
              <a:latin typeface="Curlz MT" pitchFamily="82" charset="0"/>
            </a:endParaRPr>
          </a:p>
          <a:p>
            <a:endParaRPr lang="es-BO" dirty="0"/>
          </a:p>
        </p:txBody>
      </p:sp>
      <p:pic>
        <p:nvPicPr>
          <p:cNvPr id="10" name="9 Imagen" descr="D:\Documentos\FOTOS BEBE\DSCF047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72132" y="3214686"/>
            <a:ext cx="3377569" cy="2533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11 Imagen" descr="D:\Documentos\FOTOS BEBE\DSCF0496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286389"/>
            <a:ext cx="2734627" cy="157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12 Imagen" descr="D:\Documentos\FOTOS BEBE\DSCF0497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86050" y="4714884"/>
            <a:ext cx="2643207" cy="2143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11 Imagen" descr="D:\Documentos\FOTOS BEBE\DSCF049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4714884"/>
            <a:ext cx="2734627" cy="196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Marcador de contenido"/>
          <p:cNvSpPr>
            <a:spLocks noGrp="1"/>
          </p:cNvSpPr>
          <p:nvPr>
            <p:ph sz="quarter" idx="2"/>
          </p:nvPr>
        </p:nvSpPr>
        <p:spPr>
          <a:xfrm>
            <a:off x="428596" y="1571612"/>
            <a:ext cx="8186766" cy="2424122"/>
          </a:xfrm>
        </p:spPr>
        <p:txBody>
          <a:bodyPr>
            <a:normAutofit fontScale="92500" lnSpcReduction="10000"/>
          </a:bodyPr>
          <a:lstStyle/>
          <a:p>
            <a:r>
              <a:rPr lang="es-BO" sz="2000" dirty="0" smtClean="0"/>
              <a:t>Se pone en posición de oso</a:t>
            </a:r>
          </a:p>
          <a:p>
            <a:r>
              <a:rPr lang="es-BO" sz="2000" dirty="0" smtClean="0"/>
              <a:t>Pasa a cuclillas</a:t>
            </a:r>
          </a:p>
          <a:p>
            <a:r>
              <a:rPr lang="es-BO" sz="2000" dirty="0" smtClean="0"/>
              <a:t>Se pone de pie </a:t>
            </a:r>
          </a:p>
          <a:p>
            <a:pPr lvl="0"/>
            <a:r>
              <a:rPr lang="es-ES" sz="2000" dirty="0" smtClean="0"/>
              <a:t>Permanece de pie sin ayuda</a:t>
            </a:r>
            <a:endParaRPr lang="es-BO" sz="2000" dirty="0" smtClean="0"/>
          </a:p>
          <a:p>
            <a:pPr lvl="0"/>
            <a:r>
              <a:rPr lang="es-ES" sz="2000" dirty="0" smtClean="0"/>
              <a:t>Todavía no se desplaza con seguridad</a:t>
            </a:r>
            <a:endParaRPr lang="es-BO" sz="2000" dirty="0" smtClean="0"/>
          </a:p>
          <a:p>
            <a:pPr lvl="0"/>
            <a:r>
              <a:rPr lang="es-ES" sz="2000" dirty="0" smtClean="0"/>
              <a:t>Tienen la base de sustentación amplia</a:t>
            </a:r>
          </a:p>
          <a:p>
            <a:pPr lvl="0"/>
            <a:r>
              <a:rPr lang="es-ES" sz="2000" dirty="0" smtClean="0"/>
              <a:t>Poco a poco realiza marcha lateral y luego se suelta</a:t>
            </a:r>
            <a:endParaRPr lang="es-BO" sz="2000" dirty="0" smtClean="0"/>
          </a:p>
          <a:p>
            <a:endParaRPr lang="es-BO" dirty="0"/>
          </a:p>
        </p:txBody>
      </p:sp>
      <p:sp>
        <p:nvSpPr>
          <p:cNvPr id="7" name="6 Rectángulo"/>
          <p:cNvSpPr/>
          <p:nvPr/>
        </p:nvSpPr>
        <p:spPr>
          <a:xfrm>
            <a:off x="1214414" y="214290"/>
            <a:ext cx="6500858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Duodécimo mes</a:t>
            </a:r>
            <a:endParaRPr lang="es-BO" sz="4000" dirty="0" smtClean="0">
              <a:latin typeface="Curlz MT" pitchFamily="82" charset="0"/>
            </a:endParaRPr>
          </a:p>
        </p:txBody>
      </p:sp>
      <p:sp>
        <p:nvSpPr>
          <p:cNvPr id="9" name="4 Marcador de texto"/>
          <p:cNvSpPr>
            <a:spLocks noGrp="1"/>
          </p:cNvSpPr>
          <p:nvPr>
            <p:ph type="body" sz="quarter" idx="1"/>
          </p:nvPr>
        </p:nvSpPr>
        <p:spPr>
          <a:xfrm>
            <a:off x="2571736" y="1071546"/>
            <a:ext cx="3657600" cy="428628"/>
          </a:xfrm>
        </p:spPr>
        <p:txBody>
          <a:bodyPr/>
          <a:lstStyle/>
          <a:p>
            <a:r>
              <a:rPr lang="es-BO" sz="2800" dirty="0" smtClean="0">
                <a:latin typeface="Curlz MT" pitchFamily="82" charset="0"/>
              </a:rPr>
              <a:t>Bipedestación y marcha</a:t>
            </a:r>
            <a:endParaRPr lang="es-BO" sz="2800" dirty="0">
              <a:latin typeface="Curlz MT" pitchFamily="82" charset="0"/>
            </a:endParaRPr>
          </a:p>
        </p:txBody>
      </p:sp>
      <p:pic>
        <p:nvPicPr>
          <p:cNvPr id="5" name="4 Imagen" descr="D:\Documentos\FOTOS BEBE\DSCF047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1285861"/>
            <a:ext cx="2163123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D:\Documentos\FOTOS BEBE\DSCF0480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00826" y="3000372"/>
            <a:ext cx="221457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D:\Documentos\FOTOS BEBE\DSCF0481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29388" y="4643446"/>
            <a:ext cx="2377437" cy="19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Imagen" descr="D:\Documentos\FOTOS BEBE\DSCF0482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29058" y="4143380"/>
            <a:ext cx="2428892" cy="210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10 Imagen" descr="D:\Documentos\FOTOS BEBE\DSCF0498.JPG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000504"/>
            <a:ext cx="2305999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3657600" cy="550072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s-BO" sz="2800" b="1" dirty="0" smtClean="0"/>
              <a:t>Lóbulo PARIETAL</a:t>
            </a:r>
          </a:p>
          <a:p>
            <a:pPr lvl="0">
              <a:buNone/>
            </a:pPr>
            <a:endParaRPr lang="es-BO" sz="2800" dirty="0" smtClean="0"/>
          </a:p>
          <a:p>
            <a:pPr>
              <a:buNone/>
            </a:pPr>
            <a:r>
              <a:rPr lang="es-BO" sz="2800" dirty="0" smtClean="0"/>
              <a:t>    Encontramos la parietal ascendente, parietal superior e inferior. Su función es </a:t>
            </a:r>
            <a:r>
              <a:rPr lang="es-BO" sz="2800" b="1" dirty="0" smtClean="0">
                <a:solidFill>
                  <a:srgbClr val="7030A0"/>
                </a:solidFill>
              </a:rPr>
              <a:t>SENSITIVA, </a:t>
            </a:r>
            <a:r>
              <a:rPr lang="es-BO" sz="2800" dirty="0" smtClean="0"/>
              <a:t>sus lesiones producen parestesias.</a:t>
            </a:r>
          </a:p>
          <a:p>
            <a:endParaRPr lang="es-BO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>
          <a:xfrm>
            <a:off x="4429124" y="1071546"/>
            <a:ext cx="4429156" cy="5786454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s-BO" sz="3000" b="1" dirty="0" smtClean="0"/>
              <a:t>Lóbulo TEMPORAL</a:t>
            </a:r>
            <a:endParaRPr lang="es-BO" sz="3000" dirty="0" smtClean="0"/>
          </a:p>
          <a:p>
            <a:r>
              <a:rPr lang="es-BO" dirty="0" smtClean="0"/>
              <a:t>Se encuentra tres circunvoluciones: temporal superior, medio e inferior.</a:t>
            </a:r>
          </a:p>
          <a:p>
            <a:r>
              <a:rPr lang="es-BO" dirty="0" smtClean="0"/>
              <a:t>En la circunvolución temporal superior se encuentra las aéreas </a:t>
            </a:r>
            <a:r>
              <a:rPr lang="es-BO" b="1" dirty="0" smtClean="0">
                <a:solidFill>
                  <a:schemeClr val="accent1">
                    <a:lumMod val="75000"/>
                  </a:schemeClr>
                </a:solidFill>
              </a:rPr>
              <a:t>41 de </a:t>
            </a:r>
            <a:r>
              <a:rPr lang="es-BO" b="1" dirty="0" err="1" smtClean="0">
                <a:solidFill>
                  <a:schemeClr val="accent1">
                    <a:lumMod val="75000"/>
                  </a:schemeClr>
                </a:solidFill>
              </a:rPr>
              <a:t>Brodman</a:t>
            </a:r>
            <a:r>
              <a:rPr lang="es-BO" b="1" dirty="0" smtClean="0">
                <a:solidFill>
                  <a:schemeClr val="accent1">
                    <a:lumMod val="75000"/>
                  </a:schemeClr>
                </a:solidFill>
              </a:rPr>
              <a:t> (área primaria de la percepción auditiva).</a:t>
            </a:r>
          </a:p>
          <a:p>
            <a:r>
              <a:rPr lang="es-BO" dirty="0" smtClean="0"/>
              <a:t>También en esta circunvolución (hemisferio dominante) se encuentra el área de WERNICKE responsable del lenguaje expresivo. </a:t>
            </a:r>
          </a:p>
          <a:p>
            <a:r>
              <a:rPr lang="es-BO" b="1" dirty="0" smtClean="0">
                <a:solidFill>
                  <a:srgbClr val="7030A0"/>
                </a:solidFill>
              </a:rPr>
              <a:t>Su lesión produce falta de comprensión del lenguaje.</a:t>
            </a:r>
          </a:p>
          <a:p>
            <a:endParaRPr lang="es-BO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1285852" y="0"/>
            <a:ext cx="6572296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2800" b="1" dirty="0" smtClean="0">
                <a:solidFill>
                  <a:schemeClr val="bg1"/>
                </a:solidFill>
                <a:latin typeface="Curlz MT" pitchFamily="82" charset="0"/>
              </a:rPr>
              <a:t>DESARROLLO MOTOR NORMAL </a:t>
            </a:r>
            <a:endParaRPr lang="es-BO" sz="2800" dirty="0">
              <a:solidFill>
                <a:schemeClr val="bg1"/>
              </a:solidFill>
            </a:endParaRPr>
          </a:p>
        </p:txBody>
      </p:sp>
      <p:pic>
        <p:nvPicPr>
          <p:cNvPr id="4" name="il_fi" descr="http://2.bp.blogspot.com/-jlGt3E-Rbr0/TYNWIoua7DI/AAAAAAAAAB8/ctN_Q97BTlA/s1600/piaget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00108"/>
            <a:ext cx="8543953" cy="585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l_fi" descr="http://www.murciapediatrica.com/CARTEl%20desarrollo%20psicomoto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000108"/>
            <a:ext cx="8643998" cy="5643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3 Rectángulo"/>
          <p:cNvSpPr/>
          <p:nvPr/>
        </p:nvSpPr>
        <p:spPr>
          <a:xfrm>
            <a:off x="1357290" y="214290"/>
            <a:ext cx="7429552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2400" b="1" dirty="0" smtClean="0">
                <a:solidFill>
                  <a:schemeClr val="bg1"/>
                </a:solidFill>
                <a:latin typeface="Curlz MT" pitchFamily="82" charset="0"/>
              </a:rPr>
              <a:t>DESARROLLO INFANTIL 0-6 AÑOS</a:t>
            </a:r>
            <a:endParaRPr lang="es-BO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Nube"/>
          <p:cNvSpPr/>
          <p:nvPr/>
        </p:nvSpPr>
        <p:spPr>
          <a:xfrm>
            <a:off x="2143108" y="2857496"/>
            <a:ext cx="5286412" cy="2214578"/>
          </a:xfrm>
          <a:prstGeom prst="cloud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3" name="2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BO" dirty="0" smtClean="0"/>
              <a:t/>
            </a:r>
            <a:br>
              <a:rPr lang="es-BO" dirty="0" smtClean="0"/>
            </a:br>
            <a:r>
              <a:rPr lang="es-BO" dirty="0" smtClean="0"/>
              <a:t/>
            </a:r>
            <a:br>
              <a:rPr lang="es-BO" dirty="0" smtClean="0"/>
            </a:br>
            <a:r>
              <a:rPr lang="es-BO" dirty="0" smtClean="0"/>
              <a:t/>
            </a:r>
            <a:br>
              <a:rPr lang="es-BO" dirty="0" smtClean="0"/>
            </a:br>
            <a:endParaRPr lang="es-BO" dirty="0"/>
          </a:p>
        </p:txBody>
      </p:sp>
      <p:sp>
        <p:nvSpPr>
          <p:cNvPr id="4" name="3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s-BO" dirty="0" smtClean="0">
                <a:solidFill>
                  <a:schemeClr val="tx1"/>
                </a:solidFill>
              </a:rPr>
              <a:t>Nos indica si existe un retraso psicomotor y desde donde empezará nuestra terapia y que actividades motrices básicas se tienen que reforzar o mejorar.</a:t>
            </a:r>
            <a:endParaRPr lang="es-BO" dirty="0">
              <a:solidFill>
                <a:schemeClr val="tx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2428860" y="1357298"/>
            <a:ext cx="5572164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4400" b="1" dirty="0" smtClean="0">
                <a:latin typeface="Curlz MT" pitchFamily="82" charset="0"/>
              </a:rPr>
              <a:t>EDAD MOTRIZ</a:t>
            </a:r>
            <a:endParaRPr lang="es-BO" sz="4400" b="1" dirty="0">
              <a:latin typeface="Curlz MT" pitchFamily="82" charset="0"/>
            </a:endParaRPr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214679" y="3143249"/>
            <a:ext cx="3143272" cy="1500198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500034" y="1071546"/>
            <a:ext cx="7467600" cy="4873752"/>
          </a:xfrm>
        </p:spPr>
        <p:txBody>
          <a:bodyPr/>
          <a:lstStyle/>
          <a:p>
            <a:r>
              <a:rPr lang="es-BO" dirty="0" smtClean="0"/>
              <a:t/>
            </a:r>
            <a:br>
              <a:rPr lang="es-BO" dirty="0" smtClean="0"/>
            </a:br>
            <a:r>
              <a:rPr lang="es-BO" sz="1800" dirty="0" smtClean="0"/>
              <a:t>Al niño se debe colocar en una colchoneta o frazada y observar 2 actividades motrices que realiza en 2 posiciones y posteriormente adecuarlas o relacionarlas al mes que corresponde dicha actividad.</a:t>
            </a:r>
            <a:endParaRPr lang="es-BO" sz="1800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785786" y="2644137"/>
          <a:ext cx="7143801" cy="3925148"/>
        </p:xfrm>
        <a:graphic>
          <a:graphicData uri="http://schemas.openxmlformats.org/drawingml/2006/table">
            <a:tbl>
              <a:tblPr/>
              <a:tblGrid>
                <a:gridCol w="71438"/>
                <a:gridCol w="3668125"/>
                <a:gridCol w="3332799"/>
                <a:gridCol w="71439"/>
              </a:tblGrid>
              <a:tr h="25971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PROCEDIMIENTO Nº 1</a:t>
                      </a:r>
                      <a:endParaRPr lang="es-BO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8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PROCEDIMIENTO Nº 1</a:t>
                      </a:r>
                      <a:endParaRPr lang="es-BO" sz="18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</a:tr>
              <a:tr h="1001138">
                <a:tc grid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s-BO" sz="18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Supino </a:t>
                      </a:r>
                      <a:endParaRPr lang="es-BO" sz="18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dirty="0">
                          <a:latin typeface="Times New Roman"/>
                          <a:ea typeface="Times New Roman"/>
                          <a:cs typeface="Times New Roman"/>
                        </a:rPr>
                        <a:t>Actividad Nº 1/ corresponde al; 3 mes</a:t>
                      </a:r>
                      <a:endParaRPr lang="es-BO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dirty="0">
                          <a:latin typeface="Times New Roman"/>
                          <a:ea typeface="Times New Roman"/>
                          <a:cs typeface="Times New Roman"/>
                        </a:rPr>
                        <a:t>Actividad Nº 2/corresponde al; 2 mes</a:t>
                      </a:r>
                      <a:endParaRPr lang="es-BO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dirty="0">
                          <a:latin typeface="Times New Roman"/>
                          <a:ea typeface="Times New Roman"/>
                          <a:cs typeface="Times New Roman"/>
                        </a:rPr>
                        <a:t>Actividad Nº3/ corresponde al; 7 mes</a:t>
                      </a:r>
                      <a:endParaRPr lang="es-B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LcParenR"/>
                      </a:pPr>
                      <a:r>
                        <a:rPr lang="es-BO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Prono </a:t>
                      </a:r>
                      <a:endParaRPr lang="es-BO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dirty="0">
                          <a:latin typeface="Times New Roman"/>
                          <a:ea typeface="Times New Roman"/>
                          <a:cs typeface="Times New Roman"/>
                        </a:rPr>
                        <a:t>Actividad Nº 1/corresponde al; 9 mes</a:t>
                      </a:r>
                      <a:endParaRPr lang="es-BO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dirty="0">
                          <a:latin typeface="Times New Roman"/>
                          <a:ea typeface="Times New Roman"/>
                          <a:cs typeface="Times New Roman"/>
                        </a:rPr>
                        <a:t>Actividad Nº 2/corresponde al; 6 mes</a:t>
                      </a:r>
                      <a:endParaRPr lang="es-BO" sz="1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2286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dirty="0">
                          <a:latin typeface="Times New Roman"/>
                          <a:ea typeface="Times New Roman"/>
                          <a:cs typeface="Times New Roman"/>
                        </a:rPr>
                        <a:t>Actividad Nº 3/ corresponde al; 3 mes</a:t>
                      </a:r>
                      <a:endParaRPr lang="es-B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</a:tr>
              <a:tr h="850010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dirty="0">
                          <a:latin typeface="Times New Roman"/>
                          <a:ea typeface="Times New Roman"/>
                          <a:cs typeface="Times New Roman"/>
                        </a:rPr>
                        <a:t>Total; 12 (la suma de los meses que corresponde a las 3 actividades)</a:t>
                      </a:r>
                      <a:endParaRPr lang="es-B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dirty="0">
                          <a:latin typeface="Times New Roman"/>
                          <a:ea typeface="Times New Roman"/>
                          <a:cs typeface="Times New Roman"/>
                        </a:rPr>
                        <a:t>Total; 18 (la suma de los meses que corresponde a las 3 actividades)</a:t>
                      </a:r>
                      <a:endParaRPr lang="es-BO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</a:tr>
              <a:tr h="16029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BO" sz="18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800" dirty="0">
                          <a:latin typeface="Times New Roman"/>
                          <a:ea typeface="Times New Roman"/>
                          <a:cs typeface="Times New Roman"/>
                        </a:rPr>
                        <a:t>12 + 18 = 30 / (dividido) 6 (las 6 actividades en supino y prono).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800" dirty="0">
                          <a:latin typeface="Times New Roman"/>
                          <a:ea typeface="Times New Roman"/>
                          <a:cs typeface="Times New Roman"/>
                        </a:rPr>
                        <a:t>El resultado es 5, que significa que el niño está en el 5 mes de edad motriz.</a:t>
                      </a:r>
                      <a:endParaRPr lang="es-BO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521" marR="1952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BO" sz="5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357158" y="214290"/>
            <a:ext cx="5000660" cy="7857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3600" b="1" dirty="0" smtClean="0">
                <a:latin typeface="Curlz MT" pitchFamily="82" charset="0"/>
              </a:rPr>
              <a:t>Procedimiento Nº 1</a:t>
            </a:r>
            <a:endParaRPr lang="es-BO" sz="3600" dirty="0">
              <a:latin typeface="Curlz MT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467600" cy="5330968"/>
          </a:xfrm>
        </p:spPr>
        <p:txBody>
          <a:bodyPr/>
          <a:lstStyle/>
          <a:p>
            <a:r>
              <a:rPr lang="es-BO" sz="1800" b="1" dirty="0" smtClean="0">
                <a:solidFill>
                  <a:srgbClr val="7030A0"/>
                </a:solidFill>
              </a:rPr>
              <a:t>Ventajas; </a:t>
            </a:r>
            <a:r>
              <a:rPr lang="es-BO" sz="1800" dirty="0" smtClean="0"/>
              <a:t>es la más sencilla, pues por simple deducción se puede relacionar las actividades que realizó el niño al trimestre que le corresponde de las actividades motrices básicas fundamentales.</a:t>
            </a:r>
          </a:p>
          <a:p>
            <a:r>
              <a:rPr lang="es-BO" sz="1800" b="1" dirty="0" smtClean="0">
                <a:solidFill>
                  <a:srgbClr val="7030A0"/>
                </a:solidFill>
              </a:rPr>
              <a:t>Desventajas;</a:t>
            </a:r>
            <a:r>
              <a:rPr lang="es-BO" sz="1800" dirty="0" smtClean="0">
                <a:solidFill>
                  <a:srgbClr val="7030A0"/>
                </a:solidFill>
              </a:rPr>
              <a:t> </a:t>
            </a:r>
            <a:r>
              <a:rPr lang="es-BO" sz="1800" dirty="0" smtClean="0"/>
              <a:t>no se aprecia con exactitud a que mes pertenece, porque los parámetros son trimestrales.</a:t>
            </a:r>
          </a:p>
          <a:p>
            <a:endParaRPr lang="es-BO" dirty="0"/>
          </a:p>
        </p:txBody>
      </p:sp>
      <p:sp>
        <p:nvSpPr>
          <p:cNvPr id="7" name="6 Rectángulo"/>
          <p:cNvSpPr/>
          <p:nvPr/>
        </p:nvSpPr>
        <p:spPr>
          <a:xfrm>
            <a:off x="785786" y="357166"/>
            <a:ext cx="435771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sz="3200" b="1" dirty="0" smtClean="0">
                <a:latin typeface="Curlz MT" pitchFamily="82" charset="0"/>
              </a:rPr>
              <a:t>Procedimiento Nº 2</a:t>
            </a:r>
            <a:endParaRPr lang="es-BO" sz="3200" dirty="0" smtClean="0">
              <a:latin typeface="Curlz MT" pitchFamily="82" charset="0"/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571471" y="2928933"/>
          <a:ext cx="7215240" cy="3500464"/>
        </p:xfrm>
        <a:graphic>
          <a:graphicData uri="http://schemas.openxmlformats.org/drawingml/2006/table">
            <a:tbl>
              <a:tblPr/>
              <a:tblGrid>
                <a:gridCol w="2404544"/>
                <a:gridCol w="2405348"/>
                <a:gridCol w="2405348"/>
              </a:tblGrid>
              <a:tr h="70009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PROCEDIMIENTO Nº 2</a:t>
                      </a:r>
                      <a:endParaRPr lang="es-BO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PIEDRAS FUNDAMENTALES</a:t>
                      </a:r>
                      <a:endParaRPr lang="es-BO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</a:tr>
              <a:tr h="700092">
                <a:tc grid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>
                          <a:latin typeface="Times New Roman"/>
                          <a:ea typeface="Times New Roman"/>
                          <a:cs typeface="Times New Roman"/>
                        </a:rPr>
                        <a:t>Se observa al niño las actividades que realiza y se relaciona con las actividades motrices básicas fundamentales (A.M.B.F.)</a:t>
                      </a:r>
                      <a:endParaRPr lang="es-BO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BO"/>
                    </a:p>
                  </a:txBody>
                  <a:tcPr/>
                </a:tc>
              </a:tr>
              <a:tr h="3500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BO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b="1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Decúbito dorsal</a:t>
                      </a:r>
                      <a:endParaRPr lang="es-BO" sz="160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Decúbito ventral</a:t>
                      </a:r>
                      <a:endParaRPr lang="es-BO" sz="1600" dirty="0">
                        <a:solidFill>
                          <a:srgbClr val="7030A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0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1er trimestre 1 a 3 meses</a:t>
                      </a:r>
                      <a:endParaRPr lang="es-BO" sz="160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BO" sz="1600">
                          <a:latin typeface="Times New Roman"/>
                          <a:ea typeface="Times New Roman"/>
                          <a:cs typeface="Times New Roman"/>
                        </a:rPr>
                        <a:t>Línea media</a:t>
                      </a:r>
                      <a:endParaRPr lang="es-BO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BO" sz="1600">
                          <a:latin typeface="Times New Roman"/>
                          <a:ea typeface="Times New Roman"/>
                          <a:cs typeface="Times New Roman"/>
                        </a:rPr>
                        <a:t>Control cervical</a:t>
                      </a:r>
                      <a:endParaRPr lang="es-BO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0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2do trimestre 4 a 6 meses</a:t>
                      </a:r>
                      <a:endParaRPr lang="es-BO" sz="160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BO" sz="1600">
                          <a:latin typeface="Times New Roman"/>
                          <a:ea typeface="Times New Roman"/>
                          <a:cs typeface="Times New Roman"/>
                        </a:rPr>
                        <a:t>Rolido </a:t>
                      </a:r>
                      <a:endParaRPr lang="es-BO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BO" sz="1600">
                          <a:latin typeface="Times New Roman"/>
                          <a:ea typeface="Times New Roman"/>
                          <a:cs typeface="Times New Roman"/>
                        </a:rPr>
                        <a:t>Arrastre </a:t>
                      </a:r>
                      <a:endParaRPr lang="es-BO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004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b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3er trimestre 7 a 9 meses</a:t>
                      </a:r>
                      <a:endParaRPr lang="es-BO" sz="160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BO" sz="1600">
                          <a:latin typeface="Times New Roman"/>
                          <a:ea typeface="Times New Roman"/>
                          <a:cs typeface="Times New Roman"/>
                        </a:rPr>
                        <a:t>Enano de jardín</a:t>
                      </a:r>
                      <a:endParaRPr lang="es-BO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BO" sz="1600">
                          <a:latin typeface="Times New Roman"/>
                          <a:ea typeface="Times New Roman"/>
                          <a:cs typeface="Times New Roman"/>
                        </a:rPr>
                        <a:t>Gateo </a:t>
                      </a:r>
                      <a:endParaRPr lang="es-BO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009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BO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4to trimestre 10 a 12 meses</a:t>
                      </a:r>
                      <a:endParaRPr lang="es-BO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BO" sz="1600">
                          <a:latin typeface="Times New Roman"/>
                          <a:ea typeface="Times New Roman"/>
                          <a:cs typeface="Times New Roman"/>
                        </a:rPr>
                        <a:t>Marcha de oso</a:t>
                      </a:r>
                      <a:endParaRPr lang="es-BO" sz="160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/>
                        <a:buChar char=""/>
                      </a:pPr>
                      <a:r>
                        <a:rPr lang="es-BO" sz="1600">
                          <a:latin typeface="Times New Roman"/>
                          <a:ea typeface="Times New Roman"/>
                          <a:cs typeface="Times New Roman"/>
                        </a:rPr>
                        <a:t>Marcha lateral</a:t>
                      </a:r>
                      <a:endParaRPr lang="es-BO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BO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6 Imag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3571876"/>
            <a:ext cx="2028825" cy="2257425"/>
          </a:xfrm>
          <a:prstGeom prst="rect">
            <a:avLst/>
          </a:prstGeom>
          <a:noFill/>
          <a:ln w="38100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7" name="6 Rectángulo"/>
          <p:cNvSpPr/>
          <p:nvPr/>
        </p:nvSpPr>
        <p:spPr>
          <a:xfrm>
            <a:off x="1142976" y="1785926"/>
            <a:ext cx="8001024" cy="15001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4000" b="1" dirty="0" smtClean="0">
                <a:solidFill>
                  <a:schemeClr val="bg1"/>
                </a:solidFill>
                <a:latin typeface="Curlz MT" pitchFamily="82" charset="0"/>
              </a:rPr>
              <a:t>ALTERACIONES DEL DESARROLLO</a:t>
            </a:r>
          </a:p>
          <a:p>
            <a:pPr algn="ctr"/>
            <a:r>
              <a:rPr lang="es-BO" sz="4000" b="1" dirty="0" smtClean="0">
                <a:solidFill>
                  <a:schemeClr val="bg1"/>
                </a:solidFill>
                <a:latin typeface="Curlz MT" pitchFamily="82" charset="0"/>
              </a:rPr>
              <a:t>PCI, ECNE, IMOC)</a:t>
            </a:r>
            <a:endParaRPr lang="es-BO" sz="4000" b="1" dirty="0">
              <a:solidFill>
                <a:schemeClr val="bg1"/>
              </a:solidFill>
              <a:latin typeface="Curlz MT" pitchFamily="82" charset="0"/>
            </a:endParaRPr>
          </a:p>
        </p:txBody>
      </p:sp>
      <p:pic>
        <p:nvPicPr>
          <p:cNvPr id="8" name="Imagen 87" descr="'Desarrollo psicomotor'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5286388"/>
            <a:ext cx="1214446" cy="136625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467600" cy="5188092"/>
          </a:xfrm>
        </p:spPr>
        <p:txBody>
          <a:bodyPr>
            <a:normAutofit/>
          </a:bodyPr>
          <a:lstStyle/>
          <a:p>
            <a:r>
              <a:rPr lang="es-ES" dirty="0" smtClean="0"/>
              <a:t>Es un </a:t>
            </a:r>
            <a:r>
              <a:rPr lang="es-ES" b="1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trastorno</a:t>
            </a:r>
            <a:r>
              <a:rPr lang="es-ES" dirty="0" smtClean="0"/>
              <a:t> de la </a:t>
            </a:r>
            <a:r>
              <a:rPr lang="es-ES" b="1" dirty="0" smtClean="0">
                <a:solidFill>
                  <a:srgbClr val="7030A0"/>
                </a:solidFill>
              </a:rPr>
              <a:t>postura</a:t>
            </a:r>
            <a:r>
              <a:rPr lang="es-ES" dirty="0" smtClean="0"/>
              <a:t> y del </a:t>
            </a:r>
            <a:r>
              <a:rPr lang="es-ES" b="1" dirty="0" smtClean="0">
                <a:solidFill>
                  <a:srgbClr val="7030A0"/>
                </a:solidFill>
              </a:rPr>
              <a:t>movimiento</a:t>
            </a:r>
            <a:r>
              <a:rPr lang="es-ES" dirty="0" smtClean="0"/>
              <a:t>, debido a una </a:t>
            </a:r>
            <a:r>
              <a:rPr lang="es-ES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lesión no degenerativa </a:t>
            </a:r>
            <a:r>
              <a:rPr lang="es-ES" dirty="0" smtClean="0"/>
              <a:t>del </a:t>
            </a:r>
            <a:r>
              <a:rPr lang="es-ES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encéfalo</a:t>
            </a:r>
            <a:r>
              <a:rPr lang="es-ES" dirty="0" smtClean="0"/>
              <a:t>, </a:t>
            </a:r>
            <a:r>
              <a:rPr lang="es-ES" b="1" dirty="0" smtClean="0">
                <a:solidFill>
                  <a:srgbClr val="00B0F0"/>
                </a:solidFill>
              </a:rPr>
              <a:t>antes de que su crecimiento y desarrollo se completen. </a:t>
            </a:r>
            <a:r>
              <a:rPr lang="es-ES" b="1" dirty="0" smtClean="0"/>
              <a:t>S</a:t>
            </a:r>
            <a:r>
              <a:rPr lang="es-ES" dirty="0" smtClean="0"/>
              <a:t>uele ir acompañada por otros problemas son: disartria, epilepsia, alteraciones auditivas y visuales, deformidades y trastornos de la conducta y, a veces, discapacidad intelectual. </a:t>
            </a:r>
            <a:endParaRPr lang="es-BO" dirty="0" smtClean="0"/>
          </a:p>
          <a:p>
            <a:endParaRPr lang="es-BO" dirty="0"/>
          </a:p>
        </p:txBody>
      </p:sp>
      <p:sp>
        <p:nvSpPr>
          <p:cNvPr id="6" name="5 Rectángulo"/>
          <p:cNvSpPr/>
          <p:nvPr/>
        </p:nvSpPr>
        <p:spPr>
          <a:xfrm>
            <a:off x="571472" y="214290"/>
            <a:ext cx="7143800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4000" b="1" dirty="0" smtClean="0">
                <a:latin typeface="Curlz MT" pitchFamily="82" charset="0"/>
              </a:rPr>
              <a:t>¿QUÉ ES PCI- ECNE- IMOC?</a:t>
            </a:r>
            <a:r>
              <a:rPr lang="es-BO" dirty="0" smtClean="0"/>
              <a:t/>
            </a:r>
            <a:br>
              <a:rPr lang="es-BO" dirty="0" smtClean="0"/>
            </a:br>
            <a:endParaRPr lang="es-BO" dirty="0"/>
          </a:p>
        </p:txBody>
      </p:sp>
      <p:pic>
        <p:nvPicPr>
          <p:cNvPr id="7" name="Imagen 85" descr="'Desarrollo psicomotor'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4643446"/>
            <a:ext cx="2071702" cy="1357322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</p:spPr>
      </p:pic>
      <p:pic>
        <p:nvPicPr>
          <p:cNvPr id="166914" name="Imagen 757" descr="http://www.puc.cl/sw_educ/neurociencias/esquemas/035a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4286256"/>
            <a:ext cx="4702177" cy="2571744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sz="4900" b="1" dirty="0" smtClean="0">
                <a:solidFill>
                  <a:srgbClr val="7030A0"/>
                </a:solidFill>
                <a:latin typeface="Curlz MT" pitchFamily="82" charset="0"/>
              </a:rPr>
              <a:t>       </a:t>
            </a:r>
            <a:br>
              <a:rPr lang="es-ES" sz="4900" b="1" dirty="0" smtClean="0">
                <a:solidFill>
                  <a:srgbClr val="7030A0"/>
                </a:solidFill>
                <a:latin typeface="Curlz MT" pitchFamily="82" charset="0"/>
              </a:rPr>
            </a:br>
            <a:r>
              <a:rPr lang="es-ES" sz="4900" b="1" dirty="0" smtClean="0">
                <a:solidFill>
                  <a:srgbClr val="7030A0"/>
                </a:solidFill>
                <a:latin typeface="Curlz MT" pitchFamily="82" charset="0"/>
              </a:rPr>
              <a:t>           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</p:txBody>
      </p:sp>
      <p:sp>
        <p:nvSpPr>
          <p:cNvPr id="4099" name="4 Marcador de contenido"/>
          <p:cNvSpPr>
            <a:spLocks noGrp="1"/>
          </p:cNvSpPr>
          <p:nvPr>
            <p:ph sz="quarter" idx="1"/>
          </p:nvPr>
        </p:nvSpPr>
        <p:spPr>
          <a:xfrm>
            <a:off x="0" y="1071563"/>
            <a:ext cx="9144000" cy="6143625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Anoxia (circulares al cuello, patologías placentarias o del cordón)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Hemorragia cerebral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Hipertensión o hipotensión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Infección (toxoplasmosis, rubéola, etc.)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Factor Rh (incompatibilidad madre-feto)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Exposición a radiaciones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Ingesta de drogas o tóxicos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Anemia o desnutrición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Factores metabólicos como la diabetes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Amenaza de aborto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Ingesta de medicamentos contraindicados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Madre añosa o demasiado joven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2143108" y="0"/>
            <a:ext cx="5000660" cy="9286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b="1" dirty="0" smtClean="0">
                <a:latin typeface="Curlz MT" pitchFamily="82" charset="0"/>
              </a:rPr>
              <a:t>CAUSAS PRENATALES</a:t>
            </a:r>
            <a:endParaRPr lang="es-ES" sz="4000" dirty="0">
              <a:latin typeface="Curlz MT" pitchFamily="82" charset="0"/>
            </a:endParaRPr>
          </a:p>
        </p:txBody>
      </p:sp>
      <p:pic>
        <p:nvPicPr>
          <p:cNvPr id="4101" name="9 Imag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13" y="5643563"/>
            <a:ext cx="185737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10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3" y="3000375"/>
            <a:ext cx="2143125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11 Imag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15188" y="3071813"/>
            <a:ext cx="1928812" cy="1214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12 Image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72313" y="4357688"/>
            <a:ext cx="20716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13 Image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14875" y="1643063"/>
            <a:ext cx="2286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14 Image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3750" y="1643063"/>
            <a:ext cx="2000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15 Imagen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929188" y="4429125"/>
            <a:ext cx="2005012" cy="103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61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</p:txBody>
      </p:sp>
      <p:sp>
        <p:nvSpPr>
          <p:cNvPr id="5123" name="4 Marcador de contenido"/>
          <p:cNvSpPr>
            <a:spLocks noGrp="1"/>
          </p:cNvSpPr>
          <p:nvPr>
            <p:ph sz="quarter" idx="1"/>
          </p:nvPr>
        </p:nvSpPr>
        <p:spPr>
          <a:xfrm>
            <a:off x="0" y="714375"/>
            <a:ext cx="9144000" cy="6143625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Anoxia por asfixia por circulares al cuello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Nacimiento prematuro y bajo peso en relación a la edad gestionaría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Hemorragias </a:t>
            </a:r>
            <a:r>
              <a:rPr lang="es-ES" sz="2000" dirty="0" err="1" smtClean="0"/>
              <a:t>intracraneana</a:t>
            </a:r>
            <a:r>
              <a:rPr lang="es-ES" sz="2000" dirty="0" smtClean="0"/>
              <a:t>, </a:t>
            </a:r>
            <a:r>
              <a:rPr lang="es-ES" sz="2000" dirty="0" err="1" smtClean="0"/>
              <a:t>subdural</a:t>
            </a:r>
            <a:endParaRPr lang="es-ES" sz="2000" dirty="0" smtClean="0"/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Ictericia grave del recién nacido producido por una encefalopatía </a:t>
            </a:r>
            <a:r>
              <a:rPr lang="es-ES" sz="2000" dirty="0" err="1" smtClean="0"/>
              <a:t>bilirrubínica</a:t>
            </a:r>
            <a:endParaRPr lang="es-ES" sz="2000" dirty="0" smtClean="0"/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Trauma físico directo durante el parto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Mal uso y aplicación de instrumentos (fórceps)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Placenta previa o desprendimiento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Parto prolongado y/o difícil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Presentación pelviana con retención de cabeza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smtClean="0"/>
              <a:t>Cianosis al nacer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000" dirty="0" err="1" smtClean="0"/>
              <a:t>Broncoaspiración</a:t>
            </a:r>
            <a:r>
              <a:rPr lang="es-ES" sz="2000" dirty="0" smtClean="0"/>
              <a:t> 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285750" y="142852"/>
            <a:ext cx="5143506" cy="64296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b="1" dirty="0" smtClean="0">
                <a:latin typeface="Curlz MT" pitchFamily="82" charset="0"/>
              </a:rPr>
              <a:t>CAUSAS PERINATALES</a:t>
            </a:r>
            <a:endParaRPr lang="es-ES" sz="4000" dirty="0">
              <a:latin typeface="Curlz MT" pitchFamily="82" charset="0"/>
            </a:endParaRPr>
          </a:p>
        </p:txBody>
      </p:sp>
      <p:pic>
        <p:nvPicPr>
          <p:cNvPr id="5125" name="7 Imag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50" y="3929063"/>
            <a:ext cx="2109788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8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71938" y="4000500"/>
            <a:ext cx="2033587" cy="1357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10 Imag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8" y="5429250"/>
            <a:ext cx="22860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11 Image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43250" y="5429250"/>
            <a:ext cx="25527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13 Image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00813" y="5429250"/>
            <a:ext cx="243840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14 Image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677025" y="2286000"/>
            <a:ext cx="2466975" cy="121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1" name="15 Imagen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688" y="0"/>
            <a:ext cx="25003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28625" y="214313"/>
            <a:ext cx="5357821" cy="78579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>
              <a:defRPr/>
            </a:pPr>
            <a:r>
              <a:rPr lang="es-ES" sz="2000" b="1" dirty="0" smtClean="0"/>
              <a:t/>
            </a:r>
            <a:br>
              <a:rPr lang="es-ES" sz="2000" b="1" dirty="0" smtClean="0"/>
            </a:br>
            <a:r>
              <a:rPr lang="es-ES" sz="2000" b="1" dirty="0" smtClean="0"/>
              <a:t/>
            </a:r>
            <a:br>
              <a:rPr lang="es-ES" sz="2000" b="1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sz="3200" b="1" dirty="0" smtClean="0"/>
              <a:t> </a:t>
            </a:r>
            <a:r>
              <a:rPr lang="es-ES" sz="4400" b="1" dirty="0" smtClean="0">
                <a:latin typeface="Curlz MT" pitchFamily="82" charset="0"/>
              </a:rPr>
              <a:t>CAUSAS POSTNATALES</a:t>
            </a:r>
            <a:endParaRPr lang="es-ES" sz="4400" dirty="0" smtClean="0">
              <a:latin typeface="Curlz MT" pitchFamily="82" charset="0"/>
            </a:endParaRPr>
          </a:p>
        </p:txBody>
      </p:sp>
      <p:sp>
        <p:nvSpPr>
          <p:cNvPr id="6146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v"/>
            </a:pPr>
            <a:r>
              <a:rPr lang="es-ES" sz="2200" dirty="0" smtClean="0"/>
              <a:t>Traumatismos craneales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200" dirty="0" smtClean="0"/>
              <a:t>Infecciones (meningitis, </a:t>
            </a:r>
            <a:r>
              <a:rPr lang="es-ES" sz="2200" dirty="0" err="1" smtClean="0"/>
              <a:t>meningoencefalitis</a:t>
            </a:r>
            <a:r>
              <a:rPr lang="es-ES" sz="2200" dirty="0" smtClean="0"/>
              <a:t>, </a:t>
            </a:r>
            <a:r>
              <a:rPr lang="es-ES" sz="2200" dirty="0" err="1" smtClean="0"/>
              <a:t>etc</a:t>
            </a:r>
            <a:r>
              <a:rPr lang="es-ES" sz="2200" dirty="0" smtClean="0"/>
              <a:t>)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200" dirty="0" smtClean="0"/>
              <a:t>Intoxicaciones 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200" dirty="0" smtClean="0"/>
              <a:t>Accidentes vasculares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200" dirty="0" smtClean="0"/>
              <a:t>Epilepsia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200" dirty="0" smtClean="0"/>
              <a:t>Fiebres altas con convulsiones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200" dirty="0" smtClean="0"/>
              <a:t>Accidentes por descargas eléctricas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es-ES" sz="2200" dirty="0" smtClean="0"/>
              <a:t>Encefalopatía por anoxia</a:t>
            </a:r>
          </a:p>
          <a:p>
            <a:pPr eaLnBrk="1" hangingPunct="1">
              <a:buFont typeface="Arial" charset="0"/>
              <a:buNone/>
            </a:pPr>
            <a:endParaRPr lang="es-ES" dirty="0" smtClean="0"/>
          </a:p>
          <a:p>
            <a:pPr eaLnBrk="1" hangingPunct="1"/>
            <a:endParaRPr lang="es-ES" dirty="0" smtClean="0"/>
          </a:p>
        </p:txBody>
      </p:sp>
      <p:pic>
        <p:nvPicPr>
          <p:cNvPr id="6148" name="6 Imag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50" y="285750"/>
            <a:ext cx="25717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7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50" y="1357313"/>
            <a:ext cx="2571750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8 Imagen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50" y="4429125"/>
            <a:ext cx="2571750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9 Image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63" y="4429125"/>
            <a:ext cx="2271712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10 Imagen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572250" y="2928938"/>
            <a:ext cx="2571750" cy="151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11 Imagen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00563" y="4429125"/>
            <a:ext cx="2071687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BO" b="1" dirty="0" smtClean="0"/>
              <a:t>Lóbulo OCCIPITAL</a:t>
            </a:r>
            <a:endParaRPr lang="es-BO" dirty="0" smtClean="0"/>
          </a:p>
          <a:p>
            <a:r>
              <a:rPr lang="es-BO" dirty="0" smtClean="0"/>
              <a:t>Función Visual primaria y coordinación visual.</a:t>
            </a:r>
          </a:p>
          <a:p>
            <a:endParaRPr lang="es-BO" dirty="0"/>
          </a:p>
        </p:txBody>
      </p:sp>
      <p:sp>
        <p:nvSpPr>
          <p:cNvPr id="7" name="6 Marcador de contenido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 lvl="0"/>
            <a:r>
              <a:rPr lang="es-BO" b="1" dirty="0" smtClean="0"/>
              <a:t>Lóbulo de la INSULA  </a:t>
            </a:r>
            <a:endParaRPr lang="es-BO" dirty="0" smtClean="0"/>
          </a:p>
          <a:p>
            <a:endParaRPr lang="es-BO" dirty="0"/>
          </a:p>
        </p:txBody>
      </p:sp>
      <p:pic>
        <p:nvPicPr>
          <p:cNvPr id="194562" name="Imagen 742" descr="http://www.puc.cl/sw_educ/neurociencias/esquemas/020a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000372"/>
            <a:ext cx="47625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285720" y="0"/>
          <a:ext cx="8715436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Abrir llave"/>
          <p:cNvSpPr/>
          <p:nvPr/>
        </p:nvSpPr>
        <p:spPr>
          <a:xfrm>
            <a:off x="1000100" y="2071678"/>
            <a:ext cx="285752" cy="2071702"/>
          </a:xfrm>
          <a:prstGeom prst="leftBrace">
            <a:avLst/>
          </a:prstGeom>
          <a:ln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4" name="3 Rectángulo"/>
          <p:cNvSpPr/>
          <p:nvPr/>
        </p:nvSpPr>
        <p:spPr>
          <a:xfrm>
            <a:off x="0" y="2786058"/>
            <a:ext cx="1071538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dirty="0" smtClean="0">
                <a:solidFill>
                  <a:schemeClr val="tx1"/>
                </a:solidFill>
              </a:rPr>
              <a:t>Mixto</a:t>
            </a:r>
            <a:r>
              <a:rPr lang="es-BO" dirty="0" smtClean="0"/>
              <a:t> </a:t>
            </a:r>
            <a:endParaRPr lang="es-BO" dirty="0"/>
          </a:p>
        </p:txBody>
      </p:sp>
      <p:sp>
        <p:nvSpPr>
          <p:cNvPr id="5" name="4 Abrir llave"/>
          <p:cNvSpPr/>
          <p:nvPr/>
        </p:nvSpPr>
        <p:spPr>
          <a:xfrm>
            <a:off x="5143504" y="2714620"/>
            <a:ext cx="142876" cy="785818"/>
          </a:xfrm>
          <a:prstGeom prst="leftBrace">
            <a:avLst/>
          </a:prstGeom>
          <a:ln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BO"/>
          </a:p>
        </p:txBody>
      </p:sp>
      <p:sp>
        <p:nvSpPr>
          <p:cNvPr id="6" name="5 Rectángulo"/>
          <p:cNvSpPr/>
          <p:nvPr/>
        </p:nvSpPr>
        <p:spPr>
          <a:xfrm>
            <a:off x="5000628" y="3714752"/>
            <a:ext cx="1143008" cy="42862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1400" dirty="0" smtClean="0">
                <a:solidFill>
                  <a:schemeClr val="tx1"/>
                </a:solidFill>
              </a:rPr>
              <a:t>Fluctuante</a:t>
            </a:r>
            <a:r>
              <a:rPr lang="es-BO" sz="1400" dirty="0" smtClean="0">
                <a:solidFill>
                  <a:schemeClr val="bg1"/>
                </a:solidFill>
              </a:rPr>
              <a:t> </a:t>
            </a:r>
            <a:endParaRPr lang="es-BO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Título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b="1" dirty="0" smtClean="0"/>
              <a:t>CLASIFICACIÓN CLÍNICA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</p:txBody>
      </p:sp>
      <p:graphicFrame>
        <p:nvGraphicFramePr>
          <p:cNvPr id="17" name="16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357188" y="714375"/>
          <a:ext cx="8229600" cy="58536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b="1" dirty="0">
                          <a:latin typeface="Times New Roman"/>
                          <a:ea typeface="Calibri"/>
                          <a:cs typeface="Times New Roman"/>
                        </a:rPr>
                        <a:t>CLASIFICACIÓN</a:t>
                      </a:r>
                      <a:endParaRPr lang="es-E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b="1" dirty="0">
                          <a:latin typeface="Times New Roman"/>
                          <a:ea typeface="Calibri"/>
                          <a:cs typeface="Times New Roman"/>
                        </a:rPr>
                        <a:t>NIVEL </a:t>
                      </a:r>
                      <a:r>
                        <a:rPr lang="es-ES" sz="1400" b="1" dirty="0" smtClean="0">
                          <a:latin typeface="Times New Roman"/>
                          <a:ea typeface="Calibri"/>
                          <a:cs typeface="Times New Roman"/>
                        </a:rPr>
                        <a:t> DE  </a:t>
                      </a:r>
                      <a:r>
                        <a:rPr lang="es-ES" sz="1400" b="1" dirty="0">
                          <a:latin typeface="Times New Roman"/>
                          <a:ea typeface="Calibri"/>
                          <a:cs typeface="Times New Roman"/>
                        </a:rPr>
                        <a:t>LA LESIÓN</a:t>
                      </a:r>
                      <a:endParaRPr lang="es-E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400" b="1" dirty="0">
                          <a:latin typeface="Times New Roman"/>
                          <a:ea typeface="Calibri"/>
                          <a:cs typeface="Times New Roman"/>
                        </a:rPr>
                        <a:t>CARACTERÍSTICAS</a:t>
                      </a:r>
                      <a:endParaRPr lang="es-ES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latin typeface="Times New Roman"/>
                          <a:ea typeface="Calibri"/>
                          <a:cs typeface="Times New Roman"/>
                        </a:rPr>
                        <a:t>ESPÁSTICA</a:t>
                      </a:r>
                      <a:endParaRPr lang="es-E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Corteza cerebral (haz piramidal)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Hipertonía (espasticidad y/o rigidez)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Movimientos voluntarios rígidos, bruscos y lentos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Mayor grado de afectación en músculos extensores de MMII en extensión y flexores de MMSS en </a:t>
                      </a:r>
                      <a:r>
                        <a:rPr lang="es-ES" sz="1600" dirty="0" err="1">
                          <a:latin typeface="Times New Roman"/>
                          <a:ea typeface="Calibri"/>
                          <a:cs typeface="Times New Roman"/>
                        </a:rPr>
                        <a:t>semiflexión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Debilidad en movimientos voluntarios de labios y lengua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Rostro inexpresivo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No hay control de babeo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Puños cerrados con desplazamiento lento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Articulación lenta, con vocales distorsionadas y escape nasal, espasticidad en músculos respiratorios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7185" name="17 Imag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25" y="4357688"/>
            <a:ext cx="2314575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s-ES" smtClean="0"/>
          </a:p>
          <a:p>
            <a:pPr eaLnBrk="1" hangingPunct="1"/>
            <a:endParaRPr lang="es-ES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357188" y="571500"/>
          <a:ext cx="8572527" cy="59293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09"/>
                <a:gridCol w="2857509"/>
                <a:gridCol w="2857509"/>
              </a:tblGrid>
              <a:tr h="59293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11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ATETOSICA</a:t>
                      </a:r>
                      <a:endParaRPr lang="es-ES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Ganglios basales (haz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extrapiramidal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Núcleos de la base (caudado,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putamen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, pálido y </a:t>
                      </a:r>
                      <a:r>
                        <a:rPr lang="es-ES" sz="1600" dirty="0" err="1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subtalámico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)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Tono inestable y fluctuante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Afectación en la lengua y en músculos de masticación, respiración y articulación 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Muecas de la cara y movimientos involuntarios de lengua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Voz espasmódica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Movimientos involuntarios consistentes en desplazamiento espontáneos espasmódicos incontrolados y lentos (manos-dedos)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Presencia de reflejos arcaicos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8205" name="5 Imag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13" y="2857500"/>
            <a:ext cx="2333625" cy="195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6 Image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500" y="4929188"/>
            <a:ext cx="1533525" cy="150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s-ES" smtClean="0"/>
          </a:p>
          <a:p>
            <a:pPr eaLnBrk="1" hangingPunct="1"/>
            <a:endParaRPr lang="es-ES" smtClean="0"/>
          </a:p>
        </p:txBody>
      </p:sp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14313" y="1428750"/>
          <a:ext cx="8643966" cy="47466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9060"/>
                <a:gridCol w="2831644"/>
                <a:gridCol w="3353262"/>
              </a:tblGrid>
              <a:tr h="47466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ATAXICA</a:t>
                      </a:r>
                      <a:endParaRPr lang="es-ES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Cerebelo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Hipotonía disimétrica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Alteración en movimientos y dirección inicial, trastornos del equilibrio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Marcha </a:t>
                      </a:r>
                      <a:r>
                        <a:rPr lang="es-ES" sz="16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descoordinada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Incapacidad </a:t>
                      </a: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para caminar en línea recta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Marcha rígida por temor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9229" name="5 Imag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38" y="4071938"/>
            <a:ext cx="2581275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14 Tabla"/>
          <p:cNvGraphicFramePr>
            <a:graphicFrameLocks noGrp="1"/>
          </p:cNvGraphicFramePr>
          <p:nvPr/>
        </p:nvGraphicFramePr>
        <p:xfrm>
          <a:off x="428625" y="785813"/>
          <a:ext cx="8501123" cy="571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520"/>
                <a:gridCol w="2643206"/>
                <a:gridCol w="3000397"/>
              </a:tblGrid>
              <a:tr h="319069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HIPOTÓNICA</a:t>
                      </a:r>
                      <a:endParaRPr lang="es-ES" sz="2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Primera fase de la evolución hacia otras formas de ECNE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Disminución del tono y la capacidad de generar fuerza muscular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Excesiva flexibilidad muscular e inestabilidad postural</a:t>
                      </a:r>
                      <a:endParaRPr lang="es-ES" sz="16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252434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2800" b="1" dirty="0">
                          <a:latin typeface="Times New Roman"/>
                          <a:ea typeface="Calibri"/>
                          <a:cs typeface="Times New Roman"/>
                        </a:rPr>
                        <a:t>MIXTA</a:t>
                      </a:r>
                      <a:endParaRPr lang="es-E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s-ES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buFont typeface="Symbol"/>
                        <a:buChar char=""/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Combinación de diversos trastornos motores y </a:t>
                      </a:r>
                      <a:r>
                        <a:rPr lang="es-ES" sz="1600" dirty="0" err="1">
                          <a:latin typeface="Times New Roman"/>
                          <a:ea typeface="Calibri"/>
                          <a:cs typeface="Times New Roman"/>
                        </a:rPr>
                        <a:t>extrapiramidales</a:t>
                      </a: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 con distintos tipos de alteraciones del tono 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Título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b="1" dirty="0" smtClean="0"/>
              <a:t>CLASIFICACIÓN TOPOGRÁFICA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214313" y="1071563"/>
          <a:ext cx="8715436" cy="5429288"/>
        </p:xfrm>
        <a:graphic>
          <a:graphicData uri="http://schemas.openxmlformats.org/drawingml/2006/table">
            <a:tbl>
              <a:tblPr/>
              <a:tblGrid>
                <a:gridCol w="4357718"/>
                <a:gridCol w="4357718"/>
              </a:tblGrid>
              <a:tr h="339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b="1" dirty="0">
                          <a:latin typeface="Times New Roman"/>
                          <a:ea typeface="Calibri"/>
                          <a:cs typeface="Times New Roman"/>
                        </a:rPr>
                        <a:t>MONOPARESIA-MONOPLEJÍA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600075" algn="l"/>
                        </a:tabLst>
                      </a:pPr>
                      <a:r>
                        <a:rPr lang="es-ES" sz="1600">
                          <a:latin typeface="Times New Roman"/>
                          <a:ea typeface="Calibri"/>
                          <a:cs typeface="Times New Roman"/>
                        </a:rPr>
                        <a:t>Afectación de un solo miembro (brazo o pierna)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b="1">
                          <a:latin typeface="Times New Roman"/>
                          <a:ea typeface="Calibri"/>
                          <a:cs typeface="Times New Roman"/>
                        </a:rPr>
                        <a:t>HEMIPARESIA-HEMIPLEJÍA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>
                          <a:latin typeface="Times New Roman"/>
                          <a:ea typeface="Calibri"/>
                          <a:cs typeface="Times New Roman"/>
                        </a:rPr>
                        <a:t>Afectación motora de un hemicuerpo ya sea derecho o izquierdo el MS es el más afectado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b="1">
                          <a:latin typeface="Times New Roman"/>
                          <a:ea typeface="Calibri"/>
                          <a:cs typeface="Times New Roman"/>
                        </a:rPr>
                        <a:t>PARAPARESIA-PARAPLEJÍA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>
                          <a:latin typeface="Times New Roman"/>
                          <a:ea typeface="Calibri"/>
                          <a:cs typeface="Times New Roman"/>
                        </a:rPr>
                        <a:t>Cuando los MMII están afectados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b="1" dirty="0">
                          <a:latin typeface="Times New Roman"/>
                          <a:ea typeface="Calibri"/>
                          <a:cs typeface="Times New Roman"/>
                        </a:rPr>
                        <a:t>DIPARESIA-DIPLEJÍA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La afectación es en los cuatro miembros pero con mayor predominio en MMII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3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b="1">
                          <a:latin typeface="Times New Roman"/>
                          <a:ea typeface="Calibri"/>
                          <a:cs typeface="Times New Roman"/>
                        </a:rPr>
                        <a:t>CUADRIPARESIA-CUADRIPLEJÍA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>
                          <a:latin typeface="Times New Roman"/>
                          <a:ea typeface="Calibri"/>
                          <a:cs typeface="Times New Roman"/>
                        </a:rPr>
                        <a:t>Afectación de los cuatro miembros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66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b="1">
                          <a:latin typeface="Times New Roman"/>
                          <a:ea typeface="Calibri"/>
                          <a:cs typeface="Times New Roman"/>
                        </a:rPr>
                        <a:t>TRIPARESIA-TRIPLEJÍA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>
                          <a:latin typeface="Times New Roman"/>
                          <a:ea typeface="Calibri"/>
                          <a:cs typeface="Times New Roman"/>
                        </a:rPr>
                        <a:t>Afectación de las extremidades inferiores y una superior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79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b="1">
                          <a:latin typeface="Times New Roman"/>
                          <a:ea typeface="Calibri"/>
                          <a:cs typeface="Times New Roman"/>
                        </a:rPr>
                        <a:t>TETRAPLEJÍA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>
                          <a:latin typeface="Times New Roman"/>
                          <a:ea typeface="Calibri"/>
                          <a:cs typeface="Times New Roman"/>
                        </a:rPr>
                        <a:t>Afectación global incluyendo tronco y las cuatro extremidades, con predominio de afectación en MMSS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7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b="1">
                          <a:latin typeface="Times New Roman"/>
                          <a:ea typeface="Calibri"/>
                          <a:cs typeface="Times New Roman"/>
                        </a:rPr>
                        <a:t>DOBLE HEMIPLEJÍA</a:t>
                      </a:r>
                      <a:endParaRPr lang="es-ES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Cuando existe una afectación de las cuatro extremidades, pero es más evidente en un </a:t>
                      </a:r>
                      <a:r>
                        <a:rPr lang="es-ES" sz="1600" dirty="0" err="1">
                          <a:latin typeface="Times New Roman"/>
                          <a:ea typeface="Calibri"/>
                          <a:cs typeface="Times New Roman"/>
                        </a:rPr>
                        <a:t>hemicuerpo</a:t>
                      </a:r>
                      <a:r>
                        <a:rPr lang="es-ES" sz="1600" dirty="0">
                          <a:latin typeface="Times New Roman"/>
                          <a:ea typeface="Calibri"/>
                          <a:cs typeface="Times New Roman"/>
                        </a:rPr>
                        <a:t>, comportándose funcionalmente como una </a:t>
                      </a:r>
                      <a:r>
                        <a:rPr lang="es-ES" sz="1600" dirty="0" err="1">
                          <a:latin typeface="Times New Roman"/>
                          <a:ea typeface="Calibri"/>
                          <a:cs typeface="Times New Roman"/>
                        </a:rPr>
                        <a:t>hemiparesia</a:t>
                      </a:r>
                      <a:endParaRPr lang="es-ES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108" marR="651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Título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s-ES" dirty="0" smtClean="0"/>
              <a:t/>
            </a:r>
            <a:br>
              <a:rPr lang="es-ES" dirty="0" smtClean="0"/>
            </a:br>
            <a:endParaRPr lang="es-ES" dirty="0" smtClean="0"/>
          </a:p>
        </p:txBody>
      </p:sp>
      <p:pic>
        <p:nvPicPr>
          <p:cNvPr id="12291" name="4 Image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63" y="1143000"/>
            <a:ext cx="15144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813" y="1214438"/>
            <a:ext cx="1524000" cy="169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86188" y="3500438"/>
            <a:ext cx="140017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4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86563" y="1285875"/>
            <a:ext cx="1409700" cy="15001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857750" y="1214438"/>
            <a:ext cx="134302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6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71625" y="3429000"/>
            <a:ext cx="1381125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7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072188" y="3500438"/>
            <a:ext cx="1400175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Rectángulo"/>
          <p:cNvSpPr/>
          <p:nvPr/>
        </p:nvSpPr>
        <p:spPr>
          <a:xfrm>
            <a:off x="857224" y="214290"/>
            <a:ext cx="6643734" cy="7143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latin typeface="Curlz MT" pitchFamily="82" charset="0"/>
              </a:rPr>
              <a:t>CLASIFICACIÓN TOPOGRÁFICA</a:t>
            </a:r>
            <a:endParaRPr lang="es-BO" sz="2800" dirty="0">
              <a:latin typeface="Curlz MT" pitchFamily="82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857224" y="292893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err="1" smtClean="0"/>
              <a:t>Monoplejia</a:t>
            </a:r>
            <a:endParaRPr lang="es-BO" dirty="0"/>
          </a:p>
        </p:txBody>
      </p:sp>
      <p:sp>
        <p:nvSpPr>
          <p:cNvPr id="14" name="13 CuadroTexto"/>
          <p:cNvSpPr txBox="1"/>
          <p:nvPr/>
        </p:nvSpPr>
        <p:spPr>
          <a:xfrm>
            <a:off x="2857488" y="2928934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/>
              <a:t>Hemiplejia </a:t>
            </a:r>
            <a:endParaRPr lang="es-BO" dirty="0"/>
          </a:p>
        </p:txBody>
      </p:sp>
      <p:sp>
        <p:nvSpPr>
          <p:cNvPr id="15" name="14 CuadroTexto"/>
          <p:cNvSpPr txBox="1"/>
          <p:nvPr/>
        </p:nvSpPr>
        <p:spPr>
          <a:xfrm>
            <a:off x="4857752" y="292893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/>
              <a:t>Paraplejia </a:t>
            </a:r>
            <a:endParaRPr lang="es-BO" dirty="0"/>
          </a:p>
        </p:txBody>
      </p:sp>
      <p:sp>
        <p:nvSpPr>
          <p:cNvPr id="18" name="17 CuadroTexto"/>
          <p:cNvSpPr txBox="1"/>
          <p:nvPr/>
        </p:nvSpPr>
        <p:spPr>
          <a:xfrm>
            <a:off x="6715140" y="2857496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Times New Roman"/>
                <a:ea typeface="Calibri"/>
                <a:cs typeface="Times New Roman"/>
              </a:rPr>
              <a:t>Diplejía</a:t>
            </a:r>
            <a:endParaRPr lang="es-BO" dirty="0"/>
          </a:p>
        </p:txBody>
      </p:sp>
      <p:sp>
        <p:nvSpPr>
          <p:cNvPr id="19" name="18 CuadroTexto"/>
          <p:cNvSpPr txBox="1"/>
          <p:nvPr/>
        </p:nvSpPr>
        <p:spPr>
          <a:xfrm>
            <a:off x="1500166" y="5286388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/>
              <a:t>Cuadriplejia </a:t>
            </a:r>
            <a:endParaRPr lang="es-BO" dirty="0"/>
          </a:p>
        </p:txBody>
      </p:sp>
      <p:sp>
        <p:nvSpPr>
          <p:cNvPr id="20" name="19 CuadroTexto"/>
          <p:cNvSpPr txBox="1"/>
          <p:nvPr/>
        </p:nvSpPr>
        <p:spPr>
          <a:xfrm>
            <a:off x="3857620" y="5286388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err="1" smtClean="0"/>
              <a:t>Triplejia</a:t>
            </a:r>
            <a:r>
              <a:rPr lang="es-BO" dirty="0" smtClean="0"/>
              <a:t> </a:t>
            </a:r>
            <a:endParaRPr lang="es-BO" dirty="0"/>
          </a:p>
        </p:txBody>
      </p:sp>
      <p:sp>
        <p:nvSpPr>
          <p:cNvPr id="21" name="20 CuadroTexto"/>
          <p:cNvSpPr txBox="1"/>
          <p:nvPr/>
        </p:nvSpPr>
        <p:spPr>
          <a:xfrm>
            <a:off x="6072198" y="5286388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BO" dirty="0" smtClean="0"/>
              <a:t>Tetraplejia </a:t>
            </a:r>
            <a:endParaRPr lang="es-BO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Elipse"/>
          <p:cNvSpPr/>
          <p:nvPr/>
        </p:nvSpPr>
        <p:spPr>
          <a:xfrm>
            <a:off x="1000125" y="285750"/>
            <a:ext cx="7500938" cy="64293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400" b="1" dirty="0"/>
              <a:t>GRADOS DEL ECNE</a:t>
            </a:r>
            <a:endParaRPr lang="es-ES" sz="2400" dirty="0"/>
          </a:p>
        </p:txBody>
      </p:sp>
      <p:sp>
        <p:nvSpPr>
          <p:cNvPr id="8" name="7 Rectángulo redondeado"/>
          <p:cNvSpPr/>
          <p:nvPr/>
        </p:nvSpPr>
        <p:spPr>
          <a:xfrm>
            <a:off x="642938" y="928688"/>
            <a:ext cx="2071687" cy="50006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/>
              <a:t>Leve</a:t>
            </a:r>
            <a:endParaRPr lang="es-ES" dirty="0"/>
          </a:p>
        </p:txBody>
      </p:sp>
      <p:sp>
        <p:nvSpPr>
          <p:cNvPr id="9" name="8 Rectángulo redondeado"/>
          <p:cNvSpPr/>
          <p:nvPr/>
        </p:nvSpPr>
        <p:spPr>
          <a:xfrm>
            <a:off x="5572125" y="1071563"/>
            <a:ext cx="2071688" cy="500062"/>
          </a:xfrm>
          <a:prstGeom prst="round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/>
              <a:t>Moderado</a:t>
            </a:r>
            <a:endParaRPr lang="es-ES" dirty="0"/>
          </a:p>
        </p:txBody>
      </p:sp>
      <p:sp>
        <p:nvSpPr>
          <p:cNvPr id="12" name="11 Elipse"/>
          <p:cNvSpPr/>
          <p:nvPr/>
        </p:nvSpPr>
        <p:spPr>
          <a:xfrm>
            <a:off x="357188" y="1571625"/>
            <a:ext cx="2071687" cy="64293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/>
              <a:t>dificultad</a:t>
            </a:r>
          </a:p>
        </p:txBody>
      </p:sp>
      <p:sp>
        <p:nvSpPr>
          <p:cNvPr id="14" name="13 Elipse"/>
          <p:cNvSpPr/>
          <p:nvPr/>
        </p:nvSpPr>
        <p:spPr>
          <a:xfrm>
            <a:off x="500063" y="4500563"/>
            <a:ext cx="2071687" cy="642937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BO" b="1" dirty="0">
                <a:solidFill>
                  <a:schemeClr val="tx1"/>
                </a:solidFill>
              </a:rPr>
              <a:t>Niños torpes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5" name="14 Elipse"/>
          <p:cNvSpPr/>
          <p:nvPr/>
        </p:nvSpPr>
        <p:spPr>
          <a:xfrm>
            <a:off x="428625" y="2357438"/>
            <a:ext cx="2214563" cy="642937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/>
                </a:solidFill>
              </a:rPr>
              <a:t>coordinación y movimiento </a:t>
            </a:r>
          </a:p>
        </p:txBody>
      </p:sp>
      <p:sp>
        <p:nvSpPr>
          <p:cNvPr id="16" name="15 Elipse"/>
          <p:cNvSpPr/>
          <p:nvPr/>
        </p:nvSpPr>
        <p:spPr>
          <a:xfrm>
            <a:off x="428625" y="3071813"/>
            <a:ext cx="2286000" cy="64293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 err="1">
                <a:solidFill>
                  <a:schemeClr val="tx1"/>
                </a:solidFill>
              </a:rPr>
              <a:t>activ</a:t>
            </a:r>
            <a:r>
              <a:rPr lang="es-ES" b="1" dirty="0">
                <a:solidFill>
                  <a:schemeClr val="tx1"/>
                </a:solidFill>
              </a:rPr>
              <a:t>,. motrices avanzadas </a:t>
            </a:r>
          </a:p>
        </p:txBody>
      </p:sp>
      <p:sp>
        <p:nvSpPr>
          <p:cNvPr id="17" name="16 Elipse"/>
          <p:cNvSpPr/>
          <p:nvPr/>
        </p:nvSpPr>
        <p:spPr>
          <a:xfrm>
            <a:off x="357188" y="3786188"/>
            <a:ext cx="2357437" cy="50006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/>
                </a:solidFill>
              </a:rPr>
              <a:t>completa independencia </a:t>
            </a:r>
          </a:p>
        </p:txBody>
      </p:sp>
      <p:sp>
        <p:nvSpPr>
          <p:cNvPr id="18" name="17 Rectángulo"/>
          <p:cNvSpPr/>
          <p:nvPr/>
        </p:nvSpPr>
        <p:spPr>
          <a:xfrm>
            <a:off x="5643563" y="2000250"/>
            <a:ext cx="2071687" cy="5715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bg1"/>
                </a:solidFill>
              </a:rPr>
              <a:t>alteraciones </a:t>
            </a:r>
            <a:r>
              <a:rPr lang="es-ES" b="1" dirty="0" err="1">
                <a:solidFill>
                  <a:schemeClr val="bg1"/>
                </a:solidFill>
              </a:rPr>
              <a:t>sensoriomotrices</a:t>
            </a:r>
            <a:r>
              <a:rPr lang="es-ES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9" name="18 Rectángulo"/>
          <p:cNvSpPr/>
          <p:nvPr/>
        </p:nvSpPr>
        <p:spPr>
          <a:xfrm>
            <a:off x="5357813" y="2857500"/>
            <a:ext cx="2571750" cy="42862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/>
                </a:solidFill>
              </a:rPr>
              <a:t>limitaciones funcionales 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5500688" y="3500438"/>
            <a:ext cx="2071687" cy="5715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/>
              <a:t>modificación del entorno </a:t>
            </a:r>
          </a:p>
        </p:txBody>
      </p:sp>
      <p:sp>
        <p:nvSpPr>
          <p:cNvPr id="21" name="20 Rectángulo"/>
          <p:cNvSpPr/>
          <p:nvPr/>
        </p:nvSpPr>
        <p:spPr>
          <a:xfrm>
            <a:off x="5572125" y="4286250"/>
            <a:ext cx="1785938" cy="2857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/>
              <a:t>asistencia física </a:t>
            </a:r>
          </a:p>
        </p:txBody>
      </p:sp>
      <p:sp>
        <p:nvSpPr>
          <p:cNvPr id="22" name="21 Rectángulo"/>
          <p:cNvSpPr/>
          <p:nvPr/>
        </p:nvSpPr>
        <p:spPr>
          <a:xfrm>
            <a:off x="5572125" y="4857750"/>
            <a:ext cx="2143125" cy="7143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/>
              <a:t>independencia parcial en las actividades</a:t>
            </a:r>
          </a:p>
        </p:txBody>
      </p:sp>
      <p:pic>
        <p:nvPicPr>
          <p:cNvPr id="13327" name="Picture 16" descr="http://t1.gstatic.com/images?q=tbn:ANd9GcRVoyuWqaLawHgOCJMVs7NTQERBtBthVHWxkB1Qf4xorLleKnKvqFbCjEA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25" y="1428750"/>
            <a:ext cx="2500313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8" name="Picture 18" descr="http://inplprinting.com/blog/wp-content/uploads/2011/06/necesidadesespeciales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28938" y="3429000"/>
            <a:ext cx="2357437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>
            <a:off x="1285875" y="500063"/>
            <a:ext cx="2071688" cy="500062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/>
                </a:solidFill>
              </a:rPr>
              <a:t>Grave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6572250" y="642938"/>
            <a:ext cx="2071688" cy="50006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/>
              <a:t>Profundo</a:t>
            </a:r>
            <a:endParaRPr lang="es-ES" dirty="0"/>
          </a:p>
        </p:txBody>
      </p:sp>
      <p:sp>
        <p:nvSpPr>
          <p:cNvPr id="8" name="7 Rectángulo redondeado"/>
          <p:cNvSpPr/>
          <p:nvPr/>
        </p:nvSpPr>
        <p:spPr>
          <a:xfrm>
            <a:off x="1500188" y="1143000"/>
            <a:ext cx="2071687" cy="9144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discapacidad 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357188" y="2286000"/>
            <a:ext cx="2071687" cy="91440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restringe la independencia del niño en sus AVDS</a:t>
            </a:r>
          </a:p>
        </p:txBody>
      </p:sp>
      <p:sp>
        <p:nvSpPr>
          <p:cNvPr id="10" name="9 Rectángulo redondeado"/>
          <p:cNvSpPr/>
          <p:nvPr/>
        </p:nvSpPr>
        <p:spPr>
          <a:xfrm>
            <a:off x="2714625" y="2286000"/>
            <a:ext cx="2071688" cy="9144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poca actividad manual</a:t>
            </a:r>
          </a:p>
        </p:txBody>
      </p:sp>
      <p:sp>
        <p:nvSpPr>
          <p:cNvPr id="11" name="10 Rectángulo redondeado"/>
          <p:cNvSpPr/>
          <p:nvPr/>
        </p:nvSpPr>
        <p:spPr>
          <a:xfrm>
            <a:off x="1428750" y="3357563"/>
            <a:ext cx="2143125" cy="1071562"/>
          </a:xfrm>
          <a:prstGeom prst="roundRect">
            <a:avLst/>
          </a:prstGeom>
          <a:blipFill>
            <a:blip r:embed="rId2" cstate="print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solidFill>
                  <a:schemeClr val="tx1"/>
                </a:solidFill>
              </a:rPr>
              <a:t>déficit en la comunicación y en la adaptación con su entorno social. </a:t>
            </a:r>
          </a:p>
        </p:txBody>
      </p:sp>
      <p:sp>
        <p:nvSpPr>
          <p:cNvPr id="12" name="11 Rectángulo redondeado"/>
          <p:cNvSpPr/>
          <p:nvPr/>
        </p:nvSpPr>
        <p:spPr>
          <a:xfrm>
            <a:off x="285750" y="4500563"/>
            <a:ext cx="2071688" cy="9144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alteraciones en el control del equilibrio 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2643188" y="4572000"/>
            <a:ext cx="2071687" cy="914400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completamente dependiente de la familia.</a:t>
            </a:r>
          </a:p>
        </p:txBody>
      </p:sp>
      <p:sp>
        <p:nvSpPr>
          <p:cNvPr id="16" name="15 Hexágono"/>
          <p:cNvSpPr/>
          <p:nvPr/>
        </p:nvSpPr>
        <p:spPr>
          <a:xfrm>
            <a:off x="6500813" y="1285875"/>
            <a:ext cx="2643187" cy="857250"/>
          </a:xfrm>
          <a:prstGeom prst="hexagon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solidFill>
                  <a:schemeClr val="tx1"/>
                </a:solidFill>
              </a:rPr>
              <a:t>capacidad motriz muy reducida </a:t>
            </a:r>
          </a:p>
        </p:txBody>
      </p:sp>
      <p:sp>
        <p:nvSpPr>
          <p:cNvPr id="17" name="16 Hexágono"/>
          <p:cNvSpPr/>
          <p:nvPr/>
        </p:nvSpPr>
        <p:spPr>
          <a:xfrm>
            <a:off x="6500813" y="5357813"/>
            <a:ext cx="2643187" cy="857250"/>
          </a:xfrm>
          <a:prstGeom prst="hexagon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déficit como el cognitivo, visual, etc.</a:t>
            </a:r>
          </a:p>
        </p:txBody>
      </p:sp>
      <p:sp>
        <p:nvSpPr>
          <p:cNvPr id="18" name="17 Hexágono"/>
          <p:cNvSpPr/>
          <p:nvPr/>
        </p:nvSpPr>
        <p:spPr>
          <a:xfrm>
            <a:off x="5286375" y="2357438"/>
            <a:ext cx="2643188" cy="857250"/>
          </a:xfrm>
          <a:prstGeom prst="hexagon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>
                <a:solidFill>
                  <a:schemeClr val="tx1"/>
                </a:solidFill>
              </a:rPr>
              <a:t>asistencia familiar para las AVDS básicas</a:t>
            </a:r>
          </a:p>
        </p:txBody>
      </p:sp>
      <p:sp>
        <p:nvSpPr>
          <p:cNvPr id="19" name="18 Hexágono"/>
          <p:cNvSpPr/>
          <p:nvPr/>
        </p:nvSpPr>
        <p:spPr>
          <a:xfrm>
            <a:off x="6500813" y="3357563"/>
            <a:ext cx="2643187" cy="857250"/>
          </a:xfrm>
          <a:prstGeom prst="hexagon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No pueden utilizar comunicación alternativa.</a:t>
            </a:r>
          </a:p>
        </p:txBody>
      </p:sp>
      <p:sp>
        <p:nvSpPr>
          <p:cNvPr id="20" name="19 Hexágono"/>
          <p:cNvSpPr/>
          <p:nvPr/>
        </p:nvSpPr>
        <p:spPr>
          <a:xfrm>
            <a:off x="5072063" y="4357688"/>
            <a:ext cx="2643187" cy="857250"/>
          </a:xfrm>
          <a:prstGeom prst="hexagon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S" dirty="0"/>
              <a:t>problemas de salud suelen ser serios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467600" cy="5643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BO" sz="2000" dirty="0" smtClean="0">
                <a:solidFill>
                  <a:srgbClr val="7030A0"/>
                </a:solidFill>
              </a:rPr>
              <a:t>Objetivos de tratamiento</a:t>
            </a:r>
          </a:p>
          <a:p>
            <a:pPr lvl="0"/>
            <a:r>
              <a:rPr lang="es-BO" sz="2000" dirty="0" smtClean="0"/>
              <a:t>Regulación del tono postural</a:t>
            </a:r>
          </a:p>
          <a:p>
            <a:pPr lvl="0"/>
            <a:r>
              <a:rPr lang="es-BO" sz="2000" dirty="0" smtClean="0"/>
              <a:t>Facilitar la marcha funcional evitando fijaciones</a:t>
            </a:r>
          </a:p>
          <a:p>
            <a:pPr lvl="0"/>
            <a:r>
              <a:rPr lang="es-BO" sz="2000" dirty="0" smtClean="0"/>
              <a:t>Facilitar habilidades motrices básicas</a:t>
            </a:r>
          </a:p>
          <a:p>
            <a:pPr lvl="0"/>
            <a:r>
              <a:rPr lang="es-BO" sz="2000" dirty="0" smtClean="0"/>
              <a:t>Evitar deformidades en miembros superiores, inferiores y columna vertebral</a:t>
            </a:r>
          </a:p>
          <a:p>
            <a:pPr lvl="0"/>
            <a:r>
              <a:rPr lang="es-BO" sz="2000" dirty="0" smtClean="0"/>
              <a:t>Conservar amplitudes articulares</a:t>
            </a:r>
          </a:p>
          <a:p>
            <a:pPr lvl="0"/>
            <a:r>
              <a:rPr lang="es-BO" sz="2000" dirty="0" smtClean="0"/>
              <a:t>Mejorar su estabilidad durante la marcha</a:t>
            </a:r>
          </a:p>
          <a:p>
            <a:endParaRPr lang="es-BO" dirty="0"/>
          </a:p>
        </p:txBody>
      </p:sp>
      <p:sp>
        <p:nvSpPr>
          <p:cNvPr id="4" name="3 Rectángulo"/>
          <p:cNvSpPr/>
          <p:nvPr/>
        </p:nvSpPr>
        <p:spPr>
          <a:xfrm>
            <a:off x="642910" y="214290"/>
            <a:ext cx="792961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3200" b="1" dirty="0" smtClean="0">
                <a:latin typeface="Curlz MT" pitchFamily="82" charset="0"/>
              </a:rPr>
              <a:t>TRATAMIENTO NEUROFISIOTERAPEUTICO DESDE LA RBC</a:t>
            </a:r>
            <a:endParaRPr lang="es-BO" sz="3200" dirty="0" smtClean="0">
              <a:latin typeface="Curlz MT" pitchFamily="82" charset="0"/>
            </a:endParaRPr>
          </a:p>
        </p:txBody>
      </p:sp>
      <p:pic>
        <p:nvPicPr>
          <p:cNvPr id="5" name="4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4714884"/>
            <a:ext cx="2262185" cy="165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D:\Documentos\FOTOS BEBE\DSCF0505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29256" y="4429132"/>
            <a:ext cx="2071702" cy="2105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BO" dirty="0" smtClean="0"/>
              <a:t>dos sustancias:</a:t>
            </a:r>
          </a:p>
          <a:p>
            <a:pPr lvl="0"/>
            <a:r>
              <a:rPr lang="es-BO" dirty="0" smtClean="0"/>
              <a:t>GRIS</a:t>
            </a:r>
          </a:p>
          <a:p>
            <a:pPr lvl="0"/>
            <a:r>
              <a:rPr lang="es-BO" dirty="0" smtClean="0"/>
              <a:t>BLANCA</a:t>
            </a:r>
          </a:p>
          <a:p>
            <a:r>
              <a:rPr lang="es-BO" b="1" dirty="0" smtClean="0">
                <a:solidFill>
                  <a:srgbClr val="7030A0"/>
                </a:solidFill>
              </a:rPr>
              <a:t>Sustancia gris</a:t>
            </a:r>
            <a:r>
              <a:rPr lang="es-BO" dirty="0" smtClean="0">
                <a:solidFill>
                  <a:srgbClr val="7030A0"/>
                </a:solidFill>
              </a:rPr>
              <a:t> </a:t>
            </a:r>
            <a:r>
              <a:rPr lang="es-BO" dirty="0" smtClean="0"/>
              <a:t>se divide en periférica y central.</a:t>
            </a:r>
          </a:p>
          <a:p>
            <a:pPr lvl="0">
              <a:buNone/>
            </a:pPr>
            <a:r>
              <a:rPr lang="es-BO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Periférica</a:t>
            </a:r>
            <a:r>
              <a:rPr lang="es-BO" dirty="0" smtClean="0">
                <a:solidFill>
                  <a:srgbClr val="7030A0"/>
                </a:solidFill>
              </a:rPr>
              <a:t> </a:t>
            </a:r>
            <a:r>
              <a:rPr lang="es-BO" dirty="0" smtClean="0"/>
              <a:t>la que corresponde a la corteza o manto.</a:t>
            </a:r>
          </a:p>
          <a:p>
            <a:pPr lvl="0">
              <a:buNone/>
            </a:pPr>
            <a:r>
              <a:rPr lang="es-BO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Central</a:t>
            </a:r>
            <a:r>
              <a:rPr lang="es-BO" dirty="0" smtClean="0"/>
              <a:t> corresponde a los núcleos de la base o ganglios del cerebro.</a:t>
            </a:r>
          </a:p>
          <a:p>
            <a:r>
              <a:rPr lang="es-BO" b="1" dirty="0" smtClean="0">
                <a:solidFill>
                  <a:srgbClr val="7030A0"/>
                </a:solidFill>
              </a:rPr>
              <a:t>Sustancia blanca</a:t>
            </a:r>
            <a:r>
              <a:rPr lang="es-BO" dirty="0" smtClean="0">
                <a:solidFill>
                  <a:srgbClr val="7030A0"/>
                </a:solidFill>
              </a:rPr>
              <a:t> </a:t>
            </a:r>
            <a:r>
              <a:rPr lang="es-BO" dirty="0" smtClean="0"/>
              <a:t>que permite el estudio de dos estructuras:</a:t>
            </a:r>
          </a:p>
          <a:p>
            <a:pPr lvl="0"/>
            <a:r>
              <a:rPr lang="es-BO" dirty="0" smtClean="0"/>
              <a:t>Capsula interna y </a:t>
            </a:r>
          </a:p>
          <a:p>
            <a:pPr lvl="0"/>
            <a:r>
              <a:rPr lang="es-BO" dirty="0" smtClean="0"/>
              <a:t>Ventrículos laterales</a:t>
            </a:r>
          </a:p>
          <a:p>
            <a:endParaRPr lang="es-BO" dirty="0"/>
          </a:p>
        </p:txBody>
      </p:sp>
      <p:sp>
        <p:nvSpPr>
          <p:cNvPr id="7" name="6 Rectángulo"/>
          <p:cNvSpPr/>
          <p:nvPr/>
        </p:nvSpPr>
        <p:spPr>
          <a:xfrm>
            <a:off x="785786" y="357166"/>
            <a:ext cx="6572296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BO" sz="3600" b="1" dirty="0" smtClean="0">
                <a:latin typeface="Curlz MT" pitchFamily="82" charset="0"/>
              </a:rPr>
              <a:t>Configuración interna</a:t>
            </a:r>
            <a:endParaRPr lang="es-BO" sz="3600" dirty="0" smtClean="0">
              <a:latin typeface="Curlz MT" pitchFamily="8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214290"/>
            <a:ext cx="7467600" cy="62596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BO" sz="2000" dirty="0" smtClean="0">
                <a:solidFill>
                  <a:srgbClr val="7030A0"/>
                </a:solidFill>
              </a:rPr>
              <a:t>Tratamiento </a:t>
            </a:r>
            <a:r>
              <a:rPr lang="es-BO" sz="2000" dirty="0" err="1" smtClean="0">
                <a:solidFill>
                  <a:srgbClr val="7030A0"/>
                </a:solidFill>
              </a:rPr>
              <a:t>neurokinésico</a:t>
            </a:r>
            <a:endParaRPr lang="es-BO" sz="2000" dirty="0" smtClean="0">
              <a:solidFill>
                <a:srgbClr val="7030A0"/>
              </a:solidFill>
            </a:endParaRPr>
          </a:p>
          <a:p>
            <a:pPr lvl="0"/>
            <a:r>
              <a:rPr lang="es-BO" sz="2000" dirty="0" smtClean="0"/>
              <a:t>Disociación de cinturas escapular y pélvica en decúbito dorsal</a:t>
            </a:r>
          </a:p>
          <a:p>
            <a:pPr lvl="0"/>
            <a:r>
              <a:rPr lang="es-BO" sz="2000" dirty="0" smtClean="0"/>
              <a:t>Disociación de cintura escapular y pélvica en decúbito lateral</a:t>
            </a:r>
          </a:p>
          <a:p>
            <a:pPr lvl="0"/>
            <a:r>
              <a:rPr lang="es-BO" sz="2000" dirty="0" smtClean="0"/>
              <a:t>Transferencia de peso para mejorar la propiocepción en el lado afectado</a:t>
            </a:r>
          </a:p>
          <a:p>
            <a:pPr lvl="0"/>
            <a:r>
              <a:rPr lang="es-BO" sz="2000" dirty="0" smtClean="0"/>
              <a:t>Elongaciones musculares funcionales</a:t>
            </a:r>
          </a:p>
          <a:p>
            <a:pPr lvl="0"/>
            <a:r>
              <a:rPr lang="es-BO" sz="2000" dirty="0" smtClean="0"/>
              <a:t>Fortalecimiento muscular funcional</a:t>
            </a:r>
          </a:p>
          <a:p>
            <a:pPr lvl="0"/>
            <a:r>
              <a:rPr lang="es-BO" sz="2000" dirty="0" smtClean="0"/>
              <a:t>Movilizaciones pasivas</a:t>
            </a:r>
          </a:p>
          <a:p>
            <a:pPr lvl="0"/>
            <a:r>
              <a:rPr lang="es-BO" sz="2000" dirty="0" smtClean="0"/>
              <a:t>Estimular la sedestación y la bipedestación </a:t>
            </a:r>
          </a:p>
          <a:p>
            <a:pPr lvl="0"/>
            <a:r>
              <a:rPr lang="es-BO" sz="2000" dirty="0" smtClean="0"/>
              <a:t>Estimular a 6 puntos</a:t>
            </a:r>
          </a:p>
          <a:p>
            <a:endParaRPr lang="es-BO" dirty="0"/>
          </a:p>
        </p:txBody>
      </p:sp>
      <p:pic>
        <p:nvPicPr>
          <p:cNvPr id="4" name="3 Image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786322"/>
            <a:ext cx="3643338" cy="17907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4786322"/>
            <a:ext cx="3586168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 dirty="0"/>
          </a:p>
        </p:txBody>
      </p:sp>
      <p:pic>
        <p:nvPicPr>
          <p:cNvPr id="4" name="3 Marcador de contenido" descr="D:\Documentos\FOTOS BEBE\DSCF0508.JPG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2201324" cy="204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D:\Documentos\FOTOS BEBE\DSCF0509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785794"/>
            <a:ext cx="2428893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D:\Documentos\FOTOS BEBE\DSCF0510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285728"/>
            <a:ext cx="2428893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D:\Documentos\FOTOS BEBE\DSCF0511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5720" y="2571744"/>
            <a:ext cx="2214578" cy="2033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214678" y="3071810"/>
            <a:ext cx="2357454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00760" y="2571744"/>
            <a:ext cx="2381254" cy="2114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9 Imagen" descr="D:\Documentos\FOTOS BEBE\DSCF0514.JPG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786050" y="5214950"/>
            <a:ext cx="3377569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n 85" descr="'Desarrollo psicomotor'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71472" y="5143512"/>
            <a:ext cx="1500198" cy="1071570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s-BO" b="1" dirty="0" smtClean="0">
                <a:solidFill>
                  <a:srgbClr val="7030A0"/>
                </a:solidFill>
              </a:rPr>
              <a:t>Observaciones</a:t>
            </a:r>
            <a:endParaRPr lang="es-BO" dirty="0" smtClean="0">
              <a:solidFill>
                <a:srgbClr val="7030A0"/>
              </a:solidFill>
            </a:endParaRPr>
          </a:p>
          <a:p>
            <a:pPr lvl="0"/>
            <a:r>
              <a:rPr lang="es-BO" dirty="0" smtClean="0"/>
              <a:t>Se toma en cuenta:</a:t>
            </a:r>
          </a:p>
          <a:p>
            <a:pPr lvl="0"/>
            <a:r>
              <a:rPr lang="es-BO" dirty="0" smtClean="0"/>
              <a:t>Conducta del niño durante la terapia</a:t>
            </a:r>
          </a:p>
          <a:p>
            <a:pPr lvl="0"/>
            <a:r>
              <a:rPr lang="es-BO" dirty="0" smtClean="0"/>
              <a:t>Número y días de sesiones o visitas</a:t>
            </a:r>
          </a:p>
          <a:p>
            <a:pPr lvl="0"/>
            <a:r>
              <a:rPr lang="es-BO" dirty="0" smtClean="0"/>
              <a:t>Asistencia a las terapias</a:t>
            </a:r>
          </a:p>
          <a:p>
            <a:pPr lvl="0"/>
            <a:r>
              <a:rPr lang="es-BO" dirty="0" smtClean="0"/>
              <a:t>Si es necesario continuar con la terapia o si se le dará de alta o baja</a:t>
            </a:r>
          </a:p>
          <a:p>
            <a:pPr lvl="0"/>
            <a:r>
              <a:rPr lang="es-BO" dirty="0" smtClean="0"/>
              <a:t>Solicitud de exámenes complementarios o consulta médica ante la presencia de convulsiones continuas </a:t>
            </a:r>
          </a:p>
          <a:p>
            <a:endParaRPr lang="es-BO" dirty="0"/>
          </a:p>
        </p:txBody>
      </p:sp>
      <p:pic>
        <p:nvPicPr>
          <p:cNvPr id="4" name="Imagen 87" descr="'Desarrollo psicomotor'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1428736"/>
            <a:ext cx="1214446" cy="1366252"/>
          </a:xfrm>
          <a:prstGeom prst="rect">
            <a:avLst/>
          </a:prstGeom>
          <a:noFill/>
          <a:ln w="2857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14290"/>
            <a:ext cx="7467600" cy="631844"/>
          </a:xfrm>
        </p:spPr>
        <p:txBody>
          <a:bodyPr/>
          <a:lstStyle/>
          <a:p>
            <a:r>
              <a:rPr lang="es-BO" b="1" dirty="0" smtClean="0">
                <a:solidFill>
                  <a:srgbClr val="7030A0"/>
                </a:solidFill>
              </a:rPr>
              <a:t>GRACIAS……</a:t>
            </a:r>
            <a:endParaRPr lang="es-BO" b="1" dirty="0">
              <a:solidFill>
                <a:srgbClr val="7030A0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857224" y="4000504"/>
            <a:ext cx="7072362" cy="22145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4000" b="1" dirty="0" smtClean="0">
                <a:latin typeface="Curlz MT" pitchFamily="82" charset="0"/>
              </a:rPr>
              <a:t>“DIOS NO ESCOGE A LOS PREPARADOS,</a:t>
            </a:r>
          </a:p>
          <a:p>
            <a:pPr algn="ctr"/>
            <a:r>
              <a:rPr lang="es-BO" sz="4000" b="1" dirty="0" smtClean="0">
                <a:latin typeface="Curlz MT" pitchFamily="82" charset="0"/>
              </a:rPr>
              <a:t>PREPARA A LOS ESCOGIDOS”</a:t>
            </a:r>
          </a:p>
        </p:txBody>
      </p:sp>
      <p:pic>
        <p:nvPicPr>
          <p:cNvPr id="5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28860" y="1000108"/>
            <a:ext cx="3809524" cy="2857899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l_fi" descr="http://atencionatupsique.files.wordpress.com/2011/11/hemisferios.gif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0"/>
            <a:ext cx="7929618" cy="364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 descr="http://3.bp.blogspot.com/-mnHI56oQVBg/TswIEH5eSdI/AAAAAAAAFCQ/Afw9O4z5MZs/s1600/1braincategories2.jpg">
            <a:hlinkClick r:id="rId3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3786190"/>
            <a:ext cx="7929618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1206</TotalTime>
  <Words>4908</Words>
  <Application>Microsoft Office PowerPoint</Application>
  <PresentationFormat>Presentación en pantalla (4:3)</PresentationFormat>
  <Paragraphs>835</Paragraphs>
  <Slides>83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83</vt:i4>
      </vt:variant>
    </vt:vector>
  </HeadingPairs>
  <TitlesOfParts>
    <vt:vector size="85" baseType="lpstr">
      <vt:lpstr>Mirador</vt:lpstr>
      <vt:lpstr>Imagen de mapa de bits</vt:lpstr>
      <vt:lpstr>ALTERACIONES DEL DESARROLLO  MOTOR</vt:lpstr>
      <vt:lpstr>Presentación de PowerPoint</vt:lpstr>
      <vt:lpstr>Presentación de PowerPoint</vt:lpstr>
      <vt:lpstr>Presentación de PowerPoint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</vt:lpstr>
      <vt:lpstr>Presentación de PowerPoint</vt:lpstr>
      <vt:lpstr>TERMINOS QUE DETERMINAN: rigidez: hipertonía que se presenta en la vía extrapiramidal con reflejos osteotendinosos normales no se presenta clonus ni babinsky (signo de la rueda dentada). Espasticidad: se acompaña de reflejos patológicos,  es decir reflejos osteotendinosos exacerbados (signo de la navaja).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  </vt:lpstr>
      <vt:lpstr>Presentación de PowerPoint</vt:lpstr>
      <vt:lpstr>Presentación de PowerPoint</vt:lpstr>
      <vt:lpstr>Presentación de PowerPoint</vt:lpstr>
      <vt:lpstr>Presentación de PowerPoint</vt:lpstr>
      <vt:lpstr>                     </vt:lpstr>
      <vt:lpstr> </vt:lpstr>
      <vt:lpstr>    CAUSAS POSTNATALES</vt:lpstr>
      <vt:lpstr>Presentación de PowerPoint</vt:lpstr>
      <vt:lpstr>CLASIFICACIÓN CLÍNICA </vt:lpstr>
      <vt:lpstr>Presentación de PowerPoint</vt:lpstr>
      <vt:lpstr>Presentación de PowerPoint</vt:lpstr>
      <vt:lpstr>Presentación de PowerPoint</vt:lpstr>
      <vt:lpstr>CLASIFICACIÓN TOPOGRÁFICA </vt:lpstr>
      <vt:lpstr>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GRACIAS……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DESARROLLO MOTOR</dc:title>
  <dc:creator>SILVESTRE</dc:creator>
  <cp:lastModifiedBy>Usuario</cp:lastModifiedBy>
  <cp:revision>121</cp:revision>
  <dcterms:created xsi:type="dcterms:W3CDTF">2012-06-30T21:10:58Z</dcterms:created>
  <dcterms:modified xsi:type="dcterms:W3CDTF">2012-07-24T21:38:50Z</dcterms:modified>
</cp:coreProperties>
</file>