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82" r:id="rId1"/>
  </p:sldMasterIdLst>
  <p:sldIdLst>
    <p:sldId id="256" r:id="rId2"/>
    <p:sldId id="277" r:id="rId3"/>
    <p:sldId id="278" r:id="rId4"/>
    <p:sldId id="260" r:id="rId5"/>
    <p:sldId id="262" r:id="rId6"/>
    <p:sldId id="263" r:id="rId7"/>
    <p:sldId id="267" r:id="rId8"/>
    <p:sldId id="288" r:id="rId9"/>
    <p:sldId id="290" r:id="rId10"/>
    <p:sldId id="265" r:id="rId11"/>
    <p:sldId id="270" r:id="rId12"/>
    <p:sldId id="279" r:id="rId13"/>
    <p:sldId id="280" r:id="rId14"/>
    <p:sldId id="299" r:id="rId15"/>
    <p:sldId id="287" r:id="rId16"/>
    <p:sldId id="300" r:id="rId17"/>
    <p:sldId id="269" r:id="rId18"/>
    <p:sldId id="272" r:id="rId19"/>
    <p:sldId id="271" r:id="rId20"/>
    <p:sldId id="273" r:id="rId21"/>
    <p:sldId id="268" r:id="rId22"/>
    <p:sldId id="274" r:id="rId23"/>
    <p:sldId id="275" r:id="rId24"/>
    <p:sldId id="276" r:id="rId25"/>
    <p:sldId id="281" r:id="rId26"/>
    <p:sldId id="282" r:id="rId27"/>
    <p:sldId id="283" r:id="rId28"/>
    <p:sldId id="284" r:id="rId29"/>
    <p:sldId id="285" r:id="rId30"/>
    <p:sldId id="286" r:id="rId31"/>
    <p:sldId id="291" r:id="rId32"/>
    <p:sldId id="292" r:id="rId33"/>
    <p:sldId id="293" r:id="rId34"/>
    <p:sldId id="294" r:id="rId35"/>
    <p:sldId id="295" r:id="rId36"/>
    <p:sldId id="296" r:id="rId37"/>
    <p:sldId id="302" r:id="rId38"/>
    <p:sldId id="298" r:id="rId39"/>
    <p:sldId id="303" r:id="rId40"/>
    <p:sldId id="304" r:id="rId41"/>
    <p:sldId id="305" r:id="rId42"/>
    <p:sldId id="307" r:id="rId43"/>
    <p:sldId id="310" r:id="rId4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5" name="Footer Placeholder 4"/>
          <p:cNvSpPr>
            <a:spLocks noGrp="1"/>
          </p:cNvSpPr>
          <p:nvPr>
            <p:ph type="ftr" sz="quarter" idx="11"/>
          </p:nvPr>
        </p:nvSpPr>
        <p:spPr/>
        <p:txBody>
          <a:bodyPr/>
          <a:lstStyle/>
          <a:p>
            <a:endParaRPr lang="es-BO">
              <a:solidFill>
                <a:prstClr val="black">
                  <a:tint val="75000"/>
                </a:prstClr>
              </a:solidFill>
            </a:endParaRP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3692559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7/18/2023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7769758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96DFF08F-DC6B-4601-B491-B0F83F6DD2DA}" type="datetimeFigureOut">
              <a:rPr lang="en-US" smtClean="0"/>
              <a:pPr/>
              <a:t>7/18/2023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FAB73BC-B049-4115-A692-8D63A059BFB8}" type="slidenum">
              <a:rPr lang="en-US" smtClean="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66172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6DFF08F-DC6B-4601-B491-B0F83F6DD2DA}" type="datetimeFigureOut">
              <a:rPr lang="en-US" smtClean="0"/>
              <a:pPr/>
              <a:t>7/18/2023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2474336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6DFF08F-DC6B-4601-B491-B0F83F6DD2DA}" type="datetimeFigureOut">
              <a:rPr lang="en-US" smtClean="0"/>
              <a:pPr/>
              <a:t>7/18/2023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574587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smtClean="0"/>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smtClean="0"/>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smtClean="0"/>
              <a:t>Haga clic para modificar el estilo de texto del patrón</a:t>
            </a:r>
          </a:p>
        </p:txBody>
      </p:sp>
      <p:sp>
        <p:nvSpPr>
          <p:cNvPr id="5" name="Date Placeholder 4"/>
          <p:cNvSpPr>
            <a:spLocks noGrp="1"/>
          </p:cNvSpPr>
          <p:nvPr>
            <p:ph type="dt" sz="half" idx="10"/>
          </p:nvPr>
        </p:nvSpPr>
        <p:spPr/>
        <p:txBody>
          <a:bodyPr/>
          <a:lstStyle/>
          <a:p>
            <a:fld id="{96DFF08F-DC6B-4601-B491-B0F83F6DD2DA}" type="datetimeFigureOut">
              <a:rPr lang="en-US" smtClean="0"/>
              <a:pPr/>
              <a:t>7/18/2023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1253931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5" name="Footer Placeholder 4"/>
          <p:cNvSpPr>
            <a:spLocks noGrp="1"/>
          </p:cNvSpPr>
          <p:nvPr>
            <p:ph type="ftr" sz="quarter" idx="11"/>
          </p:nvPr>
        </p:nvSpPr>
        <p:spPr/>
        <p:txBody>
          <a:bodyPr/>
          <a:lstStyle/>
          <a:p>
            <a:endParaRPr lang="es-BO">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212376733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5" name="Footer Placeholder 4"/>
          <p:cNvSpPr>
            <a:spLocks noGrp="1"/>
          </p:cNvSpPr>
          <p:nvPr>
            <p:ph type="ftr" sz="quarter" idx="11"/>
          </p:nvPr>
        </p:nvSpPr>
        <p:spPr/>
        <p:txBody>
          <a:bodyPr/>
          <a:lstStyle/>
          <a:p>
            <a:endParaRPr lang="es-BO">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10591756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5" name="Footer Placeholder 4"/>
          <p:cNvSpPr>
            <a:spLocks noGrp="1"/>
          </p:cNvSpPr>
          <p:nvPr>
            <p:ph type="ftr" sz="quarter" idx="11"/>
          </p:nvPr>
        </p:nvSpPr>
        <p:spPr/>
        <p:txBody>
          <a:bodyPr/>
          <a:lstStyle/>
          <a:p>
            <a:endParaRPr lang="es-BO">
              <a:solidFill>
                <a:prstClr val="black">
                  <a:tint val="75000"/>
                </a:prstClr>
              </a:solidFill>
            </a:endParaRP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32430816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5" name="Footer Placeholder 4"/>
          <p:cNvSpPr>
            <a:spLocks noGrp="1"/>
          </p:cNvSpPr>
          <p:nvPr>
            <p:ph type="ftr" sz="quarter" idx="11"/>
          </p:nvPr>
        </p:nvSpPr>
        <p:spPr/>
        <p:txBody>
          <a:bodyPr/>
          <a:lstStyle/>
          <a:p>
            <a:endParaRPr lang="es-BO">
              <a:solidFill>
                <a:prstClr val="black">
                  <a:tint val="75000"/>
                </a:prstClr>
              </a:solidFill>
            </a:endParaRP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38854843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6" name="Footer Placeholder 5"/>
          <p:cNvSpPr>
            <a:spLocks noGrp="1"/>
          </p:cNvSpPr>
          <p:nvPr>
            <p:ph type="ftr" sz="quarter" idx="11"/>
          </p:nvPr>
        </p:nvSpPr>
        <p:spPr/>
        <p:txBody>
          <a:bodyPr/>
          <a:lstStyle/>
          <a:p>
            <a:endParaRPr lang="es-BO">
              <a:solidFill>
                <a:prstClr val="black">
                  <a:tint val="75000"/>
                </a:prstClr>
              </a:solidFill>
            </a:endParaRP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20453102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8" name="Footer Placeholder 7"/>
          <p:cNvSpPr>
            <a:spLocks noGrp="1"/>
          </p:cNvSpPr>
          <p:nvPr>
            <p:ph type="ftr" sz="quarter" idx="11"/>
          </p:nvPr>
        </p:nvSpPr>
        <p:spPr/>
        <p:txBody>
          <a:bodyPr/>
          <a:lstStyle/>
          <a:p>
            <a:endParaRPr lang="es-BO">
              <a:solidFill>
                <a:prstClr val="black">
                  <a:tint val="75000"/>
                </a:prstClr>
              </a:solidFill>
            </a:endParaRP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1223756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Date Placeholder 2"/>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4" name="Footer Placeholder 3"/>
          <p:cNvSpPr>
            <a:spLocks noGrp="1"/>
          </p:cNvSpPr>
          <p:nvPr>
            <p:ph type="ftr" sz="quarter" idx="11"/>
          </p:nvPr>
        </p:nvSpPr>
        <p:spPr/>
        <p:txBody>
          <a:bodyPr/>
          <a:lstStyle/>
          <a:p>
            <a:endParaRPr lang="es-BO">
              <a:solidFill>
                <a:prstClr val="black">
                  <a:tint val="75000"/>
                </a:prstClr>
              </a:solidFill>
            </a:endParaRP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560969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3" name="Footer Placeholder 2"/>
          <p:cNvSpPr>
            <a:spLocks noGrp="1"/>
          </p:cNvSpPr>
          <p:nvPr>
            <p:ph type="ftr" sz="quarter" idx="11"/>
          </p:nvPr>
        </p:nvSpPr>
        <p:spPr/>
        <p:txBody>
          <a:bodyPr/>
          <a:lstStyle/>
          <a:p>
            <a:endParaRPr lang="es-BO">
              <a:solidFill>
                <a:prstClr val="black">
                  <a:tint val="75000"/>
                </a:prstClr>
              </a:solidFill>
            </a:endParaRP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13369679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6" name="Footer Placeholder 5"/>
          <p:cNvSpPr>
            <a:spLocks noGrp="1"/>
          </p:cNvSpPr>
          <p:nvPr>
            <p:ph type="ftr" sz="quarter" idx="11"/>
          </p:nvPr>
        </p:nvSpPr>
        <p:spPr/>
        <p:txBody>
          <a:bodyPr/>
          <a:lstStyle/>
          <a:p>
            <a:endParaRPr lang="es-BO">
              <a:solidFill>
                <a:prstClr val="black">
                  <a:tint val="75000"/>
                </a:prstClr>
              </a:solidFill>
            </a:endParaRP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2292826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C6CBB716-5D64-4E47-9B45-F65924C8C57C}" type="datetimeFigureOut">
              <a:rPr lang="es-BO" smtClean="0">
                <a:solidFill>
                  <a:prstClr val="black">
                    <a:tint val="75000"/>
                  </a:prstClr>
                </a:solidFill>
              </a:rPr>
              <a:pPr/>
              <a:t>18/7/2023</a:t>
            </a:fld>
            <a:endParaRPr lang="es-BO">
              <a:solidFill>
                <a:prstClr val="black">
                  <a:tint val="75000"/>
                </a:prstClr>
              </a:solidFill>
            </a:endParaRPr>
          </a:p>
        </p:txBody>
      </p:sp>
      <p:sp>
        <p:nvSpPr>
          <p:cNvPr id="6" name="Footer Placeholder 5"/>
          <p:cNvSpPr>
            <a:spLocks noGrp="1"/>
          </p:cNvSpPr>
          <p:nvPr>
            <p:ph type="ftr" sz="quarter" idx="11"/>
          </p:nvPr>
        </p:nvSpPr>
        <p:spPr/>
        <p:txBody>
          <a:bodyPr/>
          <a:lstStyle/>
          <a:p>
            <a:endParaRPr lang="es-BO">
              <a:solidFill>
                <a:prstClr val="black">
                  <a:tint val="75000"/>
                </a:prstClr>
              </a:solidFill>
            </a:endParaRP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B29E060-00FD-451C-B2C1-1472FD378EF7}" type="slidenum">
              <a:rPr lang="es-BO" smtClean="0">
                <a:solidFill>
                  <a:prstClr val="black">
                    <a:tint val="75000"/>
                  </a:prstClr>
                </a:solidFill>
              </a:rPr>
              <a:pPr/>
              <a:t>‹Nº›</a:t>
            </a:fld>
            <a:endParaRPr lang="es-BO">
              <a:solidFill>
                <a:prstClr val="black">
                  <a:tint val="75000"/>
                </a:prstClr>
              </a:solidFill>
            </a:endParaRPr>
          </a:p>
        </p:txBody>
      </p:sp>
    </p:spTree>
    <p:extLst>
      <p:ext uri="{BB962C8B-B14F-4D97-AF65-F5344CB8AC3E}">
        <p14:creationId xmlns:p14="http://schemas.microsoft.com/office/powerpoint/2010/main" val="813030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6DFF08F-DC6B-4601-B491-B0F83F6DD2DA}" type="datetimeFigureOut">
              <a:rPr lang="en-US" smtClean="0"/>
              <a:pPr/>
              <a:t>7/18/2023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FAB73BC-B049-4115-A692-8D63A059BFB8}" type="slidenum">
              <a:rPr lang="en-US" smtClean="0"/>
              <a:pPr/>
              <a:t>‹Nº›</a:t>
            </a:fld>
            <a:endParaRPr lang="en-US" dirty="0"/>
          </a:p>
        </p:txBody>
      </p:sp>
    </p:spTree>
    <p:extLst>
      <p:ext uri="{BB962C8B-B14F-4D97-AF65-F5344CB8AC3E}">
        <p14:creationId xmlns:p14="http://schemas.microsoft.com/office/powerpoint/2010/main" val="3791782989"/>
      </p:ext>
    </p:extLst>
  </p:cSld>
  <p:clrMap bg1="lt1" tx1="dk1" bg2="lt2" tx2="dk2" accent1="accent1" accent2="accent2" accent3="accent3" accent4="accent4" accent5="accent5" accent6="accent6" hlink="hlink" folHlink="folHlink"/>
  <p:sldLayoutIdLst>
    <p:sldLayoutId id="2147483883" r:id="rId1"/>
    <p:sldLayoutId id="2147483884" r:id="rId2"/>
    <p:sldLayoutId id="2147483885" r:id="rId3"/>
    <p:sldLayoutId id="2147483886" r:id="rId4"/>
    <p:sldLayoutId id="2147483887" r:id="rId5"/>
    <p:sldLayoutId id="2147483888" r:id="rId6"/>
    <p:sldLayoutId id="2147483889" r:id="rId7"/>
    <p:sldLayoutId id="2147483890" r:id="rId8"/>
    <p:sldLayoutId id="2147483891" r:id="rId9"/>
    <p:sldLayoutId id="2147483892" r:id="rId10"/>
    <p:sldLayoutId id="2147483893" r:id="rId11"/>
    <p:sldLayoutId id="2147483894" r:id="rId12"/>
    <p:sldLayoutId id="2147483895" r:id="rId13"/>
    <p:sldLayoutId id="2147483896" r:id="rId14"/>
    <p:sldLayoutId id="2147483897" r:id="rId15"/>
    <p:sldLayoutId id="214748389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www.pardo-valcarce.com/"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ctrTitle"/>
          </p:nvPr>
        </p:nvSpPr>
        <p:spPr>
          <a:xfrm>
            <a:off x="416560" y="325120"/>
            <a:ext cx="11138853" cy="3466741"/>
          </a:xfrm>
        </p:spPr>
        <p:txBody>
          <a:bodyPr>
            <a:normAutofit/>
          </a:bodyPr>
          <a:lstStyle/>
          <a:p>
            <a:pPr algn="ctr"/>
            <a:r>
              <a:rPr lang="es-BO" b="1" spc="50" dirty="0">
                <a:solidFill>
                  <a:schemeClr val="tx1"/>
                </a:solidFill>
                <a:latin typeface="Arial" panose="020B0604020202020204" pitchFamily="34" charset="0"/>
                <a:ea typeface="Arial" panose="020B0604020202020204" pitchFamily="34" charset="0"/>
              </a:rPr>
              <a:t>D</a:t>
            </a:r>
            <a:r>
              <a:rPr lang="es-BO" b="1" spc="20" dirty="0">
                <a:solidFill>
                  <a:schemeClr val="tx1"/>
                </a:solidFill>
                <a:latin typeface="Arial" panose="020B0604020202020204" pitchFamily="34" charset="0"/>
                <a:ea typeface="Arial" panose="020B0604020202020204" pitchFamily="34" charset="0"/>
              </a:rPr>
              <a:t>I</a:t>
            </a:r>
            <a:r>
              <a:rPr lang="es-BO" b="1" spc="55" dirty="0">
                <a:solidFill>
                  <a:schemeClr val="tx1"/>
                </a:solidFill>
                <a:latin typeface="Arial" panose="020B0604020202020204" pitchFamily="34" charset="0"/>
                <a:ea typeface="Arial" panose="020B0604020202020204" pitchFamily="34" charset="0"/>
              </a:rPr>
              <a:t>S</a:t>
            </a:r>
            <a:r>
              <a:rPr lang="es-BO" b="1" spc="50" dirty="0">
                <a:solidFill>
                  <a:schemeClr val="tx1"/>
                </a:solidFill>
                <a:latin typeface="Arial" panose="020B0604020202020204" pitchFamily="34" charset="0"/>
                <a:ea typeface="Arial" panose="020B0604020202020204" pitchFamily="34" charset="0"/>
              </a:rPr>
              <a:t>CA</a:t>
            </a:r>
            <a:r>
              <a:rPr lang="es-BO" b="1" spc="-30" dirty="0">
                <a:solidFill>
                  <a:schemeClr val="tx1"/>
                </a:solidFill>
                <a:latin typeface="Arial" panose="020B0604020202020204" pitchFamily="34" charset="0"/>
                <a:ea typeface="Arial" panose="020B0604020202020204" pitchFamily="34" charset="0"/>
              </a:rPr>
              <a:t>P</a:t>
            </a:r>
            <a:r>
              <a:rPr lang="es-BO" b="1" spc="50" dirty="0">
                <a:solidFill>
                  <a:schemeClr val="tx1"/>
                </a:solidFill>
                <a:latin typeface="Arial" panose="020B0604020202020204" pitchFamily="34" charset="0"/>
                <a:ea typeface="Arial" panose="020B0604020202020204" pitchFamily="34" charset="0"/>
              </a:rPr>
              <a:t>A</a:t>
            </a:r>
            <a:r>
              <a:rPr lang="es-BO" b="1" spc="60" dirty="0">
                <a:solidFill>
                  <a:schemeClr val="tx1"/>
                </a:solidFill>
                <a:latin typeface="Arial" panose="020B0604020202020204" pitchFamily="34" charset="0"/>
                <a:ea typeface="Arial" panose="020B0604020202020204" pitchFamily="34" charset="0"/>
              </a:rPr>
              <a:t>C</a:t>
            </a:r>
            <a:r>
              <a:rPr lang="es-BO" b="1" spc="20" dirty="0">
                <a:solidFill>
                  <a:schemeClr val="tx1"/>
                </a:solidFill>
                <a:latin typeface="Arial" panose="020B0604020202020204" pitchFamily="34" charset="0"/>
                <a:ea typeface="Arial" panose="020B0604020202020204" pitchFamily="34" charset="0"/>
              </a:rPr>
              <a:t>I</a:t>
            </a:r>
            <a:r>
              <a:rPr lang="es-BO" b="1" spc="55" dirty="0">
                <a:solidFill>
                  <a:schemeClr val="tx1"/>
                </a:solidFill>
                <a:latin typeface="Arial" panose="020B0604020202020204" pitchFamily="34" charset="0"/>
                <a:ea typeface="Arial" panose="020B0604020202020204" pitchFamily="34" charset="0"/>
              </a:rPr>
              <a:t>D</a:t>
            </a:r>
            <a:r>
              <a:rPr lang="es-BO" b="1" spc="60" dirty="0">
                <a:solidFill>
                  <a:schemeClr val="tx1"/>
                </a:solidFill>
                <a:latin typeface="Arial" panose="020B0604020202020204" pitchFamily="34" charset="0"/>
                <a:ea typeface="Arial" panose="020B0604020202020204" pitchFamily="34" charset="0"/>
              </a:rPr>
              <a:t>A</a:t>
            </a:r>
            <a:r>
              <a:rPr lang="es-BO" b="1" dirty="0">
                <a:solidFill>
                  <a:schemeClr val="tx1"/>
                </a:solidFill>
                <a:latin typeface="Arial" panose="020B0604020202020204" pitchFamily="34" charset="0"/>
                <a:ea typeface="Arial" panose="020B0604020202020204" pitchFamily="34" charset="0"/>
              </a:rPr>
              <a:t>D</a:t>
            </a:r>
            <a:r>
              <a:rPr lang="es-BO" b="1" spc="445" dirty="0">
                <a:solidFill>
                  <a:schemeClr val="tx1"/>
                </a:solidFill>
                <a:latin typeface="Arial" panose="020B0604020202020204" pitchFamily="34" charset="0"/>
                <a:ea typeface="Arial" panose="020B0604020202020204" pitchFamily="34" charset="0"/>
              </a:rPr>
              <a:t> </a:t>
            </a:r>
            <a:r>
              <a:rPr lang="es-BO" b="1" spc="15" dirty="0">
                <a:solidFill>
                  <a:schemeClr val="tx1"/>
                </a:solidFill>
                <a:latin typeface="Arial" panose="020B0604020202020204" pitchFamily="34" charset="0"/>
                <a:ea typeface="Arial" panose="020B0604020202020204" pitchFamily="34" charset="0"/>
              </a:rPr>
              <a:t>I</a:t>
            </a:r>
            <a:r>
              <a:rPr lang="es-BO" b="1" spc="50" dirty="0">
                <a:solidFill>
                  <a:schemeClr val="tx1"/>
                </a:solidFill>
                <a:latin typeface="Arial" panose="020B0604020202020204" pitchFamily="34" charset="0"/>
                <a:ea typeface="Arial" panose="020B0604020202020204" pitchFamily="34" charset="0"/>
              </a:rPr>
              <a:t>NT</a:t>
            </a:r>
            <a:r>
              <a:rPr lang="es-BO" b="1" spc="45" dirty="0">
                <a:solidFill>
                  <a:schemeClr val="tx1"/>
                </a:solidFill>
                <a:latin typeface="Arial" panose="020B0604020202020204" pitchFamily="34" charset="0"/>
                <a:ea typeface="Arial" panose="020B0604020202020204" pitchFamily="34" charset="0"/>
              </a:rPr>
              <a:t>E</a:t>
            </a:r>
            <a:r>
              <a:rPr lang="es-BO" b="1" spc="40" dirty="0">
                <a:solidFill>
                  <a:schemeClr val="tx1"/>
                </a:solidFill>
                <a:latin typeface="Arial" panose="020B0604020202020204" pitchFamily="34" charset="0"/>
                <a:ea typeface="Arial" panose="020B0604020202020204" pitchFamily="34" charset="0"/>
              </a:rPr>
              <a:t>L</a:t>
            </a:r>
            <a:r>
              <a:rPr lang="es-BO" b="1" spc="50" dirty="0">
                <a:solidFill>
                  <a:schemeClr val="tx1"/>
                </a:solidFill>
                <a:latin typeface="Arial" panose="020B0604020202020204" pitchFamily="34" charset="0"/>
                <a:ea typeface="Arial" panose="020B0604020202020204" pitchFamily="34" charset="0"/>
              </a:rPr>
              <a:t>E</a:t>
            </a:r>
            <a:r>
              <a:rPr lang="es-BO" b="1" spc="45" dirty="0">
                <a:solidFill>
                  <a:schemeClr val="tx1"/>
                </a:solidFill>
                <a:latin typeface="Arial" panose="020B0604020202020204" pitchFamily="34" charset="0"/>
                <a:ea typeface="Arial" panose="020B0604020202020204" pitchFamily="34" charset="0"/>
              </a:rPr>
              <a:t>C</a:t>
            </a:r>
            <a:r>
              <a:rPr lang="es-BO" b="1" spc="50" dirty="0">
                <a:solidFill>
                  <a:schemeClr val="tx1"/>
                </a:solidFill>
                <a:latin typeface="Arial" panose="020B0604020202020204" pitchFamily="34" charset="0"/>
                <a:ea typeface="Arial" panose="020B0604020202020204" pitchFamily="34" charset="0"/>
              </a:rPr>
              <a:t>T</a:t>
            </a:r>
            <a:r>
              <a:rPr lang="es-BO" b="1" spc="45" dirty="0">
                <a:solidFill>
                  <a:schemeClr val="tx1"/>
                </a:solidFill>
                <a:latin typeface="Arial" panose="020B0604020202020204" pitchFamily="34" charset="0"/>
                <a:ea typeface="Arial" panose="020B0604020202020204" pitchFamily="34" charset="0"/>
              </a:rPr>
              <a:t>U</a:t>
            </a:r>
            <a:r>
              <a:rPr lang="es-BO" b="1" spc="55" dirty="0">
                <a:solidFill>
                  <a:schemeClr val="tx1"/>
                </a:solidFill>
                <a:latin typeface="Arial" panose="020B0604020202020204" pitchFamily="34" charset="0"/>
                <a:ea typeface="Arial" panose="020B0604020202020204" pitchFamily="34" charset="0"/>
              </a:rPr>
              <a:t>A</a:t>
            </a:r>
            <a:r>
              <a:rPr lang="es-BO" b="1" dirty="0">
                <a:solidFill>
                  <a:schemeClr val="tx1"/>
                </a:solidFill>
                <a:latin typeface="Arial" panose="020B0604020202020204" pitchFamily="34" charset="0"/>
                <a:ea typeface="Arial" panose="020B0604020202020204" pitchFamily="34" charset="0"/>
              </a:rPr>
              <a:t>L Y</a:t>
            </a:r>
            <a:r>
              <a:rPr lang="es-BO" b="1" spc="60" dirty="0">
                <a:solidFill>
                  <a:schemeClr val="tx1"/>
                </a:solidFill>
                <a:latin typeface="Arial" panose="020B0604020202020204" pitchFamily="34" charset="0"/>
                <a:ea typeface="Arial" panose="020B0604020202020204" pitchFamily="34" charset="0"/>
              </a:rPr>
              <a:t> </a:t>
            </a:r>
            <a:r>
              <a:rPr lang="es-BO" b="1" spc="40" dirty="0">
                <a:solidFill>
                  <a:schemeClr val="tx1"/>
                </a:solidFill>
                <a:latin typeface="Arial" panose="020B0604020202020204" pitchFamily="34" charset="0"/>
                <a:ea typeface="Arial" panose="020B0604020202020204" pitchFamily="34" charset="0"/>
              </a:rPr>
              <a:t>S</a:t>
            </a:r>
            <a:r>
              <a:rPr lang="es-BO" b="1" spc="55" dirty="0">
                <a:solidFill>
                  <a:schemeClr val="tx1"/>
                </a:solidFill>
                <a:latin typeface="Arial" panose="020B0604020202020204" pitchFamily="34" charset="0"/>
                <a:ea typeface="Arial" panose="020B0604020202020204" pitchFamily="34" charset="0"/>
              </a:rPr>
              <a:t>A</a:t>
            </a:r>
            <a:r>
              <a:rPr lang="es-BO" b="1" spc="40" dirty="0">
                <a:solidFill>
                  <a:schemeClr val="tx1"/>
                </a:solidFill>
                <a:latin typeface="Arial" panose="020B0604020202020204" pitchFamily="34" charset="0"/>
                <a:ea typeface="Arial" panose="020B0604020202020204" pitchFamily="34" charset="0"/>
              </a:rPr>
              <a:t>L</a:t>
            </a:r>
            <a:r>
              <a:rPr lang="es-BO" b="1" spc="60" dirty="0">
                <a:solidFill>
                  <a:schemeClr val="tx1"/>
                </a:solidFill>
                <a:latin typeface="Arial" panose="020B0604020202020204" pitchFamily="34" charset="0"/>
                <a:ea typeface="Arial" panose="020B0604020202020204" pitchFamily="34" charset="0"/>
              </a:rPr>
              <a:t>U</a:t>
            </a:r>
            <a:r>
              <a:rPr lang="es-BO" b="1" dirty="0">
                <a:solidFill>
                  <a:schemeClr val="tx1"/>
                </a:solidFill>
                <a:latin typeface="Arial" panose="020B0604020202020204" pitchFamily="34" charset="0"/>
                <a:ea typeface="Arial" panose="020B0604020202020204" pitchFamily="34" charset="0"/>
              </a:rPr>
              <a:t>D  </a:t>
            </a:r>
            <a:r>
              <a:rPr lang="es-BO" b="1" spc="65" dirty="0">
                <a:solidFill>
                  <a:schemeClr val="tx1"/>
                </a:solidFill>
                <a:latin typeface="Arial" panose="020B0604020202020204" pitchFamily="34" charset="0"/>
                <a:ea typeface="Arial" panose="020B0604020202020204" pitchFamily="34" charset="0"/>
              </a:rPr>
              <a:t>M</a:t>
            </a:r>
            <a:r>
              <a:rPr lang="es-BO" b="1" spc="45" dirty="0">
                <a:solidFill>
                  <a:schemeClr val="tx1"/>
                </a:solidFill>
                <a:latin typeface="Arial" panose="020B0604020202020204" pitchFamily="34" charset="0"/>
                <a:ea typeface="Arial" panose="020B0604020202020204" pitchFamily="34" charset="0"/>
              </a:rPr>
              <a:t>E</a:t>
            </a:r>
            <a:r>
              <a:rPr lang="es-BO" b="1" spc="50" dirty="0">
                <a:solidFill>
                  <a:schemeClr val="tx1"/>
                </a:solidFill>
                <a:latin typeface="Arial" panose="020B0604020202020204" pitchFamily="34" charset="0"/>
                <a:ea typeface="Arial" panose="020B0604020202020204" pitchFamily="34" charset="0"/>
              </a:rPr>
              <a:t>N</a:t>
            </a:r>
            <a:r>
              <a:rPr lang="es-BO" b="1" dirty="0">
                <a:solidFill>
                  <a:schemeClr val="tx1"/>
                </a:solidFill>
                <a:latin typeface="Arial" panose="020B0604020202020204" pitchFamily="34" charset="0"/>
                <a:ea typeface="Arial" panose="020B0604020202020204" pitchFamily="34" charset="0"/>
              </a:rPr>
              <a:t>T</a:t>
            </a:r>
            <a:r>
              <a:rPr lang="es-BO" b="1" spc="60" dirty="0">
                <a:solidFill>
                  <a:schemeClr val="tx1"/>
                </a:solidFill>
                <a:latin typeface="Arial" panose="020B0604020202020204" pitchFamily="34" charset="0"/>
                <a:ea typeface="Arial" panose="020B0604020202020204" pitchFamily="34" charset="0"/>
              </a:rPr>
              <a:t>A</a:t>
            </a:r>
            <a:r>
              <a:rPr lang="es-BO" b="1" dirty="0">
                <a:solidFill>
                  <a:schemeClr val="tx1"/>
                </a:solidFill>
                <a:latin typeface="Arial" panose="020B0604020202020204" pitchFamily="34" charset="0"/>
                <a:ea typeface="Arial" panose="020B0604020202020204" pitchFamily="34" charset="0"/>
              </a:rPr>
              <a:t>L</a:t>
            </a:r>
            <a:endParaRPr lang="es-BO" b="1" dirty="0">
              <a:solidFill>
                <a:schemeClr val="tx1"/>
              </a:solidFill>
            </a:endParaRPr>
          </a:p>
        </p:txBody>
      </p:sp>
      <p:sp>
        <p:nvSpPr>
          <p:cNvPr id="3" name="Subtítulo 2"/>
          <p:cNvSpPr>
            <a:spLocks noGrp="1"/>
          </p:cNvSpPr>
          <p:nvPr>
            <p:ph type="subTitle" idx="1"/>
          </p:nvPr>
        </p:nvSpPr>
        <p:spPr>
          <a:xfrm>
            <a:off x="3362325" y="4124325"/>
            <a:ext cx="8193088" cy="1409699"/>
          </a:xfrm>
        </p:spPr>
        <p:txBody>
          <a:bodyPr>
            <a:normAutofit fontScale="92500"/>
          </a:bodyPr>
          <a:lstStyle/>
          <a:p>
            <a:r>
              <a:rPr lang="es-BO" sz="4000" dirty="0" smtClean="0"/>
              <a:t>                                                                                                           </a:t>
            </a:r>
            <a:r>
              <a:rPr lang="es-BO" sz="4000" b="1" dirty="0" smtClean="0">
                <a:solidFill>
                  <a:schemeClr val="tx1"/>
                </a:solidFill>
              </a:rPr>
              <a:t>Expositor: Javier Mendoza Yáñez</a:t>
            </a:r>
            <a:endParaRPr lang="es-BO" sz="4000" b="1" dirty="0">
              <a:solidFill>
                <a:schemeClr val="tx1"/>
              </a:solidFill>
            </a:endParaRPr>
          </a:p>
        </p:txBody>
      </p:sp>
    </p:spTree>
    <p:extLst>
      <p:ext uri="{BB962C8B-B14F-4D97-AF65-F5344CB8AC3E}">
        <p14:creationId xmlns:p14="http://schemas.microsoft.com/office/powerpoint/2010/main" val="303580997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96240" y="1290320"/>
            <a:ext cx="11318240" cy="4541520"/>
          </a:xfrm>
        </p:spPr>
        <p:txBody>
          <a:bodyPr>
            <a:normAutofit/>
          </a:bodyPr>
          <a:lstStyle/>
          <a:p>
            <a:pPr marL="45720" indent="0">
              <a:buNone/>
            </a:pPr>
            <a:endParaRPr lang="es-BO" sz="3600" b="1" dirty="0" smtClean="0">
              <a:solidFill>
                <a:srgbClr val="234B72"/>
              </a:solidFill>
              <a:latin typeface="Arial" panose="020B0604020202020204" pitchFamily="34" charset="0"/>
              <a:ea typeface="Arial" panose="020B0604020202020204" pitchFamily="34" charset="0"/>
            </a:endParaRPr>
          </a:p>
          <a:p>
            <a:pPr marL="45720" indent="0" algn="ctr">
              <a:buNone/>
            </a:pPr>
            <a:r>
              <a:rPr lang="es-BO" sz="3600" b="1" dirty="0" smtClean="0">
                <a:solidFill>
                  <a:schemeClr val="tx1"/>
                </a:solidFill>
                <a:latin typeface="Arial" panose="020B0604020202020204" pitchFamily="34" charset="0"/>
                <a:ea typeface="Arial" panose="020B0604020202020204" pitchFamily="34" charset="0"/>
              </a:rPr>
              <a:t>¿L</a:t>
            </a:r>
            <a:r>
              <a:rPr lang="es-BO" sz="3600" b="1" spc="-5" dirty="0" smtClean="0">
                <a:solidFill>
                  <a:schemeClr val="tx1"/>
                </a:solidFill>
                <a:latin typeface="Arial" panose="020B0604020202020204" pitchFamily="34" charset="0"/>
                <a:ea typeface="Arial" panose="020B0604020202020204" pitchFamily="34" charset="0"/>
              </a:rPr>
              <a:t>o</a:t>
            </a:r>
            <a:r>
              <a:rPr lang="es-BO" sz="3600" b="1" dirty="0" smtClean="0">
                <a:solidFill>
                  <a:schemeClr val="tx1"/>
                </a:solidFill>
                <a:latin typeface="Arial" panose="020B0604020202020204" pitchFamily="34" charset="0"/>
                <a:ea typeface="Arial" panose="020B0604020202020204" pitchFamily="34" charset="0"/>
              </a:rPr>
              <a:t>s</a:t>
            </a:r>
            <a:r>
              <a:rPr lang="es-BO" sz="3600" b="1" spc="160" dirty="0" smtClean="0">
                <a:solidFill>
                  <a:schemeClr val="tx1"/>
                </a:solidFill>
                <a:latin typeface="Arial" panose="020B0604020202020204" pitchFamily="34" charset="0"/>
                <a:ea typeface="Arial" panose="020B0604020202020204" pitchFamily="34" charset="0"/>
              </a:rPr>
              <a:t> </a:t>
            </a:r>
            <a:r>
              <a:rPr lang="es-BO" sz="3600" b="1" spc="-5" dirty="0">
                <a:solidFill>
                  <a:schemeClr val="tx1"/>
                </a:solidFill>
                <a:latin typeface="Arial" panose="020B0604020202020204" pitchFamily="34" charset="0"/>
                <a:ea typeface="Arial" panose="020B0604020202020204" pitchFamily="34" charset="0"/>
              </a:rPr>
              <a:t>pr</a:t>
            </a:r>
            <a:r>
              <a:rPr lang="es-BO" sz="3600" b="1" dirty="0">
                <a:solidFill>
                  <a:schemeClr val="tx1"/>
                </a:solidFill>
                <a:latin typeface="Arial" panose="020B0604020202020204" pitchFamily="34" charset="0"/>
                <a:ea typeface="Arial" panose="020B0604020202020204" pitchFamily="34" charset="0"/>
              </a:rPr>
              <a:t>o</a:t>
            </a:r>
            <a:r>
              <a:rPr lang="es-BO" sz="3600" b="1" spc="-5" dirty="0">
                <a:solidFill>
                  <a:schemeClr val="tx1"/>
                </a:solidFill>
                <a:latin typeface="Arial" panose="020B0604020202020204" pitchFamily="34" charset="0"/>
                <a:ea typeface="Arial" panose="020B0604020202020204" pitchFamily="34" charset="0"/>
              </a:rPr>
              <a:t>b</a:t>
            </a:r>
            <a:r>
              <a:rPr lang="es-BO" sz="3600" b="1" dirty="0">
                <a:solidFill>
                  <a:schemeClr val="tx1"/>
                </a:solidFill>
                <a:latin typeface="Arial" panose="020B0604020202020204" pitchFamily="34" charset="0"/>
                <a:ea typeface="Arial" panose="020B0604020202020204" pitchFamily="34" charset="0"/>
              </a:rPr>
              <a:t>l</a:t>
            </a:r>
            <a:r>
              <a:rPr lang="es-BO" sz="3600" b="1" spc="-5" dirty="0">
                <a:solidFill>
                  <a:schemeClr val="tx1"/>
                </a:solidFill>
                <a:latin typeface="Arial" panose="020B0604020202020204" pitchFamily="34" charset="0"/>
                <a:ea typeface="Arial" panose="020B0604020202020204" pitchFamily="34" charset="0"/>
              </a:rPr>
              <a:t>e</a:t>
            </a:r>
            <a:r>
              <a:rPr lang="es-BO" sz="3600" b="1" dirty="0">
                <a:solidFill>
                  <a:schemeClr val="tx1"/>
                </a:solidFill>
                <a:latin typeface="Arial" panose="020B0604020202020204" pitchFamily="34" charset="0"/>
                <a:ea typeface="Arial" panose="020B0604020202020204" pitchFamily="34" charset="0"/>
              </a:rPr>
              <a:t>m</a:t>
            </a:r>
            <a:r>
              <a:rPr lang="es-BO" sz="3600" b="1" spc="-5" dirty="0">
                <a:solidFill>
                  <a:schemeClr val="tx1"/>
                </a:solidFill>
                <a:latin typeface="Arial" panose="020B0604020202020204" pitchFamily="34" charset="0"/>
                <a:ea typeface="Arial" panose="020B0604020202020204" pitchFamily="34" charset="0"/>
              </a:rPr>
              <a:t>a</a:t>
            </a:r>
            <a:r>
              <a:rPr lang="es-BO" sz="3600" b="1" dirty="0">
                <a:solidFill>
                  <a:schemeClr val="tx1"/>
                </a:solidFill>
                <a:latin typeface="Arial" panose="020B0604020202020204" pitchFamily="34" charset="0"/>
                <a:ea typeface="Arial" panose="020B0604020202020204" pitchFamily="34" charset="0"/>
              </a:rPr>
              <a:t>s</a:t>
            </a:r>
            <a:r>
              <a:rPr lang="es-BO" sz="3600" b="1" spc="120"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de</a:t>
            </a:r>
            <a:r>
              <a:rPr lang="es-BO" sz="3600" b="1" spc="155"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s</a:t>
            </a:r>
            <a:r>
              <a:rPr lang="es-BO" sz="3600" b="1" spc="-5" dirty="0">
                <a:solidFill>
                  <a:schemeClr val="tx1"/>
                </a:solidFill>
                <a:latin typeface="Arial" panose="020B0604020202020204" pitchFamily="34" charset="0"/>
                <a:ea typeface="Arial" panose="020B0604020202020204" pitchFamily="34" charset="0"/>
              </a:rPr>
              <a:t>a</a:t>
            </a:r>
            <a:r>
              <a:rPr lang="es-BO" sz="3600" b="1" dirty="0">
                <a:solidFill>
                  <a:schemeClr val="tx1"/>
                </a:solidFill>
                <a:latin typeface="Arial" panose="020B0604020202020204" pitchFamily="34" charset="0"/>
                <a:ea typeface="Arial" panose="020B0604020202020204" pitchFamily="34" charset="0"/>
              </a:rPr>
              <a:t>l</a:t>
            </a:r>
            <a:r>
              <a:rPr lang="es-BO" sz="3600" b="1" spc="-5" dirty="0">
                <a:solidFill>
                  <a:schemeClr val="tx1"/>
                </a:solidFill>
                <a:latin typeface="Arial" panose="020B0604020202020204" pitchFamily="34" charset="0"/>
                <a:ea typeface="Arial" panose="020B0604020202020204" pitchFamily="34" charset="0"/>
              </a:rPr>
              <a:t>u</a:t>
            </a:r>
            <a:r>
              <a:rPr lang="es-BO" sz="3600" b="1" dirty="0">
                <a:solidFill>
                  <a:schemeClr val="tx1"/>
                </a:solidFill>
                <a:latin typeface="Arial" panose="020B0604020202020204" pitchFamily="34" charset="0"/>
                <a:ea typeface="Arial" panose="020B0604020202020204" pitchFamily="34" charset="0"/>
              </a:rPr>
              <a:t>d  m</a:t>
            </a:r>
            <a:r>
              <a:rPr lang="es-BO" sz="3600" b="1" spc="-5" dirty="0">
                <a:solidFill>
                  <a:schemeClr val="tx1"/>
                </a:solidFill>
                <a:latin typeface="Arial" panose="020B0604020202020204" pitchFamily="34" charset="0"/>
                <a:ea typeface="Arial" panose="020B0604020202020204" pitchFamily="34" charset="0"/>
              </a:rPr>
              <a:t>en</a:t>
            </a:r>
            <a:r>
              <a:rPr lang="es-BO" sz="3600" b="1" dirty="0">
                <a:solidFill>
                  <a:schemeClr val="tx1"/>
                </a:solidFill>
                <a:latin typeface="Arial" panose="020B0604020202020204" pitchFamily="34" charset="0"/>
                <a:ea typeface="Arial" panose="020B0604020202020204" pitchFamily="34" charset="0"/>
              </a:rPr>
              <a:t>tal</a:t>
            </a:r>
            <a:r>
              <a:rPr lang="es-BO" sz="3600" b="1" spc="155" dirty="0">
                <a:solidFill>
                  <a:schemeClr val="tx1"/>
                </a:solidFill>
                <a:latin typeface="Arial" panose="020B0604020202020204" pitchFamily="34" charset="0"/>
                <a:ea typeface="Arial" panose="020B0604020202020204" pitchFamily="34" charset="0"/>
              </a:rPr>
              <a:t> </a:t>
            </a:r>
            <a:r>
              <a:rPr lang="es-BO" sz="3600" b="1" spc="-5" dirty="0">
                <a:solidFill>
                  <a:schemeClr val="tx1"/>
                </a:solidFill>
                <a:latin typeface="Arial" panose="020B0604020202020204" pitchFamily="34" charset="0"/>
                <a:ea typeface="Arial" panose="020B0604020202020204" pitchFamily="34" charset="0"/>
              </a:rPr>
              <a:t>pu</a:t>
            </a:r>
            <a:r>
              <a:rPr lang="es-BO" sz="3600" b="1" dirty="0">
                <a:solidFill>
                  <a:schemeClr val="tx1"/>
                </a:solidFill>
                <a:latin typeface="Arial" panose="020B0604020202020204" pitchFamily="34" charset="0"/>
                <a:ea typeface="Arial" panose="020B0604020202020204" pitchFamily="34" charset="0"/>
              </a:rPr>
              <a:t>e</a:t>
            </a:r>
            <a:r>
              <a:rPr lang="es-BO" sz="3600" b="1" spc="-5" dirty="0">
                <a:solidFill>
                  <a:schemeClr val="tx1"/>
                </a:solidFill>
                <a:latin typeface="Arial" panose="020B0604020202020204" pitchFamily="34" charset="0"/>
                <a:ea typeface="Arial" panose="020B0604020202020204" pitchFamily="34" charset="0"/>
              </a:rPr>
              <a:t>de</a:t>
            </a:r>
            <a:r>
              <a:rPr lang="es-BO" sz="3600" b="1" dirty="0">
                <a:solidFill>
                  <a:schemeClr val="tx1"/>
                </a:solidFill>
                <a:latin typeface="Arial" panose="020B0604020202020204" pitchFamily="34" charset="0"/>
                <a:ea typeface="Arial" panose="020B0604020202020204" pitchFamily="34" charset="0"/>
              </a:rPr>
              <a:t>n </a:t>
            </a:r>
            <a:r>
              <a:rPr lang="es-BO" sz="3600" b="1" spc="45"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a</a:t>
            </a:r>
            <a:r>
              <a:rPr lang="es-BO" sz="3600" b="1" spc="-25" dirty="0">
                <a:solidFill>
                  <a:schemeClr val="tx1"/>
                </a:solidFill>
                <a:latin typeface="Arial" panose="020B0604020202020204" pitchFamily="34" charset="0"/>
                <a:ea typeface="Arial" panose="020B0604020202020204" pitchFamily="34" charset="0"/>
              </a:rPr>
              <a:t>f</a:t>
            </a:r>
            <a:r>
              <a:rPr lang="es-BO" sz="3600" b="1" spc="-5" dirty="0">
                <a:solidFill>
                  <a:schemeClr val="tx1"/>
                </a:solidFill>
                <a:latin typeface="Arial" panose="020B0604020202020204" pitchFamily="34" charset="0"/>
                <a:ea typeface="Arial" panose="020B0604020202020204" pitchFamily="34" charset="0"/>
              </a:rPr>
              <a:t>ect</a:t>
            </a:r>
            <a:r>
              <a:rPr lang="es-BO" sz="3600" b="1" dirty="0">
                <a:solidFill>
                  <a:schemeClr val="tx1"/>
                </a:solidFill>
                <a:latin typeface="Arial" panose="020B0604020202020204" pitchFamily="34" charset="0"/>
                <a:ea typeface="Arial" panose="020B0604020202020204" pitchFamily="34" charset="0"/>
              </a:rPr>
              <a:t>ar</a:t>
            </a:r>
            <a:r>
              <a:rPr lang="es-BO" sz="3600" b="1" spc="60"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a</a:t>
            </a:r>
            <a:r>
              <a:rPr lang="es-BO" sz="3600" b="1" spc="110"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l</a:t>
            </a:r>
            <a:r>
              <a:rPr lang="es-BO" sz="3600" b="1" spc="-5" dirty="0">
                <a:solidFill>
                  <a:schemeClr val="tx1"/>
                </a:solidFill>
                <a:latin typeface="Arial" panose="020B0604020202020204" pitchFamily="34" charset="0"/>
                <a:ea typeface="Arial" panose="020B0604020202020204" pitchFamily="34" charset="0"/>
              </a:rPr>
              <a:t>a</a:t>
            </a:r>
            <a:r>
              <a:rPr lang="es-BO" sz="3600" b="1" dirty="0">
                <a:solidFill>
                  <a:schemeClr val="tx1"/>
                </a:solidFill>
                <a:latin typeface="Arial" panose="020B0604020202020204" pitchFamily="34" charset="0"/>
                <a:ea typeface="Arial" panose="020B0604020202020204" pitchFamily="34" charset="0"/>
              </a:rPr>
              <a:t>s</a:t>
            </a:r>
            <a:r>
              <a:rPr lang="es-BO" sz="3600" b="1" spc="130" dirty="0">
                <a:solidFill>
                  <a:schemeClr val="tx1"/>
                </a:solidFill>
                <a:latin typeface="Arial" panose="020B0604020202020204" pitchFamily="34" charset="0"/>
                <a:ea typeface="Arial" panose="020B0604020202020204" pitchFamily="34" charset="0"/>
              </a:rPr>
              <a:t> </a:t>
            </a:r>
            <a:r>
              <a:rPr lang="es-BO" sz="3600" b="1" spc="-5" dirty="0">
                <a:solidFill>
                  <a:schemeClr val="tx1"/>
                </a:solidFill>
                <a:latin typeface="Arial" panose="020B0604020202020204" pitchFamily="34" charset="0"/>
                <a:ea typeface="Arial" panose="020B0604020202020204" pitchFamily="34" charset="0"/>
              </a:rPr>
              <a:t>per</a:t>
            </a:r>
            <a:r>
              <a:rPr lang="es-BO" sz="3600" b="1" dirty="0">
                <a:solidFill>
                  <a:schemeClr val="tx1"/>
                </a:solidFill>
                <a:latin typeface="Arial" panose="020B0604020202020204" pitchFamily="34" charset="0"/>
                <a:ea typeface="Arial" panose="020B0604020202020204" pitchFamily="34" charset="0"/>
              </a:rPr>
              <a:t>s</a:t>
            </a:r>
            <a:r>
              <a:rPr lang="es-BO" sz="3600" b="1" spc="-5" dirty="0">
                <a:solidFill>
                  <a:schemeClr val="tx1"/>
                </a:solidFill>
                <a:latin typeface="Arial" panose="020B0604020202020204" pitchFamily="34" charset="0"/>
                <a:ea typeface="Arial" panose="020B0604020202020204" pitchFamily="34" charset="0"/>
              </a:rPr>
              <a:t>o</a:t>
            </a:r>
            <a:r>
              <a:rPr lang="es-BO" sz="3600" b="1" dirty="0">
                <a:solidFill>
                  <a:schemeClr val="tx1"/>
                </a:solidFill>
                <a:latin typeface="Arial" panose="020B0604020202020204" pitchFamily="34" charset="0"/>
                <a:ea typeface="Arial" panose="020B0604020202020204" pitchFamily="34" charset="0"/>
              </a:rPr>
              <a:t>n</a:t>
            </a:r>
            <a:r>
              <a:rPr lang="es-BO" sz="3600" b="1" spc="-5" dirty="0">
                <a:solidFill>
                  <a:schemeClr val="tx1"/>
                </a:solidFill>
                <a:latin typeface="Arial" panose="020B0604020202020204" pitchFamily="34" charset="0"/>
                <a:ea typeface="Arial" panose="020B0604020202020204" pitchFamily="34" charset="0"/>
              </a:rPr>
              <a:t>a</a:t>
            </a:r>
            <a:r>
              <a:rPr lang="es-BO" sz="3600" b="1" dirty="0">
                <a:solidFill>
                  <a:schemeClr val="tx1"/>
                </a:solidFill>
                <a:latin typeface="Arial" panose="020B0604020202020204" pitchFamily="34" charset="0"/>
                <a:ea typeface="Arial" panose="020B0604020202020204" pitchFamily="34" charset="0"/>
              </a:rPr>
              <a:t>s </a:t>
            </a:r>
            <a:r>
              <a:rPr lang="es-BO" sz="3600" b="1" spc="-5" dirty="0">
                <a:solidFill>
                  <a:schemeClr val="tx1"/>
                </a:solidFill>
                <a:latin typeface="Arial" panose="020B0604020202020204" pitchFamily="34" charset="0"/>
                <a:ea typeface="Arial" panose="020B0604020202020204" pitchFamily="34" charset="0"/>
              </a:rPr>
              <a:t>co</a:t>
            </a:r>
            <a:r>
              <a:rPr lang="es-BO" sz="3600" b="1" dirty="0">
                <a:solidFill>
                  <a:schemeClr val="tx1"/>
                </a:solidFill>
                <a:latin typeface="Arial" panose="020B0604020202020204" pitchFamily="34" charset="0"/>
                <a:ea typeface="Arial" panose="020B0604020202020204" pitchFamily="34" charset="0"/>
              </a:rPr>
              <a:t>n  di</a:t>
            </a:r>
            <a:r>
              <a:rPr lang="es-BO" sz="3600" b="1" spc="-5" dirty="0">
                <a:solidFill>
                  <a:schemeClr val="tx1"/>
                </a:solidFill>
                <a:latin typeface="Arial" panose="020B0604020202020204" pitchFamily="34" charset="0"/>
                <a:ea typeface="Arial" panose="020B0604020202020204" pitchFamily="34" charset="0"/>
              </a:rPr>
              <a:t>scapac</a:t>
            </a:r>
            <a:r>
              <a:rPr lang="es-BO" sz="3600" b="1" dirty="0">
                <a:solidFill>
                  <a:schemeClr val="tx1"/>
                </a:solidFill>
                <a:latin typeface="Arial" panose="020B0604020202020204" pitchFamily="34" charset="0"/>
                <a:ea typeface="Arial" panose="020B0604020202020204" pitchFamily="34" charset="0"/>
              </a:rPr>
              <a:t>i</a:t>
            </a:r>
            <a:r>
              <a:rPr lang="es-BO" sz="3600" b="1" spc="-5" dirty="0">
                <a:solidFill>
                  <a:schemeClr val="tx1"/>
                </a:solidFill>
                <a:latin typeface="Arial" panose="020B0604020202020204" pitchFamily="34" charset="0"/>
                <a:ea typeface="Arial" panose="020B0604020202020204" pitchFamily="34" charset="0"/>
              </a:rPr>
              <a:t>da</a:t>
            </a:r>
            <a:r>
              <a:rPr lang="es-BO" sz="3600" b="1" dirty="0">
                <a:solidFill>
                  <a:schemeClr val="tx1"/>
                </a:solidFill>
                <a:latin typeface="Arial" panose="020B0604020202020204" pitchFamily="34" charset="0"/>
                <a:ea typeface="Arial" panose="020B0604020202020204" pitchFamily="34" charset="0"/>
              </a:rPr>
              <a:t>d</a:t>
            </a:r>
            <a:r>
              <a:rPr lang="es-BO" sz="3600" b="1" spc="175"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intel</a:t>
            </a:r>
            <a:r>
              <a:rPr lang="es-BO" sz="3600" b="1" spc="-5" dirty="0">
                <a:solidFill>
                  <a:schemeClr val="tx1"/>
                </a:solidFill>
                <a:latin typeface="Arial" panose="020B0604020202020204" pitchFamily="34" charset="0"/>
                <a:ea typeface="Arial" panose="020B0604020202020204" pitchFamily="34" charset="0"/>
              </a:rPr>
              <a:t>ectua</a:t>
            </a:r>
            <a:r>
              <a:rPr lang="es-BO" sz="3600" b="1" dirty="0">
                <a:solidFill>
                  <a:schemeClr val="tx1"/>
                </a:solidFill>
                <a:latin typeface="Arial" panose="020B0604020202020204" pitchFamily="34" charset="0"/>
                <a:ea typeface="Arial" panose="020B0604020202020204" pitchFamily="34" charset="0"/>
              </a:rPr>
              <a:t>l</a:t>
            </a:r>
            <a:r>
              <a:rPr lang="es-BO" sz="3600" b="1" spc="195"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c</a:t>
            </a:r>
            <a:r>
              <a:rPr lang="es-BO" sz="3600" b="1" spc="-5" dirty="0">
                <a:solidFill>
                  <a:schemeClr val="tx1"/>
                </a:solidFill>
                <a:latin typeface="Arial" panose="020B0604020202020204" pitchFamily="34" charset="0"/>
                <a:ea typeface="Arial" panose="020B0604020202020204" pitchFamily="34" charset="0"/>
              </a:rPr>
              <a:t>o</a:t>
            </a:r>
            <a:r>
              <a:rPr lang="es-BO" sz="3600" b="1" dirty="0">
                <a:solidFill>
                  <a:schemeClr val="tx1"/>
                </a:solidFill>
                <a:latin typeface="Arial" panose="020B0604020202020204" pitchFamily="34" charset="0"/>
                <a:ea typeface="Arial" panose="020B0604020202020204" pitchFamily="34" charset="0"/>
              </a:rPr>
              <a:t>mo </a:t>
            </a:r>
            <a:r>
              <a:rPr lang="es-BO" sz="3600" b="1" spc="35" dirty="0">
                <a:solidFill>
                  <a:schemeClr val="tx1"/>
                </a:solidFill>
                <a:latin typeface="Arial" panose="020B0604020202020204" pitchFamily="34" charset="0"/>
                <a:ea typeface="Arial" panose="020B0604020202020204" pitchFamily="34" charset="0"/>
              </a:rPr>
              <a:t> </a:t>
            </a:r>
            <a:r>
              <a:rPr lang="es-BO" sz="3600" b="1" dirty="0">
                <a:solidFill>
                  <a:schemeClr val="tx1"/>
                </a:solidFill>
                <a:latin typeface="Arial" panose="020B0604020202020204" pitchFamily="34" charset="0"/>
                <a:ea typeface="Arial" panose="020B0604020202020204" pitchFamily="34" charset="0"/>
              </a:rPr>
              <a:t>a</a:t>
            </a:r>
            <a:r>
              <a:rPr lang="es-BO" sz="3600" b="1" spc="125" dirty="0">
                <a:solidFill>
                  <a:schemeClr val="tx1"/>
                </a:solidFill>
                <a:latin typeface="Arial" panose="020B0604020202020204" pitchFamily="34" charset="0"/>
                <a:ea typeface="Arial" panose="020B0604020202020204" pitchFamily="34" charset="0"/>
              </a:rPr>
              <a:t> </a:t>
            </a:r>
            <a:r>
              <a:rPr lang="es-BO" sz="3600" b="1" spc="-5" dirty="0">
                <a:solidFill>
                  <a:schemeClr val="tx1"/>
                </a:solidFill>
                <a:latin typeface="Arial" panose="020B0604020202020204" pitchFamily="34" charset="0"/>
                <a:ea typeface="Arial" panose="020B0604020202020204" pitchFamily="34" charset="0"/>
              </a:rPr>
              <a:t>cua</a:t>
            </a:r>
            <a:r>
              <a:rPr lang="es-BO" sz="3600" b="1" dirty="0">
                <a:solidFill>
                  <a:schemeClr val="tx1"/>
                </a:solidFill>
                <a:latin typeface="Arial" panose="020B0604020202020204" pitchFamily="34" charset="0"/>
                <a:ea typeface="Arial" panose="020B0604020202020204" pitchFamily="34" charset="0"/>
              </a:rPr>
              <a:t>l</a:t>
            </a:r>
            <a:r>
              <a:rPr lang="es-BO" sz="3600" b="1" spc="-5" dirty="0">
                <a:solidFill>
                  <a:schemeClr val="tx1"/>
                </a:solidFill>
                <a:latin typeface="Arial" panose="020B0604020202020204" pitchFamily="34" charset="0"/>
                <a:ea typeface="Arial" panose="020B0604020202020204" pitchFamily="34" charset="0"/>
              </a:rPr>
              <a:t>qu</a:t>
            </a:r>
            <a:r>
              <a:rPr lang="es-BO" sz="3600" b="1" dirty="0">
                <a:solidFill>
                  <a:schemeClr val="tx1"/>
                </a:solidFill>
                <a:latin typeface="Arial" panose="020B0604020202020204" pitchFamily="34" charset="0"/>
                <a:ea typeface="Arial" panose="020B0604020202020204" pitchFamily="34" charset="0"/>
              </a:rPr>
              <a:t>i</a:t>
            </a:r>
            <a:r>
              <a:rPr lang="es-BO" sz="3600" b="1" spc="-5" dirty="0">
                <a:solidFill>
                  <a:schemeClr val="tx1"/>
                </a:solidFill>
                <a:latin typeface="Arial" panose="020B0604020202020204" pitchFamily="34" charset="0"/>
                <a:ea typeface="Arial" panose="020B0604020202020204" pitchFamily="34" charset="0"/>
              </a:rPr>
              <a:t>e</a:t>
            </a:r>
            <a:r>
              <a:rPr lang="es-BO" sz="3600" b="1" dirty="0">
                <a:solidFill>
                  <a:schemeClr val="tx1"/>
                </a:solidFill>
                <a:latin typeface="Arial" panose="020B0604020202020204" pitchFamily="34" charset="0"/>
                <a:ea typeface="Arial" panose="020B0604020202020204" pitchFamily="34" charset="0"/>
              </a:rPr>
              <a:t>r</a:t>
            </a:r>
            <a:r>
              <a:rPr lang="es-BO" sz="3600" b="1" spc="125" dirty="0">
                <a:solidFill>
                  <a:schemeClr val="tx1"/>
                </a:solidFill>
                <a:latin typeface="Arial" panose="020B0604020202020204" pitchFamily="34" charset="0"/>
                <a:ea typeface="Arial" panose="020B0604020202020204" pitchFamily="34" charset="0"/>
              </a:rPr>
              <a:t> </a:t>
            </a:r>
            <a:r>
              <a:rPr lang="es-BO" sz="3600" b="1" spc="-5" dirty="0">
                <a:solidFill>
                  <a:schemeClr val="tx1"/>
                </a:solidFill>
                <a:latin typeface="Arial" panose="020B0604020202020204" pitchFamily="34" charset="0"/>
                <a:ea typeface="Arial" panose="020B0604020202020204" pitchFamily="34" charset="0"/>
              </a:rPr>
              <a:t>o</a:t>
            </a:r>
            <a:r>
              <a:rPr lang="es-BO" sz="3600" b="1" dirty="0">
                <a:solidFill>
                  <a:schemeClr val="tx1"/>
                </a:solidFill>
                <a:latin typeface="Arial" panose="020B0604020202020204" pitchFamily="34" charset="0"/>
                <a:ea typeface="Arial" panose="020B0604020202020204" pitchFamily="34" charset="0"/>
              </a:rPr>
              <a:t>tra</a:t>
            </a:r>
            <a:r>
              <a:rPr lang="es-BO" sz="3600" b="1" spc="175" dirty="0">
                <a:solidFill>
                  <a:schemeClr val="tx1"/>
                </a:solidFill>
                <a:latin typeface="Arial" panose="020B0604020202020204" pitchFamily="34" charset="0"/>
                <a:ea typeface="Arial" panose="020B0604020202020204" pitchFamily="34" charset="0"/>
              </a:rPr>
              <a:t> </a:t>
            </a:r>
            <a:r>
              <a:rPr lang="es-BO" sz="3600" b="1" spc="-5" dirty="0" smtClean="0">
                <a:solidFill>
                  <a:schemeClr val="tx1"/>
                </a:solidFill>
                <a:latin typeface="Arial" panose="020B0604020202020204" pitchFamily="34" charset="0"/>
                <a:ea typeface="Arial" panose="020B0604020202020204" pitchFamily="34" charset="0"/>
              </a:rPr>
              <a:t>per</a:t>
            </a:r>
            <a:r>
              <a:rPr lang="es-BO" sz="3600" b="1" dirty="0" smtClean="0">
                <a:solidFill>
                  <a:schemeClr val="tx1"/>
                </a:solidFill>
                <a:latin typeface="Arial" panose="020B0604020202020204" pitchFamily="34" charset="0"/>
                <a:ea typeface="Arial" panose="020B0604020202020204" pitchFamily="34" charset="0"/>
              </a:rPr>
              <a:t>s</a:t>
            </a:r>
            <a:r>
              <a:rPr lang="es-BO" sz="3600" b="1" spc="-5" dirty="0" smtClean="0">
                <a:solidFill>
                  <a:schemeClr val="tx1"/>
                </a:solidFill>
                <a:latin typeface="Arial" panose="020B0604020202020204" pitchFamily="34" charset="0"/>
                <a:ea typeface="Arial" panose="020B0604020202020204" pitchFamily="34" charset="0"/>
              </a:rPr>
              <a:t>ona?</a:t>
            </a:r>
            <a:endParaRPr lang="es-BO" sz="3600" b="1" dirty="0">
              <a:solidFill>
                <a:schemeClr val="tx1"/>
              </a:solidFill>
            </a:endParaRPr>
          </a:p>
        </p:txBody>
      </p:sp>
    </p:spTree>
    <p:extLst>
      <p:ext uri="{BB962C8B-B14F-4D97-AF65-F5344CB8AC3E}">
        <p14:creationId xmlns:p14="http://schemas.microsoft.com/office/powerpoint/2010/main" val="18441616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33730" y="718820"/>
            <a:ext cx="11196320" cy="5078102"/>
          </a:xfrm>
        </p:spPr>
        <p:txBody>
          <a:bodyPr>
            <a:normAutofit lnSpcReduction="10000"/>
          </a:bodyPr>
          <a:lstStyle/>
          <a:p>
            <a:pPr marL="77470" marR="412750" indent="0" algn="just">
              <a:lnSpc>
                <a:spcPct val="104000"/>
              </a:lnSpc>
              <a:spcAft>
                <a:spcPts val="0"/>
              </a:spcAft>
              <a:buNone/>
            </a:pPr>
            <a:endParaRPr lang="es-BO" sz="2400" spc="-5" dirty="0" smtClean="0">
              <a:solidFill>
                <a:srgbClr val="234B72"/>
              </a:solidFill>
              <a:latin typeface="Arial" panose="020B0604020202020204" pitchFamily="34" charset="0"/>
              <a:ea typeface="Arial" panose="020B0604020202020204" pitchFamily="34" charset="0"/>
            </a:endParaRPr>
          </a:p>
          <a:p>
            <a:pPr marL="77470" marR="412750" indent="0" algn="just">
              <a:lnSpc>
                <a:spcPct val="104000"/>
              </a:lnSpc>
              <a:spcAft>
                <a:spcPts val="0"/>
              </a:spcAft>
              <a:buNone/>
            </a:pPr>
            <a:endParaRPr lang="es-BO" sz="2400" spc="-5" dirty="0">
              <a:solidFill>
                <a:srgbClr val="234B72"/>
              </a:solidFill>
              <a:latin typeface="Arial" panose="020B0604020202020204" pitchFamily="34" charset="0"/>
              <a:ea typeface="Arial" panose="020B0604020202020204" pitchFamily="34" charset="0"/>
            </a:endParaRPr>
          </a:p>
          <a:p>
            <a:pPr marL="77470" marR="412750" indent="0" algn="just">
              <a:lnSpc>
                <a:spcPct val="104000"/>
              </a:lnSpc>
              <a:spcAft>
                <a:spcPts val="0"/>
              </a:spcAft>
              <a:buNone/>
            </a:pPr>
            <a:r>
              <a:rPr lang="es-BO" sz="2800" spc="-5" dirty="0" smtClean="0">
                <a:solidFill>
                  <a:srgbClr val="002060"/>
                </a:solidFill>
                <a:latin typeface="Arial" panose="020B0604020202020204" pitchFamily="34" charset="0"/>
                <a:ea typeface="Arial" panose="020B0604020202020204" pitchFamily="34" charset="0"/>
              </a:rPr>
              <a:t>L</a:t>
            </a:r>
            <a:r>
              <a:rPr lang="es-BO" sz="2800" dirty="0" smtClean="0">
                <a:solidFill>
                  <a:srgbClr val="002060"/>
                </a:solidFill>
                <a:latin typeface="Arial" panose="020B0604020202020204" pitchFamily="34" charset="0"/>
                <a:ea typeface="Arial" panose="020B0604020202020204" pitchFamily="34" charset="0"/>
              </a:rPr>
              <a:t>a</a:t>
            </a:r>
            <a:r>
              <a:rPr lang="es-BO" sz="2800" spc="10" dirty="0" smtClean="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mayo</a:t>
            </a:r>
            <a:r>
              <a:rPr lang="es-BO" sz="2800" spc="-5" dirty="0">
                <a:solidFill>
                  <a:srgbClr val="002060"/>
                </a:solidFill>
                <a:latin typeface="Arial" panose="020B0604020202020204" pitchFamily="34" charset="0"/>
                <a:ea typeface="Arial" panose="020B0604020202020204" pitchFamily="34" charset="0"/>
              </a:rPr>
              <a:t>rí</a:t>
            </a:r>
            <a:r>
              <a:rPr lang="es-BO" sz="2800" dirty="0">
                <a:solidFill>
                  <a:srgbClr val="002060"/>
                </a:solidFill>
                <a:latin typeface="Arial" panose="020B0604020202020204" pitchFamily="34" charset="0"/>
                <a:ea typeface="Arial" panose="020B0604020202020204" pitchFamily="34" charset="0"/>
              </a:rPr>
              <a:t>a </a:t>
            </a:r>
            <a:r>
              <a:rPr lang="es-BO" sz="2800" spc="-10" dirty="0">
                <a:solidFill>
                  <a:srgbClr val="002060"/>
                </a:solidFill>
                <a:latin typeface="Arial" panose="020B0604020202020204" pitchFamily="34" charset="0"/>
                <a:ea typeface="Arial" panose="020B0604020202020204" pitchFamily="34" charset="0"/>
              </a:rPr>
              <a:t>d</a:t>
            </a:r>
            <a:r>
              <a:rPr lang="es-BO" sz="2800" dirty="0">
                <a:solidFill>
                  <a:srgbClr val="002060"/>
                </a:solidFill>
                <a:latin typeface="Arial" panose="020B0604020202020204" pitchFamily="34" charset="0"/>
                <a:ea typeface="Arial" panose="020B0604020202020204" pitchFamily="34" charset="0"/>
              </a:rPr>
              <a:t>e</a:t>
            </a:r>
            <a:r>
              <a:rPr lang="es-BO" sz="2800" spc="80"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s</a:t>
            </a:r>
            <a:r>
              <a:rPr lang="es-BO" sz="2800" spc="6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nve</a:t>
            </a:r>
            <a:r>
              <a:rPr lang="es-BO" sz="2800" spc="-5" dirty="0">
                <a:solidFill>
                  <a:srgbClr val="002060"/>
                </a:solidFill>
                <a:latin typeface="Arial" panose="020B0604020202020204" pitchFamily="34" charset="0"/>
                <a:ea typeface="Arial" panose="020B0604020202020204" pitchFamily="34" charset="0"/>
              </a:rPr>
              <a:t>sti</a:t>
            </a:r>
            <a:r>
              <a:rPr lang="es-BO" sz="2800" spc="-10" dirty="0">
                <a:solidFill>
                  <a:srgbClr val="002060"/>
                </a:solidFill>
                <a:latin typeface="Arial" panose="020B0604020202020204" pitchFamily="34" charset="0"/>
                <a:ea typeface="Arial" panose="020B0604020202020204" pitchFamily="34" charset="0"/>
              </a:rPr>
              <a:t>gac</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one</a:t>
            </a:r>
            <a:r>
              <a:rPr lang="es-BO" sz="2800" dirty="0">
                <a:solidFill>
                  <a:srgbClr val="002060"/>
                </a:solidFill>
                <a:latin typeface="Arial" panose="020B0604020202020204" pitchFamily="34" charset="0"/>
                <a:ea typeface="Arial" panose="020B0604020202020204" pitchFamily="34" charset="0"/>
              </a:rPr>
              <a:t>s</a:t>
            </a:r>
            <a:r>
              <a:rPr lang="es-BO" sz="2800" spc="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l</a:t>
            </a:r>
            <a:r>
              <a:rPr lang="es-BO" sz="2800" spc="5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r</a:t>
            </a:r>
            <a:r>
              <a:rPr lang="es-BO" sz="2800" spc="-10" dirty="0">
                <a:solidFill>
                  <a:srgbClr val="002060"/>
                </a:solidFill>
                <a:latin typeface="Arial" panose="020B0604020202020204" pitchFamily="34" charset="0"/>
                <a:ea typeface="Arial" panose="020B0604020202020204" pitchFamily="34" charset="0"/>
              </a:rPr>
              <a:t>espec</a:t>
            </a:r>
            <a:r>
              <a:rPr lang="es-BO" sz="2800" spc="-5" dirty="0">
                <a:solidFill>
                  <a:srgbClr val="002060"/>
                </a:solidFill>
                <a:latin typeface="Arial" panose="020B0604020202020204" pitchFamily="34" charset="0"/>
                <a:ea typeface="Arial" panose="020B0604020202020204" pitchFamily="34" charset="0"/>
              </a:rPr>
              <a:t>t</a:t>
            </a:r>
            <a:r>
              <a:rPr lang="es-BO" sz="2800" dirty="0">
                <a:solidFill>
                  <a:srgbClr val="002060"/>
                </a:solidFill>
                <a:latin typeface="Arial" panose="020B0604020202020204" pitchFamily="34" charset="0"/>
                <a:ea typeface="Arial" panose="020B0604020202020204" pitchFamily="34" charset="0"/>
              </a:rPr>
              <a:t>o </a:t>
            </a:r>
            <a:r>
              <a:rPr lang="es-BO" sz="2800" spc="-10" dirty="0">
                <a:solidFill>
                  <a:srgbClr val="002060"/>
                </a:solidFill>
                <a:latin typeface="Arial" panose="020B0604020202020204" pitchFamily="34" charset="0"/>
                <a:ea typeface="Arial" panose="020B0604020202020204" pitchFamily="34" charset="0"/>
              </a:rPr>
              <a:t>co</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nc</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de</a:t>
            </a:r>
            <a:r>
              <a:rPr lang="es-BO" sz="2800" dirty="0">
                <a:solidFill>
                  <a:srgbClr val="002060"/>
                </a:solidFill>
                <a:latin typeface="Arial" panose="020B0604020202020204" pitchFamily="34" charset="0"/>
                <a:ea typeface="Arial" panose="020B0604020202020204" pitchFamily="34" charset="0"/>
              </a:rPr>
              <a:t>n</a:t>
            </a:r>
            <a:r>
              <a:rPr lang="es-BO" sz="2800" spc="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e</a:t>
            </a:r>
            <a:r>
              <a:rPr lang="es-BO" sz="2800" dirty="0">
                <a:solidFill>
                  <a:srgbClr val="002060"/>
                </a:solidFill>
                <a:latin typeface="Arial" panose="020B0604020202020204" pitchFamily="34" charset="0"/>
                <a:ea typeface="Arial" panose="020B0604020202020204" pitchFamily="34" charset="0"/>
              </a:rPr>
              <a:t>n</a:t>
            </a:r>
            <a:r>
              <a:rPr lang="es-BO" sz="2800" spc="3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qu</a:t>
            </a:r>
            <a:r>
              <a:rPr lang="es-BO" sz="2800" dirty="0">
                <a:solidFill>
                  <a:srgbClr val="002060"/>
                </a:solidFill>
                <a:latin typeface="Arial" panose="020B0604020202020204" pitchFamily="34" charset="0"/>
                <a:ea typeface="Arial" panose="020B0604020202020204" pitchFamily="34" charset="0"/>
              </a:rPr>
              <a:t>e </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s</a:t>
            </a:r>
            <a:r>
              <a:rPr lang="es-BO" sz="2800" spc="11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per</a:t>
            </a:r>
            <a:r>
              <a:rPr lang="es-BO" sz="2800" spc="-5" dirty="0">
                <a:solidFill>
                  <a:srgbClr val="002060"/>
                </a:solidFill>
                <a:latin typeface="Arial" panose="020B0604020202020204" pitchFamily="34" charset="0"/>
                <a:ea typeface="Arial" panose="020B0604020202020204" pitchFamily="34" charset="0"/>
              </a:rPr>
              <a:t>s</a:t>
            </a:r>
            <a:r>
              <a:rPr lang="es-BO" sz="2800" spc="-10" dirty="0">
                <a:solidFill>
                  <a:srgbClr val="002060"/>
                </a:solidFill>
                <a:latin typeface="Arial" panose="020B0604020202020204" pitchFamily="34" charset="0"/>
                <a:ea typeface="Arial" panose="020B0604020202020204" pitchFamily="34" charset="0"/>
              </a:rPr>
              <a:t>ona</a:t>
            </a:r>
            <a:r>
              <a:rPr lang="es-BO" sz="2800" dirty="0">
                <a:solidFill>
                  <a:srgbClr val="002060"/>
                </a:solidFill>
                <a:latin typeface="Arial" panose="020B0604020202020204" pitchFamily="34" charset="0"/>
                <a:ea typeface="Arial" panose="020B0604020202020204" pitchFamily="34" charset="0"/>
              </a:rPr>
              <a:t>s </a:t>
            </a:r>
            <a:r>
              <a:rPr lang="es-BO" sz="2800" spc="-10" dirty="0">
                <a:solidFill>
                  <a:srgbClr val="002060"/>
                </a:solidFill>
                <a:latin typeface="Arial" panose="020B0604020202020204" pitchFamily="34" charset="0"/>
                <a:ea typeface="Arial" panose="020B0604020202020204" pitchFamily="34" charset="0"/>
              </a:rPr>
              <a:t>co</a:t>
            </a:r>
            <a:r>
              <a:rPr lang="es-BO" sz="2800" dirty="0">
                <a:solidFill>
                  <a:srgbClr val="002060"/>
                </a:solidFill>
                <a:latin typeface="Arial" panose="020B0604020202020204" pitchFamily="34" charset="0"/>
                <a:ea typeface="Arial" panose="020B0604020202020204" pitchFamily="34" charset="0"/>
              </a:rPr>
              <a:t>n</a:t>
            </a:r>
            <a:r>
              <a:rPr lang="es-BO" sz="2800" spc="17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scapac</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da</a:t>
            </a:r>
            <a:r>
              <a:rPr lang="es-BO" sz="2800" dirty="0">
                <a:solidFill>
                  <a:srgbClr val="002060"/>
                </a:solidFill>
                <a:latin typeface="Arial" panose="020B0604020202020204" pitchFamily="34" charset="0"/>
                <a:ea typeface="Arial" panose="020B0604020202020204" pitchFamily="34" charset="0"/>
              </a:rPr>
              <a:t>d</a:t>
            </a:r>
            <a:r>
              <a:rPr lang="es-BO" sz="2800" spc="5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n</a:t>
            </a:r>
            <a:r>
              <a:rPr lang="es-BO" sz="2800" spc="-5" dirty="0">
                <a:solidFill>
                  <a:srgbClr val="002060"/>
                </a:solidFill>
                <a:latin typeface="Arial" panose="020B0604020202020204" pitchFamily="34" charset="0"/>
                <a:ea typeface="Arial" panose="020B0604020202020204" pitchFamily="34" charset="0"/>
              </a:rPr>
              <a:t>t</a:t>
            </a:r>
            <a:r>
              <a:rPr lang="es-BO" sz="2800" spc="-10" dirty="0">
                <a:solidFill>
                  <a:srgbClr val="002060"/>
                </a:solidFill>
                <a:latin typeface="Arial" panose="020B0604020202020204" pitchFamily="34" charset="0"/>
                <a:ea typeface="Arial" panose="020B0604020202020204" pitchFamily="34" charset="0"/>
              </a:rPr>
              <a:t>e</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ectua</a:t>
            </a:r>
            <a:r>
              <a:rPr lang="es-BO" sz="2800" dirty="0">
                <a:solidFill>
                  <a:srgbClr val="002060"/>
                </a:solidFill>
                <a:latin typeface="Arial" panose="020B0604020202020204" pitchFamily="34" charset="0"/>
                <a:ea typeface="Arial" panose="020B0604020202020204" pitchFamily="34" charset="0"/>
              </a:rPr>
              <a:t>l</a:t>
            </a:r>
            <a:r>
              <a:rPr lang="es-BO" sz="2800" spc="8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presen</a:t>
            </a:r>
            <a:r>
              <a:rPr lang="es-BO" sz="2800" spc="-5" dirty="0">
                <a:solidFill>
                  <a:srgbClr val="002060"/>
                </a:solidFill>
                <a:latin typeface="Arial" panose="020B0604020202020204" pitchFamily="34" charset="0"/>
                <a:ea typeface="Arial" panose="020B0604020202020204" pitchFamily="34" charset="0"/>
              </a:rPr>
              <a:t>t</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n</a:t>
            </a:r>
            <a:r>
              <a:rPr lang="es-BO" sz="2800" spc="5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má</a:t>
            </a:r>
            <a:r>
              <a:rPr lang="es-BO" sz="2800" dirty="0">
                <a:solidFill>
                  <a:srgbClr val="002060"/>
                </a:solidFill>
                <a:latin typeface="Arial" panose="020B0604020202020204" pitchFamily="34" charset="0"/>
                <a:ea typeface="Arial" panose="020B0604020202020204" pitchFamily="34" charset="0"/>
              </a:rPr>
              <a:t>s </a:t>
            </a:r>
            <a:r>
              <a:rPr lang="es-BO" sz="2800" spc="-10" dirty="0">
                <a:solidFill>
                  <a:srgbClr val="002060"/>
                </a:solidFill>
                <a:latin typeface="Arial" panose="020B0604020202020204" pitchFamily="34" charset="0"/>
                <a:ea typeface="Arial" panose="020B0604020202020204" pitchFamily="34" charset="0"/>
              </a:rPr>
              <a:t>prob</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ema</a:t>
            </a:r>
            <a:r>
              <a:rPr lang="es-BO" sz="2800" dirty="0">
                <a:solidFill>
                  <a:srgbClr val="002060"/>
                </a:solidFill>
                <a:latin typeface="Arial" panose="020B0604020202020204" pitchFamily="34" charset="0"/>
                <a:ea typeface="Arial" panose="020B0604020202020204" pitchFamily="34" charset="0"/>
              </a:rPr>
              <a:t>s</a:t>
            </a:r>
            <a:r>
              <a:rPr lang="es-BO" sz="2800" spc="4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t>
            </a:r>
            <a:r>
              <a:rPr lang="es-BO" sz="2800" dirty="0">
                <a:solidFill>
                  <a:srgbClr val="002060"/>
                </a:solidFill>
                <a:latin typeface="Arial" panose="020B0604020202020204" pitchFamily="34" charset="0"/>
                <a:ea typeface="Arial" panose="020B0604020202020204" pitchFamily="34" charset="0"/>
              </a:rPr>
              <a:t>e</a:t>
            </a:r>
            <a:r>
              <a:rPr lang="es-BO" sz="2800" spc="11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s</a:t>
            </a:r>
            <a:r>
              <a:rPr lang="es-BO" sz="2800" spc="-10" dirty="0">
                <a:solidFill>
                  <a:srgbClr val="002060"/>
                </a:solidFill>
                <a:latin typeface="Arial" panose="020B0604020202020204" pitchFamily="34" charset="0"/>
                <a:ea typeface="Arial" panose="020B0604020202020204" pitchFamily="34" charset="0"/>
              </a:rPr>
              <a:t>a</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u</a:t>
            </a:r>
            <a:r>
              <a:rPr lang="es-BO" sz="2800" dirty="0">
                <a:solidFill>
                  <a:srgbClr val="002060"/>
                </a:solidFill>
                <a:latin typeface="Arial" panose="020B0604020202020204" pitchFamily="34" charset="0"/>
                <a:ea typeface="Arial" panose="020B0604020202020204" pitchFamily="34" charset="0"/>
              </a:rPr>
              <a:t>d  </a:t>
            </a:r>
            <a:r>
              <a:rPr lang="es-BO" sz="2800" spc="-10" dirty="0">
                <a:solidFill>
                  <a:srgbClr val="002060"/>
                </a:solidFill>
                <a:latin typeface="Arial" panose="020B0604020202020204" pitchFamily="34" charset="0"/>
                <a:ea typeface="Arial" panose="020B0604020202020204" pitchFamily="34" charset="0"/>
              </a:rPr>
              <a:t>men</a:t>
            </a:r>
            <a:r>
              <a:rPr lang="es-BO" sz="2800" spc="-5" dirty="0">
                <a:solidFill>
                  <a:srgbClr val="002060"/>
                </a:solidFill>
                <a:latin typeface="Arial" panose="020B0604020202020204" pitchFamily="34" charset="0"/>
                <a:ea typeface="Arial" panose="020B0604020202020204" pitchFamily="34" charset="0"/>
              </a:rPr>
              <a:t>t</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l</a:t>
            </a:r>
            <a:r>
              <a:rPr lang="es-BO" sz="2800" spc="8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qu</a:t>
            </a:r>
            <a:r>
              <a:rPr lang="es-BO" sz="2800" dirty="0">
                <a:solidFill>
                  <a:srgbClr val="002060"/>
                </a:solidFill>
                <a:latin typeface="Arial" panose="020B0604020202020204" pitchFamily="34" charset="0"/>
                <a:ea typeface="Arial" panose="020B0604020202020204" pitchFamily="34" charset="0"/>
              </a:rPr>
              <a:t>e</a:t>
            </a:r>
            <a:r>
              <a:rPr lang="es-BO" sz="2800" spc="170"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s</a:t>
            </a:r>
            <a:r>
              <a:rPr lang="es-BO" sz="2800" spc="12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per</a:t>
            </a:r>
            <a:r>
              <a:rPr lang="es-BO" sz="2800" spc="-5" dirty="0">
                <a:solidFill>
                  <a:srgbClr val="002060"/>
                </a:solidFill>
                <a:latin typeface="Arial" panose="020B0604020202020204" pitchFamily="34" charset="0"/>
                <a:ea typeface="Arial" panose="020B0604020202020204" pitchFamily="34" charset="0"/>
              </a:rPr>
              <a:t>s</a:t>
            </a:r>
            <a:r>
              <a:rPr lang="es-BO" sz="2800" spc="-10" dirty="0">
                <a:solidFill>
                  <a:srgbClr val="002060"/>
                </a:solidFill>
                <a:latin typeface="Arial" panose="020B0604020202020204" pitchFamily="34" charset="0"/>
                <a:ea typeface="Arial" panose="020B0604020202020204" pitchFamily="34" charset="0"/>
              </a:rPr>
              <a:t>ona</a:t>
            </a:r>
            <a:r>
              <a:rPr lang="es-BO" sz="2800" dirty="0">
                <a:solidFill>
                  <a:srgbClr val="002060"/>
                </a:solidFill>
                <a:latin typeface="Arial" panose="020B0604020202020204" pitchFamily="34" charset="0"/>
                <a:ea typeface="Arial" panose="020B0604020202020204" pitchFamily="34" charset="0"/>
              </a:rPr>
              <a:t>s</a:t>
            </a:r>
            <a:r>
              <a:rPr lang="es-BO" sz="2800" spc="4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si</a:t>
            </a:r>
            <a:r>
              <a:rPr lang="es-BO" sz="2800" dirty="0">
                <a:solidFill>
                  <a:srgbClr val="002060"/>
                </a:solidFill>
                <a:latin typeface="Arial" panose="020B0604020202020204" pitchFamily="34" charset="0"/>
                <a:ea typeface="Arial" panose="020B0604020202020204" pitchFamily="34" charset="0"/>
              </a:rPr>
              <a:t>n</a:t>
            </a:r>
            <a:r>
              <a:rPr lang="es-BO" sz="2800" spc="14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t>
            </a:r>
            <a:r>
              <a:rPr lang="es-BO" sz="2800" spc="-5" dirty="0">
                <a:solidFill>
                  <a:srgbClr val="002060"/>
                </a:solidFill>
                <a:latin typeface="Arial" panose="020B0604020202020204" pitchFamily="34" charset="0"/>
                <a:ea typeface="Arial" panose="020B0604020202020204" pitchFamily="34" charset="0"/>
              </a:rPr>
              <a:t>is</a:t>
            </a:r>
            <a:r>
              <a:rPr lang="es-BO" sz="2800" spc="-10" dirty="0">
                <a:solidFill>
                  <a:srgbClr val="002060"/>
                </a:solidFill>
                <a:latin typeface="Arial" panose="020B0604020202020204" pitchFamily="34" charset="0"/>
                <a:ea typeface="Arial" panose="020B0604020202020204" pitchFamily="34" charset="0"/>
              </a:rPr>
              <a:t>capac</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da</a:t>
            </a:r>
            <a:r>
              <a:rPr lang="es-BO" sz="2800" dirty="0">
                <a:solidFill>
                  <a:srgbClr val="002060"/>
                </a:solidFill>
                <a:latin typeface="Arial" panose="020B0604020202020204" pitchFamily="34" charset="0"/>
                <a:ea typeface="Arial" panose="020B0604020202020204" pitchFamily="34" charset="0"/>
              </a:rPr>
              <a:t>d </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nte</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ectua</a:t>
            </a:r>
            <a:r>
              <a:rPr lang="es-BO" sz="2800" dirty="0">
                <a:solidFill>
                  <a:srgbClr val="002060"/>
                </a:solidFill>
                <a:latin typeface="Arial" panose="020B0604020202020204" pitchFamily="34" charset="0"/>
                <a:ea typeface="Arial" panose="020B0604020202020204" pitchFamily="34" charset="0"/>
              </a:rPr>
              <a:t>l. </a:t>
            </a:r>
            <a:endParaRPr lang="es-BO" sz="2800" dirty="0" smtClean="0">
              <a:solidFill>
                <a:srgbClr val="002060"/>
              </a:solidFill>
              <a:latin typeface="Arial" panose="020B0604020202020204" pitchFamily="34" charset="0"/>
              <a:ea typeface="Arial" panose="020B0604020202020204" pitchFamily="34" charset="0"/>
            </a:endParaRPr>
          </a:p>
          <a:p>
            <a:pPr marL="77470" marR="412750" indent="0" algn="just">
              <a:lnSpc>
                <a:spcPct val="104000"/>
              </a:lnSpc>
              <a:spcAft>
                <a:spcPts val="0"/>
              </a:spcAft>
              <a:buNone/>
            </a:pPr>
            <a:endParaRPr lang="es-BO" sz="2800" spc="-60" dirty="0">
              <a:solidFill>
                <a:srgbClr val="002060"/>
              </a:solidFill>
              <a:latin typeface="Arial" panose="020B0604020202020204" pitchFamily="34" charset="0"/>
              <a:ea typeface="Arial" panose="020B0604020202020204" pitchFamily="34" charset="0"/>
            </a:endParaRPr>
          </a:p>
          <a:p>
            <a:pPr marL="77470" marR="412750" indent="0" algn="just">
              <a:lnSpc>
                <a:spcPct val="104000"/>
              </a:lnSpc>
              <a:spcAft>
                <a:spcPts val="0"/>
              </a:spcAft>
              <a:buNone/>
            </a:pPr>
            <a:r>
              <a:rPr lang="es-BO" sz="2800" spc="-60" dirty="0" smtClean="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o</a:t>
            </a:r>
            <a:r>
              <a:rPr lang="es-BO" sz="2800" dirty="0">
                <a:solidFill>
                  <a:srgbClr val="002060"/>
                </a:solidFill>
                <a:latin typeface="Arial" panose="020B0604020202020204" pitchFamily="34" charset="0"/>
                <a:ea typeface="Arial" panose="020B0604020202020204" pitchFamily="34" charset="0"/>
              </a:rPr>
              <a:t>s</a:t>
            </a:r>
            <a:r>
              <a:rPr lang="es-BO" sz="2800" spc="19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a:t>
            </a:r>
            <a:r>
              <a:rPr lang="es-BO" sz="2800" spc="-5" dirty="0">
                <a:solidFill>
                  <a:srgbClr val="002060"/>
                </a:solidFill>
                <a:latin typeface="Arial" panose="020B0604020202020204" pitchFamily="34" charset="0"/>
                <a:ea typeface="Arial" panose="020B0604020202020204" pitchFamily="34" charset="0"/>
              </a:rPr>
              <a:t>t</a:t>
            </a:r>
            <a:r>
              <a:rPr lang="es-BO" sz="2800" spc="-10" dirty="0">
                <a:solidFill>
                  <a:srgbClr val="002060"/>
                </a:solidFill>
                <a:latin typeface="Arial" panose="020B0604020202020204" pitchFamily="34" charset="0"/>
                <a:ea typeface="Arial" panose="020B0604020202020204" pitchFamily="34" charset="0"/>
              </a:rPr>
              <a:t>o</a:t>
            </a:r>
            <a:r>
              <a:rPr lang="es-BO" sz="2800" dirty="0">
                <a:solidFill>
                  <a:srgbClr val="002060"/>
                </a:solidFill>
                <a:latin typeface="Arial" panose="020B0604020202020204" pitchFamily="34" charset="0"/>
                <a:ea typeface="Arial" panose="020B0604020202020204" pitchFamily="34" charset="0"/>
              </a:rPr>
              <a:t>s </a:t>
            </a:r>
            <a:r>
              <a:rPr lang="es-BO" sz="2800" spc="-10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s</a:t>
            </a:r>
            <a:r>
              <a:rPr lang="es-BO" sz="2800" spc="-10" dirty="0">
                <a:solidFill>
                  <a:srgbClr val="002060"/>
                </a:solidFill>
                <a:latin typeface="Arial" panose="020B0604020202020204" pitchFamily="34" charset="0"/>
                <a:ea typeface="Arial" panose="020B0604020202020204" pitchFamily="34" charset="0"/>
              </a:rPr>
              <a:t>ue</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e</a:t>
            </a:r>
            <a:r>
              <a:rPr lang="es-BO" sz="2800" dirty="0">
                <a:solidFill>
                  <a:srgbClr val="002060"/>
                </a:solidFill>
                <a:latin typeface="Arial" panose="020B0604020202020204" pitchFamily="34" charset="0"/>
                <a:ea typeface="Arial" panose="020B0604020202020204" pitchFamily="34" charset="0"/>
              </a:rPr>
              <a:t>n </a:t>
            </a:r>
            <a:r>
              <a:rPr lang="es-BO" sz="2800" spc="9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co</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nc</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d</a:t>
            </a:r>
            <a:r>
              <a:rPr lang="es-BO" sz="2800" spc="-5" dirty="0">
                <a:solidFill>
                  <a:srgbClr val="002060"/>
                </a:solidFill>
                <a:latin typeface="Arial" panose="020B0604020202020204" pitchFamily="34" charset="0"/>
                <a:ea typeface="Arial" panose="020B0604020202020204" pitchFamily="34" charset="0"/>
              </a:rPr>
              <a:t>i</a:t>
            </a:r>
            <a:r>
              <a:rPr lang="es-BO" sz="2800" dirty="0">
                <a:solidFill>
                  <a:srgbClr val="002060"/>
                </a:solidFill>
                <a:latin typeface="Arial" panose="020B0604020202020204" pitchFamily="34" charset="0"/>
                <a:ea typeface="Arial" panose="020B0604020202020204" pitchFamily="34" charset="0"/>
              </a:rPr>
              <a:t>r</a:t>
            </a:r>
            <a:r>
              <a:rPr lang="es-BO" sz="2800" spc="9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e</a:t>
            </a:r>
            <a:r>
              <a:rPr lang="es-BO" sz="2800" dirty="0">
                <a:solidFill>
                  <a:srgbClr val="002060"/>
                </a:solidFill>
                <a:latin typeface="Arial" panose="020B0604020202020204" pitchFamily="34" charset="0"/>
                <a:ea typeface="Arial" panose="020B0604020202020204" pitchFamily="34" charset="0"/>
              </a:rPr>
              <a:t>n</a:t>
            </a:r>
            <a:r>
              <a:rPr lang="es-BO" sz="2800" spc="18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qu</a:t>
            </a:r>
            <a:r>
              <a:rPr lang="es-BO" sz="2800" dirty="0">
                <a:solidFill>
                  <a:srgbClr val="002060"/>
                </a:solidFill>
                <a:latin typeface="Arial" panose="020B0604020202020204" pitchFamily="34" charset="0"/>
                <a:ea typeface="Arial" panose="020B0604020202020204" pitchFamily="34" charset="0"/>
              </a:rPr>
              <a:t>e</a:t>
            </a:r>
            <a:r>
              <a:rPr lang="es-BO" sz="2800" spc="23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t>
            </a:r>
            <a:r>
              <a:rPr lang="es-BO" sz="2800" dirty="0">
                <a:solidFill>
                  <a:srgbClr val="002060"/>
                </a:solidFill>
                <a:latin typeface="Arial" panose="020B0604020202020204" pitchFamily="34" charset="0"/>
                <a:ea typeface="Arial" panose="020B0604020202020204" pitchFamily="34" charset="0"/>
              </a:rPr>
              <a:t>e</a:t>
            </a:r>
            <a:r>
              <a:rPr lang="es-BO" sz="2800" spc="230"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u</a:t>
            </a:r>
            <a:r>
              <a:rPr lang="es-BO" sz="2800" dirty="0">
                <a:solidFill>
                  <a:srgbClr val="002060"/>
                </a:solidFill>
                <a:latin typeface="Arial" panose="020B0604020202020204" pitchFamily="34" charset="0"/>
                <a:ea typeface="Arial" panose="020B0604020202020204" pitchFamily="34" charset="0"/>
              </a:rPr>
              <a:t>n</a:t>
            </a:r>
            <a:r>
              <a:rPr lang="es-BO" sz="2800" spc="17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2</a:t>
            </a:r>
            <a:r>
              <a:rPr lang="es-BO" sz="2800" spc="-10" dirty="0">
                <a:solidFill>
                  <a:srgbClr val="002060"/>
                </a:solidFill>
                <a:latin typeface="Arial" panose="020B0604020202020204" pitchFamily="34" charset="0"/>
                <a:ea typeface="Arial" panose="020B0604020202020204" pitchFamily="34" charset="0"/>
              </a:rPr>
              <a:t>0</a:t>
            </a:r>
            <a:r>
              <a:rPr lang="es-BO" sz="2800" dirty="0">
                <a:solidFill>
                  <a:srgbClr val="002060"/>
                </a:solidFill>
                <a:latin typeface="Arial" panose="020B0604020202020204" pitchFamily="34" charset="0"/>
                <a:ea typeface="Arial" panose="020B0604020202020204" pitchFamily="34" charset="0"/>
              </a:rPr>
              <a:t>%</a:t>
            </a:r>
            <a:r>
              <a:rPr lang="es-BO" sz="2800" spc="110" dirty="0">
                <a:solidFill>
                  <a:srgbClr val="002060"/>
                </a:solidFill>
                <a:latin typeface="Arial" panose="020B0604020202020204" pitchFamily="34" charset="0"/>
                <a:ea typeface="Arial" panose="020B0604020202020204" pitchFamily="34" charset="0"/>
              </a:rPr>
              <a:t> </a:t>
            </a:r>
            <a:r>
              <a:rPr lang="es-BO" sz="2800" dirty="0">
                <a:solidFill>
                  <a:srgbClr val="002060"/>
                </a:solidFill>
                <a:latin typeface="Arial" panose="020B0604020202020204" pitchFamily="34" charset="0"/>
                <a:ea typeface="Arial" panose="020B0604020202020204" pitchFamily="34" charset="0"/>
              </a:rPr>
              <a:t>a</a:t>
            </a:r>
            <a:r>
              <a:rPr lang="es-BO" sz="2800" spc="150" dirty="0">
                <a:solidFill>
                  <a:srgbClr val="002060"/>
                </a:solidFill>
                <a:latin typeface="Arial" panose="020B0604020202020204" pitchFamily="34" charset="0"/>
                <a:ea typeface="Arial" panose="020B0604020202020204" pitchFamily="34" charset="0"/>
              </a:rPr>
              <a:t> </a:t>
            </a:r>
            <a:r>
              <a:rPr lang="es-BO" sz="2800" spc="-5" dirty="0" smtClean="0">
                <a:solidFill>
                  <a:srgbClr val="002060"/>
                </a:solidFill>
                <a:latin typeface="Arial" panose="020B0604020202020204" pitchFamily="34" charset="0"/>
                <a:ea typeface="Arial" panose="020B0604020202020204" pitchFamily="34" charset="0"/>
              </a:rPr>
              <a:t>u</a:t>
            </a:r>
            <a:r>
              <a:rPr lang="es-BO" sz="2800" dirty="0" smtClean="0">
                <a:solidFill>
                  <a:srgbClr val="002060"/>
                </a:solidFill>
                <a:latin typeface="Arial" panose="020B0604020202020204" pitchFamily="34" charset="0"/>
                <a:ea typeface="Arial" panose="020B0604020202020204" pitchFamily="34" charset="0"/>
              </a:rPr>
              <a:t>n </a:t>
            </a:r>
            <a:r>
              <a:rPr lang="es-BO" sz="2800" spc="-10" dirty="0" smtClean="0">
                <a:solidFill>
                  <a:srgbClr val="002060"/>
                </a:solidFill>
                <a:latin typeface="Arial" panose="020B0604020202020204" pitchFamily="34" charset="0"/>
                <a:ea typeface="Arial" panose="020B0604020202020204" pitchFamily="34" charset="0"/>
              </a:rPr>
              <a:t>40</a:t>
            </a:r>
            <a:r>
              <a:rPr lang="es-BO" sz="2800" dirty="0">
                <a:solidFill>
                  <a:srgbClr val="002060"/>
                </a:solidFill>
                <a:latin typeface="Arial" panose="020B0604020202020204" pitchFamily="34" charset="0"/>
                <a:ea typeface="Arial" panose="020B0604020202020204" pitchFamily="34" charset="0"/>
              </a:rPr>
              <a:t>%</a:t>
            </a:r>
            <a:r>
              <a:rPr lang="es-BO" sz="2800" spc="22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t>
            </a:r>
            <a:r>
              <a:rPr lang="es-BO" sz="2800" dirty="0">
                <a:solidFill>
                  <a:srgbClr val="002060"/>
                </a:solidFill>
                <a:latin typeface="Arial" panose="020B0604020202020204" pitchFamily="34" charset="0"/>
                <a:ea typeface="Arial" panose="020B0604020202020204" pitchFamily="34" charset="0"/>
              </a:rPr>
              <a:t>e  </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a</a:t>
            </a:r>
            <a:r>
              <a:rPr lang="es-BO" sz="2800" dirty="0">
                <a:solidFill>
                  <a:srgbClr val="002060"/>
                </a:solidFill>
                <a:latin typeface="Arial" panose="020B0604020202020204" pitchFamily="34" charset="0"/>
                <a:ea typeface="Arial" panose="020B0604020202020204" pitchFamily="34" charset="0"/>
              </a:rPr>
              <a:t>s </a:t>
            </a:r>
            <a:r>
              <a:rPr lang="es-BO" sz="2800" spc="1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per</a:t>
            </a:r>
            <a:r>
              <a:rPr lang="es-BO" sz="2800" spc="-5" dirty="0">
                <a:solidFill>
                  <a:srgbClr val="002060"/>
                </a:solidFill>
                <a:latin typeface="Arial" panose="020B0604020202020204" pitchFamily="34" charset="0"/>
                <a:ea typeface="Arial" panose="020B0604020202020204" pitchFamily="34" charset="0"/>
              </a:rPr>
              <a:t>s</a:t>
            </a:r>
            <a:r>
              <a:rPr lang="es-BO" sz="2800" spc="-10" dirty="0">
                <a:solidFill>
                  <a:srgbClr val="002060"/>
                </a:solidFill>
                <a:latin typeface="Arial" panose="020B0604020202020204" pitchFamily="34" charset="0"/>
                <a:ea typeface="Arial" panose="020B0604020202020204" pitchFamily="34" charset="0"/>
              </a:rPr>
              <a:t>ona</a:t>
            </a:r>
            <a:r>
              <a:rPr lang="es-BO" sz="2800" dirty="0">
                <a:solidFill>
                  <a:srgbClr val="002060"/>
                </a:solidFill>
                <a:latin typeface="Arial" panose="020B0604020202020204" pitchFamily="34" charset="0"/>
                <a:ea typeface="Arial" panose="020B0604020202020204" pitchFamily="34" charset="0"/>
              </a:rPr>
              <a:t>s</a:t>
            </a:r>
            <a:r>
              <a:rPr lang="es-BO" sz="2800" spc="230"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co</a:t>
            </a:r>
            <a:r>
              <a:rPr lang="es-BO" sz="2800" dirty="0">
                <a:solidFill>
                  <a:srgbClr val="002060"/>
                </a:solidFill>
                <a:latin typeface="Arial" panose="020B0604020202020204" pitchFamily="34" charset="0"/>
                <a:ea typeface="Arial" panose="020B0604020202020204" pitchFamily="34" charset="0"/>
              </a:rPr>
              <a:t>n </a:t>
            </a:r>
            <a:r>
              <a:rPr lang="es-BO" sz="2800" spc="6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d</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scapac</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da</a:t>
            </a:r>
            <a:r>
              <a:rPr lang="es-BO" sz="2800" dirty="0">
                <a:solidFill>
                  <a:srgbClr val="002060"/>
                </a:solidFill>
                <a:latin typeface="Arial" panose="020B0604020202020204" pitchFamily="34" charset="0"/>
                <a:ea typeface="Arial" panose="020B0604020202020204" pitchFamily="34" charset="0"/>
              </a:rPr>
              <a:t>d</a:t>
            </a:r>
            <a:r>
              <a:rPr lang="es-BO" sz="2800" spc="225" dirty="0">
                <a:solidFill>
                  <a:srgbClr val="002060"/>
                </a:solidFill>
                <a:latin typeface="Arial" panose="020B0604020202020204" pitchFamily="34" charset="0"/>
                <a:ea typeface="Arial" panose="020B0604020202020204" pitchFamily="34" charset="0"/>
              </a:rPr>
              <a:t> </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nte</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ec</a:t>
            </a:r>
            <a:r>
              <a:rPr lang="es-BO" sz="2800" spc="-5" dirty="0">
                <a:solidFill>
                  <a:srgbClr val="002060"/>
                </a:solidFill>
                <a:latin typeface="Arial" panose="020B0604020202020204" pitchFamily="34" charset="0"/>
                <a:ea typeface="Arial" panose="020B0604020202020204" pitchFamily="34" charset="0"/>
              </a:rPr>
              <a:t>t</a:t>
            </a:r>
            <a:r>
              <a:rPr lang="es-BO" sz="2800" spc="-10" dirty="0">
                <a:solidFill>
                  <a:srgbClr val="002060"/>
                </a:solidFill>
                <a:latin typeface="Arial" panose="020B0604020202020204" pitchFamily="34" charset="0"/>
                <a:ea typeface="Arial" panose="020B0604020202020204" pitchFamily="34" charset="0"/>
              </a:rPr>
              <a:t>ua</a:t>
            </a:r>
            <a:r>
              <a:rPr lang="es-BO" sz="2800" dirty="0">
                <a:solidFill>
                  <a:srgbClr val="002060"/>
                </a:solidFill>
                <a:latin typeface="Arial" panose="020B0604020202020204" pitchFamily="34" charset="0"/>
                <a:ea typeface="Arial" panose="020B0604020202020204" pitchFamily="34" charset="0"/>
              </a:rPr>
              <a:t>l  </a:t>
            </a:r>
            <a:r>
              <a:rPr lang="es-BO" sz="2800" spc="-10" dirty="0">
                <a:solidFill>
                  <a:srgbClr val="002060"/>
                </a:solidFill>
                <a:latin typeface="Arial" panose="020B0604020202020204" pitchFamily="34" charset="0"/>
                <a:ea typeface="Arial" panose="020B0604020202020204" pitchFamily="34" charset="0"/>
              </a:rPr>
              <a:t>pre</a:t>
            </a:r>
            <a:r>
              <a:rPr lang="es-BO" sz="2800" spc="-5" dirty="0">
                <a:solidFill>
                  <a:srgbClr val="002060"/>
                </a:solidFill>
                <a:latin typeface="Arial" panose="020B0604020202020204" pitchFamily="34" charset="0"/>
                <a:ea typeface="Arial" panose="020B0604020202020204" pitchFamily="34" charset="0"/>
              </a:rPr>
              <a:t>s</a:t>
            </a:r>
            <a:r>
              <a:rPr lang="es-BO" sz="2800" spc="-10" dirty="0">
                <a:solidFill>
                  <a:srgbClr val="002060"/>
                </a:solidFill>
                <a:latin typeface="Arial" panose="020B0604020202020204" pitchFamily="34" charset="0"/>
                <a:ea typeface="Arial" panose="020B0604020202020204" pitchFamily="34" charset="0"/>
              </a:rPr>
              <a:t>enta</a:t>
            </a:r>
            <a:r>
              <a:rPr lang="es-BO" sz="2800" dirty="0">
                <a:solidFill>
                  <a:srgbClr val="002060"/>
                </a:solidFill>
                <a:latin typeface="Arial" panose="020B0604020202020204" pitchFamily="34" charset="0"/>
                <a:ea typeface="Arial" panose="020B0604020202020204" pitchFamily="34" charset="0"/>
              </a:rPr>
              <a:t>n </a:t>
            </a:r>
            <a:r>
              <a:rPr lang="es-BO" sz="2800" spc="-10" dirty="0">
                <a:solidFill>
                  <a:srgbClr val="002060"/>
                </a:solidFill>
                <a:latin typeface="Arial" panose="020B0604020202020204" pitchFamily="34" charset="0"/>
                <a:ea typeface="Arial" panose="020B0604020202020204" pitchFamily="34" charset="0"/>
              </a:rPr>
              <a:t>prob</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ema</a:t>
            </a:r>
            <a:r>
              <a:rPr lang="es-BO" sz="2800" dirty="0">
                <a:solidFill>
                  <a:srgbClr val="002060"/>
                </a:solidFill>
                <a:latin typeface="Arial" panose="020B0604020202020204" pitchFamily="34" charset="0"/>
                <a:ea typeface="Arial" panose="020B0604020202020204" pitchFamily="34" charset="0"/>
              </a:rPr>
              <a:t>s</a:t>
            </a:r>
            <a:r>
              <a:rPr lang="es-BO" sz="2800" spc="85" dirty="0">
                <a:solidFill>
                  <a:srgbClr val="002060"/>
                </a:solidFill>
                <a:latin typeface="Arial" panose="020B0604020202020204" pitchFamily="34" charset="0"/>
                <a:ea typeface="Arial" panose="020B0604020202020204" pitchFamily="34" charset="0"/>
              </a:rPr>
              <a:t> </a:t>
            </a:r>
            <a:r>
              <a:rPr lang="es-BO" sz="2800" spc="-10" dirty="0">
                <a:solidFill>
                  <a:srgbClr val="002060"/>
                </a:solidFill>
                <a:latin typeface="Arial" panose="020B0604020202020204" pitchFamily="34" charset="0"/>
                <a:ea typeface="Arial" panose="020B0604020202020204" pitchFamily="34" charset="0"/>
              </a:rPr>
              <a:t>ps</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co</a:t>
            </a:r>
            <a:r>
              <a:rPr lang="es-BO" sz="2800" spc="-5" dirty="0">
                <a:solidFill>
                  <a:srgbClr val="002060"/>
                </a:solidFill>
                <a:latin typeface="Arial" panose="020B0604020202020204" pitchFamily="34" charset="0"/>
                <a:ea typeface="Arial" panose="020B0604020202020204" pitchFamily="34" charset="0"/>
              </a:rPr>
              <a:t>l</a:t>
            </a:r>
            <a:r>
              <a:rPr lang="es-BO" sz="2800" spc="-10" dirty="0">
                <a:solidFill>
                  <a:srgbClr val="002060"/>
                </a:solidFill>
                <a:latin typeface="Arial" panose="020B0604020202020204" pitchFamily="34" charset="0"/>
                <a:ea typeface="Arial" panose="020B0604020202020204" pitchFamily="34" charset="0"/>
              </a:rPr>
              <a:t>óg</a:t>
            </a:r>
            <a:r>
              <a:rPr lang="es-BO" sz="2800" spc="-5" dirty="0">
                <a:solidFill>
                  <a:srgbClr val="002060"/>
                </a:solidFill>
                <a:latin typeface="Arial" panose="020B0604020202020204" pitchFamily="34" charset="0"/>
                <a:ea typeface="Arial" panose="020B0604020202020204" pitchFamily="34" charset="0"/>
              </a:rPr>
              <a:t>i</a:t>
            </a:r>
            <a:r>
              <a:rPr lang="es-BO" sz="2800" spc="-10" dirty="0">
                <a:solidFill>
                  <a:srgbClr val="002060"/>
                </a:solidFill>
                <a:latin typeface="Arial" panose="020B0604020202020204" pitchFamily="34" charset="0"/>
                <a:ea typeface="Arial" panose="020B0604020202020204" pitchFamily="34" charset="0"/>
              </a:rPr>
              <a:t>co</a:t>
            </a:r>
            <a:r>
              <a:rPr lang="es-BO" sz="2800" spc="-5" dirty="0">
                <a:solidFill>
                  <a:srgbClr val="002060"/>
                </a:solidFill>
                <a:latin typeface="Arial" panose="020B0604020202020204" pitchFamily="34" charset="0"/>
                <a:ea typeface="Arial" panose="020B0604020202020204" pitchFamily="34" charset="0"/>
              </a:rPr>
              <a:t>s</a:t>
            </a:r>
            <a:r>
              <a:rPr lang="es-BO" sz="2800" dirty="0">
                <a:solidFill>
                  <a:srgbClr val="002060"/>
                </a:solidFill>
                <a:latin typeface="Arial" panose="020B0604020202020204" pitchFamily="34" charset="0"/>
                <a:ea typeface="Arial" panose="020B0604020202020204" pitchFamily="34" charset="0"/>
              </a:rPr>
              <a:t>.</a:t>
            </a:r>
            <a:endParaRPr lang="es-BO" sz="2800" dirty="0">
              <a:solidFill>
                <a:srgbClr val="002060"/>
              </a:solidFill>
              <a:latin typeface="Times New Roman" panose="02020603050405020304" pitchFamily="18" charset="0"/>
              <a:ea typeface="Times New Roman" panose="02020603050405020304" pitchFamily="18" charset="0"/>
            </a:endParaRPr>
          </a:p>
          <a:p>
            <a:pPr marL="45720" indent="0">
              <a:lnSpc>
                <a:spcPts val="1200"/>
              </a:lnSpc>
              <a:spcAft>
                <a:spcPts val="0"/>
              </a:spcAft>
              <a:buNone/>
            </a:pPr>
            <a:r>
              <a:rPr lang="es-BO" sz="2800" dirty="0">
                <a:solidFill>
                  <a:srgbClr val="002060"/>
                </a:solidFill>
                <a:latin typeface="Times New Roman" panose="02020603050405020304" pitchFamily="18" charset="0"/>
                <a:ea typeface="Times New Roman" panose="02020603050405020304" pitchFamily="18" charset="0"/>
              </a:rPr>
              <a:t> </a:t>
            </a:r>
          </a:p>
          <a:p>
            <a:endParaRPr lang="es-BO" dirty="0"/>
          </a:p>
        </p:txBody>
      </p:sp>
    </p:spTree>
    <p:extLst>
      <p:ext uri="{BB962C8B-B14F-4D97-AF65-F5344CB8AC3E}">
        <p14:creationId xmlns:p14="http://schemas.microsoft.com/office/powerpoint/2010/main" val="180520935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833120" y="291465"/>
            <a:ext cx="10604500" cy="863600"/>
          </a:xfrm>
        </p:spPr>
        <p:txBody>
          <a:bodyPr>
            <a:normAutofit/>
          </a:bodyPr>
          <a:lstStyle/>
          <a:p>
            <a:pPr algn="ctr"/>
            <a:r>
              <a:rPr lang="es-BO" b="1" spc="-5" dirty="0" smtClean="0">
                <a:solidFill>
                  <a:schemeClr val="tx1"/>
                </a:solidFill>
                <a:latin typeface="Arial" panose="020B0604020202020204" pitchFamily="34" charset="0"/>
                <a:ea typeface="Arial" panose="020B0604020202020204" pitchFamily="34" charset="0"/>
              </a:rPr>
              <a:t>Mode</a:t>
            </a:r>
            <a:r>
              <a:rPr lang="es-BO" b="1" dirty="0" smtClean="0">
                <a:solidFill>
                  <a:schemeClr val="tx1"/>
                </a:solidFill>
                <a:latin typeface="Arial" panose="020B0604020202020204" pitchFamily="34" charset="0"/>
                <a:ea typeface="Arial" panose="020B0604020202020204" pitchFamily="34" charset="0"/>
              </a:rPr>
              <a:t>lo   </a:t>
            </a:r>
            <a:r>
              <a:rPr lang="es-BO" b="1" dirty="0">
                <a:solidFill>
                  <a:schemeClr val="tx1"/>
                </a:solidFill>
                <a:latin typeface="Arial" panose="020B0604020202020204" pitchFamily="34" charset="0"/>
                <a:ea typeface="Arial" panose="020B0604020202020204" pitchFamily="34" charset="0"/>
              </a:rPr>
              <a:t>de </a:t>
            </a:r>
            <a:r>
              <a:rPr lang="es-BO" b="1" spc="30" dirty="0">
                <a:solidFill>
                  <a:schemeClr val="tx1"/>
                </a:solidFill>
                <a:latin typeface="Arial" panose="020B0604020202020204" pitchFamily="34" charset="0"/>
                <a:ea typeface="Arial" panose="020B0604020202020204" pitchFamily="34" charset="0"/>
              </a:rPr>
              <a:t> </a:t>
            </a:r>
            <a:r>
              <a:rPr lang="es-BO" b="1" spc="-30" dirty="0">
                <a:solidFill>
                  <a:schemeClr val="tx1"/>
                </a:solidFill>
                <a:latin typeface="Arial" panose="020B0604020202020204" pitchFamily="34" charset="0"/>
                <a:ea typeface="Arial" panose="020B0604020202020204" pitchFamily="34" charset="0"/>
              </a:rPr>
              <a:t>f</a:t>
            </a:r>
            <a:r>
              <a:rPr lang="es-BO" b="1" spc="-5" dirty="0">
                <a:solidFill>
                  <a:schemeClr val="tx1"/>
                </a:solidFill>
                <a:latin typeface="Arial" panose="020B0604020202020204" pitchFamily="34" charset="0"/>
                <a:ea typeface="Arial" panose="020B0604020202020204" pitchFamily="34" charset="0"/>
              </a:rPr>
              <a:t>ac</a:t>
            </a:r>
            <a:r>
              <a:rPr lang="es-BO" b="1" dirty="0">
                <a:solidFill>
                  <a:schemeClr val="tx1"/>
                </a:solidFill>
                <a:latin typeface="Arial" panose="020B0604020202020204" pitchFamily="34" charset="0"/>
                <a:ea typeface="Arial" panose="020B0604020202020204" pitchFamily="34" charset="0"/>
              </a:rPr>
              <a:t>t</a:t>
            </a:r>
            <a:r>
              <a:rPr lang="es-BO" b="1" spc="-5" dirty="0">
                <a:solidFill>
                  <a:schemeClr val="tx1"/>
                </a:solidFill>
                <a:latin typeface="Arial" panose="020B0604020202020204" pitchFamily="34" charset="0"/>
                <a:ea typeface="Arial" panose="020B0604020202020204" pitchFamily="34" charset="0"/>
              </a:rPr>
              <a:t>or</a:t>
            </a:r>
            <a:r>
              <a:rPr lang="es-BO" b="1" dirty="0">
                <a:solidFill>
                  <a:schemeClr val="tx1"/>
                </a:solidFill>
                <a:latin typeface="Arial" panose="020B0604020202020204" pitchFamily="34" charset="0"/>
                <a:ea typeface="Arial" panose="020B0604020202020204" pitchFamily="34" charset="0"/>
              </a:rPr>
              <a:t>es </a:t>
            </a:r>
            <a:r>
              <a:rPr lang="es-BO" b="1" spc="3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e </a:t>
            </a:r>
            <a:r>
              <a:rPr lang="es-BO" b="1" spc="3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vu</a:t>
            </a:r>
            <a:r>
              <a:rPr lang="es-BO" b="1" dirty="0">
                <a:solidFill>
                  <a:schemeClr val="tx1"/>
                </a:solidFill>
                <a:latin typeface="Arial" panose="020B0604020202020204" pitchFamily="34" charset="0"/>
                <a:ea typeface="Arial" panose="020B0604020202020204" pitchFamily="34" charset="0"/>
              </a:rPr>
              <a:t>l</a:t>
            </a:r>
            <a:r>
              <a:rPr lang="es-BO" b="1" spc="-5" dirty="0">
                <a:solidFill>
                  <a:schemeClr val="tx1"/>
                </a:solidFill>
                <a:latin typeface="Arial" panose="020B0604020202020204" pitchFamily="34" charset="0"/>
                <a:ea typeface="Arial" panose="020B0604020202020204" pitchFamily="34" charset="0"/>
              </a:rPr>
              <a:t>nerab</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l</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dad</a:t>
            </a:r>
            <a:endParaRPr lang="es-BO" b="1" dirty="0">
              <a:solidFill>
                <a:schemeClr val="tx1"/>
              </a:solidFill>
            </a:endParaRPr>
          </a:p>
        </p:txBody>
      </p:sp>
      <p:sp>
        <p:nvSpPr>
          <p:cNvPr id="4" name="Rectángulo 3"/>
          <p:cNvSpPr/>
          <p:nvPr/>
        </p:nvSpPr>
        <p:spPr>
          <a:xfrm>
            <a:off x="339366" y="1155065"/>
            <a:ext cx="11585541" cy="4764381"/>
          </a:xfrm>
          <a:prstGeom prst="rect">
            <a:avLst/>
          </a:prstGeom>
        </p:spPr>
        <p:txBody>
          <a:bodyPr wrap="square">
            <a:spAutoFit/>
          </a:bodyPr>
          <a:lstStyle/>
          <a:p>
            <a:pPr marL="607060" marR="2244090" indent="0" algn="ctr">
              <a:spcAft>
                <a:spcPts val="0"/>
              </a:spcAft>
              <a:buNone/>
            </a:pPr>
            <a:r>
              <a:rPr lang="es-BO" b="1" spc="-30" dirty="0">
                <a:latin typeface="Arial" panose="020B0604020202020204" pitchFamily="34" charset="0"/>
                <a:ea typeface="Arial" panose="020B0604020202020204" pitchFamily="34" charset="0"/>
              </a:rPr>
              <a:t>O</a:t>
            </a:r>
            <a:r>
              <a:rPr lang="es-BO" b="1" spc="-25" dirty="0">
                <a:latin typeface="Arial" panose="020B0604020202020204" pitchFamily="34" charset="0"/>
                <a:ea typeface="Arial" panose="020B0604020202020204" pitchFamily="34" charset="0"/>
              </a:rPr>
              <a:t>R</a:t>
            </a:r>
            <a:r>
              <a:rPr lang="es-BO" b="1" spc="-30" dirty="0">
                <a:latin typeface="Arial" panose="020B0604020202020204" pitchFamily="34" charset="0"/>
                <a:ea typeface="Arial" panose="020B0604020202020204" pitchFamily="34" charset="0"/>
              </a:rPr>
              <a:t>GÁN</a:t>
            </a:r>
            <a:r>
              <a:rPr lang="es-BO" b="1" spc="-15" dirty="0">
                <a:latin typeface="Arial" panose="020B0604020202020204" pitchFamily="34" charset="0"/>
                <a:ea typeface="Arial" panose="020B0604020202020204" pitchFamily="34" charset="0"/>
              </a:rPr>
              <a:t>I</a:t>
            </a:r>
            <a:r>
              <a:rPr lang="es-BO" b="1" spc="-25" dirty="0">
                <a:latin typeface="Arial" panose="020B0604020202020204" pitchFamily="34" charset="0"/>
                <a:ea typeface="Arial" panose="020B0604020202020204" pitchFamily="34" charset="0"/>
              </a:rPr>
              <a:t>C</a:t>
            </a:r>
            <a:r>
              <a:rPr lang="es-BO" b="1" spc="-30" dirty="0">
                <a:latin typeface="Arial" panose="020B0604020202020204" pitchFamily="34" charset="0"/>
                <a:ea typeface="Arial" panose="020B0604020202020204" pitchFamily="34" charset="0"/>
              </a:rPr>
              <a:t>O</a:t>
            </a:r>
            <a:r>
              <a:rPr lang="es-BO" b="1" spc="-25" dirty="0">
                <a:latin typeface="Arial" panose="020B0604020202020204" pitchFamily="34" charset="0"/>
                <a:ea typeface="Arial" panose="020B0604020202020204" pitchFamily="34" charset="0"/>
              </a:rPr>
              <a:t>S</a:t>
            </a:r>
            <a:r>
              <a:rPr lang="es-BO" b="1" spc="-15" dirty="0">
                <a:latin typeface="Arial" panose="020B0604020202020204" pitchFamily="34" charset="0"/>
                <a:ea typeface="Arial" panose="020B0604020202020204" pitchFamily="34" charset="0"/>
              </a:rPr>
              <a:t>/</a:t>
            </a:r>
            <a:r>
              <a:rPr lang="es-BO" b="1" spc="-25" dirty="0">
                <a:latin typeface="Arial" panose="020B0604020202020204" pitchFamily="34" charset="0"/>
                <a:ea typeface="Arial" panose="020B0604020202020204" pitchFamily="34" charset="0"/>
              </a:rPr>
              <a:t>B</a:t>
            </a:r>
            <a:r>
              <a:rPr lang="es-BO" b="1" spc="-10" dirty="0">
                <a:latin typeface="Arial" panose="020B0604020202020204" pitchFamily="34" charset="0"/>
                <a:ea typeface="Arial" panose="020B0604020202020204" pitchFamily="34" charset="0"/>
              </a:rPr>
              <a:t>I</a:t>
            </a:r>
            <a:r>
              <a:rPr lang="es-BO" b="1" spc="-30" dirty="0">
                <a:latin typeface="Arial" panose="020B0604020202020204" pitchFamily="34" charset="0"/>
                <a:ea typeface="Arial" panose="020B0604020202020204" pitchFamily="34" charset="0"/>
              </a:rPr>
              <a:t>O</a:t>
            </a:r>
            <a:r>
              <a:rPr lang="es-BO" b="1" spc="-25" dirty="0">
                <a:latin typeface="Arial" panose="020B0604020202020204" pitchFamily="34" charset="0"/>
                <a:ea typeface="Arial" panose="020B0604020202020204" pitchFamily="34" charset="0"/>
              </a:rPr>
              <a:t>L</a:t>
            </a:r>
            <a:r>
              <a:rPr lang="es-BO" b="1" spc="-30" dirty="0">
                <a:latin typeface="Arial" panose="020B0604020202020204" pitchFamily="34" charset="0"/>
                <a:ea typeface="Arial" panose="020B0604020202020204" pitchFamily="34" charset="0"/>
              </a:rPr>
              <a:t>ÓG</a:t>
            </a:r>
            <a:r>
              <a:rPr lang="es-BO" b="1" spc="-15" dirty="0">
                <a:latin typeface="Arial" panose="020B0604020202020204" pitchFamily="34" charset="0"/>
                <a:ea typeface="Arial" panose="020B0604020202020204" pitchFamily="34" charset="0"/>
              </a:rPr>
              <a:t>I</a:t>
            </a:r>
            <a:r>
              <a:rPr lang="es-BO" b="1" spc="-30" dirty="0">
                <a:latin typeface="Arial" panose="020B0604020202020204" pitchFamily="34" charset="0"/>
                <a:ea typeface="Arial" panose="020B0604020202020204" pitchFamily="34" charset="0"/>
              </a:rPr>
              <a:t>CO</a:t>
            </a:r>
            <a:r>
              <a:rPr lang="es-BO" b="1" dirty="0">
                <a:latin typeface="Arial" panose="020B0604020202020204" pitchFamily="34" charset="0"/>
                <a:ea typeface="Arial" panose="020B0604020202020204" pitchFamily="34" charset="0"/>
              </a:rPr>
              <a:t> </a:t>
            </a:r>
            <a:endParaRPr lang="es-BO" b="1" dirty="0" smtClean="0">
              <a:latin typeface="Arial" panose="020B0604020202020204" pitchFamily="34" charset="0"/>
              <a:ea typeface="Arial" panose="020B0604020202020204" pitchFamily="34" charset="0"/>
            </a:endParaRPr>
          </a:p>
          <a:p>
            <a:pPr marL="607060" marR="2244090" indent="0" algn="ctr">
              <a:spcAft>
                <a:spcPts val="0"/>
              </a:spcAft>
              <a:buNone/>
            </a:pPr>
            <a:endParaRPr lang="es-BO" b="1" dirty="0">
              <a:latin typeface="Arial" panose="020B0604020202020204" pitchFamily="34" charset="0"/>
              <a:ea typeface="Arial" panose="020B0604020202020204" pitchFamily="34" charset="0"/>
            </a:endParaRPr>
          </a:p>
          <a:p>
            <a:pPr marL="45720" marR="2244090" indent="0" algn="ctr">
              <a:lnSpc>
                <a:spcPct val="120000"/>
              </a:lnSpc>
              <a:spcAft>
                <a:spcPts val="0"/>
              </a:spcAft>
              <a:buNone/>
            </a:pPr>
            <a:r>
              <a:rPr lang="es-BO" spc="-10" dirty="0" smtClean="0">
                <a:solidFill>
                  <a:srgbClr val="234D72"/>
                </a:solidFill>
                <a:latin typeface="Arial" panose="020B0604020202020204" pitchFamily="34" charset="0"/>
                <a:ea typeface="Arial" panose="020B0604020202020204" pitchFamily="34" charset="0"/>
              </a:rPr>
              <a:t>Desde </a:t>
            </a:r>
            <a:r>
              <a:rPr lang="es-BO" spc="-10" dirty="0">
                <a:solidFill>
                  <a:srgbClr val="234D72"/>
                </a:solidFill>
                <a:latin typeface="Arial" panose="020B0604020202020204" pitchFamily="34" charset="0"/>
                <a:ea typeface="Arial" panose="020B0604020202020204" pitchFamily="34" charset="0"/>
              </a:rPr>
              <a:t>una perspectiva orgánica, detrás de los problemas mentales de las personas con </a:t>
            </a:r>
            <a:r>
              <a:rPr lang="es-BO" spc="-10" dirty="0" smtClean="0">
                <a:solidFill>
                  <a:srgbClr val="234D72"/>
                </a:solidFill>
                <a:latin typeface="Arial" panose="020B0604020202020204" pitchFamily="34" charset="0"/>
                <a:ea typeface="Arial" panose="020B0604020202020204" pitchFamily="34" charset="0"/>
              </a:rPr>
              <a:t>discapacidad </a:t>
            </a:r>
            <a:r>
              <a:rPr lang="es-BO" spc="-10" dirty="0">
                <a:solidFill>
                  <a:srgbClr val="234D72"/>
                </a:solidFill>
                <a:latin typeface="Arial" panose="020B0604020202020204" pitchFamily="34" charset="0"/>
                <a:ea typeface="Arial" panose="020B0604020202020204" pitchFamily="34" charset="0"/>
              </a:rPr>
              <a:t>intelectual se encuentran orígenes fisiológicos tales como anormalidades en las estructuras cerebrales o epilepsia; orígenes bioquímicos tales como aquellos que predispones a la aparición de enfermedades como   esquizofrenia  o  depresión;  o  genéticos, como  por ejemplo los producidos por la relación genética entre el Síndrome de Down y la demencia tipo Alzheimer.</a:t>
            </a:r>
          </a:p>
          <a:p>
            <a:pPr marL="45720" indent="0">
              <a:lnSpc>
                <a:spcPct val="120000"/>
              </a:lnSpc>
              <a:spcBef>
                <a:spcPts val="45"/>
              </a:spcBef>
              <a:spcAft>
                <a:spcPts val="0"/>
              </a:spcAft>
              <a:buNone/>
            </a:pPr>
            <a:r>
              <a:rPr lang="es-BO" sz="2000" dirty="0">
                <a:latin typeface="Times New Roman" panose="02020603050405020304" pitchFamily="18" charset="0"/>
                <a:ea typeface="Times New Roman" panose="02020603050405020304" pitchFamily="18" charset="0"/>
              </a:rPr>
              <a:t> </a:t>
            </a:r>
            <a:endParaRPr lang="es-BO" sz="2400" dirty="0">
              <a:latin typeface="Times New Roman" panose="02020603050405020304" pitchFamily="18" charset="0"/>
              <a:ea typeface="Times New Roman" panose="02020603050405020304" pitchFamily="18" charset="0"/>
            </a:endParaRPr>
          </a:p>
          <a:p>
            <a:pPr marL="607060" marR="2430145" indent="0" algn="ctr">
              <a:spcAft>
                <a:spcPts val="0"/>
              </a:spcAft>
              <a:buNone/>
            </a:pPr>
            <a:r>
              <a:rPr lang="es-BO" b="1" spc="-25" dirty="0" smtClean="0">
                <a:latin typeface="Arial" panose="020B0604020202020204" pitchFamily="34" charset="0"/>
                <a:ea typeface="Arial" panose="020B0604020202020204" pitchFamily="34" charset="0"/>
              </a:rPr>
              <a:t>C</a:t>
            </a:r>
            <a:r>
              <a:rPr lang="es-BO" b="1" spc="-30" dirty="0" smtClean="0">
                <a:latin typeface="Arial" panose="020B0604020202020204" pitchFamily="34" charset="0"/>
                <a:ea typeface="Arial" panose="020B0604020202020204" pitchFamily="34" charset="0"/>
              </a:rPr>
              <a:t>OM</a:t>
            </a:r>
            <a:r>
              <a:rPr lang="es-BO" b="1" spc="-25" dirty="0" smtClean="0">
                <a:latin typeface="Arial" panose="020B0604020202020204" pitchFamily="34" charset="0"/>
                <a:ea typeface="Arial" panose="020B0604020202020204" pitchFamily="34" charset="0"/>
              </a:rPr>
              <a:t>P</a:t>
            </a:r>
            <a:r>
              <a:rPr lang="es-BO" b="1" spc="-30" dirty="0" smtClean="0">
                <a:latin typeface="Arial" panose="020B0604020202020204" pitchFamily="34" charset="0"/>
                <a:ea typeface="Arial" panose="020B0604020202020204" pitchFamily="34" charset="0"/>
              </a:rPr>
              <a:t>O</a:t>
            </a:r>
            <a:r>
              <a:rPr lang="es-BO" b="1" spc="-25" dirty="0" smtClean="0">
                <a:latin typeface="Arial" panose="020B0604020202020204" pitchFamily="34" charset="0"/>
                <a:ea typeface="Arial" panose="020B0604020202020204" pitchFamily="34" charset="0"/>
              </a:rPr>
              <a:t>R</a:t>
            </a:r>
            <a:r>
              <a:rPr lang="es-BO" b="1" spc="-45" dirty="0" smtClean="0">
                <a:latin typeface="Arial" panose="020B0604020202020204" pitchFamily="34" charset="0"/>
                <a:ea typeface="Arial" panose="020B0604020202020204" pitchFamily="34" charset="0"/>
              </a:rPr>
              <a:t>T</a:t>
            </a:r>
            <a:r>
              <a:rPr lang="es-BO" b="1" spc="-25" dirty="0" smtClean="0">
                <a:latin typeface="Arial" panose="020B0604020202020204" pitchFamily="34" charset="0"/>
                <a:ea typeface="Arial" panose="020B0604020202020204" pitchFamily="34" charset="0"/>
              </a:rPr>
              <a:t>A</a:t>
            </a:r>
            <a:r>
              <a:rPr lang="es-BO" b="1" spc="-30" dirty="0" smtClean="0">
                <a:latin typeface="Arial" panose="020B0604020202020204" pitchFamily="34" charset="0"/>
                <a:ea typeface="Arial" panose="020B0604020202020204" pitchFamily="34" charset="0"/>
              </a:rPr>
              <a:t>ME</a:t>
            </a:r>
            <a:r>
              <a:rPr lang="es-BO" b="1" spc="-25" dirty="0" smtClean="0">
                <a:latin typeface="Arial" panose="020B0604020202020204" pitchFamily="34" charset="0"/>
                <a:ea typeface="Arial" panose="020B0604020202020204" pitchFamily="34" charset="0"/>
              </a:rPr>
              <a:t>N</a:t>
            </a:r>
            <a:r>
              <a:rPr lang="es-BO" b="1" spc="-55" dirty="0" smtClean="0">
                <a:latin typeface="Arial" panose="020B0604020202020204" pitchFamily="34" charset="0"/>
                <a:ea typeface="Arial" panose="020B0604020202020204" pitchFamily="34" charset="0"/>
              </a:rPr>
              <a:t>T</a:t>
            </a:r>
            <a:r>
              <a:rPr lang="es-BO" b="1" spc="-25" dirty="0" smtClean="0">
                <a:latin typeface="Arial" panose="020B0604020202020204" pitchFamily="34" charset="0"/>
                <a:ea typeface="Arial" panose="020B0604020202020204" pitchFamily="34" charset="0"/>
              </a:rPr>
              <a:t>ALE</a:t>
            </a:r>
            <a:r>
              <a:rPr lang="es-BO" b="1" dirty="0" smtClean="0">
                <a:latin typeface="Arial" panose="020B0604020202020204" pitchFamily="34" charset="0"/>
                <a:ea typeface="Arial" panose="020B0604020202020204" pitchFamily="34" charset="0"/>
              </a:rPr>
              <a:t>S</a:t>
            </a:r>
          </a:p>
          <a:p>
            <a:pPr marL="607060" marR="2430145" indent="0" algn="ctr">
              <a:spcAft>
                <a:spcPts val="0"/>
              </a:spcAft>
              <a:buNone/>
            </a:pPr>
            <a:endParaRPr lang="es-BO" sz="2400" b="1" dirty="0">
              <a:latin typeface="Times New Roman" panose="02020603050405020304" pitchFamily="18" charset="0"/>
              <a:ea typeface="Times New Roman" panose="02020603050405020304" pitchFamily="18" charset="0"/>
            </a:endParaRPr>
          </a:p>
          <a:p>
            <a:pPr marL="45720" indent="0" algn="just">
              <a:buNone/>
            </a:pPr>
            <a:r>
              <a:rPr lang="es-BO" spc="-10" dirty="0">
                <a:solidFill>
                  <a:srgbClr val="234D72"/>
                </a:solidFill>
                <a:latin typeface="Arial" panose="020B0604020202020204" pitchFamily="34" charset="0"/>
                <a:ea typeface="Arial" panose="020B0604020202020204" pitchFamily="34" charset="0"/>
              </a:rPr>
              <a:t>Desd</a:t>
            </a:r>
            <a:r>
              <a:rPr lang="es-BO" dirty="0">
                <a:solidFill>
                  <a:srgbClr val="234D72"/>
                </a:solidFill>
                <a:latin typeface="Arial" panose="020B0604020202020204" pitchFamily="34" charset="0"/>
                <a:ea typeface="Arial" panose="020B0604020202020204" pitchFamily="34" charset="0"/>
              </a:rPr>
              <a:t>e </a:t>
            </a:r>
            <a:r>
              <a:rPr lang="es-BO" spc="10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es</a:t>
            </a:r>
            <a:r>
              <a:rPr lang="es-BO" spc="-5"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a  </a:t>
            </a:r>
            <a:r>
              <a:rPr lang="es-BO" spc="-10" dirty="0">
                <a:solidFill>
                  <a:srgbClr val="234D72"/>
                </a:solidFill>
                <a:latin typeface="Arial" panose="020B0604020202020204" pitchFamily="34" charset="0"/>
                <a:ea typeface="Arial" panose="020B0604020202020204" pitchFamily="34" charset="0"/>
              </a:rPr>
              <a:t>perspec</a:t>
            </a:r>
            <a:r>
              <a:rPr lang="es-BO" spc="-5" dirty="0">
                <a:solidFill>
                  <a:srgbClr val="234D72"/>
                </a:solidFill>
                <a:latin typeface="Arial" panose="020B0604020202020204" pitchFamily="34" charset="0"/>
                <a:ea typeface="Arial" panose="020B0604020202020204" pitchFamily="34" charset="0"/>
              </a:rPr>
              <a:t>ti</a:t>
            </a:r>
            <a:r>
              <a:rPr lang="es-BO" spc="-10" dirty="0">
                <a:solidFill>
                  <a:srgbClr val="234D72"/>
                </a:solidFill>
                <a:latin typeface="Arial" panose="020B0604020202020204" pitchFamily="34" charset="0"/>
                <a:ea typeface="Arial" panose="020B0604020202020204" pitchFamily="34" charset="0"/>
              </a:rPr>
              <a:t>v</a:t>
            </a:r>
            <a:r>
              <a:rPr lang="es-BO" dirty="0">
                <a:solidFill>
                  <a:srgbClr val="234D72"/>
                </a:solidFill>
                <a:latin typeface="Arial" panose="020B0604020202020204" pitchFamily="34" charset="0"/>
                <a:ea typeface="Arial" panose="020B0604020202020204" pitchFamily="34" charset="0"/>
              </a:rPr>
              <a:t>a  </a:t>
            </a:r>
            <a:r>
              <a:rPr lang="es-BO" spc="-10" dirty="0">
                <a:solidFill>
                  <a:srgbClr val="234D72"/>
                </a:solidFill>
                <a:latin typeface="Arial" panose="020B0604020202020204" pitchFamily="34" charset="0"/>
                <a:ea typeface="Arial" panose="020B0604020202020204" pitchFamily="34" charset="0"/>
              </a:rPr>
              <a:t>en</a:t>
            </a:r>
            <a:r>
              <a:rPr lang="es-BO" spc="-5" dirty="0">
                <a:solidFill>
                  <a:srgbClr val="234D72"/>
                </a:solidFill>
                <a:latin typeface="Arial" panose="020B0604020202020204" pitchFamily="34" charset="0"/>
                <a:ea typeface="Arial" panose="020B0604020202020204" pitchFamily="34" charset="0"/>
              </a:rPr>
              <a:t>t</a:t>
            </a:r>
            <a:r>
              <a:rPr lang="es-BO" spc="-10" dirty="0">
                <a:solidFill>
                  <a:srgbClr val="234D72"/>
                </a:solidFill>
                <a:latin typeface="Arial" panose="020B0604020202020204" pitchFamily="34" charset="0"/>
                <a:ea typeface="Arial" panose="020B0604020202020204" pitchFamily="34" charset="0"/>
              </a:rPr>
              <a:t>ender</a:t>
            </a:r>
            <a:r>
              <a:rPr lang="es-BO" spc="-5" dirty="0">
                <a:solidFill>
                  <a:srgbClr val="234D72"/>
                </a:solidFill>
                <a:latin typeface="Arial" panose="020B0604020202020204" pitchFamily="34" charset="0"/>
                <a:ea typeface="Arial" panose="020B0604020202020204" pitchFamily="34" charset="0"/>
              </a:rPr>
              <a:t>í</a:t>
            </a:r>
            <a:r>
              <a:rPr lang="es-BO" spc="-10" dirty="0">
                <a:solidFill>
                  <a:srgbClr val="234D72"/>
                </a:solidFill>
                <a:latin typeface="Arial" panose="020B0604020202020204" pitchFamily="34" charset="0"/>
                <a:ea typeface="Arial" panose="020B0604020202020204" pitchFamily="34" charset="0"/>
              </a:rPr>
              <a:t>a</a:t>
            </a:r>
            <a:r>
              <a:rPr lang="es-BO" spc="-15" dirty="0">
                <a:solidFill>
                  <a:srgbClr val="234D72"/>
                </a:solidFill>
                <a:latin typeface="Arial" panose="020B0604020202020204" pitchFamily="34" charset="0"/>
                <a:ea typeface="Arial" panose="020B0604020202020204" pitchFamily="34" charset="0"/>
              </a:rPr>
              <a:t>m</a:t>
            </a:r>
            <a:r>
              <a:rPr lang="es-BO" spc="-10"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  </a:t>
            </a:r>
            <a:r>
              <a:rPr lang="es-BO" spc="-10" dirty="0">
                <a:solidFill>
                  <a:srgbClr val="234D72"/>
                </a:solidFill>
                <a:latin typeface="Arial" panose="020B0604020202020204" pitchFamily="34" charset="0"/>
                <a:ea typeface="Arial" panose="020B0604020202020204" pitchFamily="34" charset="0"/>
              </a:rPr>
              <a:t>qu</a:t>
            </a:r>
            <a:r>
              <a:rPr lang="es-BO" dirty="0">
                <a:solidFill>
                  <a:srgbClr val="234D72"/>
                </a:solidFill>
                <a:latin typeface="Arial" panose="020B0604020202020204" pitchFamily="34" charset="0"/>
                <a:ea typeface="Arial" panose="020B0604020202020204" pitchFamily="34" charset="0"/>
              </a:rPr>
              <a:t>e </a:t>
            </a:r>
            <a:r>
              <a:rPr lang="es-BO" spc="11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10" dirty="0">
                <a:solidFill>
                  <a:srgbClr val="234D72"/>
                </a:solidFill>
                <a:latin typeface="Arial" panose="020B0604020202020204" pitchFamily="34" charset="0"/>
                <a:ea typeface="Arial" panose="020B0604020202020204" pitchFamily="34" charset="0"/>
              </a:rPr>
              <a:t>persona</a:t>
            </a:r>
            <a:r>
              <a:rPr lang="es-BO" dirty="0">
                <a:solidFill>
                  <a:srgbClr val="234D72"/>
                </a:solidFill>
                <a:latin typeface="Arial" panose="020B0604020202020204" pitchFamily="34" charset="0"/>
                <a:ea typeface="Arial" panose="020B0604020202020204" pitchFamily="34" charset="0"/>
              </a:rPr>
              <a:t>s</a:t>
            </a:r>
            <a:r>
              <a:rPr lang="es-BO" spc="22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 </a:t>
            </a:r>
            <a:r>
              <a:rPr lang="es-BO" spc="-10" dirty="0">
                <a:solidFill>
                  <a:srgbClr val="234D72"/>
                </a:solidFill>
                <a:latin typeface="Arial" panose="020B0604020202020204" pitchFamily="34" charset="0"/>
                <a:ea typeface="Arial" panose="020B0604020202020204" pitchFamily="34" charset="0"/>
              </a:rPr>
              <a:t>d</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scapac</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da</a:t>
            </a:r>
            <a:r>
              <a:rPr lang="es-BO" dirty="0">
                <a:solidFill>
                  <a:srgbClr val="234D72"/>
                </a:solidFill>
                <a:latin typeface="Arial" panose="020B0604020202020204" pitchFamily="34" charset="0"/>
                <a:ea typeface="Arial" panose="020B0604020202020204" pitchFamily="34" charset="0"/>
              </a:rPr>
              <a:t>d</a:t>
            </a:r>
            <a:r>
              <a:rPr lang="es-BO" spc="10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nte</a:t>
            </a:r>
            <a:r>
              <a:rPr lang="es-BO" spc="-5"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ectua</a:t>
            </a:r>
            <a:r>
              <a:rPr lang="es-BO" dirty="0">
                <a:solidFill>
                  <a:srgbClr val="234D72"/>
                </a:solidFill>
                <a:latin typeface="Arial" panose="020B0604020202020204" pitchFamily="34" charset="0"/>
                <a:ea typeface="Arial" panose="020B0604020202020204" pitchFamily="34" charset="0"/>
              </a:rPr>
              <a:t>l</a:t>
            </a:r>
            <a:r>
              <a:rPr lang="es-BO" spc="12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podr</a:t>
            </a:r>
            <a:r>
              <a:rPr lang="es-BO" spc="-5" dirty="0">
                <a:solidFill>
                  <a:srgbClr val="234D72"/>
                </a:solidFill>
                <a:latin typeface="Arial" panose="020B0604020202020204" pitchFamily="34" charset="0"/>
                <a:ea typeface="Arial" panose="020B0604020202020204" pitchFamily="34" charset="0"/>
              </a:rPr>
              <a:t>í</a:t>
            </a:r>
            <a:r>
              <a:rPr lang="es-BO" spc="-10"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n</a:t>
            </a:r>
            <a:r>
              <a:rPr lang="es-BO" spc="90" dirty="0">
                <a:solidFill>
                  <a:srgbClr val="234D72"/>
                </a:solidFill>
                <a:latin typeface="Arial" panose="020B0604020202020204" pitchFamily="34" charset="0"/>
                <a:ea typeface="Arial" panose="020B0604020202020204" pitchFamily="34" charset="0"/>
              </a:rPr>
              <a:t> </a:t>
            </a:r>
            <a:r>
              <a:rPr lang="es-BO" spc="-10" dirty="0" smtClean="0">
                <a:solidFill>
                  <a:srgbClr val="234D72"/>
                </a:solidFill>
                <a:latin typeface="Arial" panose="020B0604020202020204" pitchFamily="34" charset="0"/>
                <a:ea typeface="Arial" panose="020B0604020202020204" pitchFamily="34" charset="0"/>
              </a:rPr>
              <a:t>desar</a:t>
            </a:r>
            <a:r>
              <a:rPr lang="es-BO" dirty="0" smtClean="0">
                <a:solidFill>
                  <a:srgbClr val="234D72"/>
                </a:solidFill>
                <a:latin typeface="Arial" panose="020B0604020202020204" pitchFamily="34" charset="0"/>
                <a:ea typeface="Arial" panose="020B0604020202020204" pitchFamily="34" charset="0"/>
              </a:rPr>
              <a:t>r</a:t>
            </a:r>
            <a:r>
              <a:rPr lang="es-BO" spc="-25" dirty="0" smtClean="0">
                <a:solidFill>
                  <a:srgbClr val="234D72"/>
                </a:solidFill>
                <a:latin typeface="Arial" panose="020B0604020202020204" pitchFamily="34" charset="0"/>
                <a:ea typeface="Arial" panose="020B0604020202020204" pitchFamily="34" charset="0"/>
              </a:rPr>
              <a:t>o</a:t>
            </a:r>
            <a:r>
              <a:rPr lang="es-BO" dirty="0" smtClean="0">
                <a:solidFill>
                  <a:srgbClr val="234D72"/>
                </a:solidFill>
                <a:latin typeface="Arial" panose="020B0604020202020204" pitchFamily="34" charset="0"/>
                <a:ea typeface="Arial" panose="020B0604020202020204" pitchFamily="34" charset="0"/>
              </a:rPr>
              <a:t>l</a:t>
            </a:r>
            <a:r>
              <a:rPr lang="es-BO" spc="-10" dirty="0" smtClean="0">
                <a:solidFill>
                  <a:srgbClr val="234D72"/>
                </a:solidFill>
                <a:latin typeface="Arial" panose="020B0604020202020204" pitchFamily="34" charset="0"/>
                <a:ea typeface="Arial" panose="020B0604020202020204" pitchFamily="34" charset="0"/>
              </a:rPr>
              <a:t>la</a:t>
            </a:r>
            <a:r>
              <a:rPr lang="es-BO" dirty="0" smtClean="0">
                <a:solidFill>
                  <a:srgbClr val="234D72"/>
                </a:solidFill>
                <a:latin typeface="Arial" panose="020B0604020202020204" pitchFamily="34" charset="0"/>
                <a:ea typeface="Arial" panose="020B0604020202020204" pitchFamily="34" charset="0"/>
              </a:rPr>
              <a:t>r </a:t>
            </a:r>
            <a:r>
              <a:rPr lang="es-BO" spc="-10" dirty="0" smtClean="0">
                <a:solidFill>
                  <a:srgbClr val="234D72"/>
                </a:solidFill>
                <a:latin typeface="Arial" panose="020B0604020202020204" pitchFamily="34" charset="0"/>
                <a:ea typeface="Arial" panose="020B0604020202020204" pitchFamily="34" charset="0"/>
              </a:rPr>
              <a:t>de</a:t>
            </a:r>
            <a:r>
              <a:rPr lang="es-BO" spc="-5" dirty="0" smtClean="0">
                <a:solidFill>
                  <a:srgbClr val="234D72"/>
                </a:solidFill>
                <a:latin typeface="Arial" panose="020B0604020202020204" pitchFamily="34" charset="0"/>
                <a:ea typeface="Arial" panose="020B0604020202020204" pitchFamily="34" charset="0"/>
              </a:rPr>
              <a:t>t</a:t>
            </a:r>
            <a:r>
              <a:rPr lang="es-BO" spc="-10" dirty="0" smtClean="0">
                <a:solidFill>
                  <a:srgbClr val="234D72"/>
                </a:solidFill>
                <a:latin typeface="Arial" panose="020B0604020202020204" pitchFamily="34" charset="0"/>
                <a:ea typeface="Arial" panose="020B0604020202020204" pitchFamily="34" charset="0"/>
              </a:rPr>
              <a:t>er</a:t>
            </a:r>
            <a:r>
              <a:rPr lang="es-BO" spc="-15" dirty="0" smtClean="0">
                <a:solidFill>
                  <a:srgbClr val="234D72"/>
                </a:solidFill>
                <a:latin typeface="Arial" panose="020B0604020202020204" pitchFamily="34" charset="0"/>
                <a:ea typeface="Arial" panose="020B0604020202020204" pitchFamily="34" charset="0"/>
              </a:rPr>
              <a:t>m</a:t>
            </a:r>
            <a:r>
              <a:rPr lang="es-BO" spc="-5" dirty="0" smtClean="0">
                <a:solidFill>
                  <a:srgbClr val="234D72"/>
                </a:solidFill>
                <a:latin typeface="Arial" panose="020B0604020202020204" pitchFamily="34" charset="0"/>
                <a:ea typeface="Arial" panose="020B0604020202020204" pitchFamily="34" charset="0"/>
              </a:rPr>
              <a:t>i</a:t>
            </a:r>
            <a:r>
              <a:rPr lang="es-BO" spc="-10" dirty="0" smtClean="0">
                <a:solidFill>
                  <a:srgbClr val="234D72"/>
                </a:solidFill>
                <a:latin typeface="Arial" panose="020B0604020202020204" pitchFamily="34" charset="0"/>
                <a:ea typeface="Arial" panose="020B0604020202020204" pitchFamily="34" charset="0"/>
              </a:rPr>
              <a:t>nada</a:t>
            </a:r>
            <a:r>
              <a:rPr lang="es-BO" dirty="0" smtClean="0">
                <a:solidFill>
                  <a:srgbClr val="234D72"/>
                </a:solidFill>
                <a:latin typeface="Arial" panose="020B0604020202020204" pitchFamily="34" charset="0"/>
                <a:ea typeface="Arial" panose="020B0604020202020204" pitchFamily="34" charset="0"/>
              </a:rPr>
              <a:t>s </a:t>
            </a:r>
            <a:r>
              <a:rPr lang="es-BO" spc="-10" dirty="0">
                <a:solidFill>
                  <a:srgbClr val="234D72"/>
                </a:solidFill>
                <a:latin typeface="Arial" panose="020B0604020202020204" pitchFamily="34" charset="0"/>
                <a:ea typeface="Arial" panose="020B0604020202020204" pitchFamily="34" charset="0"/>
              </a:rPr>
              <a:t>conduc</a:t>
            </a:r>
            <a:r>
              <a:rPr lang="es-BO" spc="-5" dirty="0">
                <a:solidFill>
                  <a:srgbClr val="234D72"/>
                </a:solidFill>
                <a:latin typeface="Arial" panose="020B0604020202020204" pitchFamily="34" charset="0"/>
                <a:ea typeface="Arial" panose="020B0604020202020204" pitchFamily="34" charset="0"/>
              </a:rPr>
              <a:t>t</a:t>
            </a:r>
            <a:r>
              <a:rPr lang="es-BO" spc="-10"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4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co</a:t>
            </a:r>
            <a:r>
              <a:rPr lang="es-BO" spc="-15" dirty="0">
                <a:solidFill>
                  <a:srgbClr val="234D72"/>
                </a:solidFill>
                <a:latin typeface="Arial" panose="020B0604020202020204" pitchFamily="34" charset="0"/>
                <a:ea typeface="Arial" panose="020B0604020202020204" pitchFamily="34" charset="0"/>
              </a:rPr>
              <a:t>m</a:t>
            </a:r>
            <a:r>
              <a:rPr lang="es-BO" dirty="0">
                <a:solidFill>
                  <a:srgbClr val="234D72"/>
                </a:solidFill>
                <a:latin typeface="Arial" panose="020B0604020202020204" pitchFamily="34" charset="0"/>
                <a:ea typeface="Arial" panose="020B0604020202020204" pitchFamily="34" charset="0"/>
              </a:rPr>
              <a:t>o   </a:t>
            </a:r>
            <a:r>
              <a:rPr lang="es-BO" spc="-5" dirty="0">
                <a:solidFill>
                  <a:srgbClr val="234D72"/>
                </a:solidFill>
                <a:latin typeface="Arial" panose="020B0604020202020204" pitchFamily="34" charset="0"/>
                <a:ea typeface="Arial" panose="020B0604020202020204" pitchFamily="34" charset="0"/>
              </a:rPr>
              <a:t>r</a:t>
            </a:r>
            <a:r>
              <a:rPr lang="es-BO" spc="-10" dirty="0">
                <a:solidFill>
                  <a:srgbClr val="234D72"/>
                </a:solidFill>
                <a:latin typeface="Arial" panose="020B0604020202020204" pitchFamily="34" charset="0"/>
                <a:ea typeface="Arial" panose="020B0604020202020204" pitchFamily="34" charset="0"/>
              </a:rPr>
              <a:t>esu</a:t>
            </a:r>
            <a:r>
              <a:rPr lang="es-BO" spc="-5" dirty="0">
                <a:solidFill>
                  <a:srgbClr val="234D72"/>
                </a:solidFill>
                <a:latin typeface="Arial" panose="020B0604020202020204" pitchFamily="34" charset="0"/>
                <a:ea typeface="Arial" panose="020B0604020202020204" pitchFamily="34" charset="0"/>
              </a:rPr>
              <a:t>lt</a:t>
            </a:r>
            <a:r>
              <a:rPr lang="es-BO" spc="-10" dirty="0">
                <a:solidFill>
                  <a:srgbClr val="234D72"/>
                </a:solidFill>
                <a:latin typeface="Arial" panose="020B0604020202020204" pitchFamily="34" charset="0"/>
                <a:ea typeface="Arial" panose="020B0604020202020204" pitchFamily="34" charset="0"/>
              </a:rPr>
              <a:t>ad</a:t>
            </a:r>
            <a:r>
              <a:rPr lang="es-BO" dirty="0">
                <a:solidFill>
                  <a:srgbClr val="234D72"/>
                </a:solidFill>
                <a:latin typeface="Arial" panose="020B0604020202020204" pitchFamily="34" charset="0"/>
                <a:ea typeface="Arial" panose="020B0604020202020204" pitchFamily="34" charset="0"/>
              </a:rPr>
              <a:t>o </a:t>
            </a:r>
            <a:r>
              <a:rPr lang="es-BO" spc="2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d</a:t>
            </a:r>
            <a:r>
              <a:rPr lang="es-BO" dirty="0">
                <a:solidFill>
                  <a:srgbClr val="234D72"/>
                </a:solidFill>
                <a:latin typeface="Arial" panose="020B0604020202020204" pitchFamily="34" charset="0"/>
                <a:ea typeface="Arial" panose="020B0604020202020204" pitchFamily="34" charset="0"/>
              </a:rPr>
              <a:t>e </a:t>
            </a:r>
            <a:r>
              <a:rPr lang="es-BO" spc="9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un</a:t>
            </a:r>
            <a:r>
              <a:rPr lang="es-BO" dirty="0">
                <a:solidFill>
                  <a:srgbClr val="234D72"/>
                </a:solidFill>
                <a:latin typeface="Arial" panose="020B0604020202020204" pitchFamily="34" charset="0"/>
                <a:ea typeface="Arial" panose="020B0604020202020204" pitchFamily="34" charset="0"/>
              </a:rPr>
              <a:t>a </a:t>
            </a:r>
            <a:r>
              <a:rPr lang="es-BO" spc="105"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r</a:t>
            </a:r>
            <a:r>
              <a:rPr lang="es-BO" spc="-10" dirty="0">
                <a:solidFill>
                  <a:srgbClr val="234D72"/>
                </a:solidFill>
                <a:latin typeface="Arial" panose="020B0604020202020204" pitchFamily="34" charset="0"/>
                <a:ea typeface="Arial" panose="020B0604020202020204" pitchFamily="34" charset="0"/>
              </a:rPr>
              <a:t>e</a:t>
            </a:r>
            <a:r>
              <a:rPr lang="es-BO" spc="-5"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ac</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ó</a:t>
            </a:r>
            <a:r>
              <a:rPr lang="es-BO" dirty="0">
                <a:solidFill>
                  <a:srgbClr val="234D72"/>
                </a:solidFill>
                <a:latin typeface="Arial" panose="020B0604020202020204" pitchFamily="34" charset="0"/>
                <a:ea typeface="Arial" panose="020B0604020202020204" pitchFamily="34" charset="0"/>
              </a:rPr>
              <a:t>n </a:t>
            </a:r>
            <a:r>
              <a:rPr lang="es-BO" spc="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co</a:t>
            </a:r>
            <a:r>
              <a:rPr lang="es-BO" spc="-15" dirty="0">
                <a:solidFill>
                  <a:srgbClr val="234D72"/>
                </a:solidFill>
                <a:latin typeface="Arial" panose="020B0604020202020204" pitchFamily="34" charset="0"/>
                <a:ea typeface="Arial" panose="020B0604020202020204" pitchFamily="34" charset="0"/>
              </a:rPr>
              <a:t>m</a:t>
            </a:r>
            <a:r>
              <a:rPr lang="es-BO" spc="-10" dirty="0">
                <a:solidFill>
                  <a:srgbClr val="234D72"/>
                </a:solidFill>
                <a:latin typeface="Arial" panose="020B0604020202020204" pitchFamily="34" charset="0"/>
                <a:ea typeface="Arial" panose="020B0604020202020204" pitchFamily="34" charset="0"/>
              </a:rPr>
              <a:t>p</a:t>
            </a:r>
            <a:r>
              <a:rPr lang="es-BO" spc="-5" dirty="0">
                <a:solidFill>
                  <a:srgbClr val="234D72"/>
                </a:solidFill>
                <a:latin typeface="Arial" panose="020B0604020202020204" pitchFamily="34" charset="0"/>
                <a:ea typeface="Arial" panose="020B0604020202020204" pitchFamily="34" charset="0"/>
              </a:rPr>
              <a:t>l</a:t>
            </a:r>
            <a:r>
              <a:rPr lang="es-BO" spc="-35" dirty="0">
                <a:solidFill>
                  <a:srgbClr val="234D72"/>
                </a:solidFill>
                <a:latin typeface="Arial" panose="020B0604020202020204" pitchFamily="34" charset="0"/>
                <a:ea typeface="Arial" panose="020B0604020202020204" pitchFamily="34" charset="0"/>
              </a:rPr>
              <a:t>e</a:t>
            </a:r>
            <a:r>
              <a:rPr lang="es-BO" spc="-5" dirty="0">
                <a:solidFill>
                  <a:srgbClr val="234D72"/>
                </a:solidFill>
                <a:latin typeface="Arial" panose="020B0604020202020204" pitchFamily="34" charset="0"/>
                <a:ea typeface="Arial" panose="020B0604020202020204" pitchFamily="34" charset="0"/>
              </a:rPr>
              <a:t>j</a:t>
            </a:r>
            <a:r>
              <a:rPr lang="es-BO" dirty="0">
                <a:solidFill>
                  <a:srgbClr val="234D72"/>
                </a:solidFill>
                <a:latin typeface="Arial" panose="020B0604020202020204" pitchFamily="34" charset="0"/>
                <a:ea typeface="Arial" panose="020B0604020202020204" pitchFamily="34" charset="0"/>
              </a:rPr>
              <a:t>a </a:t>
            </a:r>
            <a:r>
              <a:rPr lang="es-BO" spc="2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 </a:t>
            </a:r>
            <a:r>
              <a:rPr lang="es-BO" spc="15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l </a:t>
            </a:r>
            <a:r>
              <a:rPr lang="es-BO" spc="-10" dirty="0">
                <a:solidFill>
                  <a:srgbClr val="234D72"/>
                </a:solidFill>
                <a:latin typeface="Arial" panose="020B0604020202020204" pitchFamily="34" charset="0"/>
                <a:ea typeface="Arial" panose="020B0604020202020204" pitchFamily="34" charset="0"/>
              </a:rPr>
              <a:t>en</a:t>
            </a:r>
            <a:r>
              <a:rPr lang="es-BO" spc="-5" dirty="0">
                <a:solidFill>
                  <a:srgbClr val="234D72"/>
                </a:solidFill>
                <a:latin typeface="Arial" panose="020B0604020202020204" pitchFamily="34" charset="0"/>
                <a:ea typeface="Arial" panose="020B0604020202020204" pitchFamily="34" charset="0"/>
              </a:rPr>
              <a:t>t</a:t>
            </a:r>
            <a:r>
              <a:rPr lang="es-BO" spc="-10"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r</a:t>
            </a:r>
            <a:r>
              <a:rPr lang="es-BO" spc="-20"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o</a:t>
            </a:r>
            <a:r>
              <a:rPr lang="es-BO" dirty="0">
                <a:solidFill>
                  <a:srgbClr val="3D6282"/>
                </a:solidFill>
                <a:latin typeface="Arial" panose="020B0604020202020204" pitchFamily="34" charset="0"/>
                <a:ea typeface="Arial" panose="020B0604020202020204" pitchFamily="34" charset="0"/>
              </a:rPr>
              <a:t>.</a:t>
            </a:r>
            <a:r>
              <a:rPr lang="es-BO" spc="65" dirty="0">
                <a:solidFill>
                  <a:srgbClr val="3D6282"/>
                </a:solidFill>
                <a:latin typeface="Arial" panose="020B0604020202020204" pitchFamily="34" charset="0"/>
                <a:ea typeface="Arial" panose="020B0604020202020204" pitchFamily="34" charset="0"/>
              </a:rPr>
              <a:t> </a:t>
            </a:r>
            <a:r>
              <a:rPr lang="es-BO" spc="65" dirty="0" smtClean="0">
                <a:solidFill>
                  <a:srgbClr val="3D6282"/>
                </a:solidFill>
                <a:latin typeface="Arial" panose="020B0604020202020204" pitchFamily="34" charset="0"/>
                <a:ea typeface="Arial" panose="020B0604020202020204" pitchFamily="34" charset="0"/>
              </a:rPr>
              <a:t> </a:t>
            </a:r>
            <a:r>
              <a:rPr lang="es-BO" spc="-10" dirty="0" smtClean="0">
                <a:solidFill>
                  <a:srgbClr val="234D72"/>
                </a:solidFill>
                <a:latin typeface="Arial" panose="020B0604020202020204" pitchFamily="34" charset="0"/>
                <a:ea typeface="Arial" panose="020B0604020202020204" pitchFamily="34" charset="0"/>
              </a:rPr>
              <a:t>Así</a:t>
            </a:r>
            <a:r>
              <a:rPr lang="es-BO" spc="-10" dirty="0">
                <a:solidFill>
                  <a:srgbClr val="234D72"/>
                </a:solidFill>
                <a:latin typeface="Arial" panose="020B0604020202020204" pitchFamily="34" charset="0"/>
                <a:ea typeface="Arial" panose="020B0604020202020204" pitchFamily="34" charset="0"/>
              </a:rPr>
              <a:t>,</a:t>
            </a:r>
            <a:r>
              <a:rPr lang="es-BO" b="1" spc="8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un</a:t>
            </a:r>
            <a:r>
              <a:rPr lang="es-BO" dirty="0">
                <a:solidFill>
                  <a:srgbClr val="234D72"/>
                </a:solidFill>
                <a:latin typeface="Arial" panose="020B0604020202020204" pitchFamily="34" charset="0"/>
                <a:ea typeface="Arial" panose="020B0604020202020204" pitchFamily="34" charset="0"/>
              </a:rPr>
              <a:t>a</a:t>
            </a:r>
            <a:r>
              <a:rPr lang="es-BO" spc="9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person</a:t>
            </a:r>
            <a:r>
              <a:rPr lang="es-BO" dirty="0">
                <a:solidFill>
                  <a:srgbClr val="234D72"/>
                </a:solidFill>
                <a:latin typeface="Arial" panose="020B0604020202020204" pitchFamily="34" charset="0"/>
                <a:ea typeface="Arial" panose="020B0604020202020204" pitchFamily="34" charset="0"/>
              </a:rPr>
              <a:t>a</a:t>
            </a:r>
            <a:r>
              <a:rPr lang="es-BO" spc="3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a:t>
            </a:r>
            <a:r>
              <a:rPr lang="es-BO" spc="8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u</a:t>
            </a:r>
            <a:r>
              <a:rPr lang="es-BO" dirty="0">
                <a:solidFill>
                  <a:srgbClr val="234D72"/>
                </a:solidFill>
                <a:latin typeface="Arial" panose="020B0604020202020204" pitchFamily="34" charset="0"/>
                <a:ea typeface="Arial" panose="020B0604020202020204" pitchFamily="34" charset="0"/>
              </a:rPr>
              <a:t>n</a:t>
            </a:r>
            <a:r>
              <a:rPr lang="es-BO" spc="5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a</a:t>
            </a:r>
            <a:r>
              <a:rPr lang="es-BO" spc="-15" dirty="0">
                <a:solidFill>
                  <a:srgbClr val="234D72"/>
                </a:solidFill>
                <a:latin typeface="Arial" panose="020B0604020202020204" pitchFamily="34" charset="0"/>
                <a:ea typeface="Arial" panose="020B0604020202020204" pitchFamily="34" charset="0"/>
              </a:rPr>
              <a:t>m</a:t>
            </a:r>
            <a:r>
              <a:rPr lang="es-BO" spc="-10" dirty="0">
                <a:solidFill>
                  <a:srgbClr val="234D72"/>
                </a:solidFill>
                <a:latin typeface="Arial" panose="020B0604020202020204" pitchFamily="34" charset="0"/>
                <a:ea typeface="Arial" panose="020B0604020202020204" pitchFamily="34" charset="0"/>
              </a:rPr>
              <a:t>b</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en</a:t>
            </a:r>
            <a:r>
              <a:rPr lang="es-BO" spc="-5"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e</a:t>
            </a:r>
            <a:r>
              <a:rPr lang="es-BO" spc="3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ad</a:t>
            </a:r>
            <a:r>
              <a:rPr lang="es-BO" dirty="0">
                <a:solidFill>
                  <a:srgbClr val="234D72"/>
                </a:solidFill>
                <a:latin typeface="Arial" panose="020B0604020202020204" pitchFamily="34" charset="0"/>
                <a:ea typeface="Arial" panose="020B0604020202020204" pitchFamily="34" charset="0"/>
              </a:rPr>
              <a:t>o </a:t>
            </a:r>
            <a:r>
              <a:rPr lang="es-BO" spc="7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de</a:t>
            </a:r>
            <a:r>
              <a:rPr lang="es-BO" dirty="0">
                <a:solidFill>
                  <a:srgbClr val="234D72"/>
                </a:solidFill>
                <a:latin typeface="Arial" panose="020B0604020202020204" pitchFamily="34" charset="0"/>
                <a:ea typeface="Arial" panose="020B0604020202020204" pitchFamily="34" charset="0"/>
              </a:rPr>
              <a:t>l</a:t>
            </a:r>
            <a:r>
              <a:rPr lang="es-BO" spc="85"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r</a:t>
            </a:r>
            <a:r>
              <a:rPr lang="es-BO" spc="-10" dirty="0">
                <a:solidFill>
                  <a:srgbClr val="234D72"/>
                </a:solidFill>
                <a:latin typeface="Arial" panose="020B0604020202020204" pitchFamily="34" charset="0"/>
                <a:ea typeface="Arial" panose="020B0604020202020204" pitchFamily="34" charset="0"/>
              </a:rPr>
              <a:t>es</a:t>
            </a:r>
            <a:r>
              <a:rPr lang="es-BO" spc="-5"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o</a:t>
            </a:r>
            <a:r>
              <a:rPr lang="es-BO" spc="-15" dirty="0">
                <a:solidFill>
                  <a:srgbClr val="234D72"/>
                </a:solidFill>
                <a:latin typeface="Arial" panose="020B0604020202020204" pitchFamily="34" charset="0"/>
                <a:ea typeface="Arial" panose="020B0604020202020204" pitchFamily="34" charset="0"/>
              </a:rPr>
              <a:t> </a:t>
            </a:r>
            <a:r>
              <a:rPr lang="es-BO" dirty="0">
                <a:solidFill>
                  <a:srgbClr val="234D72"/>
                </a:solidFill>
                <a:latin typeface="Arial" panose="020B0604020202020204" pitchFamily="34" charset="0"/>
                <a:ea typeface="Arial" panose="020B0604020202020204" pitchFamily="34" charset="0"/>
              </a:rPr>
              <a:t>y</a:t>
            </a:r>
            <a:r>
              <a:rPr lang="es-BO" spc="5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qu</a:t>
            </a:r>
            <a:r>
              <a:rPr lang="es-BO" dirty="0">
                <a:solidFill>
                  <a:srgbClr val="234D72"/>
                </a:solidFill>
                <a:latin typeface="Arial" panose="020B0604020202020204" pitchFamily="34" charset="0"/>
                <a:ea typeface="Arial" panose="020B0604020202020204" pitchFamily="34" charset="0"/>
              </a:rPr>
              <a:t>e </a:t>
            </a:r>
            <a:r>
              <a:rPr lang="es-BO" spc="-10" dirty="0">
                <a:solidFill>
                  <a:srgbClr val="234D72"/>
                </a:solidFill>
                <a:latin typeface="Arial" panose="020B0604020202020204" pitchFamily="34" charset="0"/>
                <a:ea typeface="Arial" panose="020B0604020202020204" pitchFamily="34" charset="0"/>
              </a:rPr>
              <a:t>ade</a:t>
            </a:r>
            <a:r>
              <a:rPr lang="es-BO" spc="-15" dirty="0">
                <a:solidFill>
                  <a:srgbClr val="234D72"/>
                </a:solidFill>
                <a:latin typeface="Arial" panose="020B0604020202020204" pitchFamily="34" charset="0"/>
                <a:ea typeface="Arial" panose="020B0604020202020204" pitchFamily="34" charset="0"/>
              </a:rPr>
              <a:t>m</a:t>
            </a:r>
            <a:r>
              <a:rPr lang="es-BO" spc="-10" dirty="0">
                <a:solidFill>
                  <a:srgbClr val="234D72"/>
                </a:solidFill>
                <a:latin typeface="Arial" panose="020B0604020202020204" pitchFamily="34" charset="0"/>
                <a:ea typeface="Arial" panose="020B0604020202020204" pitchFamily="34" charset="0"/>
              </a:rPr>
              <a:t>á</a:t>
            </a:r>
            <a:r>
              <a:rPr lang="es-BO" dirty="0">
                <a:solidFill>
                  <a:srgbClr val="234D72"/>
                </a:solidFill>
                <a:latin typeface="Arial" panose="020B0604020202020204" pitchFamily="34" charset="0"/>
                <a:ea typeface="Arial" panose="020B0604020202020204" pitchFamily="34" charset="0"/>
              </a:rPr>
              <a:t>s</a:t>
            </a:r>
            <a:r>
              <a:rPr lang="es-BO" spc="3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presen</a:t>
            </a:r>
            <a:r>
              <a:rPr lang="es-BO" spc="-5"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a</a:t>
            </a:r>
            <a:r>
              <a:rPr lang="es-BO" spc="5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ba</a:t>
            </a:r>
            <a:r>
              <a:rPr lang="es-BO" spc="-5" dirty="0">
                <a:solidFill>
                  <a:srgbClr val="234D72"/>
                </a:solidFill>
                <a:latin typeface="Arial" panose="020B0604020202020204" pitchFamily="34" charset="0"/>
                <a:ea typeface="Arial" panose="020B0604020202020204" pitchFamily="34" charset="0"/>
              </a:rPr>
              <a:t>j</a:t>
            </a:r>
            <a:r>
              <a:rPr lang="es-BO" spc="-10"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a:t>
            </a:r>
            <a:r>
              <a:rPr lang="es-BO" spc="5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hab</a:t>
            </a:r>
            <a:r>
              <a:rPr lang="es-BO" spc="-5" dirty="0">
                <a:solidFill>
                  <a:srgbClr val="234D72"/>
                </a:solidFill>
                <a:latin typeface="Arial" panose="020B0604020202020204" pitchFamily="34" charset="0"/>
                <a:ea typeface="Arial" panose="020B0604020202020204" pitchFamily="34" charset="0"/>
              </a:rPr>
              <a:t>ili</a:t>
            </a:r>
            <a:r>
              <a:rPr lang="es-BO" spc="-10" dirty="0">
                <a:solidFill>
                  <a:srgbClr val="234D72"/>
                </a:solidFill>
                <a:latin typeface="Arial" panose="020B0604020202020204" pitchFamily="34" charset="0"/>
                <a:ea typeface="Arial" panose="020B0604020202020204" pitchFamily="34" charset="0"/>
              </a:rPr>
              <a:t>dade</a:t>
            </a:r>
            <a:r>
              <a:rPr lang="es-BO" dirty="0">
                <a:solidFill>
                  <a:srgbClr val="234D72"/>
                </a:solidFill>
                <a:latin typeface="Arial" panose="020B0604020202020204" pitchFamily="34" charset="0"/>
                <a:ea typeface="Arial" panose="020B0604020202020204" pitchFamily="34" charset="0"/>
              </a:rPr>
              <a:t>s </a:t>
            </a:r>
            <a:r>
              <a:rPr lang="es-BO" spc="-10" dirty="0">
                <a:solidFill>
                  <a:srgbClr val="234D72"/>
                </a:solidFill>
                <a:latin typeface="Arial" panose="020B0604020202020204" pitchFamily="34" charset="0"/>
                <a:ea typeface="Arial" panose="020B0604020202020204" pitchFamily="34" charset="0"/>
              </a:rPr>
              <a:t>adap</a:t>
            </a:r>
            <a:r>
              <a:rPr lang="es-BO" spc="-5" dirty="0">
                <a:solidFill>
                  <a:srgbClr val="234D72"/>
                </a:solidFill>
                <a:latin typeface="Arial" panose="020B0604020202020204" pitchFamily="34" charset="0"/>
                <a:ea typeface="Arial" panose="020B0604020202020204" pitchFamily="34" charset="0"/>
              </a:rPr>
              <a:t>t</a:t>
            </a:r>
            <a:r>
              <a:rPr lang="es-BO" spc="-10"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ti</a:t>
            </a:r>
            <a:r>
              <a:rPr lang="es-BO" spc="-10" dirty="0">
                <a:solidFill>
                  <a:srgbClr val="234D72"/>
                </a:solidFill>
                <a:latin typeface="Arial" panose="020B0604020202020204" pitchFamily="34" charset="0"/>
                <a:ea typeface="Arial" panose="020B0604020202020204" pitchFamily="34" charset="0"/>
              </a:rPr>
              <a:t>va</a:t>
            </a:r>
            <a:r>
              <a:rPr lang="es-BO" dirty="0">
                <a:solidFill>
                  <a:srgbClr val="234D72"/>
                </a:solidFill>
                <a:latin typeface="Arial" panose="020B0604020202020204" pitchFamily="34" charset="0"/>
                <a:ea typeface="Arial" panose="020B0604020202020204" pitchFamily="34" charset="0"/>
              </a:rPr>
              <a:t>s</a:t>
            </a:r>
            <a:r>
              <a:rPr lang="es-BO" spc="5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pued</a:t>
            </a:r>
            <a:r>
              <a:rPr lang="es-BO" dirty="0">
                <a:solidFill>
                  <a:srgbClr val="234D72"/>
                </a:solidFill>
                <a:latin typeface="Arial" panose="020B0604020202020204" pitchFamily="34" charset="0"/>
                <a:ea typeface="Arial" panose="020B0604020202020204" pitchFamily="34" charset="0"/>
              </a:rPr>
              <a:t>e </a:t>
            </a:r>
            <a:r>
              <a:rPr lang="es-BO" spc="-10" dirty="0">
                <a:solidFill>
                  <a:srgbClr val="234D72"/>
                </a:solidFill>
                <a:latin typeface="Arial" panose="020B0604020202020204" pitchFamily="34" charset="0"/>
                <a:ea typeface="Arial" panose="020B0604020202020204" pitchFamily="34" charset="0"/>
              </a:rPr>
              <a:t>desar</a:t>
            </a:r>
            <a:r>
              <a:rPr lang="es-BO" dirty="0">
                <a:solidFill>
                  <a:srgbClr val="234D72"/>
                </a:solidFill>
                <a:latin typeface="Arial" panose="020B0604020202020204" pitchFamily="34" charset="0"/>
                <a:ea typeface="Arial" panose="020B0604020202020204" pitchFamily="34" charset="0"/>
              </a:rPr>
              <a:t>r</a:t>
            </a:r>
            <a:r>
              <a:rPr lang="es-BO" spc="-2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la</a:t>
            </a:r>
            <a:r>
              <a:rPr lang="es-BO" dirty="0">
                <a:solidFill>
                  <a:srgbClr val="234D72"/>
                </a:solidFill>
                <a:latin typeface="Arial" panose="020B0604020202020204" pitchFamily="34" charset="0"/>
                <a:ea typeface="Arial" panose="020B0604020202020204" pitchFamily="34" charset="0"/>
              </a:rPr>
              <a:t>r</a:t>
            </a:r>
            <a:r>
              <a:rPr lang="es-BO" spc="10" dirty="0">
                <a:solidFill>
                  <a:srgbClr val="234D72"/>
                </a:solidFill>
                <a:latin typeface="Arial" panose="020B0604020202020204" pitchFamily="34" charset="0"/>
                <a:ea typeface="Arial" panose="020B0604020202020204" pitchFamily="34" charset="0"/>
              </a:rPr>
              <a:t> </a:t>
            </a:r>
            <a:r>
              <a:rPr lang="es-BO" spc="-10" dirty="0" smtClean="0">
                <a:solidFill>
                  <a:srgbClr val="234D72"/>
                </a:solidFill>
                <a:latin typeface="Arial" panose="020B0604020202020204" pitchFamily="34" charset="0"/>
                <a:ea typeface="Arial" panose="020B0604020202020204" pitchFamily="34" charset="0"/>
              </a:rPr>
              <a:t>un</a:t>
            </a:r>
            <a:r>
              <a:rPr lang="es-BO" dirty="0" smtClean="0">
                <a:solidFill>
                  <a:srgbClr val="234D72"/>
                </a:solidFill>
                <a:latin typeface="Arial" panose="020B0604020202020204" pitchFamily="34" charset="0"/>
                <a:ea typeface="Arial" panose="020B0604020202020204" pitchFamily="34" charset="0"/>
              </a:rPr>
              <a:t>a</a:t>
            </a:r>
            <a:r>
              <a:rPr lang="es-BO" spc="90" dirty="0" smtClean="0">
                <a:solidFill>
                  <a:srgbClr val="234D72"/>
                </a:solidFill>
                <a:latin typeface="Arial" panose="020B0604020202020204" pitchFamily="34" charset="0"/>
                <a:ea typeface="Arial" panose="020B0604020202020204" pitchFamily="34" charset="0"/>
              </a:rPr>
              <a:t> </a:t>
            </a:r>
            <a:r>
              <a:rPr lang="es-BO" spc="-10" dirty="0" smtClean="0">
                <a:solidFill>
                  <a:srgbClr val="234D72"/>
                </a:solidFill>
                <a:latin typeface="Arial" panose="020B0604020202020204" pitchFamily="34" charset="0"/>
                <a:ea typeface="Arial" panose="020B0604020202020204" pitchFamily="34" charset="0"/>
              </a:rPr>
              <a:t>depres</a:t>
            </a:r>
            <a:r>
              <a:rPr lang="es-BO" spc="-5" dirty="0" smtClean="0">
                <a:solidFill>
                  <a:srgbClr val="234D72"/>
                </a:solidFill>
                <a:latin typeface="Arial" panose="020B0604020202020204" pitchFamily="34" charset="0"/>
                <a:ea typeface="Arial" panose="020B0604020202020204" pitchFamily="34" charset="0"/>
              </a:rPr>
              <a:t>i</a:t>
            </a:r>
            <a:r>
              <a:rPr lang="es-BO" spc="-10" dirty="0" smtClean="0">
                <a:solidFill>
                  <a:srgbClr val="234D72"/>
                </a:solidFill>
                <a:latin typeface="Arial" panose="020B0604020202020204" pitchFamily="34" charset="0"/>
                <a:ea typeface="Arial" panose="020B0604020202020204" pitchFamily="34" charset="0"/>
              </a:rPr>
              <a:t>ón</a:t>
            </a:r>
            <a:endParaRPr lang="es-BO" dirty="0"/>
          </a:p>
        </p:txBody>
      </p:sp>
    </p:spTree>
    <p:extLst>
      <p:ext uri="{BB962C8B-B14F-4D97-AF65-F5344CB8AC3E}">
        <p14:creationId xmlns:p14="http://schemas.microsoft.com/office/powerpoint/2010/main" val="26811116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Marcador de contenido 1"/>
          <p:cNvSpPr>
            <a:spLocks noGrp="1"/>
          </p:cNvSpPr>
          <p:nvPr>
            <p:ph idx="1"/>
          </p:nvPr>
        </p:nvSpPr>
        <p:spPr>
          <a:xfrm>
            <a:off x="288401" y="1065032"/>
            <a:ext cx="11401425" cy="5015872"/>
          </a:xfrm>
        </p:spPr>
        <p:txBody>
          <a:bodyPr/>
          <a:lstStyle/>
          <a:p>
            <a:pPr marL="0" indent="0" algn="ctr">
              <a:buNone/>
            </a:pPr>
            <a:r>
              <a:rPr lang="es-BO" b="1" dirty="0">
                <a:solidFill>
                  <a:schemeClr val="tx1"/>
                </a:solidFill>
              </a:rPr>
              <a:t>DEL </a:t>
            </a:r>
            <a:r>
              <a:rPr lang="es-BO" b="1" dirty="0" smtClean="0">
                <a:solidFill>
                  <a:schemeClr val="tx1"/>
                </a:solidFill>
              </a:rPr>
              <a:t>DESARROLLO</a:t>
            </a:r>
            <a:endParaRPr lang="es-BO" dirty="0" smtClean="0">
              <a:solidFill>
                <a:schemeClr val="tx1"/>
              </a:solidFill>
            </a:endParaRPr>
          </a:p>
          <a:p>
            <a:pPr marL="0" indent="0" algn="just">
              <a:buNone/>
            </a:pPr>
            <a:r>
              <a:rPr lang="es-BO" dirty="0">
                <a:solidFill>
                  <a:srgbClr val="002060"/>
                </a:solidFill>
              </a:rPr>
              <a:t>Las personas con discapacidad intelectual presentan un desarrollo madurativo y cognitivo de etapas anteriores a las propias de la </a:t>
            </a:r>
            <a:r>
              <a:rPr lang="es-BO" dirty="0" smtClean="0">
                <a:solidFill>
                  <a:srgbClr val="002060"/>
                </a:solidFill>
              </a:rPr>
              <a:t>edad </a:t>
            </a:r>
            <a:r>
              <a:rPr lang="es-BO" dirty="0">
                <a:solidFill>
                  <a:srgbClr val="002060"/>
                </a:solidFill>
              </a:rPr>
              <a:t>adulta. El estancamiento en estadios evolutivos anteriores puede  predisponer a la aparición de  la  enfermedad  mental,  como   por ejemplo  la  falta  de  una formación plena del yo puede  predisponer a la aparición de una </a:t>
            </a:r>
            <a:r>
              <a:rPr lang="es-BO" dirty="0" smtClean="0">
                <a:solidFill>
                  <a:srgbClr val="002060"/>
                </a:solidFill>
              </a:rPr>
              <a:t>esquizofrenia.</a:t>
            </a:r>
          </a:p>
          <a:p>
            <a:pPr marL="0" indent="0" algn="just">
              <a:buNone/>
            </a:pPr>
            <a:endParaRPr lang="es-BO" dirty="0" smtClean="0">
              <a:solidFill>
                <a:srgbClr val="002060"/>
              </a:solidFill>
            </a:endParaRPr>
          </a:p>
          <a:p>
            <a:pPr marL="0" indent="0" algn="just">
              <a:buNone/>
            </a:pPr>
            <a:endParaRPr lang="es-BO" dirty="0">
              <a:solidFill>
                <a:srgbClr val="002060"/>
              </a:solidFill>
            </a:endParaRPr>
          </a:p>
          <a:p>
            <a:pPr marL="0" indent="0" algn="ctr">
              <a:buNone/>
            </a:pPr>
            <a:r>
              <a:rPr lang="es-BO" b="1" dirty="0">
                <a:solidFill>
                  <a:schemeClr val="tx1"/>
                </a:solidFill>
              </a:rPr>
              <a:t>SOCIOCULTURALES</a:t>
            </a:r>
            <a:endParaRPr lang="es-BO" dirty="0">
              <a:solidFill>
                <a:schemeClr val="tx1"/>
              </a:solidFill>
            </a:endParaRPr>
          </a:p>
          <a:p>
            <a:pPr marL="0" indent="0" algn="ctr">
              <a:buNone/>
            </a:pPr>
            <a:r>
              <a:rPr lang="es-BO" dirty="0">
                <a:solidFill>
                  <a:srgbClr val="002060"/>
                </a:solidFill>
              </a:rPr>
              <a:t>Los factores socioculturales que rodean  a las personas con discapacidad  intelectual </a:t>
            </a:r>
            <a:r>
              <a:rPr lang="es-BO" dirty="0" smtClean="0">
                <a:solidFill>
                  <a:srgbClr val="002060"/>
                </a:solidFill>
              </a:rPr>
              <a:t>son </a:t>
            </a:r>
            <a:r>
              <a:rPr lang="es-BO" dirty="0">
                <a:solidFill>
                  <a:srgbClr val="002060"/>
                </a:solidFill>
              </a:rPr>
              <a:t>claros ejemplos tanto de vulnerabilidad como  de desencadenantes de la aparición </a:t>
            </a:r>
            <a:r>
              <a:rPr lang="es-BO" dirty="0" smtClean="0">
                <a:solidFill>
                  <a:srgbClr val="002060"/>
                </a:solidFill>
              </a:rPr>
              <a:t>de </a:t>
            </a:r>
            <a:r>
              <a:rPr lang="es-BO" dirty="0">
                <a:solidFill>
                  <a:srgbClr val="002060"/>
                </a:solidFill>
              </a:rPr>
              <a:t>la enfermedad mental: estigmatización, falta de oportunidades, numerosos y marcados cambios de cuidadores, falta de apoyo económico, abuso, explotación</a:t>
            </a:r>
          </a:p>
          <a:p>
            <a:endParaRPr lang="es-BO" dirty="0"/>
          </a:p>
          <a:p>
            <a:pPr marL="0" indent="0" algn="ctr">
              <a:buNone/>
            </a:pPr>
            <a:endParaRPr lang="es-BO" dirty="0">
              <a:solidFill>
                <a:srgbClr val="002060"/>
              </a:solidFill>
            </a:endParaRPr>
          </a:p>
        </p:txBody>
      </p:sp>
    </p:spTree>
    <p:extLst>
      <p:ext uri="{BB962C8B-B14F-4D97-AF65-F5344CB8AC3E}">
        <p14:creationId xmlns:p14="http://schemas.microsoft.com/office/powerpoint/2010/main" val="331050997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32081" y="325120"/>
            <a:ext cx="11372532" cy="1320800"/>
          </a:xfrm>
        </p:spPr>
        <p:txBody>
          <a:bodyPr>
            <a:normAutofit fontScale="90000"/>
          </a:bodyPr>
          <a:lstStyle/>
          <a:p>
            <a:pPr marL="80645" marR="412750" indent="-3175" algn="ctr">
              <a:lnSpc>
                <a:spcPct val="105000"/>
              </a:lnSpc>
              <a:spcAft>
                <a:spcPts val="0"/>
              </a:spcAft>
            </a:pPr>
            <a:r>
              <a:rPr lang="es-BO" b="1" dirty="0">
                <a:solidFill>
                  <a:schemeClr val="tx1"/>
                </a:solidFill>
                <a:latin typeface="Arial" panose="020B0604020202020204" pitchFamily="34" charset="0"/>
                <a:ea typeface="Arial" panose="020B0604020202020204" pitchFamily="34" charset="0"/>
              </a:rPr>
              <a:t>¿</a:t>
            </a:r>
            <a:r>
              <a:rPr lang="es-BO" b="1" spc="5" dirty="0">
                <a:solidFill>
                  <a:schemeClr val="tx1"/>
                </a:solidFill>
                <a:latin typeface="Arial" panose="020B0604020202020204" pitchFamily="34" charset="0"/>
                <a:ea typeface="Arial" panose="020B0604020202020204" pitchFamily="34" charset="0"/>
              </a:rPr>
              <a:t>Có</a:t>
            </a:r>
            <a:r>
              <a:rPr lang="es-BO" b="1" dirty="0">
                <a:solidFill>
                  <a:schemeClr val="tx1"/>
                </a:solidFill>
                <a:latin typeface="Arial" panose="020B0604020202020204" pitchFamily="34" charset="0"/>
                <a:ea typeface="Arial" panose="020B0604020202020204" pitchFamily="34" charset="0"/>
              </a:rPr>
              <a:t>mo</a:t>
            </a:r>
            <a:r>
              <a:rPr lang="es-BO" b="1" spc="320" dirty="0">
                <a:solidFill>
                  <a:schemeClr val="tx1"/>
                </a:solidFill>
                <a:latin typeface="Arial" panose="020B0604020202020204" pitchFamily="34" charset="0"/>
                <a:ea typeface="Arial" panose="020B0604020202020204" pitchFamily="34" charset="0"/>
              </a:rPr>
              <a:t> </a:t>
            </a:r>
            <a:r>
              <a:rPr lang="es-BO" b="1" dirty="0">
                <a:solidFill>
                  <a:schemeClr val="tx1"/>
                </a:solidFill>
                <a:latin typeface="Arial" panose="020B0604020202020204" pitchFamily="34" charset="0"/>
                <a:ea typeface="Arial" panose="020B0604020202020204" pitchFamily="34" charset="0"/>
              </a:rPr>
              <a:t>se</a:t>
            </a:r>
            <a:r>
              <a:rPr lang="es-BO" b="1" spc="31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e</a:t>
            </a:r>
            <a:r>
              <a:rPr lang="es-BO" b="1" dirty="0">
                <a:solidFill>
                  <a:schemeClr val="tx1"/>
                </a:solidFill>
                <a:latin typeface="Arial" panose="020B0604020202020204" pitchFamily="34" charset="0"/>
                <a:ea typeface="Arial" panose="020B0604020202020204" pitchFamily="34" charset="0"/>
              </a:rPr>
              <a:t>x</a:t>
            </a:r>
            <a:r>
              <a:rPr lang="es-BO" b="1" spc="5" dirty="0">
                <a:solidFill>
                  <a:schemeClr val="tx1"/>
                </a:solidFill>
                <a:latin typeface="Arial" panose="020B0604020202020204" pitchFamily="34" charset="0"/>
                <a:ea typeface="Arial" panose="020B0604020202020204" pitchFamily="34" charset="0"/>
              </a:rPr>
              <a:t>p</a:t>
            </a:r>
            <a:r>
              <a:rPr lang="es-BO" b="1" dirty="0">
                <a:solidFill>
                  <a:schemeClr val="tx1"/>
                </a:solidFill>
                <a:latin typeface="Arial" panose="020B0604020202020204" pitchFamily="34" charset="0"/>
                <a:ea typeface="Arial" panose="020B0604020202020204" pitchFamily="34" charset="0"/>
              </a:rPr>
              <a:t>lica </a:t>
            </a:r>
            <a:r>
              <a:rPr lang="es-BO" b="1" spc="285" dirty="0">
                <a:solidFill>
                  <a:schemeClr val="tx1"/>
                </a:solidFill>
                <a:latin typeface="Arial" panose="020B0604020202020204" pitchFamily="34" charset="0"/>
                <a:ea typeface="Arial" panose="020B0604020202020204" pitchFamily="34" charset="0"/>
              </a:rPr>
              <a:t> </a:t>
            </a:r>
            <a:r>
              <a:rPr lang="es-BO" b="1" dirty="0">
                <a:solidFill>
                  <a:schemeClr val="tx1"/>
                </a:solidFill>
                <a:latin typeface="Arial" panose="020B0604020202020204" pitchFamily="34" charset="0"/>
                <a:ea typeface="Arial" panose="020B0604020202020204" pitchFamily="34" charset="0"/>
              </a:rPr>
              <a:t>la  a</a:t>
            </a:r>
            <a:r>
              <a:rPr lang="es-BO" b="1" spc="5" dirty="0">
                <a:solidFill>
                  <a:schemeClr val="tx1"/>
                </a:solidFill>
                <a:latin typeface="Arial" panose="020B0604020202020204" pitchFamily="34" charset="0"/>
                <a:ea typeface="Arial" panose="020B0604020202020204" pitchFamily="34" charset="0"/>
              </a:rPr>
              <a:t>pa</a:t>
            </a:r>
            <a:r>
              <a:rPr lang="es-BO" b="1" dirty="0">
                <a:solidFill>
                  <a:schemeClr val="tx1"/>
                </a:solidFill>
                <a:latin typeface="Arial" panose="020B0604020202020204" pitchFamily="34" charset="0"/>
                <a:ea typeface="Arial" panose="020B0604020202020204" pitchFamily="34" charset="0"/>
              </a:rPr>
              <a:t>rici</a:t>
            </a:r>
            <a:r>
              <a:rPr lang="es-BO" b="1" spc="5" dirty="0">
                <a:solidFill>
                  <a:schemeClr val="tx1"/>
                </a:solidFill>
                <a:latin typeface="Arial" panose="020B0604020202020204" pitchFamily="34" charset="0"/>
                <a:ea typeface="Arial" panose="020B0604020202020204" pitchFamily="34" charset="0"/>
              </a:rPr>
              <a:t>ó</a:t>
            </a:r>
            <a:r>
              <a:rPr lang="es-BO" b="1" dirty="0">
                <a:solidFill>
                  <a:schemeClr val="tx1"/>
                </a:solidFill>
                <a:latin typeface="Arial" panose="020B0604020202020204" pitchFamily="34" charset="0"/>
                <a:ea typeface="Arial" panose="020B0604020202020204" pitchFamily="34" charset="0"/>
              </a:rPr>
              <a:t>n  </a:t>
            </a:r>
            <a:r>
              <a:rPr lang="es-BO" b="1" spc="5"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e </a:t>
            </a:r>
            <a:r>
              <a:rPr lang="es-BO" b="1" spc="2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un</a:t>
            </a:r>
            <a:r>
              <a:rPr lang="es-BO" b="1" dirty="0">
                <a:solidFill>
                  <a:schemeClr val="tx1"/>
                </a:solidFill>
                <a:latin typeface="Arial" panose="020B0604020202020204" pitchFamily="34" charset="0"/>
                <a:ea typeface="Arial" panose="020B0604020202020204" pitchFamily="34" charset="0"/>
              </a:rPr>
              <a:t>a</a:t>
            </a:r>
            <a:r>
              <a:rPr lang="es-BO" b="1" spc="31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e</a:t>
            </a:r>
            <a:r>
              <a:rPr lang="es-BO" b="1" dirty="0">
                <a:solidFill>
                  <a:schemeClr val="tx1"/>
                </a:solidFill>
                <a:latin typeface="Arial" panose="020B0604020202020204" pitchFamily="34" charset="0"/>
                <a:ea typeface="Arial" panose="020B0604020202020204" pitchFamily="34" charset="0"/>
              </a:rPr>
              <a:t>n</a:t>
            </a:r>
            <a:r>
              <a:rPr lang="es-BO" b="1" spc="-20" dirty="0">
                <a:solidFill>
                  <a:schemeClr val="tx1"/>
                </a:solidFill>
                <a:latin typeface="Arial" panose="020B0604020202020204" pitchFamily="34" charset="0"/>
                <a:ea typeface="Arial" panose="020B0604020202020204" pitchFamily="34" charset="0"/>
              </a:rPr>
              <a:t>f</a:t>
            </a:r>
            <a:r>
              <a:rPr lang="es-BO" b="1" spc="5" dirty="0">
                <a:solidFill>
                  <a:schemeClr val="tx1"/>
                </a:solidFill>
                <a:latin typeface="Arial" panose="020B0604020202020204" pitchFamily="34" charset="0"/>
                <a:ea typeface="Arial" panose="020B0604020202020204" pitchFamily="34" charset="0"/>
              </a:rPr>
              <a:t>e</a:t>
            </a:r>
            <a:r>
              <a:rPr lang="es-BO" b="1" dirty="0">
                <a:solidFill>
                  <a:schemeClr val="tx1"/>
                </a:solidFill>
                <a:latin typeface="Arial" panose="020B0604020202020204" pitchFamily="34" charset="0"/>
                <a:ea typeface="Arial" panose="020B0604020202020204" pitchFamily="34" charset="0"/>
              </a:rPr>
              <a:t>r</a:t>
            </a:r>
            <a:r>
              <a:rPr lang="es-BO" b="1" spc="10" dirty="0">
                <a:solidFill>
                  <a:schemeClr val="tx1"/>
                </a:solidFill>
                <a:latin typeface="Arial" panose="020B0604020202020204" pitchFamily="34" charset="0"/>
                <a:ea typeface="Arial" panose="020B0604020202020204" pitchFamily="34" charset="0"/>
              </a:rPr>
              <a:t>m</a:t>
            </a:r>
            <a:r>
              <a:rPr lang="es-BO" b="1" spc="5" dirty="0">
                <a:solidFill>
                  <a:schemeClr val="tx1"/>
                </a:solidFill>
                <a:latin typeface="Arial" panose="020B0604020202020204" pitchFamily="34" charset="0"/>
                <a:ea typeface="Arial" panose="020B0604020202020204" pitchFamily="34" charset="0"/>
              </a:rPr>
              <a:t>eda</a:t>
            </a:r>
            <a:r>
              <a:rPr lang="es-BO" b="1" dirty="0">
                <a:solidFill>
                  <a:schemeClr val="tx1"/>
                </a:solidFill>
                <a:latin typeface="Arial" panose="020B0604020202020204" pitchFamily="34" charset="0"/>
                <a:ea typeface="Arial" panose="020B0604020202020204" pitchFamily="34" charset="0"/>
              </a:rPr>
              <a:t>d m</a:t>
            </a:r>
            <a:r>
              <a:rPr lang="es-BO" b="1" spc="5" dirty="0">
                <a:solidFill>
                  <a:schemeClr val="tx1"/>
                </a:solidFill>
                <a:latin typeface="Arial" panose="020B0604020202020204" pitchFamily="34" charset="0"/>
                <a:ea typeface="Arial" panose="020B0604020202020204" pitchFamily="34" charset="0"/>
              </a:rPr>
              <a:t>en</a:t>
            </a:r>
            <a:r>
              <a:rPr lang="es-BO" b="1" dirty="0">
                <a:solidFill>
                  <a:schemeClr val="tx1"/>
                </a:solidFill>
                <a:latin typeface="Arial" panose="020B0604020202020204" pitchFamily="34" charset="0"/>
                <a:ea typeface="Arial" panose="020B0604020202020204" pitchFamily="34" charset="0"/>
              </a:rPr>
              <a:t>tal?</a:t>
            </a:r>
            <a:r>
              <a:rPr lang="es-BO" sz="2400" dirty="0">
                <a:solidFill>
                  <a:schemeClr val="tx1"/>
                </a:solidFill>
                <a:latin typeface="Times New Roman" panose="02020603050405020304" pitchFamily="18" charset="0"/>
                <a:ea typeface="Times New Roman" panose="02020603050405020304" pitchFamily="18" charset="0"/>
              </a:rPr>
              <a:t/>
            </a:r>
            <a:br>
              <a:rPr lang="es-BO" sz="2400" dirty="0">
                <a:solidFill>
                  <a:schemeClr val="tx1"/>
                </a:solidFill>
                <a:latin typeface="Times New Roman" panose="02020603050405020304" pitchFamily="18" charset="0"/>
                <a:ea typeface="Times New Roman" panose="02020603050405020304" pitchFamily="18" charset="0"/>
              </a:rPr>
            </a:br>
            <a:endParaRPr lang="es-BO" dirty="0">
              <a:solidFill>
                <a:schemeClr val="tx1"/>
              </a:solidFill>
            </a:endParaRPr>
          </a:p>
        </p:txBody>
      </p:sp>
      <p:sp>
        <p:nvSpPr>
          <p:cNvPr id="3" name="Marcador de contenido 2"/>
          <p:cNvSpPr>
            <a:spLocks noGrp="1"/>
          </p:cNvSpPr>
          <p:nvPr>
            <p:ph idx="1"/>
          </p:nvPr>
        </p:nvSpPr>
        <p:spPr>
          <a:xfrm>
            <a:off x="222892" y="2083323"/>
            <a:ext cx="5056118" cy="4496586"/>
          </a:xfrm>
        </p:spPr>
        <p:txBody>
          <a:bodyPr/>
          <a:lstStyle/>
          <a:p>
            <a:pPr marL="0" indent="0">
              <a:buNone/>
            </a:pP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 </a:t>
            </a:r>
            <a:r>
              <a:rPr lang="es-BO" sz="2400" spc="-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ode</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 </a:t>
            </a:r>
            <a:r>
              <a:rPr lang="es-BO" sz="2400" spc="22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ac</a:t>
            </a:r>
            <a:r>
              <a:rPr lang="es-BO" sz="2400" dirty="0">
                <a:solidFill>
                  <a:srgbClr val="234D72"/>
                </a:solidFill>
                <a:latin typeface="Arial" panose="020B0604020202020204" pitchFamily="34" charset="0"/>
                <a:ea typeface="Arial" panose="020B0604020202020204" pitchFamily="34" charset="0"/>
              </a:rPr>
              <a:t>t</a:t>
            </a:r>
            <a:r>
              <a:rPr lang="es-BO" sz="2400" spc="-5" dirty="0">
                <a:solidFill>
                  <a:srgbClr val="234D72"/>
                </a:solidFill>
                <a:latin typeface="Arial" panose="020B0604020202020204" pitchFamily="34" charset="0"/>
                <a:ea typeface="Arial" panose="020B0604020202020204" pitchFamily="34" charset="0"/>
              </a:rPr>
              <a:t>ua</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 </a:t>
            </a:r>
            <a:r>
              <a:rPr lang="es-BO" sz="2400" spc="-2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nt</a:t>
            </a:r>
            <a:r>
              <a:rPr lang="es-BO" sz="2400" spc="-5" dirty="0">
                <a:solidFill>
                  <a:srgbClr val="234D72"/>
                </a:solidFill>
                <a:latin typeface="Arial" panose="020B0604020202020204" pitchFamily="34" charset="0"/>
                <a:ea typeface="Arial" panose="020B0604020202020204" pitchFamily="34" charset="0"/>
              </a:rPr>
              <a:t>ie</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de</a:t>
            </a:r>
            <a:r>
              <a:rPr lang="es-BO" sz="2400" dirty="0">
                <a:solidFill>
                  <a:srgbClr val="234D72"/>
                </a:solidFill>
                <a:latin typeface="Arial" panose="020B0604020202020204" pitchFamily="34" charset="0"/>
                <a:ea typeface="Arial" panose="020B0604020202020204" pitchFamily="34" charset="0"/>
              </a:rPr>
              <a:t>n</a:t>
            </a:r>
            <a:r>
              <a:rPr lang="es-BO" sz="2400" spc="245" dirty="0">
                <a:solidFill>
                  <a:srgbClr val="234D72"/>
                </a:solidFill>
                <a:latin typeface="Arial" panose="020B0604020202020204" pitchFamily="34" charset="0"/>
                <a:ea typeface="Arial" panose="020B0604020202020204" pitchFamily="34" charset="0"/>
              </a:rPr>
              <a:t> </a:t>
            </a:r>
            <a:r>
              <a:rPr lang="es-BO" sz="2400" dirty="0" smtClean="0">
                <a:solidFill>
                  <a:srgbClr val="234D72"/>
                </a:solidFill>
                <a:latin typeface="Arial" panose="020B0604020202020204" pitchFamily="34" charset="0"/>
                <a:ea typeface="Arial" panose="020B0604020202020204" pitchFamily="34" charset="0"/>
              </a:rPr>
              <a:t>q</a:t>
            </a:r>
            <a:r>
              <a:rPr lang="es-BO" sz="2400" spc="-5" dirty="0" smtClean="0">
                <a:solidFill>
                  <a:srgbClr val="234D72"/>
                </a:solidFill>
                <a:latin typeface="Arial" panose="020B0604020202020204" pitchFamily="34" charset="0"/>
                <a:ea typeface="Arial" panose="020B0604020202020204" pitchFamily="34" charset="0"/>
              </a:rPr>
              <a:t>u</a:t>
            </a:r>
            <a:r>
              <a:rPr lang="es-BO" sz="2400" dirty="0" smtClean="0">
                <a:solidFill>
                  <a:srgbClr val="234D72"/>
                </a:solidFill>
                <a:latin typeface="Arial" panose="020B0604020202020204" pitchFamily="34" charset="0"/>
                <a:ea typeface="Arial" panose="020B0604020202020204" pitchFamily="34" charset="0"/>
              </a:rPr>
              <a:t>e</a:t>
            </a:r>
            <a:r>
              <a:rPr lang="es-BO" sz="2400" spc="65" dirty="0">
                <a:solidFill>
                  <a:srgbClr val="234D72"/>
                </a:solidFill>
                <a:latin typeface="Arial" panose="020B0604020202020204" pitchFamily="34" charset="0"/>
                <a:ea typeface="Arial" panose="020B0604020202020204" pitchFamily="34" charset="0"/>
              </a:rPr>
              <a:t> </a:t>
            </a:r>
            <a:r>
              <a:rPr lang="es-BO" sz="2400" dirty="0" smtClean="0">
                <a:solidFill>
                  <a:srgbClr val="234D72"/>
                </a:solidFill>
                <a:latin typeface="Arial" panose="020B0604020202020204" pitchFamily="34" charset="0"/>
                <a:ea typeface="Arial" panose="020B0604020202020204" pitchFamily="34" charset="0"/>
              </a:rPr>
              <a:t>la</a:t>
            </a:r>
            <a:r>
              <a:rPr lang="es-BO" sz="2400" spc="220" dirty="0" smtClean="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par</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ó</a:t>
            </a:r>
            <a:r>
              <a:rPr lang="es-BO" sz="2400" dirty="0">
                <a:solidFill>
                  <a:srgbClr val="234D72"/>
                </a:solidFill>
                <a:latin typeface="Arial" panose="020B0604020202020204" pitchFamily="34" charset="0"/>
                <a:ea typeface="Arial" panose="020B0604020202020204" pitchFamily="34" charset="0"/>
              </a:rPr>
              <a:t>n</a:t>
            </a:r>
            <a:r>
              <a:rPr lang="es-BO" sz="2400" spc="24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de u</a:t>
            </a:r>
            <a:r>
              <a:rPr lang="es-BO" sz="2400" spc="-5" dirty="0">
                <a:solidFill>
                  <a:srgbClr val="234D72"/>
                </a:solidFill>
                <a:latin typeface="Arial" panose="020B0604020202020204" pitchFamily="34" charset="0"/>
                <a:ea typeface="Arial" panose="020B0604020202020204" pitchFamily="34" charset="0"/>
              </a:rPr>
              <a:t>n</a:t>
            </a:r>
            <a:r>
              <a:rPr lang="es-BO" sz="2400" dirty="0">
                <a:solidFill>
                  <a:srgbClr val="234D72"/>
                </a:solidFill>
                <a:latin typeface="Arial" panose="020B0604020202020204" pitchFamily="34" charset="0"/>
                <a:ea typeface="Arial" panose="020B0604020202020204" pitchFamily="34" charset="0"/>
              </a:rPr>
              <a:t>a</a:t>
            </a:r>
            <a:r>
              <a:rPr lang="es-BO" sz="2400" spc="1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e</a:t>
            </a:r>
            <a:r>
              <a:rPr lang="es-BO" sz="2400" spc="-5" dirty="0">
                <a:solidFill>
                  <a:srgbClr val="234D72"/>
                </a:solidFill>
                <a:latin typeface="Arial" panose="020B0604020202020204" pitchFamily="34" charset="0"/>
                <a:ea typeface="Arial" panose="020B0604020202020204" pitchFamily="34" charset="0"/>
              </a:rPr>
              <a:t>n</a:t>
            </a:r>
            <a:r>
              <a:rPr lang="es-BO" sz="2400" spc="-25" dirty="0">
                <a:solidFill>
                  <a:srgbClr val="234D72"/>
                </a:solidFill>
                <a:latin typeface="Arial" panose="020B0604020202020204" pitchFamily="34" charset="0"/>
                <a:ea typeface="Arial" panose="020B0604020202020204" pitchFamily="34" charset="0"/>
              </a:rPr>
              <a:t>f</a:t>
            </a:r>
            <a:r>
              <a:rPr lang="es-BO" sz="2400" dirty="0">
                <a:solidFill>
                  <a:srgbClr val="234D72"/>
                </a:solidFill>
                <a:latin typeface="Arial" panose="020B0604020202020204" pitchFamily="34" charset="0"/>
                <a:ea typeface="Arial" panose="020B0604020202020204" pitchFamily="34" charset="0"/>
              </a:rPr>
              <a:t>e</a:t>
            </a:r>
            <a:r>
              <a:rPr lang="es-BO" sz="2400" spc="-5" dirty="0">
                <a:solidFill>
                  <a:srgbClr val="234D72"/>
                </a:solidFill>
                <a:latin typeface="Arial" panose="020B0604020202020204" pitchFamily="34" charset="0"/>
                <a:ea typeface="Arial" panose="020B0604020202020204" pitchFamily="34" charset="0"/>
              </a:rPr>
              <a:t>r</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eda</a:t>
            </a:r>
            <a:r>
              <a:rPr lang="es-BO" sz="2400" dirty="0">
                <a:solidFill>
                  <a:srgbClr val="234D72"/>
                </a:solidFill>
                <a:latin typeface="Arial" panose="020B0604020202020204" pitchFamily="34" charset="0"/>
                <a:ea typeface="Arial" panose="020B0604020202020204" pitchFamily="34" charset="0"/>
              </a:rPr>
              <a:t>d</a:t>
            </a:r>
            <a:r>
              <a:rPr lang="es-BO" sz="2400" spc="1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en</a:t>
            </a:r>
            <a:r>
              <a:rPr lang="es-BO" sz="2400" dirty="0">
                <a:solidFill>
                  <a:srgbClr val="234D72"/>
                </a:solidFill>
                <a:latin typeface="Arial" panose="020B0604020202020204" pitchFamily="34" charset="0"/>
                <a:ea typeface="Arial" panose="020B0604020202020204" pitchFamily="34" charset="0"/>
              </a:rPr>
              <a:t>tal</a:t>
            </a:r>
            <a:r>
              <a:rPr lang="es-BO" sz="2400" spc="1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se</a:t>
            </a:r>
            <a:r>
              <a:rPr lang="es-BO" sz="2400" spc="1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a:t>
            </a:r>
            <a:r>
              <a:rPr lang="es-BO" sz="2400" spc="-5" dirty="0">
                <a:solidFill>
                  <a:srgbClr val="234D72"/>
                </a:solidFill>
                <a:latin typeface="Arial" panose="020B0604020202020204" pitchFamily="34" charset="0"/>
                <a:ea typeface="Arial" panose="020B0604020202020204" pitchFamily="34" charset="0"/>
              </a:rPr>
              <a:t>eb</a:t>
            </a:r>
            <a:r>
              <a:rPr lang="es-BO" sz="2400" dirty="0">
                <a:solidFill>
                  <a:srgbClr val="234D72"/>
                </a:solidFill>
                <a:latin typeface="Arial" panose="020B0604020202020204" pitchFamily="34" charset="0"/>
                <a:ea typeface="Arial" panose="020B0604020202020204" pitchFamily="34" charset="0"/>
              </a:rPr>
              <a:t>e  a</a:t>
            </a:r>
            <a:r>
              <a:rPr lang="es-BO" sz="2400" spc="10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150" dirty="0">
                <a:solidFill>
                  <a:srgbClr val="234D72"/>
                </a:solidFill>
                <a:latin typeface="Arial" panose="020B0604020202020204" pitchFamily="34" charset="0"/>
                <a:ea typeface="Arial" panose="020B0604020202020204" pitchFamily="34" charset="0"/>
              </a:rPr>
              <a:t> </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n</a:t>
            </a:r>
            <a:r>
              <a:rPr lang="es-BO" sz="2400" dirty="0" smtClean="0">
                <a:solidFill>
                  <a:srgbClr val="234D72"/>
                </a:solidFill>
                <a:latin typeface="Arial" panose="020B0604020202020204" pitchFamily="34" charset="0"/>
                <a:ea typeface="Arial" panose="020B0604020202020204" pitchFamily="34" charset="0"/>
              </a:rPr>
              <a:t>tera</a:t>
            </a:r>
            <a:r>
              <a:rPr lang="es-BO" sz="2400" spc="-5" dirty="0" smtClean="0">
                <a:solidFill>
                  <a:srgbClr val="234D72"/>
                </a:solidFill>
                <a:latin typeface="Arial" panose="020B0604020202020204" pitchFamily="34" charset="0"/>
                <a:ea typeface="Arial" panose="020B0604020202020204" pitchFamily="34" charset="0"/>
              </a:rPr>
              <a:t>cc</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ó</a:t>
            </a:r>
            <a:r>
              <a:rPr lang="es-BO" sz="2400" dirty="0" smtClean="0">
                <a:solidFill>
                  <a:srgbClr val="234D72"/>
                </a:solidFill>
                <a:latin typeface="Arial" panose="020B0604020202020204" pitchFamily="34" charset="0"/>
                <a:ea typeface="Arial" panose="020B0604020202020204" pitchFamily="34" charset="0"/>
              </a:rPr>
              <a:t>n</a:t>
            </a:r>
            <a:r>
              <a:rPr lang="es-BO" sz="2400" spc="160" dirty="0">
                <a:solidFill>
                  <a:srgbClr val="234D72"/>
                </a:solidFill>
                <a:latin typeface="Arial" panose="020B0604020202020204" pitchFamily="34" charset="0"/>
                <a:ea typeface="Arial" panose="020B0604020202020204" pitchFamily="34" charset="0"/>
              </a:rPr>
              <a:t> </a:t>
            </a:r>
            <a:r>
              <a:rPr lang="es-BO" sz="2400" spc="-5" dirty="0" smtClean="0">
                <a:solidFill>
                  <a:srgbClr val="234D72"/>
                </a:solidFill>
                <a:latin typeface="Arial" panose="020B0604020202020204" pitchFamily="34" charset="0"/>
                <a:ea typeface="Arial" panose="020B0604020202020204" pitchFamily="34" charset="0"/>
              </a:rPr>
              <a:t>d</a:t>
            </a:r>
            <a:r>
              <a:rPr lang="es-BO" sz="2400" dirty="0" smtClean="0">
                <a:solidFill>
                  <a:srgbClr val="234D72"/>
                </a:solidFill>
                <a:latin typeface="Arial" panose="020B0604020202020204" pitchFamily="34" charset="0"/>
                <a:ea typeface="Arial" panose="020B0604020202020204" pitchFamily="34" charset="0"/>
              </a:rPr>
              <a:t>e</a:t>
            </a:r>
            <a:r>
              <a:rPr lang="es-BO" sz="2400" spc="105" dirty="0" smtClean="0">
                <a:solidFill>
                  <a:srgbClr val="234D72"/>
                </a:solidFill>
                <a:latin typeface="Arial" panose="020B0604020202020204" pitchFamily="34" charset="0"/>
                <a:ea typeface="Arial" panose="020B0604020202020204" pitchFamily="34" charset="0"/>
              </a:rPr>
              <a:t> </a:t>
            </a:r>
            <a:r>
              <a:rPr lang="es-BO" sz="2400" spc="-5" dirty="0" smtClean="0">
                <a:solidFill>
                  <a:srgbClr val="234D72"/>
                </a:solidFill>
                <a:latin typeface="Arial" panose="020B0604020202020204" pitchFamily="34" charset="0"/>
                <a:ea typeface="Arial" panose="020B0604020202020204" pitchFamily="34" charset="0"/>
              </a:rPr>
              <a:t>f</a:t>
            </a:r>
            <a:r>
              <a:rPr lang="es-BO" sz="2400" dirty="0" smtClean="0">
                <a:solidFill>
                  <a:srgbClr val="234D72"/>
                </a:solidFill>
                <a:latin typeface="Arial" panose="020B0604020202020204" pitchFamily="34" charset="0"/>
                <a:ea typeface="Arial" panose="020B0604020202020204" pitchFamily="34" charset="0"/>
              </a:rPr>
              <a:t>a</a:t>
            </a:r>
            <a:r>
              <a:rPr lang="es-BO" sz="2400" spc="-5" dirty="0" smtClean="0">
                <a:solidFill>
                  <a:srgbClr val="234D72"/>
                </a:solidFill>
                <a:latin typeface="Arial" panose="020B0604020202020204" pitchFamily="34" charset="0"/>
                <a:ea typeface="Arial" panose="020B0604020202020204" pitchFamily="34" charset="0"/>
              </a:rPr>
              <a:t>c</a:t>
            </a:r>
            <a:r>
              <a:rPr lang="es-BO" sz="2400" dirty="0" smtClean="0">
                <a:solidFill>
                  <a:srgbClr val="234D72"/>
                </a:solidFill>
                <a:latin typeface="Arial" panose="020B0604020202020204" pitchFamily="34" charset="0"/>
                <a:ea typeface="Arial" panose="020B0604020202020204" pitchFamily="34" charset="0"/>
              </a:rPr>
              <a:t>t</a:t>
            </a:r>
            <a:r>
              <a:rPr lang="es-BO" sz="2400" spc="-5" dirty="0" smtClean="0">
                <a:solidFill>
                  <a:srgbClr val="234D72"/>
                </a:solidFill>
                <a:latin typeface="Arial" panose="020B0604020202020204" pitchFamily="34" charset="0"/>
                <a:ea typeface="Arial" panose="020B0604020202020204" pitchFamily="34" charset="0"/>
              </a:rPr>
              <a:t>o</a:t>
            </a:r>
            <a:r>
              <a:rPr lang="es-BO" sz="2400" dirty="0" smtClean="0">
                <a:solidFill>
                  <a:srgbClr val="234D72"/>
                </a:solidFill>
                <a:latin typeface="Arial" panose="020B0604020202020204" pitchFamily="34" charset="0"/>
                <a:ea typeface="Arial" panose="020B0604020202020204" pitchFamily="34" charset="0"/>
              </a:rPr>
              <a:t>res bi</a:t>
            </a:r>
            <a:r>
              <a:rPr lang="es-BO" sz="2400" spc="-5" dirty="0" smtClean="0">
                <a:solidFill>
                  <a:srgbClr val="234D72"/>
                </a:solidFill>
                <a:latin typeface="Arial" panose="020B0604020202020204" pitchFamily="34" charset="0"/>
                <a:ea typeface="Arial" panose="020B0604020202020204" pitchFamily="34" charset="0"/>
              </a:rPr>
              <a:t>o</a:t>
            </a:r>
            <a:r>
              <a:rPr lang="es-BO" sz="2400" dirty="0" smtClean="0">
                <a:solidFill>
                  <a:srgbClr val="234D72"/>
                </a:solidFill>
                <a:latin typeface="Arial" panose="020B0604020202020204" pitchFamily="34" charset="0"/>
                <a:ea typeface="Arial" panose="020B0604020202020204" pitchFamily="34" charset="0"/>
              </a:rPr>
              <a:t>l</a:t>
            </a:r>
            <a:r>
              <a:rPr lang="es-BO" sz="2400" spc="-5" dirty="0" smtClean="0">
                <a:solidFill>
                  <a:srgbClr val="234D72"/>
                </a:solidFill>
                <a:latin typeface="Arial" panose="020B0604020202020204" pitchFamily="34" charset="0"/>
                <a:ea typeface="Arial" panose="020B0604020202020204" pitchFamily="34" charset="0"/>
              </a:rPr>
              <a:t>óg</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cos</a:t>
            </a:r>
            <a:r>
              <a:rPr lang="es-BO" sz="2400" dirty="0" smtClean="0">
                <a:solidFill>
                  <a:srgbClr val="234D72"/>
                </a:solidFill>
                <a:latin typeface="Arial" panose="020B0604020202020204" pitchFamily="34" charset="0"/>
                <a:ea typeface="Arial" panose="020B0604020202020204" pitchFamily="34" charset="0"/>
              </a:rPr>
              <a:t>, </a:t>
            </a:r>
            <a:r>
              <a:rPr lang="es-BO" sz="2400" spc="-5" dirty="0" smtClean="0">
                <a:solidFill>
                  <a:srgbClr val="234D72"/>
                </a:solidFill>
                <a:latin typeface="Arial" panose="020B0604020202020204" pitchFamily="34" charset="0"/>
                <a:ea typeface="Arial" panose="020B0604020202020204" pitchFamily="34" charset="0"/>
              </a:rPr>
              <a:t>ps</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co</a:t>
            </a:r>
            <a:r>
              <a:rPr lang="es-BO" sz="2400" dirty="0" smtClean="0">
                <a:solidFill>
                  <a:srgbClr val="234D72"/>
                </a:solidFill>
                <a:latin typeface="Arial" panose="020B0604020202020204" pitchFamily="34" charset="0"/>
                <a:ea typeface="Arial" panose="020B0604020202020204" pitchFamily="34" charset="0"/>
              </a:rPr>
              <a:t>l</a:t>
            </a:r>
            <a:r>
              <a:rPr lang="es-BO" sz="2400" spc="-5" dirty="0" smtClean="0">
                <a:solidFill>
                  <a:srgbClr val="234D72"/>
                </a:solidFill>
                <a:latin typeface="Arial" panose="020B0604020202020204" pitchFamily="34" charset="0"/>
                <a:ea typeface="Arial" panose="020B0604020202020204" pitchFamily="34" charset="0"/>
              </a:rPr>
              <a:t>óg</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co</a:t>
            </a:r>
            <a:r>
              <a:rPr lang="es-BO" sz="2400" dirty="0" smtClean="0">
                <a:solidFill>
                  <a:srgbClr val="234D72"/>
                </a:solidFill>
                <a:latin typeface="Arial" panose="020B0604020202020204" pitchFamily="34" charset="0"/>
                <a:ea typeface="Arial" panose="020B0604020202020204" pitchFamily="34" charset="0"/>
              </a:rPr>
              <a:t>s y</a:t>
            </a:r>
            <a:r>
              <a:rPr lang="es-BO" sz="2400" spc="35" dirty="0">
                <a:solidFill>
                  <a:srgbClr val="234D72"/>
                </a:solidFill>
                <a:latin typeface="Arial" panose="020B0604020202020204" pitchFamily="34" charset="0"/>
                <a:ea typeface="Arial" panose="020B0604020202020204" pitchFamily="34" charset="0"/>
              </a:rPr>
              <a:t> </a:t>
            </a:r>
            <a:r>
              <a:rPr lang="es-BO" sz="2400" dirty="0" smtClean="0">
                <a:solidFill>
                  <a:srgbClr val="234D72"/>
                </a:solidFill>
                <a:latin typeface="Arial" panose="020B0604020202020204" pitchFamily="34" charset="0"/>
                <a:ea typeface="Arial" panose="020B0604020202020204" pitchFamily="34" charset="0"/>
              </a:rPr>
              <a:t>s</a:t>
            </a:r>
            <a:r>
              <a:rPr lang="es-BO" sz="2400" spc="-5" dirty="0" smtClean="0">
                <a:solidFill>
                  <a:srgbClr val="234D72"/>
                </a:solidFill>
                <a:latin typeface="Arial" panose="020B0604020202020204" pitchFamily="34" charset="0"/>
                <a:ea typeface="Arial" panose="020B0604020202020204" pitchFamily="34" charset="0"/>
              </a:rPr>
              <a:t>oc</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a</a:t>
            </a:r>
            <a:r>
              <a:rPr lang="es-BO" sz="2400" dirty="0" smtClean="0">
                <a:solidFill>
                  <a:srgbClr val="234D72"/>
                </a:solidFill>
                <a:latin typeface="Arial" panose="020B0604020202020204" pitchFamily="34" charset="0"/>
                <a:ea typeface="Arial" panose="020B0604020202020204" pitchFamily="34" charset="0"/>
              </a:rPr>
              <a:t>l</a:t>
            </a:r>
            <a:r>
              <a:rPr lang="es-BO" sz="2400" spc="-5" dirty="0" smtClean="0">
                <a:solidFill>
                  <a:srgbClr val="234D72"/>
                </a:solidFill>
                <a:latin typeface="Arial" panose="020B0604020202020204" pitchFamily="34" charset="0"/>
                <a:ea typeface="Arial" panose="020B0604020202020204" pitchFamily="34" charset="0"/>
              </a:rPr>
              <a:t>e</a:t>
            </a:r>
            <a:r>
              <a:rPr lang="es-BO" sz="2400" dirty="0" smtClean="0">
                <a:solidFill>
                  <a:srgbClr val="234D72"/>
                </a:solidFill>
                <a:latin typeface="Arial" panose="020B0604020202020204" pitchFamily="34" charset="0"/>
                <a:ea typeface="Arial" panose="020B0604020202020204" pitchFamily="34" charset="0"/>
              </a:rPr>
              <a:t>s</a:t>
            </a:r>
            <a:r>
              <a:rPr lang="es-BO" sz="2400" dirty="0">
                <a:solidFill>
                  <a:srgbClr val="426485"/>
                </a:solidFill>
                <a:latin typeface="Arial" panose="020B0604020202020204" pitchFamily="34" charset="0"/>
                <a:ea typeface="Arial" panose="020B0604020202020204" pitchFamily="34" charset="0"/>
              </a:rPr>
              <a:t>.</a:t>
            </a:r>
            <a:r>
              <a:rPr lang="es-BO" sz="2400" spc="100" dirty="0">
                <a:solidFill>
                  <a:srgbClr val="426485"/>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sto</a:t>
            </a:r>
            <a:r>
              <a:rPr lang="es-BO" sz="2400" spc="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se</a:t>
            </a:r>
            <a:r>
              <a:rPr lang="es-BO" sz="2400" spc="5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ha</a:t>
            </a:r>
            <a:r>
              <a:rPr lang="es-BO" sz="2400" spc="2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de</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in</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o m</a:t>
            </a:r>
            <a:r>
              <a:rPr lang="es-BO" sz="2400" spc="-5" dirty="0">
                <a:solidFill>
                  <a:srgbClr val="234D72"/>
                </a:solidFill>
                <a:latin typeface="Arial" panose="020B0604020202020204" pitchFamily="34" charset="0"/>
                <a:ea typeface="Arial" panose="020B0604020202020204" pitchFamily="34" charset="0"/>
              </a:rPr>
              <a:t>ode</a:t>
            </a:r>
            <a:r>
              <a:rPr lang="es-BO" sz="2400" dirty="0">
                <a:solidFill>
                  <a:srgbClr val="234D72"/>
                </a:solidFill>
                <a:latin typeface="Arial" panose="020B0604020202020204" pitchFamily="34" charset="0"/>
                <a:ea typeface="Arial" panose="020B0604020202020204" pitchFamily="34" charset="0"/>
              </a:rPr>
              <a:t>lo </a:t>
            </a:r>
            <a:r>
              <a:rPr lang="es-BO" sz="2400" dirty="0" err="1" smtClean="0">
                <a:solidFill>
                  <a:srgbClr val="234D72"/>
                </a:solidFill>
                <a:latin typeface="Arial" panose="020B0604020202020204" pitchFamily="34" charset="0"/>
                <a:ea typeface="Arial" panose="020B0604020202020204" pitchFamily="34" charset="0"/>
              </a:rPr>
              <a:t>bi</a:t>
            </a:r>
            <a:r>
              <a:rPr lang="es-BO" sz="2400" spc="-5" dirty="0" err="1" smtClean="0">
                <a:solidFill>
                  <a:srgbClr val="234D72"/>
                </a:solidFill>
                <a:latin typeface="Arial" panose="020B0604020202020204" pitchFamily="34" charset="0"/>
                <a:ea typeface="Arial" panose="020B0604020202020204" pitchFamily="34" charset="0"/>
              </a:rPr>
              <a:t>o</a:t>
            </a:r>
            <a:r>
              <a:rPr lang="es-BO" sz="2400" spc="-5" dirty="0" smtClean="0">
                <a:solidFill>
                  <a:srgbClr val="234D72"/>
                </a:solidFill>
                <a:latin typeface="Arial" panose="020B0604020202020204" pitchFamily="34" charset="0"/>
                <a:ea typeface="Arial" panose="020B0604020202020204" pitchFamily="34" charset="0"/>
              </a:rPr>
              <a:t>-</a:t>
            </a:r>
            <a:r>
              <a:rPr lang="es-BO" sz="2400" spc="-5" dirty="0" err="1" smtClean="0">
                <a:solidFill>
                  <a:srgbClr val="234D72"/>
                </a:solidFill>
                <a:latin typeface="Arial" panose="020B0604020202020204" pitchFamily="34" charset="0"/>
                <a:ea typeface="Arial" panose="020B0604020202020204" pitchFamily="34" charset="0"/>
              </a:rPr>
              <a:t>ps</a:t>
            </a:r>
            <a:r>
              <a:rPr lang="es-BO" sz="2400" dirty="0" err="1" smtClean="0">
                <a:solidFill>
                  <a:srgbClr val="234D72"/>
                </a:solidFill>
                <a:latin typeface="Arial" panose="020B0604020202020204" pitchFamily="34" charset="0"/>
                <a:ea typeface="Arial" panose="020B0604020202020204" pitchFamily="34" charset="0"/>
              </a:rPr>
              <a:t>i</a:t>
            </a:r>
            <a:r>
              <a:rPr lang="es-BO" sz="2400" spc="-5" dirty="0" err="1" smtClean="0">
                <a:solidFill>
                  <a:srgbClr val="234D72"/>
                </a:solidFill>
                <a:latin typeface="Arial" panose="020B0604020202020204" pitchFamily="34" charset="0"/>
                <a:ea typeface="Arial" panose="020B0604020202020204" pitchFamily="34" charset="0"/>
              </a:rPr>
              <a:t>co</a:t>
            </a:r>
            <a:r>
              <a:rPr lang="es-BO" sz="2400" spc="-5" dirty="0" smtClean="0">
                <a:solidFill>
                  <a:srgbClr val="234D72"/>
                </a:solidFill>
                <a:latin typeface="Arial" panose="020B0604020202020204" pitchFamily="34" charset="0"/>
                <a:ea typeface="Arial" panose="020B0604020202020204" pitchFamily="34" charset="0"/>
              </a:rPr>
              <a:t>-</a:t>
            </a:r>
            <a:r>
              <a:rPr lang="es-BO" sz="2400" dirty="0" smtClean="0">
                <a:solidFill>
                  <a:srgbClr val="234D72"/>
                </a:solidFill>
                <a:latin typeface="Arial" panose="020B0604020202020204" pitchFamily="34" charset="0"/>
                <a:ea typeface="Arial" panose="020B0604020202020204" pitchFamily="34" charset="0"/>
              </a:rPr>
              <a:t>s</a:t>
            </a:r>
            <a:r>
              <a:rPr lang="es-BO" sz="2400" spc="-5" dirty="0" smtClean="0">
                <a:solidFill>
                  <a:srgbClr val="234D72"/>
                </a:solidFill>
                <a:latin typeface="Arial" panose="020B0604020202020204" pitchFamily="34" charset="0"/>
                <a:ea typeface="Arial" panose="020B0604020202020204" pitchFamily="34" charset="0"/>
              </a:rPr>
              <a:t>oc</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a</a:t>
            </a:r>
            <a:r>
              <a:rPr lang="es-BO" sz="2400" dirty="0" smtClean="0">
                <a:solidFill>
                  <a:srgbClr val="234D72"/>
                </a:solidFill>
                <a:latin typeface="Arial" panose="020B0604020202020204" pitchFamily="34" charset="0"/>
                <a:ea typeface="Arial" panose="020B0604020202020204" pitchFamily="34" charset="0"/>
              </a:rPr>
              <a:t>l</a:t>
            </a:r>
            <a:r>
              <a:rPr lang="es-BO" sz="2400" dirty="0">
                <a:solidFill>
                  <a:srgbClr val="234D72"/>
                </a:solidFill>
                <a:latin typeface="Arial" panose="020B0604020202020204" pitchFamily="34" charset="0"/>
                <a:ea typeface="Arial" panose="020B0604020202020204" pitchFamily="34" charset="0"/>
              </a:rPr>
              <a:t>,</a:t>
            </a:r>
            <a:r>
              <a:rPr lang="es-BO" sz="2400" spc="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y</a:t>
            </a:r>
            <a:r>
              <a:rPr lang="es-BO" sz="2400" spc="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r</a:t>
            </a:r>
            <a:r>
              <a:rPr lang="es-BO" sz="2400" spc="-5" dirty="0">
                <a:solidFill>
                  <a:srgbClr val="234D72"/>
                </a:solidFill>
                <a:latin typeface="Arial" panose="020B0604020202020204" pitchFamily="34" charset="0"/>
                <a:ea typeface="Arial" panose="020B0604020202020204" pitchFamily="34" charset="0"/>
              </a:rPr>
              <a:t>esu</a:t>
            </a:r>
            <a:r>
              <a:rPr lang="es-BO" sz="2400" dirty="0">
                <a:solidFill>
                  <a:srgbClr val="234D72"/>
                </a:solidFill>
                <a:latin typeface="Arial" panose="020B0604020202020204" pitchFamily="34" charset="0"/>
                <a:ea typeface="Arial" panose="020B0604020202020204" pitchFamily="34" charset="0"/>
              </a:rPr>
              <a:t>lta</a:t>
            </a:r>
            <a:r>
              <a:rPr lang="es-BO" sz="2400" spc="5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e</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e</a:t>
            </a:r>
            <a:r>
              <a:rPr lang="es-BO" sz="2400" spc="-5" dirty="0">
                <a:solidFill>
                  <a:srgbClr val="234D72"/>
                </a:solidFill>
                <a:latin typeface="Arial" panose="020B0604020202020204" pitchFamily="34" charset="0"/>
                <a:ea typeface="Arial" panose="020B0604020202020204" pitchFamily="34" charset="0"/>
              </a:rPr>
              <a:t>sp</a:t>
            </a:r>
            <a:r>
              <a:rPr lang="es-BO" sz="2400" dirty="0">
                <a:solidFill>
                  <a:srgbClr val="234D72"/>
                </a:solidFill>
                <a:latin typeface="Arial" panose="020B0604020202020204" pitchFamily="34" charset="0"/>
                <a:ea typeface="Arial" panose="020B0604020202020204" pitchFamily="34" charset="0"/>
              </a:rPr>
              <a:t>e</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l </a:t>
            </a:r>
            <a:r>
              <a:rPr lang="es-BO" sz="2400" spc="14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mpo</a:t>
            </a:r>
            <a:r>
              <a:rPr lang="es-BO" sz="2400" dirty="0">
                <a:solidFill>
                  <a:srgbClr val="234D72"/>
                </a:solidFill>
                <a:latin typeface="Arial" panose="020B0604020202020204" pitchFamily="34" charset="0"/>
                <a:ea typeface="Arial" panose="020B0604020202020204" pitchFamily="34" charset="0"/>
              </a:rPr>
              <a:t>r</a:t>
            </a:r>
            <a:r>
              <a:rPr lang="es-BO" sz="2400" spc="-5" dirty="0">
                <a:solidFill>
                  <a:srgbClr val="234D72"/>
                </a:solidFill>
                <a:latin typeface="Arial" panose="020B0604020202020204" pitchFamily="34" charset="0"/>
                <a:ea typeface="Arial" panose="020B0604020202020204" pitchFamily="34" charset="0"/>
              </a:rPr>
              <a:t>t</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nc</a:t>
            </a:r>
            <a:r>
              <a:rPr lang="es-BO" sz="2400" dirty="0">
                <a:solidFill>
                  <a:srgbClr val="234D72"/>
                </a:solidFill>
                <a:latin typeface="Arial" panose="020B0604020202020204" pitchFamily="34" charset="0"/>
                <a:ea typeface="Arial" panose="020B0604020202020204" pitchFamily="34" charset="0"/>
              </a:rPr>
              <a:t>ia</a:t>
            </a:r>
            <a:r>
              <a:rPr lang="es-BO" sz="2400" spc="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 h</a:t>
            </a:r>
            <a:r>
              <a:rPr lang="es-BO" sz="2400" spc="-5" dirty="0">
                <a:solidFill>
                  <a:srgbClr val="234D72"/>
                </a:solidFill>
                <a:latin typeface="Arial" panose="020B0604020202020204" pitchFamily="34" charset="0"/>
                <a:ea typeface="Arial" panose="020B0604020202020204" pitchFamily="34" charset="0"/>
              </a:rPr>
              <a:t>or</a:t>
            </a:r>
            <a:r>
              <a:rPr lang="es-BO" sz="2400" dirty="0">
                <a:solidFill>
                  <a:srgbClr val="234D72"/>
                </a:solidFill>
                <a:latin typeface="Arial" panose="020B0604020202020204" pitchFamily="34" charset="0"/>
                <a:ea typeface="Arial" panose="020B0604020202020204" pitchFamily="34" charset="0"/>
              </a:rPr>
              <a:t>a</a:t>
            </a:r>
            <a:r>
              <a:rPr lang="es-BO" sz="2400" spc="7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de</a:t>
            </a:r>
            <a:r>
              <a:rPr lang="es-BO" sz="2400" spc="10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di</a:t>
            </a:r>
            <a:r>
              <a:rPr lang="es-BO" sz="2400" spc="-5" dirty="0">
                <a:solidFill>
                  <a:srgbClr val="234D72"/>
                </a:solidFill>
                <a:latin typeface="Arial" panose="020B0604020202020204" pitchFamily="34" charset="0"/>
                <a:ea typeface="Arial" panose="020B0604020202020204" pitchFamily="34" charset="0"/>
              </a:rPr>
              <a:t>seña</a:t>
            </a:r>
            <a:r>
              <a:rPr lang="es-BO" sz="2400" dirty="0">
                <a:solidFill>
                  <a:srgbClr val="234D72"/>
                </a:solidFill>
                <a:latin typeface="Arial" panose="020B0604020202020204" pitchFamily="34" charset="0"/>
                <a:ea typeface="Arial" panose="020B0604020202020204" pitchFamily="34" charset="0"/>
              </a:rPr>
              <a:t>r</a:t>
            </a:r>
            <a:r>
              <a:rPr lang="es-BO" sz="2400" spc="4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inter</a:t>
            </a:r>
            <a:r>
              <a:rPr lang="es-BO" sz="2400" spc="-5" dirty="0">
                <a:solidFill>
                  <a:srgbClr val="234D72"/>
                </a:solidFill>
                <a:latin typeface="Arial" panose="020B0604020202020204" pitchFamily="34" charset="0"/>
                <a:ea typeface="Arial" panose="020B0604020202020204" pitchFamily="34" charset="0"/>
              </a:rPr>
              <a:t>ve</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e</a:t>
            </a:r>
            <a:r>
              <a:rPr lang="es-BO" sz="2400" spc="-25" dirty="0">
                <a:solidFill>
                  <a:srgbClr val="234D72"/>
                </a:solidFill>
                <a:latin typeface="Arial" panose="020B0604020202020204" pitchFamily="34" charset="0"/>
                <a:ea typeface="Arial" panose="020B0604020202020204" pitchFamily="34" charset="0"/>
              </a:rPr>
              <a:t>f</a:t>
            </a:r>
            <a:r>
              <a:rPr lang="es-BO" sz="2400" spc="-5" dirty="0">
                <a:solidFill>
                  <a:srgbClr val="234D72"/>
                </a:solidFill>
                <a:latin typeface="Arial" panose="020B0604020202020204" pitchFamily="34" charset="0"/>
                <a:ea typeface="Arial" panose="020B0604020202020204" pitchFamily="34" charset="0"/>
              </a:rPr>
              <a:t>ec</a:t>
            </a:r>
            <a:r>
              <a:rPr lang="es-BO" sz="2400" dirty="0">
                <a:solidFill>
                  <a:srgbClr val="234D72"/>
                </a:solidFill>
                <a:latin typeface="Arial" panose="020B0604020202020204" pitchFamily="34" charset="0"/>
                <a:ea typeface="Arial" panose="020B0604020202020204" pitchFamily="34" charset="0"/>
              </a:rPr>
              <a:t>ti</a:t>
            </a:r>
            <a:r>
              <a:rPr lang="es-BO" sz="2400" spc="-5" dirty="0">
                <a:solidFill>
                  <a:srgbClr val="234D72"/>
                </a:solidFill>
                <a:latin typeface="Arial" panose="020B0604020202020204" pitchFamily="34" charset="0"/>
                <a:ea typeface="Arial" panose="020B0604020202020204" pitchFamily="34" charset="0"/>
              </a:rPr>
              <a:t>v</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s</a:t>
            </a:r>
            <a:r>
              <a:rPr lang="es-BO" dirty="0">
                <a:solidFill>
                  <a:srgbClr val="234D72"/>
                </a:solidFill>
                <a:latin typeface="Arial" panose="020B0604020202020204" pitchFamily="34" charset="0"/>
                <a:ea typeface="Arial" panose="020B0604020202020204" pitchFamily="34" charset="0"/>
              </a:rPr>
              <a:t>.</a:t>
            </a:r>
            <a:endParaRPr lang="es-BO" dirty="0"/>
          </a:p>
        </p:txBody>
      </p:sp>
      <p:pic>
        <p:nvPicPr>
          <p:cNvPr id="4" name="Imagen 3"/>
          <p:cNvPicPr/>
          <p:nvPr/>
        </p:nvPicPr>
        <p:blipFill rotWithShape="1">
          <a:blip r:embed="rId2"/>
          <a:srcRect l="36924" t="33404" r="36827" b="25422"/>
          <a:stretch/>
        </p:blipFill>
        <p:spPr bwMode="auto">
          <a:xfrm>
            <a:off x="6404597" y="2114483"/>
            <a:ext cx="5463749" cy="3935259"/>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19285299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CuadroTexto 7">
            <a:extLst>
              <a:ext uri="{FF2B5EF4-FFF2-40B4-BE49-F238E27FC236}">
                <a16:creationId xmlns="" xmlns:a16="http://schemas.microsoft.com/office/drawing/2014/main" id="{F66A45B5-0CC0-4CEE-90C8-F2C3AFE95E30}"/>
              </a:ext>
            </a:extLst>
          </p:cNvPr>
          <p:cNvSpPr txBox="1"/>
          <p:nvPr/>
        </p:nvSpPr>
        <p:spPr>
          <a:xfrm>
            <a:off x="345440" y="815926"/>
            <a:ext cx="10901679" cy="1077218"/>
          </a:xfrm>
          <a:prstGeom prst="rect">
            <a:avLst/>
          </a:prstGeom>
          <a:noFill/>
        </p:spPr>
        <p:txBody>
          <a:bodyPr wrap="square" rtlCol="0">
            <a:spAutoFit/>
          </a:bodyPr>
          <a:lstStyle/>
          <a:p>
            <a:pPr defTabSz="914400"/>
            <a:r>
              <a:rPr lang="es-BO" sz="3200" b="1" dirty="0"/>
              <a:t>Problemas de salud mental en niños y adolescentes con discapacidad intelectual</a:t>
            </a:r>
          </a:p>
        </p:txBody>
      </p:sp>
      <p:sp>
        <p:nvSpPr>
          <p:cNvPr id="9" name="CuadroTexto 8">
            <a:extLst>
              <a:ext uri="{FF2B5EF4-FFF2-40B4-BE49-F238E27FC236}">
                <a16:creationId xmlns="" xmlns:a16="http://schemas.microsoft.com/office/drawing/2014/main" id="{869B8CB9-4910-45DB-AB7D-B4360ABF7BFD}"/>
              </a:ext>
            </a:extLst>
          </p:cNvPr>
          <p:cNvSpPr txBox="1"/>
          <p:nvPr/>
        </p:nvSpPr>
        <p:spPr>
          <a:xfrm>
            <a:off x="5213857" y="2356466"/>
            <a:ext cx="2430798" cy="369332"/>
          </a:xfrm>
          <a:prstGeom prst="rect">
            <a:avLst/>
          </a:prstGeom>
          <a:noFill/>
        </p:spPr>
        <p:txBody>
          <a:bodyPr wrap="square" rtlCol="0">
            <a:spAutoFit/>
          </a:bodyPr>
          <a:lstStyle/>
          <a:p>
            <a:pPr defTabSz="914400"/>
            <a:r>
              <a:rPr lang="es-BO" b="1" dirty="0">
                <a:solidFill>
                  <a:prstClr val="black"/>
                </a:solidFill>
              </a:rPr>
              <a:t>Factores sociales</a:t>
            </a:r>
          </a:p>
        </p:txBody>
      </p:sp>
      <p:sp>
        <p:nvSpPr>
          <p:cNvPr id="10" name="CuadroTexto 9">
            <a:extLst>
              <a:ext uri="{FF2B5EF4-FFF2-40B4-BE49-F238E27FC236}">
                <a16:creationId xmlns="" xmlns:a16="http://schemas.microsoft.com/office/drawing/2014/main" id="{35ADB83F-89B0-41A9-8BE4-E48553FDD7F8}"/>
              </a:ext>
            </a:extLst>
          </p:cNvPr>
          <p:cNvSpPr txBox="1"/>
          <p:nvPr/>
        </p:nvSpPr>
        <p:spPr>
          <a:xfrm>
            <a:off x="7790589" y="3032140"/>
            <a:ext cx="2430798" cy="369332"/>
          </a:xfrm>
          <a:prstGeom prst="rect">
            <a:avLst/>
          </a:prstGeom>
          <a:noFill/>
        </p:spPr>
        <p:txBody>
          <a:bodyPr wrap="square" rtlCol="0">
            <a:spAutoFit/>
          </a:bodyPr>
          <a:lstStyle/>
          <a:p>
            <a:pPr defTabSz="914400"/>
            <a:r>
              <a:rPr lang="es-BO" b="1" dirty="0">
                <a:solidFill>
                  <a:prstClr val="black"/>
                </a:solidFill>
              </a:rPr>
              <a:t>Factores Psicológicos</a:t>
            </a:r>
          </a:p>
        </p:txBody>
      </p:sp>
      <p:sp>
        <p:nvSpPr>
          <p:cNvPr id="11" name="CuadroTexto 10">
            <a:extLst>
              <a:ext uri="{FF2B5EF4-FFF2-40B4-BE49-F238E27FC236}">
                <a16:creationId xmlns="" xmlns:a16="http://schemas.microsoft.com/office/drawing/2014/main" id="{D2B4DAF6-CCAF-42A8-87CC-AF673632CBDF}"/>
              </a:ext>
            </a:extLst>
          </p:cNvPr>
          <p:cNvSpPr txBox="1"/>
          <p:nvPr/>
        </p:nvSpPr>
        <p:spPr>
          <a:xfrm>
            <a:off x="8308429" y="3766045"/>
            <a:ext cx="2430798" cy="369332"/>
          </a:xfrm>
          <a:prstGeom prst="rect">
            <a:avLst/>
          </a:prstGeom>
          <a:noFill/>
        </p:spPr>
        <p:txBody>
          <a:bodyPr wrap="square" rtlCol="0">
            <a:spAutoFit/>
          </a:bodyPr>
          <a:lstStyle/>
          <a:p>
            <a:pPr defTabSz="914400"/>
            <a:r>
              <a:rPr lang="es-BO" dirty="0">
                <a:solidFill>
                  <a:prstClr val="black"/>
                </a:solidFill>
              </a:rPr>
              <a:t>Disfunciones cerebrales</a:t>
            </a:r>
          </a:p>
        </p:txBody>
      </p:sp>
      <p:sp>
        <p:nvSpPr>
          <p:cNvPr id="12" name="CuadroTexto 11">
            <a:extLst>
              <a:ext uri="{FF2B5EF4-FFF2-40B4-BE49-F238E27FC236}">
                <a16:creationId xmlns="" xmlns:a16="http://schemas.microsoft.com/office/drawing/2014/main" id="{5BBC3C2F-E992-412A-AC3B-E655F998AAE1}"/>
              </a:ext>
            </a:extLst>
          </p:cNvPr>
          <p:cNvSpPr txBox="1"/>
          <p:nvPr/>
        </p:nvSpPr>
        <p:spPr>
          <a:xfrm>
            <a:off x="8610920" y="4390940"/>
            <a:ext cx="3220934" cy="369332"/>
          </a:xfrm>
          <a:prstGeom prst="rect">
            <a:avLst/>
          </a:prstGeom>
          <a:noFill/>
        </p:spPr>
        <p:txBody>
          <a:bodyPr wrap="square" rtlCol="0">
            <a:spAutoFit/>
          </a:bodyPr>
          <a:lstStyle/>
          <a:p>
            <a:pPr defTabSz="914400"/>
            <a:r>
              <a:rPr lang="es-BO" dirty="0">
                <a:solidFill>
                  <a:prstClr val="black"/>
                </a:solidFill>
              </a:rPr>
              <a:t>Dificultades de la comunicación</a:t>
            </a:r>
          </a:p>
        </p:txBody>
      </p:sp>
      <p:sp>
        <p:nvSpPr>
          <p:cNvPr id="13" name="CuadroTexto 12">
            <a:extLst>
              <a:ext uri="{FF2B5EF4-FFF2-40B4-BE49-F238E27FC236}">
                <a16:creationId xmlns="" xmlns:a16="http://schemas.microsoft.com/office/drawing/2014/main" id="{93A8485D-8C8A-492C-ADAC-44306A6C3B95}"/>
              </a:ext>
            </a:extLst>
          </p:cNvPr>
          <p:cNvSpPr txBox="1"/>
          <p:nvPr/>
        </p:nvSpPr>
        <p:spPr>
          <a:xfrm>
            <a:off x="8610920" y="5124845"/>
            <a:ext cx="2430798" cy="369332"/>
          </a:xfrm>
          <a:prstGeom prst="rect">
            <a:avLst/>
          </a:prstGeom>
          <a:noFill/>
        </p:spPr>
        <p:txBody>
          <a:bodyPr wrap="square" rtlCol="0">
            <a:spAutoFit/>
          </a:bodyPr>
          <a:lstStyle/>
          <a:p>
            <a:pPr defTabSz="914400"/>
            <a:r>
              <a:rPr lang="es-BO" dirty="0">
                <a:solidFill>
                  <a:prstClr val="black"/>
                </a:solidFill>
              </a:rPr>
              <a:t>Déficits sensoriales</a:t>
            </a:r>
          </a:p>
        </p:txBody>
      </p:sp>
      <p:sp>
        <p:nvSpPr>
          <p:cNvPr id="14" name="CuadroTexto 13">
            <a:extLst>
              <a:ext uri="{FF2B5EF4-FFF2-40B4-BE49-F238E27FC236}">
                <a16:creationId xmlns="" xmlns:a16="http://schemas.microsoft.com/office/drawing/2014/main" id="{C803F9F6-A5A1-4557-ACE0-A5A39BAE45D2}"/>
              </a:ext>
            </a:extLst>
          </p:cNvPr>
          <p:cNvSpPr txBox="1"/>
          <p:nvPr/>
        </p:nvSpPr>
        <p:spPr>
          <a:xfrm>
            <a:off x="1305952" y="3208496"/>
            <a:ext cx="2430798" cy="369332"/>
          </a:xfrm>
          <a:prstGeom prst="rect">
            <a:avLst/>
          </a:prstGeom>
          <a:noFill/>
        </p:spPr>
        <p:txBody>
          <a:bodyPr wrap="square" rtlCol="0">
            <a:spAutoFit/>
          </a:bodyPr>
          <a:lstStyle/>
          <a:p>
            <a:pPr defTabSz="914400"/>
            <a:r>
              <a:rPr lang="es-BO" b="1" dirty="0">
                <a:solidFill>
                  <a:prstClr val="black"/>
                </a:solidFill>
              </a:rPr>
              <a:t>Factores biológicos</a:t>
            </a:r>
          </a:p>
        </p:txBody>
      </p:sp>
      <p:sp>
        <p:nvSpPr>
          <p:cNvPr id="15" name="CuadroTexto 14">
            <a:extLst>
              <a:ext uri="{FF2B5EF4-FFF2-40B4-BE49-F238E27FC236}">
                <a16:creationId xmlns="" xmlns:a16="http://schemas.microsoft.com/office/drawing/2014/main" id="{889F0557-2AA4-4A2A-AC92-3F4D07290720}"/>
              </a:ext>
            </a:extLst>
          </p:cNvPr>
          <p:cNvSpPr txBox="1"/>
          <p:nvPr/>
        </p:nvSpPr>
        <p:spPr>
          <a:xfrm>
            <a:off x="7404333" y="5807190"/>
            <a:ext cx="3176385" cy="369332"/>
          </a:xfrm>
          <a:prstGeom prst="rect">
            <a:avLst/>
          </a:prstGeom>
          <a:noFill/>
        </p:spPr>
        <p:txBody>
          <a:bodyPr wrap="square" rtlCol="0">
            <a:spAutoFit/>
          </a:bodyPr>
          <a:lstStyle/>
          <a:p>
            <a:pPr defTabSz="914400"/>
            <a:r>
              <a:rPr lang="es-BO" dirty="0">
                <a:solidFill>
                  <a:prstClr val="black"/>
                </a:solidFill>
              </a:rPr>
              <a:t>Afrontamiento disfuncional</a:t>
            </a:r>
          </a:p>
        </p:txBody>
      </p:sp>
      <p:sp>
        <p:nvSpPr>
          <p:cNvPr id="16" name="CuadroTexto 15">
            <a:extLst>
              <a:ext uri="{FF2B5EF4-FFF2-40B4-BE49-F238E27FC236}">
                <a16:creationId xmlns="" xmlns:a16="http://schemas.microsoft.com/office/drawing/2014/main" id="{B132B583-1B21-410E-BCAA-8AF3CD3FEB03}"/>
              </a:ext>
            </a:extLst>
          </p:cNvPr>
          <p:cNvSpPr txBox="1"/>
          <p:nvPr/>
        </p:nvSpPr>
        <p:spPr>
          <a:xfrm>
            <a:off x="1305952" y="4198077"/>
            <a:ext cx="2430798" cy="369332"/>
          </a:xfrm>
          <a:prstGeom prst="rect">
            <a:avLst/>
          </a:prstGeom>
          <a:noFill/>
        </p:spPr>
        <p:txBody>
          <a:bodyPr wrap="square" rtlCol="0">
            <a:spAutoFit/>
          </a:bodyPr>
          <a:lstStyle/>
          <a:p>
            <a:pPr defTabSz="914400"/>
            <a:r>
              <a:rPr lang="es-BO" dirty="0">
                <a:solidFill>
                  <a:prstClr val="black"/>
                </a:solidFill>
              </a:rPr>
              <a:t>Factores tóxicos</a:t>
            </a:r>
          </a:p>
        </p:txBody>
      </p:sp>
      <p:sp>
        <p:nvSpPr>
          <p:cNvPr id="17" name="CuadroTexto 16">
            <a:extLst>
              <a:ext uri="{FF2B5EF4-FFF2-40B4-BE49-F238E27FC236}">
                <a16:creationId xmlns="" xmlns:a16="http://schemas.microsoft.com/office/drawing/2014/main" id="{8A4C0714-12B7-4792-9AA4-525DEDB4A0C1}"/>
              </a:ext>
            </a:extLst>
          </p:cNvPr>
          <p:cNvSpPr txBox="1"/>
          <p:nvPr/>
        </p:nvSpPr>
        <p:spPr>
          <a:xfrm>
            <a:off x="1481400" y="5075565"/>
            <a:ext cx="2430798" cy="369332"/>
          </a:xfrm>
          <a:prstGeom prst="rect">
            <a:avLst/>
          </a:prstGeom>
          <a:noFill/>
        </p:spPr>
        <p:txBody>
          <a:bodyPr wrap="square" rtlCol="0">
            <a:spAutoFit/>
          </a:bodyPr>
          <a:lstStyle/>
          <a:p>
            <a:pPr defTabSz="914400"/>
            <a:r>
              <a:rPr lang="es-BO" dirty="0">
                <a:solidFill>
                  <a:prstClr val="black"/>
                </a:solidFill>
              </a:rPr>
              <a:t>Factores médicos</a:t>
            </a:r>
          </a:p>
        </p:txBody>
      </p:sp>
      <p:sp>
        <p:nvSpPr>
          <p:cNvPr id="18" name="CuadroTexto 17">
            <a:extLst>
              <a:ext uri="{FF2B5EF4-FFF2-40B4-BE49-F238E27FC236}">
                <a16:creationId xmlns="" xmlns:a16="http://schemas.microsoft.com/office/drawing/2014/main" id="{F48FB520-B267-4AF4-96B8-944F26E5622F}"/>
              </a:ext>
            </a:extLst>
          </p:cNvPr>
          <p:cNvSpPr txBox="1"/>
          <p:nvPr/>
        </p:nvSpPr>
        <p:spPr>
          <a:xfrm>
            <a:off x="2356870" y="5857408"/>
            <a:ext cx="2430798" cy="369332"/>
          </a:xfrm>
          <a:prstGeom prst="rect">
            <a:avLst/>
          </a:prstGeom>
          <a:noFill/>
        </p:spPr>
        <p:txBody>
          <a:bodyPr wrap="square" rtlCol="0">
            <a:spAutoFit/>
          </a:bodyPr>
          <a:lstStyle/>
          <a:p>
            <a:pPr defTabSz="914400"/>
            <a:r>
              <a:rPr lang="es-BO" dirty="0">
                <a:solidFill>
                  <a:prstClr val="black"/>
                </a:solidFill>
              </a:rPr>
              <a:t>Factores genéticos</a:t>
            </a:r>
          </a:p>
        </p:txBody>
      </p:sp>
      <p:pic>
        <p:nvPicPr>
          <p:cNvPr id="1030" name="Picture 6" descr="Gráfico Ascendente Gráficos De - Imagen gratis en Pixabay - Pixabay">
            <a:extLst>
              <a:ext uri="{FF2B5EF4-FFF2-40B4-BE49-F238E27FC236}">
                <a16:creationId xmlns="" xmlns:a16="http://schemas.microsoft.com/office/drawing/2014/main" id="{9D362E8B-63E6-4133-A16D-FD05A47347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14408" y="3429000"/>
            <a:ext cx="3368220" cy="22444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64115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74320" y="396240"/>
            <a:ext cx="11230292" cy="6238240"/>
          </a:xfrm>
        </p:spPr>
        <p:txBody>
          <a:bodyPr>
            <a:normAutofit/>
          </a:bodyPr>
          <a:lstStyle/>
          <a:p>
            <a:pPr marL="68580" marR="397510" indent="6350" algn="just">
              <a:lnSpc>
                <a:spcPct val="107000"/>
              </a:lnSpc>
            </a:pPr>
            <a:endParaRPr lang="es-BO" spc="-5" dirty="0" smtClean="0">
              <a:solidFill>
                <a:srgbClr val="234D72"/>
              </a:solidFill>
              <a:latin typeface="Arial" panose="020B0604020202020204" pitchFamily="34" charset="0"/>
              <a:ea typeface="Arial" panose="020B0604020202020204" pitchFamily="34" charset="0"/>
            </a:endParaRPr>
          </a:p>
          <a:p>
            <a:pPr marL="68580" marR="397510" indent="6350" algn="just">
              <a:lnSpc>
                <a:spcPct val="107000"/>
              </a:lnSpc>
            </a:pPr>
            <a:r>
              <a:rPr lang="es-BO" sz="2000" dirty="0" smtClean="0">
                <a:solidFill>
                  <a:srgbClr val="234D72"/>
                </a:solidFill>
                <a:latin typeface="Arial" panose="020B0604020202020204" pitchFamily="34" charset="0"/>
                <a:ea typeface="Arial" panose="020B0604020202020204" pitchFamily="34" charset="0"/>
              </a:rPr>
              <a:t>Las</a:t>
            </a:r>
            <a:r>
              <a:rPr lang="es-BO" sz="2000" spc="60" dirty="0" smtClean="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lte</a:t>
            </a:r>
            <a:r>
              <a:rPr lang="es-BO" sz="2000" b="1" spc="-5" dirty="0">
                <a:solidFill>
                  <a:srgbClr val="234D72"/>
                </a:solidFill>
                <a:latin typeface="Arial" panose="020B0604020202020204" pitchFamily="34" charset="0"/>
                <a:ea typeface="Arial" panose="020B0604020202020204" pitchFamily="34" charset="0"/>
              </a:rPr>
              <a:t>rac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n</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 bi</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óg</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ca</a:t>
            </a:r>
            <a:r>
              <a:rPr lang="es-BO" sz="2000" b="1" dirty="0">
                <a:solidFill>
                  <a:srgbClr val="234D72"/>
                </a:solidFill>
                <a:latin typeface="Arial" panose="020B0604020202020204" pitchFamily="34" charset="0"/>
                <a:ea typeface="Arial" panose="020B0604020202020204" pitchFamily="34" charset="0"/>
              </a:rPr>
              <a:t>s</a:t>
            </a:r>
            <a:r>
              <a:rPr lang="es-BO" sz="2000" b="1" spc="21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q</a:t>
            </a:r>
            <a:r>
              <a:rPr lang="es-BO" sz="2000" spc="-5" dirty="0">
                <a:solidFill>
                  <a:srgbClr val="234D72"/>
                </a:solidFill>
                <a:latin typeface="Arial" panose="020B0604020202020204" pitchFamily="34" charset="0"/>
                <a:ea typeface="Arial" panose="020B0604020202020204" pitchFamily="34" charset="0"/>
              </a:rPr>
              <a:t>u</a:t>
            </a:r>
            <a:r>
              <a:rPr lang="es-BO" sz="2000" dirty="0">
                <a:solidFill>
                  <a:srgbClr val="234D72"/>
                </a:solidFill>
                <a:latin typeface="Arial" panose="020B0604020202020204" pitchFamily="34" charset="0"/>
                <a:ea typeface="Arial" panose="020B0604020202020204" pitchFamily="34" charset="0"/>
              </a:rPr>
              <a:t>e</a:t>
            </a:r>
            <a:r>
              <a:rPr lang="es-BO" sz="2000" spc="27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ge</a:t>
            </a:r>
            <a:r>
              <a:rPr lang="es-BO" sz="2000" dirty="0">
                <a:solidFill>
                  <a:srgbClr val="234D72"/>
                </a:solidFill>
                <a:latin typeface="Arial" panose="020B0604020202020204" pitchFamily="34" charset="0"/>
                <a:ea typeface="Arial" panose="020B0604020202020204" pitchFamily="34" charset="0"/>
              </a:rPr>
              <a:t>n</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r</a:t>
            </a:r>
            <a:r>
              <a:rPr lang="es-BO" sz="2000" spc="-5" dirty="0">
                <a:solidFill>
                  <a:srgbClr val="234D72"/>
                </a:solidFill>
                <a:latin typeface="Arial" panose="020B0604020202020204" pitchFamily="34" charset="0"/>
                <a:ea typeface="Arial" panose="020B0604020202020204" pitchFamily="34" charset="0"/>
              </a:rPr>
              <a:t>a</a:t>
            </a:r>
            <a:r>
              <a:rPr lang="es-BO" sz="2000" dirty="0">
                <a:solidFill>
                  <a:srgbClr val="234D72"/>
                </a:solidFill>
                <a:latin typeface="Arial" panose="020B0604020202020204" pitchFamily="34" charset="0"/>
                <a:ea typeface="Arial" panose="020B0604020202020204" pitchFamily="34" charset="0"/>
              </a:rPr>
              <a:t>n </a:t>
            </a:r>
            <a:r>
              <a:rPr lang="es-BO" sz="2000" spc="19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un</a:t>
            </a:r>
            <a:r>
              <a:rPr lang="es-BO" sz="2000" dirty="0">
                <a:solidFill>
                  <a:srgbClr val="234D72"/>
                </a:solidFill>
                <a:latin typeface="Arial" panose="020B0604020202020204" pitchFamily="34" charset="0"/>
                <a:ea typeface="Arial" panose="020B0604020202020204" pitchFamily="34" charset="0"/>
              </a:rPr>
              <a:t>a</a:t>
            </a:r>
            <a:r>
              <a:rPr lang="es-BO" sz="2000" spc="24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di</a:t>
            </a:r>
            <a:r>
              <a:rPr lang="es-BO" sz="2000" spc="-5" dirty="0">
                <a:solidFill>
                  <a:srgbClr val="234D72"/>
                </a:solidFill>
                <a:latin typeface="Arial" panose="020B0604020202020204" pitchFamily="34" charset="0"/>
                <a:ea typeface="Arial" panose="020B0604020202020204" pitchFamily="34" charset="0"/>
              </a:rPr>
              <a:t>scapac</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da</a:t>
            </a:r>
            <a:r>
              <a:rPr lang="es-BO" sz="2000" dirty="0">
                <a:solidFill>
                  <a:srgbClr val="234D72"/>
                </a:solidFill>
                <a:latin typeface="Arial" panose="020B0604020202020204" pitchFamily="34" charset="0"/>
                <a:ea typeface="Arial" panose="020B0604020202020204" pitchFamily="34" charset="0"/>
              </a:rPr>
              <a:t>d</a:t>
            </a:r>
            <a:r>
              <a:rPr lang="es-BO" sz="2000" spc="26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intel</a:t>
            </a:r>
            <a:r>
              <a:rPr lang="es-BO" sz="2000" spc="-5" dirty="0">
                <a:solidFill>
                  <a:srgbClr val="234D72"/>
                </a:solidFill>
                <a:latin typeface="Arial" panose="020B0604020202020204" pitchFamily="34" charset="0"/>
                <a:ea typeface="Arial" panose="020B0604020202020204" pitchFamily="34" charset="0"/>
              </a:rPr>
              <a:t>ec</a:t>
            </a:r>
            <a:r>
              <a:rPr lang="es-BO" sz="2000" dirty="0">
                <a:solidFill>
                  <a:srgbClr val="234D72"/>
                </a:solidFill>
                <a:latin typeface="Arial" panose="020B0604020202020204" pitchFamily="34" charset="0"/>
                <a:ea typeface="Arial" panose="020B0604020202020204" pitchFamily="34" charset="0"/>
              </a:rPr>
              <a:t>t</a:t>
            </a:r>
            <a:r>
              <a:rPr lang="es-BO" sz="2000" spc="-5" dirty="0">
                <a:solidFill>
                  <a:srgbClr val="234D72"/>
                </a:solidFill>
                <a:latin typeface="Arial" panose="020B0604020202020204" pitchFamily="34" charset="0"/>
                <a:ea typeface="Arial" panose="020B0604020202020204" pitchFamily="34" charset="0"/>
              </a:rPr>
              <a:t>ua</a:t>
            </a:r>
            <a:r>
              <a:rPr lang="es-BO" sz="2000" dirty="0">
                <a:solidFill>
                  <a:srgbClr val="234D72"/>
                </a:solidFill>
                <a:latin typeface="Arial" panose="020B0604020202020204" pitchFamily="34" charset="0"/>
                <a:ea typeface="Arial" panose="020B0604020202020204" pitchFamily="34" charset="0"/>
              </a:rPr>
              <a:t>l </a:t>
            </a:r>
            <a:r>
              <a:rPr lang="es-BO" sz="2000" spc="-5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s</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n</a:t>
            </a:r>
            <a:r>
              <a:rPr lang="es-BO" sz="2000" spc="25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a</a:t>
            </a:r>
            <a:r>
              <a:rPr lang="es-BO" sz="2000" spc="17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 v</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z</a:t>
            </a:r>
            <a:r>
              <a:rPr lang="es-BO" sz="2000" spc="6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f</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t</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res</a:t>
            </a:r>
            <a:r>
              <a:rPr lang="es-BO" sz="2000" spc="9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a:t>
            </a:r>
            <a:r>
              <a:rPr lang="es-BO" sz="2000" spc="14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vul</a:t>
            </a:r>
            <a:r>
              <a:rPr lang="es-BO" sz="2000" spc="-5" dirty="0">
                <a:solidFill>
                  <a:srgbClr val="234D72"/>
                </a:solidFill>
                <a:latin typeface="Arial" panose="020B0604020202020204" pitchFamily="34" charset="0"/>
                <a:ea typeface="Arial" panose="020B0604020202020204" pitchFamily="34" charset="0"/>
              </a:rPr>
              <a:t>ne</a:t>
            </a:r>
            <a:r>
              <a:rPr lang="es-BO" sz="2000" dirty="0">
                <a:solidFill>
                  <a:srgbClr val="234D72"/>
                </a:solidFill>
                <a:latin typeface="Arial" panose="020B0604020202020204" pitchFamily="34" charset="0"/>
                <a:ea typeface="Arial" panose="020B0604020202020204" pitchFamily="34" charset="0"/>
              </a:rPr>
              <a:t>ra</a:t>
            </a:r>
            <a:r>
              <a:rPr lang="es-BO" sz="2000" spc="-5" dirty="0">
                <a:solidFill>
                  <a:srgbClr val="234D72"/>
                </a:solidFill>
                <a:latin typeface="Arial" panose="020B0604020202020204" pitchFamily="34" charset="0"/>
                <a:ea typeface="Arial" panose="020B0604020202020204" pitchFamily="34" charset="0"/>
              </a:rPr>
              <a:t>b</a:t>
            </a:r>
            <a:r>
              <a:rPr lang="es-BO" sz="2000" dirty="0">
                <a:solidFill>
                  <a:srgbClr val="234D72"/>
                </a:solidFill>
                <a:latin typeface="Arial" panose="020B0604020202020204" pitchFamily="34" charset="0"/>
                <a:ea typeface="Arial" panose="020B0604020202020204" pitchFamily="34" charset="0"/>
              </a:rPr>
              <a:t>ili</a:t>
            </a:r>
            <a:r>
              <a:rPr lang="es-BO" sz="2000" spc="-5" dirty="0">
                <a:solidFill>
                  <a:srgbClr val="234D72"/>
                </a:solidFill>
                <a:latin typeface="Arial" panose="020B0604020202020204" pitchFamily="34" charset="0"/>
                <a:ea typeface="Arial" panose="020B0604020202020204" pitchFamily="34" charset="0"/>
              </a:rPr>
              <a:t>da</a:t>
            </a:r>
            <a:r>
              <a:rPr lang="es-BO" sz="2000" dirty="0">
                <a:solidFill>
                  <a:srgbClr val="234D72"/>
                </a:solidFill>
                <a:latin typeface="Arial" panose="020B0604020202020204" pitchFamily="34" charset="0"/>
                <a:ea typeface="Arial" panose="020B0604020202020204" pitchFamily="34" charset="0"/>
              </a:rPr>
              <a:t>d  </a:t>
            </a:r>
            <a:r>
              <a:rPr lang="es-BO" sz="2000" spc="-5" dirty="0">
                <a:solidFill>
                  <a:srgbClr val="234D72"/>
                </a:solidFill>
                <a:latin typeface="Arial" panose="020B0604020202020204" pitchFamily="34" charset="0"/>
                <a:ea typeface="Arial" panose="020B0604020202020204" pitchFamily="34" charset="0"/>
              </a:rPr>
              <a:t>par</a:t>
            </a:r>
            <a:r>
              <a:rPr lang="es-BO" sz="2000" dirty="0">
                <a:solidFill>
                  <a:srgbClr val="234D72"/>
                </a:solidFill>
                <a:latin typeface="Arial" panose="020B0604020202020204" pitchFamily="34" charset="0"/>
                <a:ea typeface="Arial" panose="020B0604020202020204" pitchFamily="34" charset="0"/>
              </a:rPr>
              <a:t>a</a:t>
            </a:r>
            <a:r>
              <a:rPr lang="es-BO" sz="2000" spc="9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a:t>
            </a:r>
            <a:r>
              <a:rPr lang="es-BO" sz="2000" spc="12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n</a:t>
            </a:r>
            <a:r>
              <a:rPr lang="es-BO" sz="2000" spc="-25" dirty="0">
                <a:solidFill>
                  <a:srgbClr val="234D72"/>
                </a:solidFill>
                <a:latin typeface="Arial" panose="020B0604020202020204" pitchFamily="34" charset="0"/>
                <a:ea typeface="Arial" panose="020B0604020202020204" pitchFamily="34" charset="0"/>
              </a:rPr>
              <a:t>f</a:t>
            </a:r>
            <a:r>
              <a:rPr lang="es-BO" sz="2000" spc="-5" dirty="0">
                <a:solidFill>
                  <a:srgbClr val="234D72"/>
                </a:solidFill>
                <a:latin typeface="Arial" panose="020B0604020202020204" pitchFamily="34" charset="0"/>
                <a:ea typeface="Arial" panose="020B0604020202020204" pitchFamily="34" charset="0"/>
              </a:rPr>
              <a:t>er</a:t>
            </a:r>
            <a:r>
              <a:rPr lang="es-BO" sz="2000" dirty="0">
                <a:solidFill>
                  <a:srgbClr val="234D72"/>
                </a:solidFill>
                <a:latin typeface="Arial" panose="020B0604020202020204" pitchFamily="34" charset="0"/>
                <a:ea typeface="Arial" panose="020B0604020202020204" pitchFamily="34" charset="0"/>
              </a:rPr>
              <a:t>me</a:t>
            </a:r>
            <a:r>
              <a:rPr lang="es-BO" sz="2000" spc="-5" dirty="0">
                <a:solidFill>
                  <a:srgbClr val="234D72"/>
                </a:solidFill>
                <a:latin typeface="Arial" panose="020B0604020202020204" pitchFamily="34" charset="0"/>
                <a:ea typeface="Arial" panose="020B0604020202020204" pitchFamily="34" charset="0"/>
              </a:rPr>
              <a:t>da</a:t>
            </a:r>
            <a:r>
              <a:rPr lang="es-BO" sz="2000" dirty="0">
                <a:solidFill>
                  <a:srgbClr val="234D72"/>
                </a:solidFill>
                <a:latin typeface="Arial" panose="020B0604020202020204" pitchFamily="34" charset="0"/>
                <a:ea typeface="Arial" panose="020B0604020202020204" pitchFamily="34" charset="0"/>
              </a:rPr>
              <a:t>d</a:t>
            </a:r>
            <a:r>
              <a:rPr lang="es-BO" sz="2000" spc="14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m</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ntal.</a:t>
            </a:r>
            <a:r>
              <a:rPr lang="es-BO" sz="2000" spc="165" dirty="0">
                <a:solidFill>
                  <a:srgbClr val="234D72"/>
                </a:solidFill>
                <a:latin typeface="Arial" panose="020B0604020202020204" pitchFamily="34" charset="0"/>
                <a:ea typeface="Arial" panose="020B0604020202020204" pitchFamily="34" charset="0"/>
              </a:rPr>
              <a:t> </a:t>
            </a:r>
            <a:r>
              <a:rPr lang="es-BO" sz="2000" spc="165" dirty="0" smtClean="0">
                <a:solidFill>
                  <a:srgbClr val="234D72"/>
                </a:solidFill>
                <a:latin typeface="Arial" panose="020B0604020202020204" pitchFamily="34" charset="0"/>
                <a:ea typeface="Arial" panose="020B0604020202020204" pitchFamily="34" charset="0"/>
              </a:rPr>
              <a:t>por</a:t>
            </a:r>
            <a:r>
              <a:rPr lang="es-BO" sz="2000" dirty="0" smtClean="0">
                <a:solidFill>
                  <a:srgbClr val="234D72"/>
                </a:solidFill>
                <a:latin typeface="Arial" panose="020B0604020202020204" pitchFamily="34" charset="0"/>
                <a:ea typeface="Arial" panose="020B0604020202020204" pitchFamily="34" charset="0"/>
              </a:rPr>
              <a:t> </a:t>
            </a:r>
            <a:r>
              <a:rPr lang="es-BO" sz="2000" spc="-50"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j</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m</a:t>
            </a:r>
            <a:r>
              <a:rPr lang="es-BO" sz="2000" spc="-5" dirty="0">
                <a:solidFill>
                  <a:srgbClr val="234D72"/>
                </a:solidFill>
                <a:latin typeface="Arial" panose="020B0604020202020204" pitchFamily="34" charset="0"/>
                <a:ea typeface="Arial" panose="020B0604020202020204" pitchFamily="34" charset="0"/>
              </a:rPr>
              <a:t>p</a:t>
            </a:r>
            <a:r>
              <a:rPr lang="es-BO" sz="2000" dirty="0">
                <a:solidFill>
                  <a:srgbClr val="234D72"/>
                </a:solidFill>
                <a:latin typeface="Arial" panose="020B0604020202020204" pitchFamily="34" charset="0"/>
                <a:ea typeface="Arial" panose="020B0604020202020204" pitchFamily="34" charset="0"/>
              </a:rPr>
              <a:t>lo</a:t>
            </a:r>
            <a:r>
              <a:rPr lang="es-BO" sz="2000" spc="10" dirty="0">
                <a:solidFill>
                  <a:srgbClr val="234D72"/>
                </a:solidFill>
                <a:latin typeface="Arial" panose="020B0604020202020204" pitchFamily="34" charset="0"/>
                <a:ea typeface="Arial" panose="020B0604020202020204" pitchFamily="34" charset="0"/>
              </a:rPr>
              <a:t> </a:t>
            </a:r>
            <a:r>
              <a:rPr lang="es-BO" sz="2000" spc="10" dirty="0" smtClean="0">
                <a:solidFill>
                  <a:srgbClr val="234D72"/>
                </a:solidFill>
                <a:latin typeface="Arial" panose="020B0604020202020204" pitchFamily="34" charset="0"/>
                <a:ea typeface="Arial" panose="020B0604020202020204" pitchFamily="34" charset="0"/>
              </a:rPr>
              <a:t> </a:t>
            </a:r>
            <a:r>
              <a:rPr lang="es-BO" sz="2000" dirty="0" smtClean="0">
                <a:solidFill>
                  <a:srgbClr val="234D72"/>
                </a:solidFill>
                <a:latin typeface="Arial" panose="020B0604020202020204" pitchFamily="34" charset="0"/>
                <a:ea typeface="Arial" panose="020B0604020202020204" pitchFamily="34" charset="0"/>
              </a:rPr>
              <a:t>l</a:t>
            </a:r>
            <a:r>
              <a:rPr lang="es-BO" sz="2000" spc="-5" dirty="0" smtClean="0">
                <a:solidFill>
                  <a:srgbClr val="234D72"/>
                </a:solidFill>
                <a:latin typeface="Arial" panose="020B0604020202020204" pitchFamily="34" charset="0"/>
                <a:ea typeface="Arial" panose="020B0604020202020204" pitchFamily="34" charset="0"/>
              </a:rPr>
              <a:t>a</a:t>
            </a:r>
            <a:r>
              <a:rPr lang="es-BO" sz="2000" dirty="0" smtClean="0">
                <a:solidFill>
                  <a:srgbClr val="234D72"/>
                </a:solidFill>
                <a:latin typeface="Arial" panose="020B0604020202020204" pitchFamily="34" charset="0"/>
                <a:ea typeface="Arial" panose="020B0604020202020204" pitchFamily="34" charset="0"/>
              </a:rPr>
              <a:t>s </a:t>
            </a:r>
            <a:r>
              <a:rPr lang="es-BO" sz="2000" spc="-5" dirty="0">
                <a:solidFill>
                  <a:srgbClr val="234D72"/>
                </a:solidFill>
                <a:latin typeface="Arial" panose="020B0604020202020204" pitchFamily="34" charset="0"/>
                <a:ea typeface="Arial" panose="020B0604020202020204" pitchFamily="34" charset="0"/>
              </a:rPr>
              <a:t>pe</a:t>
            </a:r>
            <a:r>
              <a:rPr lang="es-BO" sz="2000" dirty="0">
                <a:solidFill>
                  <a:srgbClr val="234D72"/>
                </a:solidFill>
                <a:latin typeface="Arial" panose="020B0604020202020204" pitchFamily="34" charset="0"/>
                <a:ea typeface="Arial" panose="020B0604020202020204" pitchFamily="34" charset="0"/>
              </a:rPr>
              <a:t>rs</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n</a:t>
            </a:r>
            <a:r>
              <a:rPr lang="es-BO" sz="2000" spc="-5" dirty="0">
                <a:solidFill>
                  <a:srgbClr val="234D72"/>
                </a:solidFill>
                <a:latin typeface="Arial" panose="020B0604020202020204" pitchFamily="34" charset="0"/>
                <a:ea typeface="Arial" panose="020B0604020202020204" pitchFamily="34" charset="0"/>
              </a:rPr>
              <a:t>a</a:t>
            </a:r>
            <a:r>
              <a:rPr lang="es-BO" sz="2000" dirty="0">
                <a:solidFill>
                  <a:srgbClr val="234D72"/>
                </a:solidFill>
                <a:latin typeface="Arial" panose="020B0604020202020204" pitchFamily="34" charset="0"/>
                <a:ea typeface="Arial" panose="020B0604020202020204" pitchFamily="34" charset="0"/>
              </a:rPr>
              <a:t>s </a:t>
            </a:r>
            <a:r>
              <a:rPr lang="es-BO" sz="2000" spc="6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co</a:t>
            </a:r>
            <a:r>
              <a:rPr lang="es-BO" sz="2000" dirty="0">
                <a:solidFill>
                  <a:srgbClr val="234D72"/>
                </a:solidFill>
                <a:latin typeface="Arial" panose="020B0604020202020204" pitchFamily="34" charset="0"/>
                <a:ea typeface="Arial" panose="020B0604020202020204" pitchFamily="34" charset="0"/>
              </a:rPr>
              <a:t>n</a:t>
            </a:r>
            <a:r>
              <a:rPr lang="es-BO" sz="2000" spc="15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Sín</a:t>
            </a:r>
            <a:r>
              <a:rPr lang="es-BO" sz="2000" spc="-5" dirty="0">
                <a:solidFill>
                  <a:srgbClr val="234D72"/>
                </a:solidFill>
                <a:latin typeface="Arial" panose="020B0604020202020204" pitchFamily="34" charset="0"/>
                <a:ea typeface="Arial" panose="020B0604020202020204" pitchFamily="34" charset="0"/>
              </a:rPr>
              <a:t>dr</a:t>
            </a:r>
            <a:r>
              <a:rPr lang="es-BO" sz="2000" dirty="0">
                <a:solidFill>
                  <a:srgbClr val="234D72"/>
                </a:solidFill>
                <a:latin typeface="Arial" panose="020B0604020202020204" pitchFamily="34" charset="0"/>
                <a:ea typeface="Arial" panose="020B0604020202020204" pitchFamily="34" charset="0"/>
              </a:rPr>
              <a:t>ome</a:t>
            </a:r>
            <a:r>
              <a:rPr lang="es-BO" sz="2000" spc="2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a:t>
            </a:r>
            <a:r>
              <a:rPr lang="es-BO" sz="2000" spc="10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a:t>
            </a:r>
            <a:r>
              <a:rPr lang="es-BO" sz="2000" spc="-5" dirty="0">
                <a:solidFill>
                  <a:srgbClr val="234D72"/>
                </a:solidFill>
                <a:latin typeface="Arial" panose="020B0604020202020204" pitchFamily="34" charset="0"/>
                <a:ea typeface="Arial" panose="020B0604020202020204" pitchFamily="34" charset="0"/>
              </a:rPr>
              <a:t>ow</a:t>
            </a:r>
            <a:r>
              <a:rPr lang="es-BO" sz="2000" dirty="0">
                <a:solidFill>
                  <a:srgbClr val="234D72"/>
                </a:solidFill>
                <a:latin typeface="Arial" panose="020B0604020202020204" pitchFamily="34" charset="0"/>
                <a:ea typeface="Arial" panose="020B0604020202020204" pitchFamily="34" charset="0"/>
              </a:rPr>
              <a:t>n,</a:t>
            </a:r>
            <a:r>
              <a:rPr lang="es-BO" sz="2000" spc="140" dirty="0">
                <a:solidFill>
                  <a:srgbClr val="234D72"/>
                </a:solidFill>
                <a:latin typeface="Arial" panose="020B0604020202020204" pitchFamily="34" charset="0"/>
                <a:ea typeface="Arial" panose="020B0604020202020204" pitchFamily="34" charset="0"/>
              </a:rPr>
              <a:t> </a:t>
            </a:r>
            <a:r>
              <a:rPr lang="es-BO" sz="2000" dirty="0" smtClean="0">
                <a:solidFill>
                  <a:srgbClr val="234D72"/>
                </a:solidFill>
                <a:latin typeface="Arial" panose="020B0604020202020204" pitchFamily="34" charset="0"/>
                <a:ea typeface="Arial" panose="020B0604020202020204" pitchFamily="34" charset="0"/>
              </a:rPr>
              <a:t>q</a:t>
            </a:r>
            <a:r>
              <a:rPr lang="es-BO" sz="2000" spc="-5" dirty="0" smtClean="0">
                <a:solidFill>
                  <a:srgbClr val="234D72"/>
                </a:solidFill>
                <a:latin typeface="Arial" panose="020B0604020202020204" pitchFamily="34" charset="0"/>
                <a:ea typeface="Arial" panose="020B0604020202020204" pitchFamily="34" charset="0"/>
              </a:rPr>
              <a:t>u</a:t>
            </a:r>
            <a:r>
              <a:rPr lang="es-BO" sz="2000" dirty="0" smtClean="0">
                <a:solidFill>
                  <a:srgbClr val="234D72"/>
                </a:solidFill>
                <a:latin typeface="Arial" panose="020B0604020202020204" pitchFamily="34" charset="0"/>
                <a:ea typeface="Arial" panose="020B0604020202020204" pitchFamily="34" charset="0"/>
              </a:rPr>
              <a:t>e presentan </a:t>
            </a:r>
            <a:r>
              <a:rPr lang="es-BO" sz="2000" spc="-5" dirty="0" smtClean="0">
                <a:solidFill>
                  <a:srgbClr val="234D72"/>
                </a:solidFill>
                <a:latin typeface="Arial" panose="020B0604020202020204" pitchFamily="34" charset="0"/>
                <a:ea typeface="Arial" panose="020B0604020202020204" pitchFamily="34" charset="0"/>
              </a:rPr>
              <a:t>a</a:t>
            </a:r>
            <a:r>
              <a:rPr lang="es-BO" sz="2000" dirty="0" smtClean="0">
                <a:solidFill>
                  <a:srgbClr val="234D72"/>
                </a:solidFill>
                <a:latin typeface="Arial" panose="020B0604020202020204" pitchFamily="34" charset="0"/>
                <a:ea typeface="Arial" panose="020B0604020202020204" pitchFamily="34" charset="0"/>
              </a:rPr>
              <a:t>lte</a:t>
            </a:r>
            <a:r>
              <a:rPr lang="es-BO" sz="2000" spc="-5" dirty="0" smtClean="0">
                <a:solidFill>
                  <a:srgbClr val="234D72"/>
                </a:solidFill>
                <a:latin typeface="Arial" panose="020B0604020202020204" pitchFamily="34" charset="0"/>
                <a:ea typeface="Arial" panose="020B0604020202020204" pitchFamily="34" charset="0"/>
              </a:rPr>
              <a:t>rac</a:t>
            </a:r>
            <a:r>
              <a:rPr lang="es-BO" sz="2000" dirty="0" smtClean="0">
                <a:solidFill>
                  <a:srgbClr val="234D72"/>
                </a:solidFill>
                <a:latin typeface="Arial" panose="020B0604020202020204" pitchFamily="34" charset="0"/>
                <a:ea typeface="Arial" panose="020B0604020202020204" pitchFamily="34" charset="0"/>
              </a:rPr>
              <a:t>i</a:t>
            </a:r>
            <a:r>
              <a:rPr lang="es-BO" sz="2000" spc="-5" dirty="0" smtClean="0">
                <a:solidFill>
                  <a:srgbClr val="234D72"/>
                </a:solidFill>
                <a:latin typeface="Arial" panose="020B0604020202020204" pitchFamily="34" charset="0"/>
                <a:ea typeface="Arial" panose="020B0604020202020204" pitchFamily="34" charset="0"/>
              </a:rPr>
              <a:t>on</a:t>
            </a:r>
            <a:r>
              <a:rPr lang="es-BO" sz="2000" dirty="0" smtClean="0">
                <a:solidFill>
                  <a:srgbClr val="234D72"/>
                </a:solidFill>
                <a:latin typeface="Arial" panose="020B0604020202020204" pitchFamily="34" charset="0"/>
                <a:ea typeface="Arial" panose="020B0604020202020204" pitchFamily="34" charset="0"/>
              </a:rPr>
              <a:t>es </a:t>
            </a:r>
            <a:r>
              <a:rPr lang="es-BO" sz="2000" spc="40" dirty="0" smtClean="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l </a:t>
            </a:r>
            <a:r>
              <a:rPr lang="es-BO" sz="2000" spc="15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pa</a:t>
            </a:r>
            <a:r>
              <a:rPr lang="es-BO" sz="2000" dirty="0">
                <a:solidFill>
                  <a:srgbClr val="234D72"/>
                </a:solidFill>
                <a:latin typeface="Arial" panose="020B0604020202020204" pitchFamily="34" charset="0"/>
                <a:ea typeface="Arial" panose="020B0604020202020204" pitchFamily="34" charset="0"/>
              </a:rPr>
              <a:t>r</a:t>
            </a:r>
            <a:r>
              <a:rPr lang="es-BO" sz="2000" spc="27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2</a:t>
            </a:r>
            <a:r>
              <a:rPr lang="es-BO" sz="2000" dirty="0">
                <a:solidFill>
                  <a:srgbClr val="234D72"/>
                </a:solidFill>
                <a:latin typeface="Arial" panose="020B0604020202020204" pitchFamily="34" charset="0"/>
                <a:ea typeface="Arial" panose="020B0604020202020204" pitchFamily="34" charset="0"/>
              </a:rPr>
              <a:t>1 </a:t>
            </a:r>
            <a:r>
              <a:rPr lang="es-BO" sz="2000" spc="22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mb</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é</a:t>
            </a:r>
            <a:r>
              <a:rPr lang="es-BO" sz="2000" dirty="0">
                <a:solidFill>
                  <a:srgbClr val="234D72"/>
                </a:solidFill>
                <a:latin typeface="Arial" panose="020B0604020202020204" pitchFamily="34" charset="0"/>
                <a:ea typeface="Arial" panose="020B0604020202020204" pitchFamily="34" charset="0"/>
              </a:rPr>
              <a:t>n  </a:t>
            </a:r>
            <a:r>
              <a:rPr lang="es-BO" sz="2000" dirty="0" smtClean="0">
                <a:solidFill>
                  <a:srgbClr val="234D72"/>
                </a:solidFill>
                <a:latin typeface="Arial" panose="020B0604020202020204" pitchFamily="34" charset="0"/>
                <a:ea typeface="Arial" panose="020B0604020202020204" pitchFamily="34" charset="0"/>
              </a:rPr>
              <a:t>tienen</a:t>
            </a:r>
            <a:r>
              <a:rPr lang="es-BO" sz="2000" b="1" dirty="0" smtClean="0">
                <a:solidFill>
                  <a:srgbClr val="234D72"/>
                </a:solidFill>
                <a:latin typeface="Arial" panose="020B0604020202020204" pitchFamily="34" charset="0"/>
                <a:ea typeface="Arial" panose="020B0604020202020204" pitchFamily="34" charset="0"/>
              </a:rPr>
              <a:t> </a:t>
            </a:r>
            <a:r>
              <a:rPr lang="es-BO" sz="2000" b="1" spc="15" dirty="0" smtClean="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ltera</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n</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 </a:t>
            </a:r>
            <a:r>
              <a:rPr lang="es-BO" sz="2000" b="1" spc="4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n </a:t>
            </a:r>
            <a:r>
              <a:rPr lang="es-BO" sz="2000" b="1" spc="6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s </a:t>
            </a:r>
            <a:r>
              <a:rPr lang="es-BO" sz="2000" b="1" spc="-5" dirty="0">
                <a:solidFill>
                  <a:srgbClr val="234D72"/>
                </a:solidFill>
                <a:latin typeface="Arial" panose="020B0604020202020204" pitchFamily="34" charset="0"/>
                <a:ea typeface="Arial" panose="020B0604020202020204" pitchFamily="34" charset="0"/>
              </a:rPr>
              <a:t>r</a:t>
            </a:r>
            <a:r>
              <a:rPr lang="es-BO" sz="2000" b="1" dirty="0">
                <a:solidFill>
                  <a:srgbClr val="234D72"/>
                </a:solidFill>
                <a:latin typeface="Arial" panose="020B0604020202020204" pitchFamily="34" charset="0"/>
                <a:ea typeface="Arial" panose="020B0604020202020204" pitchFamily="34" charset="0"/>
              </a:rPr>
              <a:t>e</a:t>
            </a:r>
            <a:r>
              <a:rPr lang="es-BO" sz="2000" b="1" spc="-5" dirty="0">
                <a:solidFill>
                  <a:srgbClr val="234D72"/>
                </a:solidFill>
                <a:latin typeface="Arial" panose="020B0604020202020204" pitchFamily="34" charset="0"/>
                <a:ea typeface="Arial" panose="020B0604020202020204" pitchFamily="34" charset="0"/>
              </a:rPr>
              <a:t>cepto</a:t>
            </a:r>
            <a:r>
              <a:rPr lang="es-BO" sz="2000" b="1" dirty="0">
                <a:solidFill>
                  <a:srgbClr val="234D72"/>
                </a:solidFill>
                <a:latin typeface="Arial" panose="020B0604020202020204" pitchFamily="34" charset="0"/>
                <a:ea typeface="Arial" panose="020B0604020202020204" pitchFamily="34" charset="0"/>
              </a:rPr>
              <a:t>res  </a:t>
            </a:r>
            <a:r>
              <a:rPr lang="es-BO" sz="2000" b="1" dirty="0" err="1">
                <a:solidFill>
                  <a:srgbClr val="234D72"/>
                </a:solidFill>
                <a:latin typeface="Arial" panose="020B0604020202020204" pitchFamily="34" charset="0"/>
                <a:ea typeface="Arial" panose="020B0604020202020204" pitchFamily="34" charset="0"/>
              </a:rPr>
              <a:t>s</a:t>
            </a:r>
            <a:r>
              <a:rPr lang="es-BO" sz="2000" b="1" spc="-5" dirty="0" err="1">
                <a:solidFill>
                  <a:srgbClr val="234D72"/>
                </a:solidFill>
                <a:latin typeface="Arial" panose="020B0604020202020204" pitchFamily="34" charset="0"/>
                <a:ea typeface="Arial" panose="020B0604020202020204" pitchFamily="34" charset="0"/>
              </a:rPr>
              <a:t>eroto</a:t>
            </a:r>
            <a:r>
              <a:rPr lang="es-BO" sz="2000" b="1" dirty="0" err="1">
                <a:solidFill>
                  <a:srgbClr val="234D72"/>
                </a:solidFill>
                <a:latin typeface="Arial" panose="020B0604020202020204" pitchFamily="34" charset="0"/>
                <a:ea typeface="Arial" panose="020B0604020202020204" pitchFamily="34" charset="0"/>
              </a:rPr>
              <a:t>n</a:t>
            </a:r>
            <a:r>
              <a:rPr lang="es-BO" sz="2000" b="1" spc="-5" dirty="0" err="1">
                <a:solidFill>
                  <a:srgbClr val="234D72"/>
                </a:solidFill>
                <a:latin typeface="Arial" panose="020B0604020202020204" pitchFamily="34" charset="0"/>
                <a:ea typeface="Arial" panose="020B0604020202020204" pitchFamily="34" charset="0"/>
              </a:rPr>
              <a:t>inérg</a:t>
            </a:r>
            <a:r>
              <a:rPr lang="es-BO" sz="2000" b="1" dirty="0" err="1">
                <a:solidFill>
                  <a:srgbClr val="234D72"/>
                </a:solidFill>
                <a:latin typeface="Arial" panose="020B0604020202020204" pitchFamily="34" charset="0"/>
                <a:ea typeface="Arial" panose="020B0604020202020204" pitchFamily="34" charset="0"/>
              </a:rPr>
              <a:t>i</a:t>
            </a:r>
            <a:r>
              <a:rPr lang="es-BO" sz="2000" b="1" spc="-5" dirty="0" err="1">
                <a:solidFill>
                  <a:srgbClr val="234D72"/>
                </a:solidFill>
                <a:latin typeface="Arial" panose="020B0604020202020204" pitchFamily="34" charset="0"/>
                <a:ea typeface="Arial" panose="020B0604020202020204" pitchFamily="34" charset="0"/>
              </a:rPr>
              <a:t>co</a:t>
            </a:r>
            <a:r>
              <a:rPr lang="es-BO" sz="2000" b="1" dirty="0" err="1">
                <a:solidFill>
                  <a:srgbClr val="234D72"/>
                </a:solidFill>
                <a:latin typeface="Arial" panose="020B0604020202020204" pitchFamily="34" charset="0"/>
                <a:ea typeface="Arial" panose="020B0604020202020204" pitchFamily="34" charset="0"/>
              </a:rPr>
              <a:t>s</a:t>
            </a:r>
            <a:r>
              <a:rPr lang="es-BO" sz="2000" b="1" dirty="0">
                <a:solidFill>
                  <a:srgbClr val="234D72"/>
                </a:solidFill>
                <a:latin typeface="Arial" panose="020B0604020202020204" pitchFamily="34" charset="0"/>
                <a:ea typeface="Arial" panose="020B0604020202020204" pitchFamily="34" charset="0"/>
              </a:rPr>
              <a:t> </a:t>
            </a:r>
            <a:r>
              <a:rPr lang="es-BO" sz="2000" b="1" spc="2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 </a:t>
            </a:r>
            <a:r>
              <a:rPr lang="es-BO" sz="2000" b="1" spc="2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s</a:t>
            </a:r>
            <a:r>
              <a:rPr lang="es-BO" sz="2000" b="1" spc="-5" dirty="0">
                <a:solidFill>
                  <a:srgbClr val="234D72"/>
                </a:solidFill>
                <a:latin typeface="Arial" panose="020B0604020202020204" pitchFamily="34" charset="0"/>
                <a:ea typeface="Arial" panose="020B0604020202020204" pitchFamily="34" charset="0"/>
              </a:rPr>
              <a:t>eroto</a:t>
            </a:r>
            <a:r>
              <a:rPr lang="es-BO" sz="2000" b="1" dirty="0">
                <a:solidFill>
                  <a:srgbClr val="234D72"/>
                </a:solidFill>
                <a:latin typeface="Arial" panose="020B0604020202020204" pitchFamily="34" charset="0"/>
                <a:ea typeface="Arial" panose="020B0604020202020204" pitchFamily="34" charset="0"/>
              </a:rPr>
              <a:t>ni</a:t>
            </a:r>
            <a:r>
              <a:rPr lang="es-BO" sz="2000" b="1" spc="-5" dirty="0">
                <a:solidFill>
                  <a:srgbClr val="234D72"/>
                </a:solidFill>
                <a:latin typeface="Arial" panose="020B0604020202020204" pitchFamily="34" charset="0"/>
                <a:ea typeface="Arial" panose="020B0604020202020204" pitchFamily="34" charset="0"/>
              </a:rPr>
              <a:t>n</a:t>
            </a:r>
            <a:r>
              <a:rPr lang="es-BO" sz="2000" b="1" dirty="0">
                <a:solidFill>
                  <a:srgbClr val="234D72"/>
                </a:solidFill>
                <a:latin typeface="Arial" panose="020B0604020202020204" pitchFamily="34" charset="0"/>
                <a:ea typeface="Arial" panose="020B0604020202020204" pitchFamily="34" charset="0"/>
              </a:rPr>
              <a:t>a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 </a:t>
            </a:r>
            <a:r>
              <a:rPr lang="es-BO" sz="2000" b="1" spc="5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u</a:t>
            </a:r>
            <a:r>
              <a:rPr lang="es-BO" sz="2000" b="1" spc="-5" dirty="0">
                <a:solidFill>
                  <a:srgbClr val="234D72"/>
                </a:solidFill>
                <a:latin typeface="Arial" panose="020B0604020202020204" pitchFamily="34" charset="0"/>
                <a:ea typeface="Arial" panose="020B0604020202020204" pitchFamily="34" charset="0"/>
              </a:rPr>
              <a:t>n</a:t>
            </a:r>
            <a:r>
              <a:rPr lang="es-BO" sz="2000" b="1" dirty="0">
                <a:solidFill>
                  <a:srgbClr val="234D72"/>
                </a:solidFill>
                <a:latin typeface="Arial" panose="020B0604020202020204" pitchFamily="34" charset="0"/>
                <a:ea typeface="Arial" panose="020B0604020202020204" pitchFamily="34" charset="0"/>
              </a:rPr>
              <a:t>a </a:t>
            </a:r>
            <a:r>
              <a:rPr lang="es-BO" sz="2000" b="1" spc="4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sustan</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ia q</a:t>
            </a:r>
            <a:r>
              <a:rPr lang="es-BO" sz="2000" b="1" spc="-5" dirty="0">
                <a:solidFill>
                  <a:srgbClr val="234D72"/>
                </a:solidFill>
                <a:latin typeface="Arial" panose="020B0604020202020204" pitchFamily="34" charset="0"/>
                <a:ea typeface="Arial" panose="020B0604020202020204" pitchFamily="34" charset="0"/>
              </a:rPr>
              <a:t>u</a:t>
            </a:r>
            <a:r>
              <a:rPr lang="es-BO" sz="2000" b="1" dirty="0">
                <a:solidFill>
                  <a:srgbClr val="234D72"/>
                </a:solidFill>
                <a:latin typeface="Arial" panose="020B0604020202020204" pitchFamily="34" charset="0"/>
                <a:ea typeface="Arial" panose="020B0604020202020204" pitchFamily="34" charset="0"/>
              </a:rPr>
              <a:t>e</a:t>
            </a:r>
            <a:r>
              <a:rPr lang="es-BO" sz="2000" b="1" spc="20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te</a:t>
            </a:r>
            <a:r>
              <a:rPr lang="es-BO" sz="2000" b="1" dirty="0">
                <a:solidFill>
                  <a:srgbClr val="234D72"/>
                </a:solidFill>
                <a:latin typeface="Arial" panose="020B0604020202020204" pitchFamily="34" charset="0"/>
                <a:ea typeface="Arial" panose="020B0604020202020204" pitchFamily="34" charset="0"/>
              </a:rPr>
              <a:t>n</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m</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s</a:t>
            </a:r>
            <a:r>
              <a:rPr lang="es-BO" sz="2000" b="1" spc="145"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n</a:t>
            </a:r>
            <a:r>
              <a:rPr lang="es-BO" sz="2000" b="1" spc="15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l</a:t>
            </a:r>
            <a:r>
              <a:rPr lang="es-BO" sz="2000" b="1" spc="17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c</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re</a:t>
            </a:r>
            <a:r>
              <a:rPr lang="es-BO" sz="2000" b="1" spc="-5" dirty="0">
                <a:solidFill>
                  <a:srgbClr val="234D72"/>
                </a:solidFill>
                <a:latin typeface="Arial" panose="020B0604020202020204" pitchFamily="34" charset="0"/>
                <a:ea typeface="Arial" panose="020B0604020202020204" pitchFamily="34" charset="0"/>
              </a:rPr>
              <a:t>br</a:t>
            </a:r>
            <a:r>
              <a:rPr lang="es-BO" sz="2000" b="1" dirty="0">
                <a:solidFill>
                  <a:srgbClr val="234D72"/>
                </a:solidFill>
                <a:latin typeface="Arial" panose="020B0604020202020204" pitchFamily="34" charset="0"/>
                <a:ea typeface="Arial" panose="020B0604020202020204" pitchFamily="34" charset="0"/>
              </a:rPr>
              <a:t>o</a:t>
            </a:r>
            <a:r>
              <a:rPr lang="es-BO" sz="2000" b="1" spc="9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y</a:t>
            </a:r>
            <a:r>
              <a:rPr lang="es-BO" sz="2000" b="1" spc="155"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cuy</a:t>
            </a:r>
            <a:r>
              <a:rPr lang="es-BO" sz="2000" b="1" dirty="0">
                <a:solidFill>
                  <a:srgbClr val="234D72"/>
                </a:solidFill>
                <a:latin typeface="Arial" panose="020B0604020202020204" pitchFamily="34" charset="0"/>
                <a:ea typeface="Arial" panose="020B0604020202020204" pitchFamily="34" charset="0"/>
              </a:rPr>
              <a:t>a </a:t>
            </a:r>
            <a:r>
              <a:rPr lang="es-BO" sz="2000" b="1" spc="1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ltera</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ó</a:t>
            </a:r>
            <a:r>
              <a:rPr lang="es-BO" sz="2000" b="1" dirty="0">
                <a:solidFill>
                  <a:srgbClr val="234D72"/>
                </a:solidFill>
                <a:latin typeface="Arial" panose="020B0604020202020204" pitchFamily="34" charset="0"/>
                <a:ea typeface="Arial" panose="020B0604020202020204" pitchFamily="34" charset="0"/>
              </a:rPr>
              <a:t>n </a:t>
            </a:r>
            <a:r>
              <a:rPr lang="es-BO" sz="2000" b="1" spc="-1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está </a:t>
            </a:r>
            <a:r>
              <a:rPr lang="es-BO" sz="2000" b="1" spc="-100" dirty="0">
                <a:solidFill>
                  <a:srgbClr val="234D72"/>
                </a:solidFill>
                <a:latin typeface="Arial" panose="020B0604020202020204" pitchFamily="34" charset="0"/>
                <a:ea typeface="Arial" panose="020B0604020202020204" pitchFamily="34" charset="0"/>
              </a:rPr>
              <a:t> </a:t>
            </a:r>
            <a:r>
              <a:rPr lang="es-BO" sz="2000" b="1" spc="-5" dirty="0" smtClean="0">
                <a:solidFill>
                  <a:srgbClr val="234D72"/>
                </a:solidFill>
                <a:latin typeface="Arial" panose="020B0604020202020204" pitchFamily="34" charset="0"/>
                <a:ea typeface="Arial" panose="020B0604020202020204" pitchFamily="34" charset="0"/>
              </a:rPr>
              <a:t>r</a:t>
            </a:r>
            <a:r>
              <a:rPr lang="es-BO" sz="2000" b="1" dirty="0" smtClean="0">
                <a:solidFill>
                  <a:srgbClr val="234D72"/>
                </a:solidFill>
                <a:latin typeface="Arial" panose="020B0604020202020204" pitchFamily="34" charset="0"/>
                <a:ea typeface="Arial" panose="020B0604020202020204" pitchFamily="34" charset="0"/>
              </a:rPr>
              <a:t>el</a:t>
            </a:r>
            <a:r>
              <a:rPr lang="es-BO" sz="2000" b="1" spc="-5" dirty="0" smtClean="0">
                <a:solidFill>
                  <a:srgbClr val="234D72"/>
                </a:solidFill>
                <a:latin typeface="Arial" panose="020B0604020202020204" pitchFamily="34" charset="0"/>
                <a:ea typeface="Arial" panose="020B0604020202020204" pitchFamily="34" charset="0"/>
              </a:rPr>
              <a:t>ac</a:t>
            </a:r>
            <a:r>
              <a:rPr lang="es-BO" sz="2000" b="1" dirty="0" smtClean="0">
                <a:solidFill>
                  <a:srgbClr val="234D72"/>
                </a:solidFill>
                <a:latin typeface="Arial" panose="020B0604020202020204" pitchFamily="34" charset="0"/>
                <a:ea typeface="Arial" panose="020B0604020202020204" pitchFamily="34" charset="0"/>
              </a:rPr>
              <a:t>i</a:t>
            </a:r>
            <a:r>
              <a:rPr lang="es-BO" sz="2000" b="1" spc="-5" dirty="0" smtClean="0">
                <a:solidFill>
                  <a:srgbClr val="234D72"/>
                </a:solidFill>
                <a:latin typeface="Arial" panose="020B0604020202020204" pitchFamily="34" charset="0"/>
                <a:ea typeface="Arial" panose="020B0604020202020204" pitchFamily="34" charset="0"/>
              </a:rPr>
              <a:t>o</a:t>
            </a:r>
            <a:r>
              <a:rPr lang="es-BO" sz="2000" b="1" dirty="0" smtClean="0">
                <a:solidFill>
                  <a:srgbClr val="234D72"/>
                </a:solidFill>
                <a:latin typeface="Arial" panose="020B0604020202020204" pitchFamily="34" charset="0"/>
                <a:ea typeface="Arial" panose="020B0604020202020204" pitchFamily="34" charset="0"/>
              </a:rPr>
              <a:t>n</a:t>
            </a:r>
            <a:r>
              <a:rPr lang="es-BO" sz="2000" b="1" spc="-5" dirty="0" smtClean="0">
                <a:solidFill>
                  <a:srgbClr val="234D72"/>
                </a:solidFill>
                <a:latin typeface="Arial" panose="020B0604020202020204" pitchFamily="34" charset="0"/>
                <a:ea typeface="Arial" panose="020B0604020202020204" pitchFamily="34" charset="0"/>
              </a:rPr>
              <a:t>ad</a:t>
            </a:r>
            <a:r>
              <a:rPr lang="es-BO" sz="2000" b="1" dirty="0" smtClean="0">
                <a:solidFill>
                  <a:srgbClr val="234D72"/>
                </a:solidFill>
                <a:latin typeface="Arial" panose="020B0604020202020204" pitchFamily="34" charset="0"/>
                <a:ea typeface="Arial" panose="020B0604020202020204" pitchFamily="34" charset="0"/>
              </a:rPr>
              <a:t>a </a:t>
            </a:r>
            <a:r>
              <a:rPr lang="es-BO" sz="2000" b="1" spc="-5" dirty="0">
                <a:solidFill>
                  <a:srgbClr val="234D72"/>
                </a:solidFill>
                <a:latin typeface="Arial" panose="020B0604020202020204" pitchFamily="34" charset="0"/>
                <a:ea typeface="Arial" panose="020B0604020202020204" pitchFamily="34" charset="0"/>
              </a:rPr>
              <a:t>co</a:t>
            </a:r>
            <a:r>
              <a:rPr lang="es-BO" sz="2000" b="1" dirty="0">
                <a:solidFill>
                  <a:srgbClr val="234D72"/>
                </a:solidFill>
                <a:latin typeface="Arial" panose="020B0604020202020204" pitchFamily="34" charset="0"/>
                <a:ea typeface="Arial" panose="020B0604020202020204" pitchFamily="34" charset="0"/>
              </a:rPr>
              <a:t>n</a:t>
            </a:r>
            <a:r>
              <a:rPr lang="es-BO" sz="2000" b="1" spc="2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a:t>
            </a:r>
            <a:r>
              <a:rPr lang="es-BO" sz="2000" b="1" spc="5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depr</a:t>
            </a:r>
            <a:r>
              <a:rPr lang="es-BO" sz="2000" b="1" dirty="0">
                <a:solidFill>
                  <a:srgbClr val="234D72"/>
                </a:solidFill>
                <a:latin typeface="Arial" panose="020B0604020202020204" pitchFamily="34" charset="0"/>
                <a:ea typeface="Arial" panose="020B0604020202020204" pitchFamily="34" charset="0"/>
              </a:rPr>
              <a:t>e</a:t>
            </a:r>
            <a:r>
              <a:rPr lang="es-BO" sz="2000" b="1" spc="-5" dirty="0">
                <a:solidFill>
                  <a:srgbClr val="234D72"/>
                </a:solidFill>
                <a:latin typeface="Arial" panose="020B0604020202020204" pitchFamily="34" charset="0"/>
                <a:ea typeface="Arial" panose="020B0604020202020204" pitchFamily="34" charset="0"/>
              </a:rPr>
              <a:t>s</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ón)</a:t>
            </a:r>
            <a:r>
              <a:rPr lang="es-BO" sz="2000" b="1" dirty="0">
                <a:solidFill>
                  <a:srgbClr val="234D72"/>
                </a:solidFill>
                <a:latin typeface="Arial" panose="020B0604020202020204" pitchFamily="34" charset="0"/>
                <a:ea typeface="Arial" panose="020B0604020202020204" pitchFamily="34" charset="0"/>
              </a:rPr>
              <a:t>,</a:t>
            </a:r>
            <a:r>
              <a:rPr lang="es-BO" sz="2000" b="1" spc="5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y</a:t>
            </a:r>
            <a:r>
              <a:rPr lang="es-BO" sz="2000" b="1" spc="3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q</a:t>
            </a:r>
            <a:r>
              <a:rPr lang="es-BO" sz="2000" b="1" spc="-5" dirty="0">
                <a:solidFill>
                  <a:srgbClr val="234D72"/>
                </a:solidFill>
                <a:latin typeface="Arial" panose="020B0604020202020204" pitchFamily="34" charset="0"/>
                <a:ea typeface="Arial" panose="020B0604020202020204" pitchFamily="34" charset="0"/>
              </a:rPr>
              <a:t>u</a:t>
            </a:r>
            <a:r>
              <a:rPr lang="es-BO" sz="2000" b="1" dirty="0">
                <a:solidFill>
                  <a:srgbClr val="234D72"/>
                </a:solidFill>
                <a:latin typeface="Arial" panose="020B0604020202020204" pitchFamily="34" charset="0"/>
                <a:ea typeface="Arial" panose="020B0604020202020204" pitchFamily="34" charset="0"/>
              </a:rPr>
              <a:t>e</a:t>
            </a:r>
            <a:r>
              <a:rPr lang="es-BO" sz="2000" b="1" spc="17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po</a:t>
            </a:r>
            <a:r>
              <a:rPr lang="es-BO" sz="2000" b="1" dirty="0">
                <a:solidFill>
                  <a:srgbClr val="234D72"/>
                </a:solidFill>
                <a:latin typeface="Arial" panose="020B0604020202020204" pitchFamily="34" charset="0"/>
                <a:ea typeface="Arial" panose="020B0604020202020204" pitchFamily="34" charset="0"/>
              </a:rPr>
              <a:t>r</a:t>
            </a:r>
            <a:r>
              <a:rPr lang="es-BO" sz="2000" b="1" spc="155"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t</a:t>
            </a:r>
            <a:r>
              <a:rPr lang="es-BO" sz="2000" b="1" dirty="0">
                <a:solidFill>
                  <a:srgbClr val="234D72"/>
                </a:solidFill>
                <a:latin typeface="Arial" panose="020B0604020202020204" pitchFamily="34" charset="0"/>
                <a:ea typeface="Arial" panose="020B0604020202020204" pitchFamily="34" charset="0"/>
              </a:rPr>
              <a:t>a</a:t>
            </a:r>
            <a:r>
              <a:rPr lang="es-BO" sz="2000" b="1" spc="-5" dirty="0">
                <a:solidFill>
                  <a:srgbClr val="234D72"/>
                </a:solidFill>
                <a:latin typeface="Arial" panose="020B0604020202020204" pitchFamily="34" charset="0"/>
                <a:ea typeface="Arial" panose="020B0604020202020204" pitchFamily="34" charset="0"/>
              </a:rPr>
              <a:t>n</a:t>
            </a:r>
            <a:r>
              <a:rPr lang="es-BO" sz="2000" b="1" dirty="0">
                <a:solidFill>
                  <a:srgbClr val="234D72"/>
                </a:solidFill>
                <a:latin typeface="Arial" panose="020B0604020202020204" pitchFamily="34" charset="0"/>
                <a:ea typeface="Arial" panose="020B0604020202020204" pitchFamily="34" charset="0"/>
              </a:rPr>
              <a:t>to</a:t>
            </a:r>
            <a:r>
              <a:rPr lang="es-BO" sz="2000" b="1" spc="8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podr</a:t>
            </a:r>
            <a:r>
              <a:rPr lang="es-BO" sz="2000" b="1" dirty="0">
                <a:solidFill>
                  <a:srgbClr val="234D72"/>
                </a:solidFill>
                <a:latin typeface="Arial" panose="020B0604020202020204" pitchFamily="34" charset="0"/>
                <a:ea typeface="Arial" panose="020B0604020202020204" pitchFamily="34" charset="0"/>
              </a:rPr>
              <a:t>í</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n</a:t>
            </a:r>
            <a:r>
              <a:rPr lang="es-BO" sz="2000" b="1" spc="8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r </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u</a:t>
            </a:r>
            <a:r>
              <a:rPr lang="es-BO" sz="2000" b="1" spc="-5" dirty="0">
                <a:solidFill>
                  <a:srgbClr val="234D72"/>
                </a:solidFill>
                <a:latin typeface="Arial" panose="020B0604020202020204" pitchFamily="34" charset="0"/>
                <a:ea typeface="Arial" panose="020B0604020202020204" pitchFamily="34" charset="0"/>
              </a:rPr>
              <a:t>en</a:t>
            </a:r>
            <a:r>
              <a:rPr lang="es-BO" sz="2000" b="1" dirty="0">
                <a:solidFill>
                  <a:srgbClr val="234D72"/>
                </a:solidFill>
                <a:latin typeface="Arial" panose="020B0604020202020204" pitchFamily="34" charset="0"/>
                <a:ea typeface="Arial" panose="020B0604020202020204" pitchFamily="34" charset="0"/>
              </a:rPr>
              <a:t>ta</a:t>
            </a:r>
            <a:r>
              <a:rPr lang="es-BO" sz="2000" b="1" spc="5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de</a:t>
            </a:r>
            <a:r>
              <a:rPr lang="es-BO" sz="2000" b="1" spc="10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s ma</a:t>
            </a:r>
            <a:r>
              <a:rPr lang="es-BO" sz="2000" b="1" spc="-5" dirty="0">
                <a:solidFill>
                  <a:srgbClr val="234D72"/>
                </a:solidFill>
                <a:latin typeface="Arial" panose="020B0604020202020204" pitchFamily="34" charset="0"/>
                <a:ea typeface="Arial" panose="020B0604020202020204" pitchFamily="34" charset="0"/>
              </a:rPr>
              <a:t>yore</a:t>
            </a:r>
            <a:r>
              <a:rPr lang="es-BO" sz="2000" b="1" dirty="0">
                <a:solidFill>
                  <a:srgbClr val="234D72"/>
                </a:solidFill>
                <a:latin typeface="Arial" panose="020B0604020202020204" pitchFamily="34" charset="0"/>
                <a:ea typeface="Arial" panose="020B0604020202020204" pitchFamily="34" charset="0"/>
              </a:rPr>
              <a:t>s</a:t>
            </a:r>
            <a:r>
              <a:rPr lang="es-BO" sz="2000" b="1" spc="13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t</a:t>
            </a:r>
            <a:r>
              <a:rPr lang="es-BO" sz="2000" b="1" dirty="0">
                <a:solidFill>
                  <a:srgbClr val="234D72"/>
                </a:solidFill>
                <a:latin typeface="Arial" panose="020B0604020202020204" pitchFamily="34" charset="0"/>
                <a:ea typeface="Arial" panose="020B0604020202020204" pitchFamily="34" charset="0"/>
              </a:rPr>
              <a:t>as</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s</a:t>
            </a:r>
            <a:r>
              <a:rPr lang="es-BO" sz="2000" b="1" spc="21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de</a:t>
            </a:r>
            <a:r>
              <a:rPr lang="es-BO" sz="2000" b="1" spc="23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ltera</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n</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a:t>
            </a:r>
            <a:r>
              <a:rPr lang="es-BO" sz="2000" b="1" spc="18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l  est</a:t>
            </a:r>
            <a:r>
              <a:rPr lang="es-BO" sz="2000" b="1" spc="-5" dirty="0">
                <a:solidFill>
                  <a:srgbClr val="234D72"/>
                </a:solidFill>
                <a:latin typeface="Arial" panose="020B0604020202020204" pitchFamily="34" charset="0"/>
                <a:ea typeface="Arial" panose="020B0604020202020204" pitchFamily="34" charset="0"/>
              </a:rPr>
              <a:t>ad</a:t>
            </a:r>
            <a:r>
              <a:rPr lang="es-BO" sz="2000" b="1" dirty="0">
                <a:solidFill>
                  <a:srgbClr val="234D72"/>
                </a:solidFill>
                <a:latin typeface="Arial" panose="020B0604020202020204" pitchFamily="34" charset="0"/>
                <a:ea typeface="Arial" panose="020B0604020202020204" pitchFamily="34" charset="0"/>
              </a:rPr>
              <a:t>o</a:t>
            </a:r>
            <a:r>
              <a:rPr lang="es-BO" sz="2000" b="1" spc="18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de</a:t>
            </a:r>
            <a:r>
              <a:rPr lang="es-BO" sz="2000" b="1" spc="2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áni</a:t>
            </a:r>
            <a:r>
              <a:rPr lang="es-BO" sz="2000" b="1" spc="-5" dirty="0">
                <a:solidFill>
                  <a:srgbClr val="234D72"/>
                </a:solidFill>
                <a:latin typeface="Arial" panose="020B0604020202020204" pitchFamily="34" charset="0"/>
                <a:ea typeface="Arial" panose="020B0604020202020204" pitchFamily="34" charset="0"/>
              </a:rPr>
              <a:t>mo</a:t>
            </a:r>
            <a:endParaRPr lang="es-BO" sz="2000" b="1" dirty="0" smtClean="0">
              <a:solidFill>
                <a:srgbClr val="234D72"/>
              </a:solidFill>
              <a:latin typeface="Arial" panose="020B0604020202020204" pitchFamily="34" charset="0"/>
              <a:ea typeface="Arial" panose="020B0604020202020204" pitchFamily="34" charset="0"/>
            </a:endParaRPr>
          </a:p>
          <a:p>
            <a:pPr marL="68580" marR="397510" indent="6350" algn="just">
              <a:lnSpc>
                <a:spcPct val="107000"/>
              </a:lnSpc>
            </a:pPr>
            <a:r>
              <a:rPr lang="es-BO" sz="2000" dirty="0" smtClean="0">
                <a:solidFill>
                  <a:srgbClr val="234D72"/>
                </a:solidFill>
                <a:latin typeface="Arial" panose="020B0604020202020204" pitchFamily="34" charset="0"/>
                <a:ea typeface="Arial" panose="020B0604020202020204" pitchFamily="34" charset="0"/>
              </a:rPr>
              <a:t>r</a:t>
            </a:r>
            <a:r>
              <a:rPr lang="es-BO" sz="2000" spc="-5" dirty="0" smtClean="0">
                <a:solidFill>
                  <a:srgbClr val="234D72"/>
                </a:solidFill>
                <a:latin typeface="Arial" panose="020B0604020202020204" pitchFamily="34" charset="0"/>
                <a:ea typeface="Arial" panose="020B0604020202020204" pitchFamily="34" charset="0"/>
              </a:rPr>
              <a:t>esu</a:t>
            </a:r>
            <a:r>
              <a:rPr lang="es-BO" sz="2000" dirty="0" smtClean="0">
                <a:solidFill>
                  <a:srgbClr val="234D72"/>
                </a:solidFill>
                <a:latin typeface="Arial" panose="020B0604020202020204" pitchFamily="34" charset="0"/>
                <a:ea typeface="Arial" panose="020B0604020202020204" pitchFamily="34" charset="0"/>
              </a:rPr>
              <a:t>lta </a:t>
            </a:r>
            <a:r>
              <a:rPr lang="es-BO" sz="2000" spc="45" dirty="0" smtClean="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ar</a:t>
            </a:r>
            <a:r>
              <a:rPr lang="es-BO" sz="2000" dirty="0">
                <a:solidFill>
                  <a:srgbClr val="234D72"/>
                </a:solidFill>
                <a:latin typeface="Arial" panose="020B0604020202020204" pitchFamily="34" charset="0"/>
                <a:ea typeface="Arial" panose="020B0604020202020204" pitchFamily="34" charset="0"/>
              </a:rPr>
              <a:t>o  c</a:t>
            </a:r>
            <a:r>
              <a:rPr lang="es-BO" sz="2000" spc="-5" dirty="0">
                <a:solidFill>
                  <a:srgbClr val="234D72"/>
                </a:solidFill>
                <a:latin typeface="Arial" panose="020B0604020202020204" pitchFamily="34" charset="0"/>
                <a:ea typeface="Arial" panose="020B0604020202020204" pitchFamily="34" charset="0"/>
              </a:rPr>
              <a:t>ó</a:t>
            </a:r>
            <a:r>
              <a:rPr lang="es-BO" sz="2000" dirty="0">
                <a:solidFill>
                  <a:srgbClr val="234D72"/>
                </a:solidFill>
                <a:latin typeface="Arial" panose="020B0604020202020204" pitchFamily="34" charset="0"/>
                <a:ea typeface="Arial" panose="020B0604020202020204" pitchFamily="34" charset="0"/>
              </a:rPr>
              <a:t>mo </a:t>
            </a:r>
            <a:r>
              <a:rPr lang="es-BO" sz="2000" spc="22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mu</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h</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s </a:t>
            </a:r>
            <a:r>
              <a:rPr lang="es-BO" sz="2000" spc="23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 </a:t>
            </a:r>
            <a:r>
              <a:rPr lang="es-BO" sz="2000" spc="8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s </a:t>
            </a:r>
            <a:r>
              <a:rPr lang="es-BO" sz="2000" spc="15"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facto</a:t>
            </a:r>
            <a:r>
              <a:rPr lang="es-BO" sz="2000" b="1" dirty="0">
                <a:solidFill>
                  <a:srgbClr val="234D72"/>
                </a:solidFill>
                <a:latin typeface="Arial" panose="020B0604020202020204" pitchFamily="34" charset="0"/>
                <a:ea typeface="Arial" panose="020B0604020202020204" pitchFamily="34" charset="0"/>
              </a:rPr>
              <a:t>res </a:t>
            </a:r>
            <a:r>
              <a:rPr lang="es-BO" sz="2000" b="1" spc="35"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ps</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co</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óg</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co</a:t>
            </a:r>
            <a:r>
              <a:rPr lang="es-BO" sz="2000" b="1" dirty="0">
                <a:solidFill>
                  <a:srgbClr val="234D72"/>
                </a:solidFill>
                <a:latin typeface="Arial" panose="020B0604020202020204" pitchFamily="34" charset="0"/>
                <a:ea typeface="Arial" panose="020B0604020202020204" pitchFamily="34" charset="0"/>
              </a:rPr>
              <a:t>s</a:t>
            </a:r>
            <a:r>
              <a:rPr lang="es-BO" sz="2000" b="1" spc="26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 e</a:t>
            </a:r>
            <a:r>
              <a:rPr lang="es-BO" sz="2000" spc="-5" dirty="0">
                <a:solidFill>
                  <a:srgbClr val="234D72"/>
                </a:solidFill>
                <a:latin typeface="Arial" panose="020B0604020202020204" pitchFamily="34" charset="0"/>
                <a:ea typeface="Arial" panose="020B0604020202020204" pitchFamily="34" charset="0"/>
              </a:rPr>
              <a:t>s</a:t>
            </a:r>
            <a:r>
              <a:rPr lang="es-BO" sz="2000" dirty="0">
                <a:solidFill>
                  <a:srgbClr val="234D72"/>
                </a:solidFill>
                <a:latin typeface="Arial" panose="020B0604020202020204" pitchFamily="34" charset="0"/>
                <a:ea typeface="Arial" panose="020B0604020202020204" pitchFamily="34" charset="0"/>
              </a:rPr>
              <a:t>t</a:t>
            </a:r>
            <a:r>
              <a:rPr lang="es-BO" sz="2000" spc="-5" dirty="0">
                <a:solidFill>
                  <a:srgbClr val="234D72"/>
                </a:solidFill>
                <a:latin typeface="Arial" panose="020B0604020202020204" pitchFamily="34" charset="0"/>
                <a:ea typeface="Arial" panose="020B0604020202020204" pitchFamily="34" charset="0"/>
              </a:rPr>
              <a:t>a</a:t>
            </a:r>
            <a:r>
              <a:rPr lang="es-BO" sz="2000" dirty="0">
                <a:solidFill>
                  <a:srgbClr val="234D72"/>
                </a:solidFill>
                <a:latin typeface="Arial" panose="020B0604020202020204" pitchFamily="34" charset="0"/>
                <a:ea typeface="Arial" panose="020B0604020202020204" pitchFamily="34" charset="0"/>
              </a:rPr>
              <a:t>s</a:t>
            </a:r>
            <a:r>
              <a:rPr lang="es-BO" sz="2000" spc="4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per</a:t>
            </a:r>
            <a:r>
              <a:rPr lang="es-BO" sz="2000" dirty="0">
                <a:solidFill>
                  <a:srgbClr val="234D72"/>
                </a:solidFill>
                <a:latin typeface="Arial" panose="020B0604020202020204" pitchFamily="34" charset="0"/>
                <a:ea typeface="Arial" panose="020B0604020202020204" pitchFamily="34" charset="0"/>
              </a:rPr>
              <a:t>s</a:t>
            </a:r>
            <a:r>
              <a:rPr lang="es-BO" sz="2000" spc="-5" dirty="0">
                <a:solidFill>
                  <a:srgbClr val="234D72"/>
                </a:solidFill>
                <a:latin typeface="Arial" panose="020B0604020202020204" pitchFamily="34" charset="0"/>
                <a:ea typeface="Arial" panose="020B0604020202020204" pitchFamily="34" charset="0"/>
              </a:rPr>
              <a:t>ona</a:t>
            </a:r>
            <a:r>
              <a:rPr lang="es-BO" sz="2000" dirty="0">
                <a:solidFill>
                  <a:srgbClr val="234D72"/>
                </a:solidFill>
                <a:latin typeface="Arial" panose="020B0604020202020204" pitchFamily="34" charset="0"/>
                <a:ea typeface="Arial" panose="020B0604020202020204" pitchFamily="34" charset="0"/>
              </a:rPr>
              <a:t>s</a:t>
            </a:r>
            <a:r>
              <a:rPr lang="es-BO" sz="2000" spc="1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s</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n</a:t>
            </a:r>
            <a:r>
              <a:rPr lang="es-BO" sz="2000" spc="7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f</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t</a:t>
            </a:r>
            <a:r>
              <a:rPr lang="es-BO" sz="2000" spc="-5" dirty="0">
                <a:solidFill>
                  <a:srgbClr val="234D72"/>
                </a:solidFill>
                <a:latin typeface="Arial" panose="020B0604020202020204" pitchFamily="34" charset="0"/>
                <a:ea typeface="Arial" panose="020B0604020202020204" pitchFamily="34" charset="0"/>
              </a:rPr>
              <a:t>or</a:t>
            </a:r>
            <a:r>
              <a:rPr lang="es-BO" sz="2000" dirty="0">
                <a:solidFill>
                  <a:srgbClr val="234D72"/>
                </a:solidFill>
                <a:latin typeface="Arial" panose="020B0604020202020204" pitchFamily="34" charset="0"/>
                <a:ea typeface="Arial" panose="020B0604020202020204" pitchFamily="34" charset="0"/>
              </a:rPr>
              <a:t>es</a:t>
            </a:r>
            <a:r>
              <a:rPr lang="es-BO" sz="2000" spc="2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a:t>
            </a:r>
            <a:r>
              <a:rPr lang="es-BO" sz="2000" spc="6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v</a:t>
            </a:r>
            <a:r>
              <a:rPr lang="es-BO" sz="2000" spc="-5" dirty="0">
                <a:solidFill>
                  <a:srgbClr val="234D72"/>
                </a:solidFill>
                <a:latin typeface="Arial" panose="020B0604020202020204" pitchFamily="34" charset="0"/>
                <a:ea typeface="Arial" panose="020B0604020202020204" pitchFamily="34" charset="0"/>
              </a:rPr>
              <a:t>ulnerabi</a:t>
            </a:r>
            <a:r>
              <a:rPr lang="es-BO" sz="2000" dirty="0">
                <a:solidFill>
                  <a:srgbClr val="234D72"/>
                </a:solidFill>
                <a:latin typeface="Arial" panose="020B0604020202020204" pitchFamily="34" charset="0"/>
                <a:ea typeface="Arial" panose="020B0604020202020204" pitchFamily="34" charset="0"/>
              </a:rPr>
              <a:t>li</a:t>
            </a:r>
            <a:r>
              <a:rPr lang="es-BO" sz="2000" spc="-5" dirty="0">
                <a:solidFill>
                  <a:srgbClr val="234D72"/>
                </a:solidFill>
                <a:latin typeface="Arial" panose="020B0604020202020204" pitchFamily="34" charset="0"/>
                <a:ea typeface="Arial" panose="020B0604020202020204" pitchFamily="34" charset="0"/>
              </a:rPr>
              <a:t>da</a:t>
            </a:r>
            <a:r>
              <a:rPr lang="es-BO" sz="2000" dirty="0">
                <a:solidFill>
                  <a:srgbClr val="234D72"/>
                </a:solidFill>
                <a:latin typeface="Arial" panose="020B0604020202020204" pitchFamily="34" charset="0"/>
                <a:ea typeface="Arial" panose="020B0604020202020204" pitchFamily="34" charset="0"/>
              </a:rPr>
              <a:t>d p</a:t>
            </a:r>
            <a:r>
              <a:rPr lang="es-BO" sz="2000" spc="-5" dirty="0">
                <a:solidFill>
                  <a:srgbClr val="234D72"/>
                </a:solidFill>
                <a:latin typeface="Arial" panose="020B0604020202020204" pitchFamily="34" charset="0"/>
                <a:ea typeface="Arial" panose="020B0604020202020204" pitchFamily="34" charset="0"/>
              </a:rPr>
              <a:t>ar</a:t>
            </a:r>
            <a:r>
              <a:rPr lang="es-BO" sz="2000" dirty="0">
                <a:solidFill>
                  <a:srgbClr val="234D72"/>
                </a:solidFill>
                <a:latin typeface="Arial" panose="020B0604020202020204" pitchFamily="34" charset="0"/>
                <a:ea typeface="Arial" panose="020B0604020202020204" pitchFamily="34" charset="0"/>
              </a:rPr>
              <a:t>a</a:t>
            </a:r>
            <a:r>
              <a:rPr lang="es-BO" sz="2000" spc="4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 en</a:t>
            </a:r>
            <a:r>
              <a:rPr lang="es-BO" sz="2000" spc="-5" dirty="0">
                <a:solidFill>
                  <a:srgbClr val="234D72"/>
                </a:solidFill>
                <a:latin typeface="Arial" panose="020B0604020202020204" pitchFamily="34" charset="0"/>
                <a:ea typeface="Arial" panose="020B0604020202020204" pitchFamily="34" charset="0"/>
              </a:rPr>
              <a:t>f</a:t>
            </a:r>
            <a:r>
              <a:rPr lang="es-BO" sz="2000" dirty="0">
                <a:solidFill>
                  <a:srgbClr val="234D72"/>
                </a:solidFill>
                <a:latin typeface="Arial" panose="020B0604020202020204" pitchFamily="34" charset="0"/>
                <a:ea typeface="Arial" panose="020B0604020202020204" pitchFamily="34" charset="0"/>
              </a:rPr>
              <a:t>e</a:t>
            </a:r>
            <a:r>
              <a:rPr lang="es-BO" sz="2000" spc="-5" dirty="0">
                <a:solidFill>
                  <a:srgbClr val="234D72"/>
                </a:solidFill>
                <a:latin typeface="Arial" panose="020B0604020202020204" pitchFamily="34" charset="0"/>
                <a:ea typeface="Arial" panose="020B0604020202020204" pitchFamily="34" charset="0"/>
              </a:rPr>
              <a:t>r</a:t>
            </a:r>
            <a:r>
              <a:rPr lang="es-BO" sz="2000" dirty="0">
                <a:solidFill>
                  <a:srgbClr val="234D72"/>
                </a:solidFill>
                <a:latin typeface="Arial" panose="020B0604020202020204" pitchFamily="34" charset="0"/>
                <a:ea typeface="Arial" panose="020B0604020202020204" pitchFamily="34" charset="0"/>
              </a:rPr>
              <a:t>m</a:t>
            </a:r>
            <a:r>
              <a:rPr lang="es-BO" sz="2000" spc="-5" dirty="0">
                <a:solidFill>
                  <a:srgbClr val="234D72"/>
                </a:solidFill>
                <a:latin typeface="Arial" panose="020B0604020202020204" pitchFamily="34" charset="0"/>
                <a:ea typeface="Arial" panose="020B0604020202020204" pitchFamily="34" charset="0"/>
              </a:rPr>
              <a:t>eda</a:t>
            </a:r>
            <a:r>
              <a:rPr lang="es-BO" sz="2000" dirty="0">
                <a:solidFill>
                  <a:srgbClr val="234D72"/>
                </a:solidFill>
                <a:latin typeface="Arial" panose="020B0604020202020204" pitchFamily="34" charset="0"/>
                <a:ea typeface="Arial" panose="020B0604020202020204" pitchFamily="34" charset="0"/>
              </a:rPr>
              <a:t>d  m</a:t>
            </a:r>
            <a:r>
              <a:rPr lang="es-BO" sz="2000" spc="-5" dirty="0">
                <a:solidFill>
                  <a:srgbClr val="234D72"/>
                </a:solidFill>
                <a:latin typeface="Arial" panose="020B0604020202020204" pitchFamily="34" charset="0"/>
                <a:ea typeface="Arial" panose="020B0604020202020204" pitchFamily="34" charset="0"/>
              </a:rPr>
              <a:t>ent</a:t>
            </a:r>
            <a:r>
              <a:rPr lang="es-BO" sz="2000" dirty="0">
                <a:solidFill>
                  <a:srgbClr val="234D72"/>
                </a:solidFill>
                <a:latin typeface="Arial" panose="020B0604020202020204" pitchFamily="34" charset="0"/>
                <a:ea typeface="Arial" panose="020B0604020202020204" pitchFamily="34" charset="0"/>
              </a:rPr>
              <a:t>al.</a:t>
            </a:r>
            <a:r>
              <a:rPr lang="es-BO" sz="2000" spc="25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Va</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ga</a:t>
            </a:r>
            <a:r>
              <a:rPr lang="es-BO" sz="2000" dirty="0">
                <a:solidFill>
                  <a:srgbClr val="234D72"/>
                </a:solidFill>
                <a:latin typeface="Arial" panose="020B0604020202020204" pitchFamily="34" charset="0"/>
                <a:ea typeface="Arial" panose="020B0604020202020204" pitchFamily="34" charset="0"/>
              </a:rPr>
              <a:t>n </a:t>
            </a:r>
            <a:r>
              <a:rPr lang="es-BO" sz="2000" spc="22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com</a:t>
            </a:r>
            <a:r>
              <a:rPr lang="es-BO" sz="2000" dirty="0">
                <a:solidFill>
                  <a:srgbClr val="234D72"/>
                </a:solidFill>
                <a:latin typeface="Arial" panose="020B0604020202020204" pitchFamily="34" charset="0"/>
                <a:ea typeface="Arial" panose="020B0604020202020204" pitchFamily="34" charset="0"/>
              </a:rPr>
              <a:t>o </a:t>
            </a:r>
            <a:r>
              <a:rPr lang="es-BO" sz="2000" spc="180" dirty="0">
                <a:solidFill>
                  <a:srgbClr val="234D72"/>
                </a:solidFill>
                <a:latin typeface="Arial" panose="020B0604020202020204" pitchFamily="34" charset="0"/>
                <a:ea typeface="Arial" panose="020B0604020202020204" pitchFamily="34" charset="0"/>
              </a:rPr>
              <a:t> </a:t>
            </a:r>
            <a:r>
              <a:rPr lang="es-BO" sz="2000" spc="-2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j</a:t>
            </a:r>
            <a:r>
              <a:rPr lang="es-BO" sz="2000" spc="-5" dirty="0">
                <a:solidFill>
                  <a:srgbClr val="234D72"/>
                </a:solidFill>
                <a:latin typeface="Arial" panose="020B0604020202020204" pitchFamily="34" charset="0"/>
                <a:ea typeface="Arial" panose="020B0604020202020204" pitchFamily="34" charset="0"/>
              </a:rPr>
              <a:t>emp</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o</a:t>
            </a:r>
            <a:r>
              <a:rPr lang="es-BO" sz="2000" dirty="0">
                <a:solidFill>
                  <a:srgbClr val="234D72"/>
                </a:solidFill>
                <a:latin typeface="Arial" panose="020B0604020202020204" pitchFamily="34" charset="0"/>
                <a:ea typeface="Arial" panose="020B0604020202020204" pitchFamily="34" charset="0"/>
              </a:rPr>
              <a:t>s</a:t>
            </a:r>
            <a:r>
              <a:rPr lang="es-BO" sz="2000" spc="25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un</a:t>
            </a:r>
            <a:r>
              <a:rPr lang="es-BO" sz="2000" b="1" dirty="0">
                <a:solidFill>
                  <a:srgbClr val="234D72"/>
                </a:solidFill>
                <a:latin typeface="Arial" panose="020B0604020202020204" pitchFamily="34" charset="0"/>
                <a:ea typeface="Arial" panose="020B0604020202020204" pitchFamily="34" charset="0"/>
              </a:rPr>
              <a:t>a </a:t>
            </a:r>
            <a:r>
              <a:rPr lang="es-BO" sz="2000" b="1" spc="7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b</a:t>
            </a:r>
            <a:r>
              <a:rPr lang="es-BO" sz="2000" b="1" spc="-2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ja a</a:t>
            </a:r>
            <a:r>
              <a:rPr lang="es-BO" sz="2000" b="1" spc="-5" dirty="0">
                <a:solidFill>
                  <a:srgbClr val="234D72"/>
                </a:solidFill>
                <a:latin typeface="Arial" panose="020B0604020202020204" pitchFamily="34" charset="0"/>
                <a:ea typeface="Arial" panose="020B0604020202020204" pitchFamily="34" charset="0"/>
              </a:rPr>
              <a:t>u</a:t>
            </a:r>
            <a:r>
              <a:rPr lang="es-BO" sz="2000" b="1" dirty="0">
                <a:solidFill>
                  <a:srgbClr val="234D72"/>
                </a:solidFill>
                <a:latin typeface="Arial" panose="020B0604020202020204" pitchFamily="34" charset="0"/>
                <a:ea typeface="Arial" panose="020B0604020202020204" pitchFamily="34" charset="0"/>
              </a:rPr>
              <a:t>to</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st</a:t>
            </a:r>
            <a:r>
              <a:rPr lang="es-BO" sz="2000" b="1" spc="-5" dirty="0">
                <a:solidFill>
                  <a:srgbClr val="234D72"/>
                </a:solidFill>
                <a:latin typeface="Arial" panose="020B0604020202020204" pitchFamily="34" charset="0"/>
                <a:ea typeface="Arial" panose="020B0604020202020204" pitchFamily="34" charset="0"/>
              </a:rPr>
              <a:t>im</a:t>
            </a:r>
            <a:r>
              <a:rPr lang="es-BO" sz="2000" b="1" dirty="0">
                <a:solidFill>
                  <a:srgbClr val="234D72"/>
                </a:solidFill>
                <a:latin typeface="Arial" panose="020B0604020202020204" pitchFamily="34" charset="0"/>
                <a:ea typeface="Arial" panose="020B0604020202020204" pitchFamily="34" charset="0"/>
              </a:rPr>
              <a:t>a</a:t>
            </a:r>
            <a:r>
              <a:rPr lang="es-BO" sz="2000" b="1" spc="7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o</a:t>
            </a:r>
            <a:r>
              <a:rPr lang="es-BO" sz="2000" b="1" spc="7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u</a:t>
            </a:r>
            <a:r>
              <a:rPr lang="es-BO" sz="2000" b="1" spc="-5" dirty="0">
                <a:solidFill>
                  <a:srgbClr val="234D72"/>
                </a:solidFill>
                <a:latin typeface="Arial" panose="020B0604020202020204" pitchFamily="34" charset="0"/>
                <a:ea typeface="Arial" panose="020B0604020202020204" pitchFamily="34" charset="0"/>
              </a:rPr>
              <a:t>n</a:t>
            </a:r>
            <a:r>
              <a:rPr lang="es-BO" sz="2000" b="1" dirty="0">
                <a:solidFill>
                  <a:srgbClr val="234D72"/>
                </a:solidFill>
                <a:latin typeface="Arial" panose="020B0604020202020204" pitchFamily="34" charset="0"/>
                <a:ea typeface="Arial" panose="020B0604020202020204" pitchFamily="34" charset="0"/>
              </a:rPr>
              <a:t>a</a:t>
            </a:r>
            <a:r>
              <a:rPr lang="es-BO" sz="2000" b="1" spc="12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m</a:t>
            </a:r>
            <a:r>
              <a:rPr lang="es-BO" sz="2000" b="1" spc="-5" dirty="0">
                <a:solidFill>
                  <a:srgbClr val="234D72"/>
                </a:solidFill>
                <a:latin typeface="Arial" panose="020B0604020202020204" pitchFamily="34" charset="0"/>
                <a:ea typeface="Arial" panose="020B0604020202020204" pitchFamily="34" charset="0"/>
              </a:rPr>
              <a:t>eno</a:t>
            </a:r>
            <a:r>
              <a:rPr lang="es-BO" sz="2000" b="1" dirty="0">
                <a:solidFill>
                  <a:srgbClr val="234D72"/>
                </a:solidFill>
                <a:latin typeface="Arial" panose="020B0604020202020204" pitchFamily="34" charset="0"/>
                <a:ea typeface="Arial" panose="020B0604020202020204" pitchFamily="34" charset="0"/>
              </a:rPr>
              <a:t>r </a:t>
            </a:r>
            <a:r>
              <a:rPr lang="es-BO" sz="2000" b="1" spc="1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c</a:t>
            </a:r>
            <a:r>
              <a:rPr lang="es-BO" sz="2000" b="1" spc="-5" dirty="0">
                <a:solidFill>
                  <a:srgbClr val="234D72"/>
                </a:solidFill>
                <a:latin typeface="Arial" panose="020B0604020202020204" pitchFamily="34" charset="0"/>
                <a:ea typeface="Arial" panose="020B0604020202020204" pitchFamily="34" charset="0"/>
              </a:rPr>
              <a:t>ap</a:t>
            </a:r>
            <a:r>
              <a:rPr lang="es-BO" sz="2000" b="1" dirty="0">
                <a:solidFill>
                  <a:srgbClr val="234D72"/>
                </a:solidFill>
                <a:latin typeface="Arial" panose="020B0604020202020204" pitchFamily="34" charset="0"/>
                <a:ea typeface="Arial" panose="020B0604020202020204" pitchFamily="34" charset="0"/>
              </a:rPr>
              <a:t>a</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da</a:t>
            </a:r>
            <a:r>
              <a:rPr lang="es-BO" sz="2000" b="1" dirty="0">
                <a:solidFill>
                  <a:srgbClr val="234D72"/>
                </a:solidFill>
                <a:latin typeface="Arial" panose="020B0604020202020204" pitchFamily="34" charset="0"/>
                <a:ea typeface="Arial" panose="020B0604020202020204" pitchFamily="34" charset="0"/>
              </a:rPr>
              <a:t>d</a:t>
            </a:r>
            <a:r>
              <a:rPr lang="es-BO" sz="2000" b="1" spc="115"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cogn</a:t>
            </a:r>
            <a:r>
              <a:rPr lang="es-BO" sz="2000" b="1" dirty="0">
                <a:solidFill>
                  <a:srgbClr val="234D72"/>
                </a:solidFill>
                <a:latin typeface="Arial" panose="020B0604020202020204" pitchFamily="34" charset="0"/>
                <a:ea typeface="Arial" panose="020B0604020202020204" pitchFamily="34" charset="0"/>
              </a:rPr>
              <a:t>it</a:t>
            </a:r>
            <a:r>
              <a:rPr lang="es-BO" sz="2000" b="1" spc="-5" dirty="0">
                <a:solidFill>
                  <a:srgbClr val="234D72"/>
                </a:solidFill>
                <a:latin typeface="Arial" panose="020B0604020202020204" pitchFamily="34" charset="0"/>
                <a:ea typeface="Arial" panose="020B0604020202020204" pitchFamily="34" charset="0"/>
              </a:rPr>
              <a:t>iv</a:t>
            </a:r>
            <a:r>
              <a:rPr lang="es-BO" sz="2000" b="1" dirty="0">
                <a:solidFill>
                  <a:srgbClr val="234D72"/>
                </a:solidFill>
                <a:latin typeface="Arial" panose="020B0604020202020204" pitchFamily="34" charset="0"/>
                <a:ea typeface="Arial" panose="020B0604020202020204" pitchFamily="34" charset="0"/>
              </a:rPr>
              <a:t>a</a:t>
            </a:r>
            <a:r>
              <a:rPr lang="es-BO" sz="2000" b="1" spc="18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par</a:t>
            </a:r>
            <a:r>
              <a:rPr lang="es-BO" sz="2000" b="1" dirty="0">
                <a:solidFill>
                  <a:srgbClr val="234D72"/>
                </a:solidFill>
                <a:latin typeface="Arial" panose="020B0604020202020204" pitchFamily="34" charset="0"/>
                <a:ea typeface="Arial" panose="020B0604020202020204" pitchFamily="34" charset="0"/>
              </a:rPr>
              <a:t>a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nf</a:t>
            </a:r>
            <a:r>
              <a:rPr lang="es-BO" sz="2000" b="1" spc="-5" dirty="0">
                <a:solidFill>
                  <a:srgbClr val="234D72"/>
                </a:solidFill>
                <a:latin typeface="Arial" panose="020B0604020202020204" pitchFamily="34" charset="0"/>
                <a:ea typeface="Arial" panose="020B0604020202020204" pitchFamily="34" charset="0"/>
              </a:rPr>
              <a:t>r</a:t>
            </a:r>
            <a:r>
              <a:rPr lang="es-BO" sz="2000" b="1" dirty="0">
                <a:solidFill>
                  <a:srgbClr val="234D72"/>
                </a:solidFill>
                <a:latin typeface="Arial" panose="020B0604020202020204" pitchFamily="34" charset="0"/>
                <a:ea typeface="Arial" panose="020B0604020202020204" pitchFamily="34" charset="0"/>
              </a:rPr>
              <a:t>en</a:t>
            </a:r>
            <a:r>
              <a:rPr lang="es-BO" sz="2000" b="1" spc="-5" dirty="0">
                <a:solidFill>
                  <a:srgbClr val="234D72"/>
                </a:solidFill>
                <a:latin typeface="Arial" panose="020B0604020202020204" pitchFamily="34" charset="0"/>
                <a:ea typeface="Arial" panose="020B0604020202020204" pitchFamily="34" charset="0"/>
              </a:rPr>
              <a:t>ta</a:t>
            </a:r>
            <a:r>
              <a:rPr lang="es-BO" sz="2000" b="1" dirty="0">
                <a:solidFill>
                  <a:srgbClr val="234D72"/>
                </a:solidFill>
                <a:latin typeface="Arial" panose="020B0604020202020204" pitchFamily="34" charset="0"/>
                <a:ea typeface="Arial" panose="020B0604020202020204" pitchFamily="34" charset="0"/>
              </a:rPr>
              <a:t>rse </a:t>
            </a:r>
            <a:r>
              <a:rPr lang="es-BO" sz="2000" b="1" spc="-5" dirty="0">
                <a:solidFill>
                  <a:srgbClr val="234D72"/>
                </a:solidFill>
                <a:latin typeface="Arial" panose="020B0604020202020204" pitchFamily="34" charset="0"/>
                <a:ea typeface="Arial" panose="020B0604020202020204" pitchFamily="34" charset="0"/>
              </a:rPr>
              <a:t>co</a:t>
            </a:r>
            <a:r>
              <a:rPr lang="es-BO" sz="2000" b="1" dirty="0">
                <a:solidFill>
                  <a:srgbClr val="234D72"/>
                </a:solidFill>
                <a:latin typeface="Arial" panose="020B0604020202020204" pitchFamily="34" charset="0"/>
                <a:ea typeface="Arial" panose="020B0604020202020204" pitchFamily="34" charset="0"/>
              </a:rPr>
              <a:t>n   l</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s </a:t>
            </a:r>
            <a:r>
              <a:rPr lang="es-BO" sz="2000" b="1" spc="18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av</a:t>
            </a:r>
            <a:r>
              <a:rPr lang="es-BO" sz="2000" b="1" spc="-5" dirty="0">
                <a:solidFill>
                  <a:srgbClr val="234D72"/>
                </a:solidFill>
                <a:latin typeface="Arial" panose="020B0604020202020204" pitchFamily="34" charset="0"/>
                <a:ea typeface="Arial" panose="020B0604020202020204" pitchFamily="34" charset="0"/>
              </a:rPr>
              <a:t>at</a:t>
            </a:r>
            <a:r>
              <a:rPr lang="es-BO" sz="2000" b="1" dirty="0">
                <a:solidFill>
                  <a:srgbClr val="234D72"/>
                </a:solidFill>
                <a:latin typeface="Arial" panose="020B0604020202020204" pitchFamily="34" charset="0"/>
                <a:ea typeface="Arial" panose="020B0604020202020204" pitchFamily="34" charset="0"/>
              </a:rPr>
              <a:t>a</a:t>
            </a:r>
            <a:r>
              <a:rPr lang="es-BO" sz="2000" b="1" spc="-5" dirty="0">
                <a:solidFill>
                  <a:srgbClr val="234D72"/>
                </a:solidFill>
                <a:latin typeface="Arial" panose="020B0604020202020204" pitchFamily="34" charset="0"/>
                <a:ea typeface="Arial" panose="020B0604020202020204" pitchFamily="34" charset="0"/>
              </a:rPr>
              <a:t>re</a:t>
            </a:r>
            <a:r>
              <a:rPr lang="es-BO" sz="2000" b="1" dirty="0">
                <a:solidFill>
                  <a:srgbClr val="234D72"/>
                </a:solidFill>
                <a:latin typeface="Arial" panose="020B0604020202020204" pitchFamily="34" charset="0"/>
                <a:ea typeface="Arial" panose="020B0604020202020204" pitchFamily="34" charset="0"/>
              </a:rPr>
              <a:t>s </a:t>
            </a:r>
            <a:r>
              <a:rPr lang="es-BO" sz="2000" b="1" spc="15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de</a:t>
            </a:r>
            <a:r>
              <a:rPr lang="es-BO" sz="2000" b="1" dirty="0">
                <a:solidFill>
                  <a:srgbClr val="234D72"/>
                </a:solidFill>
                <a:latin typeface="Arial" panose="020B0604020202020204" pitchFamily="34" charset="0"/>
                <a:ea typeface="Arial" panose="020B0604020202020204" pitchFamily="34" charset="0"/>
              </a:rPr>
              <a:t>l </a:t>
            </a:r>
            <a:r>
              <a:rPr lang="es-BO" sz="2000" b="1" spc="21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a:t>
            </a:r>
            <a:r>
              <a:rPr lang="es-BO" sz="2000" b="1" spc="-5" dirty="0">
                <a:solidFill>
                  <a:srgbClr val="234D72"/>
                </a:solidFill>
                <a:latin typeface="Arial" panose="020B0604020202020204" pitchFamily="34" charset="0"/>
                <a:ea typeface="Arial" panose="020B0604020202020204" pitchFamily="34" charset="0"/>
              </a:rPr>
              <a:t>í</a:t>
            </a:r>
            <a:r>
              <a:rPr lang="es-BO" sz="2000" b="1" dirty="0">
                <a:solidFill>
                  <a:srgbClr val="234D72"/>
                </a:solidFill>
                <a:latin typeface="Arial" panose="020B0604020202020204" pitchFamily="34" charset="0"/>
                <a:ea typeface="Arial" panose="020B0604020202020204" pitchFamily="34" charset="0"/>
              </a:rPr>
              <a:t>a </a:t>
            </a:r>
            <a:r>
              <a:rPr lang="es-BO" sz="2000" b="1" spc="13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a </a:t>
            </a:r>
            <a:r>
              <a:rPr lang="es-BO" sz="2000" b="1" spc="1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a:t>
            </a:r>
            <a:r>
              <a:rPr lang="es-BO" sz="2000" b="1" spc="-5" dirty="0">
                <a:solidFill>
                  <a:srgbClr val="234D72"/>
                </a:solidFill>
                <a:latin typeface="Arial" panose="020B0604020202020204" pitchFamily="34" charset="0"/>
                <a:ea typeface="Arial" panose="020B0604020202020204" pitchFamily="34" charset="0"/>
              </a:rPr>
              <a:t>í</a:t>
            </a:r>
            <a:r>
              <a:rPr lang="es-BO" sz="2000" b="1" dirty="0">
                <a:solidFill>
                  <a:srgbClr val="234D72"/>
                </a:solidFill>
                <a:latin typeface="Arial" panose="020B0604020202020204" pitchFamily="34" charset="0"/>
                <a:ea typeface="Arial" panose="020B0604020202020204" pitchFamily="34" charset="0"/>
              </a:rPr>
              <a:t>a</a:t>
            </a:r>
            <a:r>
              <a:rPr lang="es-BO" sz="2000" b="1" dirty="0">
                <a:solidFill>
                  <a:srgbClr val="3D6282"/>
                </a:solidFill>
                <a:latin typeface="Arial" panose="020B0604020202020204" pitchFamily="34" charset="0"/>
                <a:ea typeface="Arial" panose="020B0604020202020204" pitchFamily="34" charset="0"/>
              </a:rPr>
              <a:t>. </a:t>
            </a:r>
            <a:r>
              <a:rPr lang="es-BO" sz="2000" b="1" spc="220" dirty="0">
                <a:solidFill>
                  <a:srgbClr val="3D6282"/>
                </a:solidFill>
                <a:latin typeface="Arial" panose="020B0604020202020204" pitchFamily="34" charset="0"/>
                <a:ea typeface="Arial" panose="020B0604020202020204" pitchFamily="34" charset="0"/>
              </a:rPr>
              <a:t> </a:t>
            </a:r>
            <a:endParaRPr lang="es-BO" sz="2000" b="1" spc="220" dirty="0" smtClean="0">
              <a:solidFill>
                <a:srgbClr val="3D6282"/>
              </a:solidFill>
              <a:latin typeface="Arial" panose="020B0604020202020204" pitchFamily="34" charset="0"/>
              <a:ea typeface="Arial" panose="020B0604020202020204" pitchFamily="34" charset="0"/>
            </a:endParaRPr>
          </a:p>
          <a:p>
            <a:pPr marL="68580" marR="397510" indent="6350" algn="just">
              <a:lnSpc>
                <a:spcPct val="107000"/>
              </a:lnSpc>
            </a:pPr>
            <a:r>
              <a:rPr lang="es-BO" sz="2000" spc="-5" dirty="0" smtClean="0">
                <a:solidFill>
                  <a:srgbClr val="234D72"/>
                </a:solidFill>
                <a:latin typeface="Arial" panose="020B0604020202020204" pitchFamily="34" charset="0"/>
                <a:ea typeface="Arial" panose="020B0604020202020204" pitchFamily="34" charset="0"/>
              </a:rPr>
              <a:t>Po</a:t>
            </a:r>
            <a:r>
              <a:rPr lang="es-BO" sz="2000" dirty="0" smtClean="0">
                <a:solidFill>
                  <a:srgbClr val="234D72"/>
                </a:solidFill>
                <a:latin typeface="Arial" panose="020B0604020202020204" pitchFamily="34" charset="0"/>
                <a:ea typeface="Arial" panose="020B0604020202020204" pitchFamily="34" charset="0"/>
              </a:rPr>
              <a:t>r </a:t>
            </a:r>
            <a:r>
              <a:rPr lang="es-BO" sz="2000" spc="165" dirty="0" smtClean="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últ</a:t>
            </a:r>
            <a:r>
              <a:rPr lang="es-BO" sz="2000" spc="-5" dirty="0">
                <a:solidFill>
                  <a:srgbClr val="234D72"/>
                </a:solidFill>
                <a:latin typeface="Arial" panose="020B0604020202020204" pitchFamily="34" charset="0"/>
                <a:ea typeface="Arial" panose="020B0604020202020204" pitchFamily="34" charset="0"/>
              </a:rPr>
              <a:t>imo</a:t>
            </a:r>
            <a:r>
              <a:rPr lang="es-BO" sz="2000" dirty="0">
                <a:solidFill>
                  <a:srgbClr val="234D72"/>
                </a:solidFill>
                <a:latin typeface="Arial" panose="020B0604020202020204" pitchFamily="34" charset="0"/>
                <a:ea typeface="Arial" panose="020B0604020202020204" pitchFamily="34" charset="0"/>
              </a:rPr>
              <a:t>, </a:t>
            </a:r>
            <a:r>
              <a:rPr lang="es-BO" sz="2000" spc="17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n</a:t>
            </a:r>
            <a:r>
              <a:rPr lang="es-BO" sz="2000" spc="-5" dirty="0">
                <a:solidFill>
                  <a:srgbClr val="234D72"/>
                </a:solidFill>
                <a:latin typeface="Arial" panose="020B0604020202020204" pitchFamily="34" charset="0"/>
                <a:ea typeface="Arial" panose="020B0604020202020204" pitchFamily="34" charset="0"/>
              </a:rPr>
              <a:t>umerosí</a:t>
            </a:r>
            <a:r>
              <a:rPr lang="es-BO" sz="2000" dirty="0">
                <a:solidFill>
                  <a:srgbClr val="234D72"/>
                </a:solidFill>
                <a:latin typeface="Arial" panose="020B0604020202020204" pitchFamily="34" charset="0"/>
                <a:ea typeface="Arial" panose="020B0604020202020204" pitchFamily="34" charset="0"/>
              </a:rPr>
              <a:t>si</a:t>
            </a:r>
            <a:r>
              <a:rPr lang="es-BO" sz="2000" spc="-5" dirty="0">
                <a:solidFill>
                  <a:srgbClr val="234D72"/>
                </a:solidFill>
                <a:latin typeface="Arial" panose="020B0604020202020204" pitchFamily="34" charset="0"/>
                <a:ea typeface="Arial" panose="020B0604020202020204" pitchFamily="34" charset="0"/>
              </a:rPr>
              <a:t>mo</a:t>
            </a:r>
            <a:r>
              <a:rPr lang="es-BO" sz="2000" dirty="0">
                <a:solidFill>
                  <a:srgbClr val="234D72"/>
                </a:solidFill>
                <a:latin typeface="Arial" panose="020B0604020202020204" pitchFamily="34" charset="0"/>
                <a:ea typeface="Arial" panose="020B0604020202020204" pitchFamily="34" charset="0"/>
              </a:rPr>
              <a:t>s </a:t>
            </a:r>
            <a:r>
              <a:rPr lang="es-BO" sz="2000" b="1" spc="-5" dirty="0">
                <a:solidFill>
                  <a:srgbClr val="234D72"/>
                </a:solidFill>
                <a:latin typeface="Arial" panose="020B0604020202020204" pitchFamily="34" charset="0"/>
                <a:ea typeface="Arial" panose="020B0604020202020204" pitchFamily="34" charset="0"/>
              </a:rPr>
              <a:t>f</a:t>
            </a:r>
            <a:r>
              <a:rPr lang="es-BO" sz="2000" b="1" dirty="0">
                <a:solidFill>
                  <a:srgbClr val="234D72"/>
                </a:solidFill>
                <a:latin typeface="Arial" panose="020B0604020202020204" pitchFamily="34" charset="0"/>
                <a:ea typeface="Arial" panose="020B0604020202020204" pitchFamily="34" charset="0"/>
              </a:rPr>
              <a:t>a</a:t>
            </a:r>
            <a:r>
              <a:rPr lang="es-BO" sz="2000" b="1" spc="-5" dirty="0">
                <a:solidFill>
                  <a:srgbClr val="234D72"/>
                </a:solidFill>
                <a:latin typeface="Arial" panose="020B0604020202020204" pitchFamily="34" charset="0"/>
                <a:ea typeface="Arial" panose="020B0604020202020204" pitchFamily="34" charset="0"/>
              </a:rPr>
              <a:t>ctor</a:t>
            </a:r>
            <a:r>
              <a:rPr lang="es-BO" sz="2000" b="1" dirty="0">
                <a:solidFill>
                  <a:srgbClr val="234D72"/>
                </a:solidFill>
                <a:latin typeface="Arial" panose="020B0604020202020204" pitchFamily="34" charset="0"/>
                <a:ea typeface="Arial" panose="020B0604020202020204" pitchFamily="34" charset="0"/>
              </a:rPr>
              <a:t>es</a:t>
            </a:r>
            <a:r>
              <a:rPr lang="es-BO" sz="2000" b="1" spc="2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s</a:t>
            </a:r>
            <a:r>
              <a:rPr lang="es-BO" sz="2000" b="1" spc="-5" dirty="0">
                <a:solidFill>
                  <a:srgbClr val="234D72"/>
                </a:solidFill>
                <a:latin typeface="Arial" panose="020B0604020202020204" pitchFamily="34" charset="0"/>
                <a:ea typeface="Arial" panose="020B0604020202020204" pitchFamily="34" charset="0"/>
              </a:rPr>
              <a:t>oc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 </a:t>
            </a:r>
            <a:r>
              <a:rPr lang="es-BO" sz="2000" spc="-5" dirty="0">
                <a:solidFill>
                  <a:srgbClr val="234D72"/>
                </a:solidFill>
                <a:latin typeface="Arial" panose="020B0604020202020204" pitchFamily="34" charset="0"/>
                <a:ea typeface="Arial" panose="020B0604020202020204" pitchFamily="34" charset="0"/>
              </a:rPr>
              <a:t>com</a:t>
            </a:r>
            <a:r>
              <a:rPr lang="es-BO" sz="2000" dirty="0">
                <a:solidFill>
                  <a:srgbClr val="234D72"/>
                </a:solidFill>
                <a:latin typeface="Arial" panose="020B0604020202020204" pitchFamily="34" charset="0"/>
                <a:ea typeface="Arial" panose="020B0604020202020204" pitchFamily="34" charset="0"/>
              </a:rPr>
              <a:t>o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l</a:t>
            </a:r>
            <a:r>
              <a:rPr lang="es-BO" sz="2000" b="1" spc="9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re</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h</a:t>
            </a:r>
            <a:r>
              <a:rPr lang="es-BO" sz="2000" b="1" spc="-5" dirty="0">
                <a:solidFill>
                  <a:srgbClr val="234D72"/>
                </a:solidFill>
                <a:latin typeface="Arial" panose="020B0604020202020204" pitchFamily="34" charset="0"/>
                <a:ea typeface="Arial" panose="020B0604020202020204" pitchFamily="34" charset="0"/>
              </a:rPr>
              <a:t>azo</a:t>
            </a:r>
            <a:r>
              <a:rPr lang="es-BO" sz="2000" b="1" dirty="0">
                <a:solidFill>
                  <a:srgbClr val="234D72"/>
                </a:solidFill>
                <a:latin typeface="Arial" panose="020B0604020202020204" pitchFamily="34" charset="0"/>
                <a:ea typeface="Arial" panose="020B0604020202020204" pitchFamily="34" charset="0"/>
              </a:rPr>
              <a:t>,</a:t>
            </a:r>
            <a:r>
              <a:rPr lang="es-BO" sz="2000" b="1" spc="1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a:t>
            </a:r>
            <a:r>
              <a:rPr lang="es-BO" sz="2000" b="1" spc="4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a:t>
            </a:r>
            <a:r>
              <a:rPr lang="es-BO" sz="2000" b="1" spc="-5" dirty="0">
                <a:solidFill>
                  <a:srgbClr val="234D72"/>
                </a:solidFill>
                <a:latin typeface="Arial" panose="020B0604020202020204" pitchFamily="34" charset="0"/>
                <a:ea typeface="Arial" panose="020B0604020202020204" pitchFamily="34" charset="0"/>
              </a:rPr>
              <a:t>isminu</a:t>
            </a:r>
            <a:r>
              <a:rPr lang="es-BO" sz="2000" b="1" dirty="0">
                <a:solidFill>
                  <a:srgbClr val="234D72"/>
                </a:solidFill>
                <a:latin typeface="Arial" panose="020B0604020202020204" pitchFamily="34" charset="0"/>
                <a:ea typeface="Arial" panose="020B0604020202020204" pitchFamily="34" charset="0"/>
              </a:rPr>
              <a:t>ci</a:t>
            </a:r>
            <a:r>
              <a:rPr lang="es-BO" sz="2000" b="1" spc="-5" dirty="0">
                <a:solidFill>
                  <a:srgbClr val="234D72"/>
                </a:solidFill>
                <a:latin typeface="Arial" panose="020B0604020202020204" pitchFamily="34" charset="0"/>
                <a:ea typeface="Arial" panose="020B0604020202020204" pitchFamily="34" charset="0"/>
              </a:rPr>
              <a:t>ó</a:t>
            </a:r>
            <a:r>
              <a:rPr lang="es-BO" sz="2000" b="1" dirty="0">
                <a:solidFill>
                  <a:srgbClr val="234D72"/>
                </a:solidFill>
                <a:latin typeface="Arial" panose="020B0604020202020204" pitchFamily="34" charset="0"/>
                <a:ea typeface="Arial" panose="020B0604020202020204" pitchFamily="34" charset="0"/>
              </a:rPr>
              <a:t>n</a:t>
            </a:r>
            <a:r>
              <a:rPr lang="es-BO" sz="2000" b="1" spc="1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de o</a:t>
            </a:r>
            <a:r>
              <a:rPr lang="es-BO" sz="2000" b="1" spc="-5" dirty="0">
                <a:solidFill>
                  <a:srgbClr val="234D72"/>
                </a:solidFill>
                <a:latin typeface="Arial" panose="020B0604020202020204" pitchFamily="34" charset="0"/>
                <a:ea typeface="Arial" panose="020B0604020202020204" pitchFamily="34" charset="0"/>
              </a:rPr>
              <a:t>por</a:t>
            </a:r>
            <a:r>
              <a:rPr lang="es-BO" sz="2000" b="1" dirty="0">
                <a:solidFill>
                  <a:srgbClr val="234D72"/>
                </a:solidFill>
                <a:latin typeface="Arial" panose="020B0604020202020204" pitchFamily="34" charset="0"/>
                <a:ea typeface="Arial" panose="020B0604020202020204" pitchFamily="34" charset="0"/>
              </a:rPr>
              <a:t>t</a:t>
            </a:r>
            <a:r>
              <a:rPr lang="es-BO" sz="2000" b="1" spc="-5" dirty="0">
                <a:solidFill>
                  <a:srgbClr val="234D72"/>
                </a:solidFill>
                <a:latin typeface="Arial" panose="020B0604020202020204" pitchFamily="34" charset="0"/>
                <a:ea typeface="Arial" panose="020B0604020202020204" pitchFamily="34" charset="0"/>
              </a:rPr>
              <a:t>un</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dades</a:t>
            </a:r>
            <a:r>
              <a:rPr lang="es-BO" sz="2000" b="1" dirty="0">
                <a:solidFill>
                  <a:srgbClr val="234D72"/>
                </a:solidFill>
                <a:latin typeface="Arial" panose="020B0604020202020204" pitchFamily="34" charset="0"/>
                <a:ea typeface="Arial" panose="020B0604020202020204" pitchFamily="34" charset="0"/>
              </a:rPr>
              <a:t>,</a:t>
            </a:r>
            <a:r>
              <a:rPr lang="es-BO" sz="2000" b="1" spc="1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s</a:t>
            </a:r>
            <a:r>
              <a:rPr lang="es-BO" sz="2000" b="1" spc="10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a</a:t>
            </a:r>
            <a:r>
              <a:rPr lang="es-BO" sz="2000" b="1" spc="-5" dirty="0">
                <a:solidFill>
                  <a:srgbClr val="234D72"/>
                </a:solidFill>
                <a:latin typeface="Arial" panose="020B0604020202020204" pitchFamily="34" charset="0"/>
                <a:ea typeface="Arial" panose="020B0604020202020204" pitchFamily="34" charset="0"/>
              </a:rPr>
              <a:t>busos</a:t>
            </a:r>
            <a:r>
              <a:rPr lang="es-BO" sz="2000" b="1" dirty="0">
                <a:solidFill>
                  <a:srgbClr val="234D72"/>
                </a:solidFill>
                <a:latin typeface="Arial" panose="020B0604020202020204" pitchFamily="34" charset="0"/>
                <a:ea typeface="Arial" panose="020B0604020202020204" pitchFamily="34" charset="0"/>
              </a:rPr>
              <a:t>,</a:t>
            </a:r>
            <a:r>
              <a:rPr lang="es-BO" sz="2000" b="1" spc="8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s</a:t>
            </a:r>
            <a:r>
              <a:rPr lang="es-BO" sz="2000" b="1" spc="15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m</a:t>
            </a:r>
            <a:r>
              <a:rPr lang="es-BO" sz="2000" b="1" spc="-5" dirty="0">
                <a:solidFill>
                  <a:srgbClr val="234D72"/>
                </a:solidFill>
                <a:latin typeface="Arial" panose="020B0604020202020204" pitchFamily="34" charset="0"/>
                <a:ea typeface="Arial" panose="020B0604020202020204" pitchFamily="34" charset="0"/>
              </a:rPr>
              <a:t>arcado</a:t>
            </a:r>
            <a:r>
              <a:rPr lang="es-BO" sz="2000" b="1" dirty="0">
                <a:solidFill>
                  <a:srgbClr val="234D72"/>
                </a:solidFill>
                <a:latin typeface="Arial" panose="020B0604020202020204" pitchFamily="34" charset="0"/>
                <a:ea typeface="Arial" panose="020B0604020202020204" pitchFamily="34" charset="0"/>
              </a:rPr>
              <a:t>s </a:t>
            </a:r>
            <a:r>
              <a:rPr lang="es-BO" sz="2000" b="1" spc="-5" dirty="0">
                <a:solidFill>
                  <a:srgbClr val="234D72"/>
                </a:solidFill>
                <a:latin typeface="Arial" panose="020B0604020202020204" pitchFamily="34" charset="0"/>
                <a:ea typeface="Arial" panose="020B0604020202020204" pitchFamily="34" charset="0"/>
              </a:rPr>
              <a:t>camb</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s</a:t>
            </a:r>
            <a:r>
              <a:rPr lang="es-BO" sz="2000" b="1" spc="2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de </a:t>
            </a:r>
            <a:r>
              <a:rPr lang="es-BO" sz="2000" b="1" spc="-5" dirty="0">
                <a:solidFill>
                  <a:srgbClr val="234D72"/>
                </a:solidFill>
                <a:latin typeface="Arial" panose="020B0604020202020204" pitchFamily="34" charset="0"/>
                <a:ea typeface="Arial" panose="020B0604020202020204" pitchFamily="34" charset="0"/>
              </a:rPr>
              <a:t>cu</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dador</a:t>
            </a:r>
            <a:r>
              <a:rPr lang="es-BO" sz="2000" b="1" dirty="0">
                <a:solidFill>
                  <a:srgbClr val="234D72"/>
                </a:solidFill>
                <a:latin typeface="Arial" panose="020B0604020202020204" pitchFamily="34" charset="0"/>
                <a:ea typeface="Arial" panose="020B0604020202020204" pitchFamily="34" charset="0"/>
              </a:rPr>
              <a:t>e</a:t>
            </a:r>
            <a:r>
              <a:rPr lang="es-BO" sz="2000" b="1" spc="-5" dirty="0">
                <a:solidFill>
                  <a:srgbClr val="234D72"/>
                </a:solidFill>
                <a:latin typeface="Arial" panose="020B0604020202020204" pitchFamily="34" charset="0"/>
                <a:ea typeface="Arial" panose="020B0604020202020204" pitchFamily="34" charset="0"/>
              </a:rPr>
              <a:t>s</a:t>
            </a:r>
            <a:r>
              <a:rPr lang="es-BO" sz="2000" b="1" dirty="0">
                <a:solidFill>
                  <a:srgbClr val="234D72"/>
                </a:solidFill>
                <a:latin typeface="Arial" panose="020B0604020202020204" pitchFamily="34" charset="0"/>
                <a:ea typeface="Arial" panose="020B0604020202020204" pitchFamily="34" charset="0"/>
              </a:rPr>
              <a:t>,</a:t>
            </a:r>
            <a:r>
              <a:rPr lang="es-BO" sz="2000" b="1" spc="70"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a</a:t>
            </a:r>
            <a:r>
              <a:rPr lang="es-BO" sz="2000" b="1" dirty="0">
                <a:solidFill>
                  <a:srgbClr val="234D72"/>
                </a:solidFill>
                <a:latin typeface="Arial" panose="020B0604020202020204" pitchFamily="34" charset="0"/>
                <a:ea typeface="Arial" panose="020B0604020202020204" pitchFamily="34" charset="0"/>
              </a:rPr>
              <a:t>s</a:t>
            </a:r>
            <a:r>
              <a:rPr lang="es-BO" sz="2000" b="1" spc="4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nst</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tuc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ona</a:t>
            </a:r>
            <a:r>
              <a:rPr lang="es-BO" sz="2000" b="1" dirty="0">
                <a:solidFill>
                  <a:srgbClr val="234D72"/>
                </a:solidFill>
                <a:latin typeface="Arial" panose="020B0604020202020204" pitchFamily="34" charset="0"/>
                <a:ea typeface="Arial" panose="020B0604020202020204" pitchFamily="34" charset="0"/>
              </a:rPr>
              <a:t>li</a:t>
            </a:r>
            <a:r>
              <a:rPr lang="es-BO" sz="2000" b="1" spc="-5" dirty="0">
                <a:solidFill>
                  <a:srgbClr val="234D72"/>
                </a:solidFill>
                <a:latin typeface="Arial" panose="020B0604020202020204" pitchFamily="34" charset="0"/>
                <a:ea typeface="Arial" panose="020B0604020202020204" pitchFamily="34" charset="0"/>
              </a:rPr>
              <a:t>zac</a:t>
            </a:r>
            <a:r>
              <a:rPr lang="es-BO" sz="2000" b="1" dirty="0">
                <a:solidFill>
                  <a:srgbClr val="234D72"/>
                </a:solidFill>
                <a:latin typeface="Arial" panose="020B0604020202020204" pitchFamily="34" charset="0"/>
                <a:ea typeface="Arial" panose="020B0604020202020204" pitchFamily="34" charset="0"/>
              </a:rPr>
              <a:t>i</a:t>
            </a:r>
            <a:r>
              <a:rPr lang="es-BO" sz="2000" b="1" spc="-5" dirty="0">
                <a:solidFill>
                  <a:srgbClr val="234D72"/>
                </a:solidFill>
                <a:latin typeface="Arial" panose="020B0604020202020204" pitchFamily="34" charset="0"/>
                <a:ea typeface="Arial" panose="020B0604020202020204" pitchFamily="34" charset="0"/>
              </a:rPr>
              <a:t>o</a:t>
            </a:r>
            <a:r>
              <a:rPr lang="es-BO" sz="2000" b="1" dirty="0">
                <a:solidFill>
                  <a:srgbClr val="234D72"/>
                </a:solidFill>
                <a:latin typeface="Arial" panose="020B0604020202020204" pitchFamily="34" charset="0"/>
                <a:ea typeface="Arial" panose="020B0604020202020204" pitchFamily="34" charset="0"/>
              </a:rPr>
              <a:t>n</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s y</a:t>
            </a:r>
            <a:r>
              <a:rPr lang="es-BO" sz="2000" b="1" spc="30" dirty="0">
                <a:solidFill>
                  <a:srgbClr val="234D72"/>
                </a:solidFill>
                <a:latin typeface="Arial" panose="020B0604020202020204" pitchFamily="34" charset="0"/>
                <a:ea typeface="Arial" panose="020B0604020202020204" pitchFamily="34" charset="0"/>
              </a:rPr>
              <a:t> </a:t>
            </a:r>
            <a:r>
              <a:rPr lang="es-BO" sz="2000" b="1" spc="-5" dirty="0">
                <a:solidFill>
                  <a:srgbClr val="234D72"/>
                </a:solidFill>
                <a:latin typeface="Arial" panose="020B0604020202020204" pitchFamily="34" charset="0"/>
                <a:ea typeface="Arial" panose="020B0604020202020204" pitchFamily="34" charset="0"/>
              </a:rPr>
              <a:t>u</a:t>
            </a:r>
            <a:r>
              <a:rPr lang="es-BO" sz="2000" b="1" dirty="0">
                <a:solidFill>
                  <a:srgbClr val="234D72"/>
                </a:solidFill>
                <a:latin typeface="Arial" panose="020B0604020202020204" pitchFamily="34" charset="0"/>
                <a:ea typeface="Arial" panose="020B0604020202020204" pitchFamily="34" charset="0"/>
              </a:rPr>
              <a:t>n</a:t>
            </a:r>
            <a:r>
              <a:rPr lang="es-BO" sz="2000" b="1" spc="45" dirty="0">
                <a:solidFill>
                  <a:srgbClr val="234D72"/>
                </a:solidFill>
                <a:latin typeface="Arial" panose="020B0604020202020204" pitchFamily="34" charset="0"/>
                <a:ea typeface="Arial" panose="020B0604020202020204" pitchFamily="34" charset="0"/>
              </a:rPr>
              <a:t> </a:t>
            </a:r>
            <a:r>
              <a:rPr lang="es-BO" sz="2000" b="1" dirty="0">
                <a:solidFill>
                  <a:srgbClr val="234D72"/>
                </a:solidFill>
                <a:latin typeface="Arial" panose="020B0604020202020204" pitchFamily="34" charset="0"/>
                <a:ea typeface="Arial" panose="020B0604020202020204" pitchFamily="34" charset="0"/>
              </a:rPr>
              <a:t>l</a:t>
            </a:r>
            <a:r>
              <a:rPr lang="es-BO" sz="2000" b="1" spc="-5" dirty="0">
                <a:solidFill>
                  <a:srgbClr val="234D72"/>
                </a:solidFill>
                <a:latin typeface="Arial" panose="020B0604020202020204" pitchFamily="34" charset="0"/>
                <a:ea typeface="Arial" panose="020B0604020202020204" pitchFamily="34" charset="0"/>
              </a:rPr>
              <a:t>ar</a:t>
            </a:r>
            <a:r>
              <a:rPr lang="es-BO" sz="2000" b="1" dirty="0">
                <a:solidFill>
                  <a:srgbClr val="234D72"/>
                </a:solidFill>
                <a:latin typeface="Arial" panose="020B0604020202020204" pitchFamily="34" charset="0"/>
                <a:ea typeface="Arial" panose="020B0604020202020204" pitchFamily="34" charset="0"/>
              </a:rPr>
              <a:t>go </a:t>
            </a:r>
            <a:r>
              <a:rPr lang="es-BO" sz="2000" b="1" spc="-5" dirty="0">
                <a:solidFill>
                  <a:srgbClr val="234D72"/>
                </a:solidFill>
                <a:latin typeface="Arial" panose="020B0604020202020204" pitchFamily="34" charset="0"/>
                <a:ea typeface="Arial" panose="020B0604020202020204" pitchFamily="34" charset="0"/>
              </a:rPr>
              <a:t>e</a:t>
            </a:r>
            <a:r>
              <a:rPr lang="es-BO" sz="2000" b="1" dirty="0">
                <a:solidFill>
                  <a:srgbClr val="234D72"/>
                </a:solidFill>
                <a:latin typeface="Arial" panose="020B0604020202020204" pitchFamily="34" charset="0"/>
                <a:ea typeface="Arial" panose="020B0604020202020204" pitchFamily="34" charset="0"/>
              </a:rPr>
              <a:t>t</a:t>
            </a:r>
            <a:r>
              <a:rPr lang="es-BO" sz="2000" b="1" spc="-5" dirty="0">
                <a:solidFill>
                  <a:srgbClr val="234D72"/>
                </a:solidFill>
                <a:latin typeface="Arial" panose="020B0604020202020204" pitchFamily="34" charset="0"/>
                <a:ea typeface="Arial" panose="020B0604020202020204" pitchFamily="34" charset="0"/>
              </a:rPr>
              <a:t>c</a:t>
            </a:r>
            <a:r>
              <a:rPr lang="es-BO" sz="2000" b="1" dirty="0">
                <a:solidFill>
                  <a:srgbClr val="234D72"/>
                </a:solidFill>
                <a:latin typeface="Arial" panose="020B0604020202020204" pitchFamily="34" charset="0"/>
                <a:ea typeface="Arial" panose="020B0604020202020204" pitchFamily="34" charset="0"/>
              </a:rPr>
              <a:t>ét</a:t>
            </a:r>
            <a:r>
              <a:rPr lang="es-BO" sz="2000" b="1" spc="-5" dirty="0">
                <a:solidFill>
                  <a:srgbClr val="234D72"/>
                </a:solidFill>
                <a:latin typeface="Arial" panose="020B0604020202020204" pitchFamily="34" charset="0"/>
                <a:ea typeface="Arial" panose="020B0604020202020204" pitchFamily="34" charset="0"/>
              </a:rPr>
              <a:t>era</a:t>
            </a:r>
            <a:r>
              <a:rPr lang="es-BO" sz="2000" b="1" dirty="0">
                <a:solidFill>
                  <a:srgbClr val="234D72"/>
                </a:solidFill>
                <a:latin typeface="Arial" panose="020B0604020202020204" pitchFamily="34" charset="0"/>
                <a:ea typeface="Arial" panose="020B0604020202020204" pitchFamily="34" charset="0"/>
              </a:rPr>
              <a:t>,</a:t>
            </a:r>
            <a:r>
              <a:rPr lang="es-BO" sz="2000" dirty="0">
                <a:solidFill>
                  <a:srgbClr val="234D72"/>
                </a:solidFill>
                <a:latin typeface="Arial" panose="020B0604020202020204" pitchFamily="34" charset="0"/>
                <a:ea typeface="Arial" panose="020B0604020202020204" pitchFamily="34" charset="0"/>
              </a:rPr>
              <a:t> d</a:t>
            </a:r>
            <a:r>
              <a:rPr lang="es-BO" sz="2000" spc="-5" dirty="0">
                <a:solidFill>
                  <a:srgbClr val="234D72"/>
                </a:solidFill>
                <a:latin typeface="Arial" panose="020B0604020202020204" pitchFamily="34" charset="0"/>
                <a:ea typeface="Arial" panose="020B0604020202020204" pitchFamily="34" charset="0"/>
              </a:rPr>
              <a:t>esgr</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ada</a:t>
            </a:r>
            <a:r>
              <a:rPr lang="es-BO" sz="2000" dirty="0">
                <a:solidFill>
                  <a:srgbClr val="234D72"/>
                </a:solidFill>
                <a:latin typeface="Arial" panose="020B0604020202020204" pitchFamily="34" charset="0"/>
                <a:ea typeface="Arial" panose="020B0604020202020204" pitchFamily="34" charset="0"/>
              </a:rPr>
              <a:t>m</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nte </a:t>
            </a:r>
            <a:r>
              <a:rPr lang="es-BO" sz="2000" spc="4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muy </a:t>
            </a:r>
            <a:r>
              <a:rPr lang="es-BO" sz="2000" spc="10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prese</a:t>
            </a:r>
            <a:r>
              <a:rPr lang="es-BO" sz="2000" dirty="0">
                <a:solidFill>
                  <a:srgbClr val="234D72"/>
                </a:solidFill>
                <a:latin typeface="Arial" panose="020B0604020202020204" pitchFamily="34" charset="0"/>
                <a:ea typeface="Arial" panose="020B0604020202020204" pitchFamily="34" charset="0"/>
              </a:rPr>
              <a:t>nt</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s </a:t>
            </a:r>
            <a:r>
              <a:rPr lang="es-BO" sz="2000" spc="4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ntre </a:t>
            </a:r>
            <a:r>
              <a:rPr lang="es-BO" sz="2000" spc="7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a</a:t>
            </a:r>
            <a:r>
              <a:rPr lang="es-BO" sz="2000" dirty="0">
                <a:solidFill>
                  <a:srgbClr val="234D72"/>
                </a:solidFill>
                <a:latin typeface="Arial" panose="020B0604020202020204" pitchFamily="34" charset="0"/>
                <a:ea typeface="Arial" panose="020B0604020202020204" pitchFamily="34" charset="0"/>
              </a:rPr>
              <a:t>s </a:t>
            </a:r>
            <a:r>
              <a:rPr lang="es-BO" sz="2000" spc="70" dirty="0">
                <a:solidFill>
                  <a:srgbClr val="234D72"/>
                </a:solidFill>
                <a:latin typeface="Arial" panose="020B0604020202020204" pitchFamily="34" charset="0"/>
                <a:ea typeface="Arial" panose="020B0604020202020204" pitchFamily="34" charset="0"/>
              </a:rPr>
              <a:t> </a:t>
            </a:r>
            <a:r>
              <a:rPr lang="es-BO" sz="2000" spc="-5" dirty="0" smtClean="0">
                <a:solidFill>
                  <a:srgbClr val="234D72"/>
                </a:solidFill>
                <a:latin typeface="Arial" panose="020B0604020202020204" pitchFamily="34" charset="0"/>
                <a:ea typeface="Arial" panose="020B0604020202020204" pitchFamily="34" charset="0"/>
              </a:rPr>
              <a:t>pe</a:t>
            </a:r>
            <a:r>
              <a:rPr lang="es-BO" sz="2000" dirty="0" smtClean="0">
                <a:solidFill>
                  <a:srgbClr val="234D72"/>
                </a:solidFill>
                <a:latin typeface="Arial" panose="020B0604020202020204" pitchFamily="34" charset="0"/>
                <a:ea typeface="Arial" panose="020B0604020202020204" pitchFamily="34" charset="0"/>
              </a:rPr>
              <a:t>rs</a:t>
            </a:r>
            <a:r>
              <a:rPr lang="es-BO" sz="2000" spc="-5" dirty="0" smtClean="0">
                <a:solidFill>
                  <a:srgbClr val="234D72"/>
                </a:solidFill>
                <a:latin typeface="Arial" panose="020B0604020202020204" pitchFamily="34" charset="0"/>
                <a:ea typeface="Arial" panose="020B0604020202020204" pitchFamily="34" charset="0"/>
              </a:rPr>
              <a:t>o</a:t>
            </a:r>
            <a:r>
              <a:rPr lang="es-BO" sz="2000" dirty="0" smtClean="0">
                <a:solidFill>
                  <a:srgbClr val="234D72"/>
                </a:solidFill>
                <a:latin typeface="Arial" panose="020B0604020202020204" pitchFamily="34" charset="0"/>
                <a:ea typeface="Arial" panose="020B0604020202020204" pitchFamily="34" charset="0"/>
              </a:rPr>
              <a:t>n</a:t>
            </a:r>
            <a:r>
              <a:rPr lang="es-BO" sz="2000" spc="-5" dirty="0" smtClean="0">
                <a:solidFill>
                  <a:srgbClr val="234D72"/>
                </a:solidFill>
                <a:latin typeface="Arial" panose="020B0604020202020204" pitchFamily="34" charset="0"/>
                <a:ea typeface="Arial" panose="020B0604020202020204" pitchFamily="34" charset="0"/>
              </a:rPr>
              <a:t>a</a:t>
            </a:r>
            <a:r>
              <a:rPr lang="es-BO" sz="2000" dirty="0" smtClean="0">
                <a:solidFill>
                  <a:srgbClr val="234D72"/>
                </a:solidFill>
                <a:latin typeface="Arial" panose="020B0604020202020204" pitchFamily="34" charset="0"/>
                <a:ea typeface="Arial" panose="020B0604020202020204" pitchFamily="34" charset="0"/>
              </a:rPr>
              <a:t>s </a:t>
            </a:r>
            <a:r>
              <a:rPr lang="es-BO" sz="2000" spc="-5" dirty="0" smtClean="0">
                <a:solidFill>
                  <a:srgbClr val="234D72"/>
                </a:solidFill>
                <a:latin typeface="Arial" panose="020B0604020202020204" pitchFamily="34" charset="0"/>
                <a:ea typeface="Arial" panose="020B0604020202020204" pitchFamily="34" charset="0"/>
              </a:rPr>
              <a:t>co</a:t>
            </a:r>
            <a:r>
              <a:rPr lang="es-BO" sz="2000" dirty="0" smtClean="0">
                <a:solidFill>
                  <a:srgbClr val="234D72"/>
                </a:solidFill>
                <a:latin typeface="Arial" panose="020B0604020202020204" pitchFamily="34" charset="0"/>
                <a:ea typeface="Arial" panose="020B0604020202020204" pitchFamily="34" charset="0"/>
              </a:rPr>
              <a:t>n  </a:t>
            </a:r>
            <a:r>
              <a:rPr lang="es-BO" sz="2000" spc="275" dirty="0" smtClean="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a:t>
            </a:r>
            <a:r>
              <a:rPr lang="es-BO" sz="2000" spc="-5" dirty="0">
                <a:solidFill>
                  <a:srgbClr val="234D72"/>
                </a:solidFill>
                <a:latin typeface="Arial" panose="020B0604020202020204" pitchFamily="34" charset="0"/>
                <a:ea typeface="Arial" panose="020B0604020202020204" pitchFamily="34" charset="0"/>
              </a:rPr>
              <a:t>iscapac</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da</a:t>
            </a:r>
            <a:r>
              <a:rPr lang="es-BO" sz="2000" dirty="0">
                <a:solidFill>
                  <a:srgbClr val="234D72"/>
                </a:solidFill>
                <a:latin typeface="Arial" panose="020B0604020202020204" pitchFamily="34" charset="0"/>
                <a:ea typeface="Arial" panose="020B0604020202020204" pitchFamily="34" charset="0"/>
              </a:rPr>
              <a:t>d  </a:t>
            </a:r>
            <a:r>
              <a:rPr lang="es-BO" sz="2000" spc="4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n</a:t>
            </a:r>
            <a:r>
              <a:rPr lang="es-BO" sz="2000" dirty="0">
                <a:solidFill>
                  <a:srgbClr val="234D72"/>
                </a:solidFill>
                <a:latin typeface="Arial" panose="020B0604020202020204" pitchFamily="34" charset="0"/>
                <a:ea typeface="Arial" panose="020B0604020202020204" pitchFamily="34" charset="0"/>
              </a:rPr>
              <a:t>t</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ect</a:t>
            </a:r>
            <a:r>
              <a:rPr lang="es-BO" sz="2000" dirty="0">
                <a:solidFill>
                  <a:srgbClr val="234D72"/>
                </a:solidFill>
                <a:latin typeface="Arial" panose="020B0604020202020204" pitchFamily="34" charset="0"/>
                <a:ea typeface="Arial" panose="020B0604020202020204" pitchFamily="34" charset="0"/>
              </a:rPr>
              <a:t>u</a:t>
            </a:r>
            <a:r>
              <a:rPr lang="es-BO" sz="2000" spc="-5" dirty="0">
                <a:solidFill>
                  <a:srgbClr val="234D72"/>
                </a:solidFill>
                <a:latin typeface="Arial" panose="020B0604020202020204" pitchFamily="34" charset="0"/>
                <a:ea typeface="Arial" panose="020B0604020202020204" pitchFamily="34" charset="0"/>
              </a:rPr>
              <a:t>al</a:t>
            </a:r>
            <a:r>
              <a:rPr lang="es-BO" sz="2000" dirty="0">
                <a:solidFill>
                  <a:srgbClr val="234D72"/>
                </a:solidFill>
                <a:latin typeface="Arial" panose="020B0604020202020204" pitchFamily="34" charset="0"/>
                <a:ea typeface="Arial" panose="020B0604020202020204" pitchFamily="34" charset="0"/>
              </a:rPr>
              <a:t>,   </a:t>
            </a:r>
            <a:r>
              <a:rPr lang="es-BO" sz="2000" spc="-12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r</a:t>
            </a:r>
            <a:r>
              <a:rPr lang="es-BO" sz="2000" spc="-5" dirty="0">
                <a:solidFill>
                  <a:srgbClr val="234D72"/>
                </a:solidFill>
                <a:latin typeface="Arial" panose="020B0604020202020204" pitchFamily="34" charset="0"/>
                <a:ea typeface="Arial" panose="020B0604020202020204" pitchFamily="34" charset="0"/>
              </a:rPr>
              <a:t>esu</a:t>
            </a:r>
            <a:r>
              <a:rPr lang="es-BO" sz="2000" dirty="0">
                <a:solidFill>
                  <a:srgbClr val="234D72"/>
                </a:solidFill>
                <a:latin typeface="Arial" panose="020B0604020202020204" pitchFamily="34" charset="0"/>
                <a:ea typeface="Arial" panose="020B0604020202020204" pitchFamily="34" charset="0"/>
              </a:rPr>
              <a:t>l</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an  </a:t>
            </a:r>
            <a:r>
              <a:rPr lang="es-BO" sz="2000" spc="125" dirty="0">
                <a:solidFill>
                  <a:srgbClr val="234D72"/>
                </a:solidFill>
                <a:latin typeface="Arial" panose="020B0604020202020204" pitchFamily="34" charset="0"/>
                <a:ea typeface="Arial" panose="020B0604020202020204" pitchFamily="34" charset="0"/>
              </a:rPr>
              <a:t> </a:t>
            </a:r>
            <a:r>
              <a:rPr lang="es-BO" sz="2000" dirty="0" smtClean="0">
                <a:solidFill>
                  <a:srgbClr val="234D72"/>
                </a:solidFill>
                <a:latin typeface="Arial" panose="020B0604020202020204" pitchFamily="34" charset="0"/>
                <a:ea typeface="Arial" panose="020B0604020202020204" pitchFamily="34" charset="0"/>
              </a:rPr>
              <a:t>o</a:t>
            </a:r>
            <a:r>
              <a:rPr lang="es-BO" sz="2000" spc="-5" dirty="0" smtClean="0">
                <a:solidFill>
                  <a:srgbClr val="234D72"/>
                </a:solidFill>
                <a:latin typeface="Arial" panose="020B0604020202020204" pitchFamily="34" charset="0"/>
                <a:ea typeface="Arial" panose="020B0604020202020204" pitchFamily="34" charset="0"/>
              </a:rPr>
              <a:t>bv</a:t>
            </a:r>
            <a:r>
              <a:rPr lang="es-BO" sz="2000" dirty="0" smtClean="0">
                <a:solidFill>
                  <a:srgbClr val="234D72"/>
                </a:solidFill>
                <a:latin typeface="Arial" panose="020B0604020202020204" pitchFamily="34" charset="0"/>
                <a:ea typeface="Arial" panose="020B0604020202020204" pitchFamily="34" charset="0"/>
              </a:rPr>
              <a:t>i</a:t>
            </a:r>
            <a:r>
              <a:rPr lang="es-BO" sz="2000" spc="-5" dirty="0" smtClean="0">
                <a:solidFill>
                  <a:srgbClr val="234D72"/>
                </a:solidFill>
                <a:latin typeface="Arial" panose="020B0604020202020204" pitchFamily="34" charset="0"/>
                <a:ea typeface="Arial" panose="020B0604020202020204" pitchFamily="34" charset="0"/>
              </a:rPr>
              <a:t>o</a:t>
            </a:r>
            <a:r>
              <a:rPr lang="es-BO" sz="2000" dirty="0" smtClean="0">
                <a:solidFill>
                  <a:srgbClr val="234D72"/>
                </a:solidFill>
                <a:latin typeface="Arial" panose="020B0604020202020204" pitchFamily="34" charset="0"/>
                <a:ea typeface="Arial" panose="020B0604020202020204" pitchFamily="34" charset="0"/>
              </a:rPr>
              <a:t>s para la aparición  de una enfermedad mental</a:t>
            </a:r>
            <a:endParaRPr lang="es-BO" sz="200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8144240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65760" y="975360"/>
            <a:ext cx="11450320" cy="5120640"/>
          </a:xfrm>
        </p:spPr>
        <p:txBody>
          <a:bodyPr/>
          <a:lstStyle/>
          <a:p>
            <a:pPr marL="130810" marR="174625" indent="0">
              <a:lnSpc>
                <a:spcPct val="104000"/>
              </a:lnSpc>
              <a:spcBef>
                <a:spcPts val="80"/>
              </a:spcBef>
              <a:spcAft>
                <a:spcPts val="0"/>
              </a:spcAft>
              <a:buNone/>
            </a:pPr>
            <a:endParaRPr lang="es-BO" sz="4000" spc="10" dirty="0" smtClean="0">
              <a:solidFill>
                <a:srgbClr val="214B72"/>
              </a:solidFill>
              <a:latin typeface="Arial" panose="020B0604020202020204" pitchFamily="34" charset="0"/>
              <a:ea typeface="Arial" panose="020B0604020202020204" pitchFamily="34" charset="0"/>
            </a:endParaRPr>
          </a:p>
          <a:p>
            <a:pPr marL="130810" marR="174625" indent="0" algn="ctr">
              <a:lnSpc>
                <a:spcPct val="104000"/>
              </a:lnSpc>
              <a:spcBef>
                <a:spcPts val="80"/>
              </a:spcBef>
              <a:spcAft>
                <a:spcPts val="0"/>
              </a:spcAft>
              <a:buNone/>
            </a:pPr>
            <a:r>
              <a:rPr lang="es-BO" sz="4000" spc="10" dirty="0" smtClean="0">
                <a:solidFill>
                  <a:srgbClr val="214B72"/>
                </a:solidFill>
                <a:latin typeface="Arial" panose="020B0604020202020204" pitchFamily="34" charset="0"/>
                <a:ea typeface="Arial" panose="020B0604020202020204" pitchFamily="34" charset="0"/>
              </a:rPr>
              <a:t>  </a:t>
            </a:r>
            <a:r>
              <a:rPr lang="es-BO" sz="4000" b="1" spc="10" dirty="0" smtClean="0">
                <a:solidFill>
                  <a:schemeClr val="tx1"/>
                </a:solidFill>
                <a:latin typeface="Arial" panose="020B0604020202020204" pitchFamily="34" charset="0"/>
                <a:ea typeface="Arial" panose="020B0604020202020204" pitchFamily="34" charset="0"/>
              </a:rPr>
              <a:t>L</a:t>
            </a:r>
            <a:r>
              <a:rPr lang="es-BO" sz="4000" b="1" spc="40" dirty="0" smtClean="0">
                <a:solidFill>
                  <a:schemeClr val="tx1"/>
                </a:solidFill>
                <a:latin typeface="Arial" panose="020B0604020202020204" pitchFamily="34" charset="0"/>
                <a:ea typeface="Arial" panose="020B0604020202020204" pitchFamily="34" charset="0"/>
              </a:rPr>
              <a:t>o</a:t>
            </a:r>
            <a:r>
              <a:rPr lang="es-BO" sz="4000" b="1" dirty="0" smtClean="0">
                <a:solidFill>
                  <a:schemeClr val="tx1"/>
                </a:solidFill>
                <a:latin typeface="Arial" panose="020B0604020202020204" pitchFamily="34" charset="0"/>
                <a:ea typeface="Arial" panose="020B0604020202020204" pitchFamily="34" charset="0"/>
              </a:rPr>
              <a:t>s</a:t>
            </a:r>
            <a:r>
              <a:rPr lang="es-BO" sz="4000" b="1" spc="355" dirty="0" smtClean="0">
                <a:solidFill>
                  <a:schemeClr val="tx1"/>
                </a:solidFill>
                <a:latin typeface="Arial" panose="020B0604020202020204" pitchFamily="34" charset="0"/>
                <a:ea typeface="Arial" panose="020B0604020202020204" pitchFamily="34" charset="0"/>
              </a:rPr>
              <a:t> </a:t>
            </a:r>
            <a:r>
              <a:rPr lang="es-BO" sz="4000" b="1" spc="35" dirty="0">
                <a:solidFill>
                  <a:schemeClr val="tx1"/>
                </a:solidFill>
                <a:latin typeface="Arial" panose="020B0604020202020204" pitchFamily="34" charset="0"/>
                <a:ea typeface="Arial" panose="020B0604020202020204" pitchFamily="34" charset="0"/>
              </a:rPr>
              <a:t>p</a:t>
            </a:r>
            <a:r>
              <a:rPr lang="es-BO" sz="4000" b="1" spc="25" dirty="0">
                <a:solidFill>
                  <a:schemeClr val="tx1"/>
                </a:solidFill>
                <a:latin typeface="Arial" panose="020B0604020202020204" pitchFamily="34" charset="0"/>
                <a:ea typeface="Arial" panose="020B0604020202020204" pitchFamily="34" charset="0"/>
              </a:rPr>
              <a:t>r</a:t>
            </a:r>
            <a:r>
              <a:rPr lang="es-BO" sz="4000" b="1" spc="40" dirty="0">
                <a:solidFill>
                  <a:schemeClr val="tx1"/>
                </a:solidFill>
                <a:latin typeface="Arial" panose="020B0604020202020204" pitchFamily="34" charset="0"/>
                <a:ea typeface="Arial" panose="020B0604020202020204" pitchFamily="34" charset="0"/>
              </a:rPr>
              <a:t>ob</a:t>
            </a:r>
            <a:r>
              <a:rPr lang="es-BO" sz="4000" b="1" spc="15" dirty="0">
                <a:solidFill>
                  <a:schemeClr val="tx1"/>
                </a:solidFill>
                <a:latin typeface="Arial" panose="020B0604020202020204" pitchFamily="34" charset="0"/>
                <a:ea typeface="Arial" panose="020B0604020202020204" pitchFamily="34" charset="0"/>
              </a:rPr>
              <a:t>l</a:t>
            </a:r>
            <a:r>
              <a:rPr lang="es-BO" sz="4000" b="1" spc="40" dirty="0">
                <a:solidFill>
                  <a:schemeClr val="tx1"/>
                </a:solidFill>
                <a:latin typeface="Arial" panose="020B0604020202020204" pitchFamily="34" charset="0"/>
                <a:ea typeface="Arial" panose="020B0604020202020204" pitchFamily="34" charset="0"/>
              </a:rPr>
              <a:t>e</a:t>
            </a:r>
            <a:r>
              <a:rPr lang="es-BO" sz="4000" b="1" spc="55" dirty="0">
                <a:solidFill>
                  <a:schemeClr val="tx1"/>
                </a:solidFill>
                <a:latin typeface="Arial" panose="020B0604020202020204" pitchFamily="34" charset="0"/>
                <a:ea typeface="Arial" panose="020B0604020202020204" pitchFamily="34" charset="0"/>
              </a:rPr>
              <a:t>m</a:t>
            </a:r>
            <a:r>
              <a:rPr lang="es-BO" sz="4000" b="1" spc="40" dirty="0">
                <a:solidFill>
                  <a:schemeClr val="tx1"/>
                </a:solidFill>
                <a:latin typeface="Arial" panose="020B0604020202020204" pitchFamily="34" charset="0"/>
                <a:ea typeface="Arial" panose="020B0604020202020204" pitchFamily="34" charset="0"/>
              </a:rPr>
              <a:t>a</a:t>
            </a:r>
            <a:r>
              <a:rPr lang="es-BO" sz="4000" b="1" dirty="0">
                <a:solidFill>
                  <a:schemeClr val="tx1"/>
                </a:solidFill>
                <a:latin typeface="Arial" panose="020B0604020202020204" pitchFamily="34" charset="0"/>
                <a:ea typeface="Arial" panose="020B0604020202020204" pitchFamily="34" charset="0"/>
              </a:rPr>
              <a:t>s</a:t>
            </a:r>
            <a:r>
              <a:rPr lang="es-BO" sz="4000" b="1" spc="200" dirty="0">
                <a:solidFill>
                  <a:schemeClr val="tx1"/>
                </a:solidFill>
                <a:latin typeface="Arial" panose="020B0604020202020204" pitchFamily="34" charset="0"/>
                <a:ea typeface="Arial" panose="020B0604020202020204" pitchFamily="34" charset="0"/>
              </a:rPr>
              <a:t> </a:t>
            </a:r>
            <a:r>
              <a:rPr lang="es-BO" sz="4000" b="1" spc="30" dirty="0">
                <a:solidFill>
                  <a:schemeClr val="tx1"/>
                </a:solidFill>
                <a:latin typeface="Arial" panose="020B0604020202020204" pitchFamily="34" charset="0"/>
                <a:ea typeface="Arial" panose="020B0604020202020204" pitchFamily="34" charset="0"/>
              </a:rPr>
              <a:t>d</a:t>
            </a:r>
            <a:r>
              <a:rPr lang="es-BO" sz="4000" b="1" dirty="0">
                <a:solidFill>
                  <a:schemeClr val="tx1"/>
                </a:solidFill>
                <a:latin typeface="Arial" panose="020B0604020202020204" pitchFamily="34" charset="0"/>
                <a:ea typeface="Arial" panose="020B0604020202020204" pitchFamily="34" charset="0"/>
              </a:rPr>
              <a:t>e</a:t>
            </a:r>
            <a:r>
              <a:rPr lang="es-BO" sz="4000" b="1" spc="295" dirty="0">
                <a:solidFill>
                  <a:schemeClr val="tx1"/>
                </a:solidFill>
                <a:latin typeface="Arial" panose="020B0604020202020204" pitchFamily="34" charset="0"/>
                <a:ea typeface="Arial" panose="020B0604020202020204" pitchFamily="34" charset="0"/>
              </a:rPr>
              <a:t> </a:t>
            </a:r>
            <a:r>
              <a:rPr lang="es-BO" sz="4000" b="1" spc="30" dirty="0">
                <a:solidFill>
                  <a:schemeClr val="tx1"/>
                </a:solidFill>
                <a:latin typeface="Arial" panose="020B0604020202020204" pitchFamily="34" charset="0"/>
                <a:ea typeface="Arial" panose="020B0604020202020204" pitchFamily="34" charset="0"/>
              </a:rPr>
              <a:t>s</a:t>
            </a:r>
            <a:r>
              <a:rPr lang="es-BO" sz="4000" b="1" spc="35" dirty="0">
                <a:solidFill>
                  <a:schemeClr val="tx1"/>
                </a:solidFill>
                <a:latin typeface="Arial" panose="020B0604020202020204" pitchFamily="34" charset="0"/>
                <a:ea typeface="Arial" panose="020B0604020202020204" pitchFamily="34" charset="0"/>
              </a:rPr>
              <a:t>a</a:t>
            </a:r>
            <a:r>
              <a:rPr lang="es-BO" sz="4000" b="1" spc="15" dirty="0">
                <a:solidFill>
                  <a:schemeClr val="tx1"/>
                </a:solidFill>
                <a:latin typeface="Arial" panose="020B0604020202020204" pitchFamily="34" charset="0"/>
                <a:ea typeface="Arial" panose="020B0604020202020204" pitchFamily="34" charset="0"/>
              </a:rPr>
              <a:t>l</a:t>
            </a:r>
            <a:r>
              <a:rPr lang="es-BO" sz="4000" b="1" spc="35" dirty="0">
                <a:solidFill>
                  <a:schemeClr val="tx1"/>
                </a:solidFill>
                <a:latin typeface="Arial" panose="020B0604020202020204" pitchFamily="34" charset="0"/>
                <a:ea typeface="Arial" panose="020B0604020202020204" pitchFamily="34" charset="0"/>
              </a:rPr>
              <a:t>u</a:t>
            </a:r>
            <a:r>
              <a:rPr lang="es-BO" sz="4000" b="1" dirty="0">
                <a:solidFill>
                  <a:schemeClr val="tx1"/>
                </a:solidFill>
                <a:latin typeface="Arial" panose="020B0604020202020204" pitchFamily="34" charset="0"/>
                <a:ea typeface="Arial" panose="020B0604020202020204" pitchFamily="34" charset="0"/>
              </a:rPr>
              <a:t>d </a:t>
            </a:r>
            <a:r>
              <a:rPr lang="es-BO" sz="4000" b="1" spc="140" dirty="0">
                <a:solidFill>
                  <a:schemeClr val="tx1"/>
                </a:solidFill>
                <a:latin typeface="Arial" panose="020B0604020202020204" pitchFamily="34" charset="0"/>
                <a:ea typeface="Arial" panose="020B0604020202020204" pitchFamily="34" charset="0"/>
              </a:rPr>
              <a:t> </a:t>
            </a:r>
            <a:r>
              <a:rPr lang="es-BO" sz="4000" b="1" spc="50" dirty="0">
                <a:solidFill>
                  <a:schemeClr val="tx1"/>
                </a:solidFill>
                <a:latin typeface="Arial" panose="020B0604020202020204" pitchFamily="34" charset="0"/>
                <a:ea typeface="Arial" panose="020B0604020202020204" pitchFamily="34" charset="0"/>
              </a:rPr>
              <a:t>m</a:t>
            </a:r>
            <a:r>
              <a:rPr lang="es-BO" sz="4000" b="1" spc="35" dirty="0">
                <a:solidFill>
                  <a:schemeClr val="tx1"/>
                </a:solidFill>
                <a:latin typeface="Arial" panose="020B0604020202020204" pitchFamily="34" charset="0"/>
                <a:ea typeface="Arial" panose="020B0604020202020204" pitchFamily="34" charset="0"/>
              </a:rPr>
              <a:t>e</a:t>
            </a:r>
            <a:r>
              <a:rPr lang="es-BO" sz="4000" b="1" spc="30" dirty="0">
                <a:solidFill>
                  <a:schemeClr val="tx1"/>
                </a:solidFill>
                <a:latin typeface="Arial" panose="020B0604020202020204" pitchFamily="34" charset="0"/>
                <a:ea typeface="Arial" panose="020B0604020202020204" pitchFamily="34" charset="0"/>
              </a:rPr>
              <a:t>n</a:t>
            </a:r>
            <a:r>
              <a:rPr lang="es-BO" sz="4000" b="1" spc="25" dirty="0">
                <a:solidFill>
                  <a:schemeClr val="tx1"/>
                </a:solidFill>
                <a:latin typeface="Arial" panose="020B0604020202020204" pitchFamily="34" charset="0"/>
                <a:ea typeface="Arial" panose="020B0604020202020204" pitchFamily="34" charset="0"/>
              </a:rPr>
              <a:t>t</a:t>
            </a:r>
            <a:r>
              <a:rPr lang="es-BO" sz="4000" b="1" spc="35" dirty="0">
                <a:solidFill>
                  <a:schemeClr val="tx1"/>
                </a:solidFill>
                <a:latin typeface="Arial" panose="020B0604020202020204" pitchFamily="34" charset="0"/>
                <a:ea typeface="Arial" panose="020B0604020202020204" pitchFamily="34" charset="0"/>
              </a:rPr>
              <a:t>a</a:t>
            </a:r>
            <a:r>
              <a:rPr lang="es-BO" sz="4000" b="1" dirty="0">
                <a:solidFill>
                  <a:schemeClr val="tx1"/>
                </a:solidFill>
                <a:latin typeface="Arial" panose="020B0604020202020204" pitchFamily="34" charset="0"/>
                <a:ea typeface="Arial" panose="020B0604020202020204" pitchFamily="34" charset="0"/>
              </a:rPr>
              <a:t>l </a:t>
            </a:r>
            <a:r>
              <a:rPr lang="es-BO" sz="4000" b="1" spc="125" dirty="0" smtClean="0">
                <a:solidFill>
                  <a:schemeClr val="tx1"/>
                </a:solidFill>
                <a:latin typeface="Arial" panose="020B0604020202020204" pitchFamily="34" charset="0"/>
                <a:ea typeface="Arial" panose="020B0604020202020204" pitchFamily="34" charset="0"/>
              </a:rPr>
              <a:t> </a:t>
            </a:r>
            <a:r>
              <a:rPr lang="es-BO" sz="4000" b="1" spc="-25" dirty="0">
                <a:solidFill>
                  <a:schemeClr val="tx1"/>
                </a:solidFill>
                <a:latin typeface="Arial" panose="020B0604020202020204" pitchFamily="34" charset="0"/>
                <a:ea typeface="Arial" panose="020B0604020202020204" pitchFamily="34" charset="0"/>
              </a:rPr>
              <a:t>e</a:t>
            </a:r>
            <a:r>
              <a:rPr lang="es-BO" sz="4000" b="1" dirty="0">
                <a:solidFill>
                  <a:schemeClr val="tx1"/>
                </a:solidFill>
                <a:latin typeface="Arial" panose="020B0604020202020204" pitchFamily="34" charset="0"/>
                <a:ea typeface="Arial" panose="020B0604020202020204" pitchFamily="34" charset="0"/>
              </a:rPr>
              <a:t>n </a:t>
            </a:r>
            <a:r>
              <a:rPr lang="es-BO" sz="4000" b="1" spc="-10" dirty="0">
                <a:solidFill>
                  <a:schemeClr val="tx1"/>
                </a:solidFill>
                <a:latin typeface="Arial" panose="020B0604020202020204" pitchFamily="34" charset="0"/>
                <a:ea typeface="Arial" panose="020B0604020202020204" pitchFamily="34" charset="0"/>
              </a:rPr>
              <a:t>l</a:t>
            </a:r>
            <a:r>
              <a:rPr lang="es-BO" sz="4000" b="1" spc="-25" dirty="0">
                <a:solidFill>
                  <a:schemeClr val="tx1"/>
                </a:solidFill>
                <a:latin typeface="Arial" panose="020B0604020202020204" pitchFamily="34" charset="0"/>
                <a:ea typeface="Arial" panose="020B0604020202020204" pitchFamily="34" charset="0"/>
              </a:rPr>
              <a:t>a</a:t>
            </a:r>
            <a:r>
              <a:rPr lang="es-BO" sz="4000" b="1" dirty="0">
                <a:solidFill>
                  <a:schemeClr val="tx1"/>
                </a:solidFill>
                <a:latin typeface="Arial" panose="020B0604020202020204" pitchFamily="34" charset="0"/>
                <a:ea typeface="Arial" panose="020B0604020202020204" pitchFamily="34" charset="0"/>
              </a:rPr>
              <a:t>s</a:t>
            </a:r>
            <a:r>
              <a:rPr lang="es-BO" sz="4000" b="1" spc="260" dirty="0">
                <a:solidFill>
                  <a:schemeClr val="tx1"/>
                </a:solidFill>
                <a:latin typeface="Arial" panose="020B0604020202020204" pitchFamily="34" charset="0"/>
                <a:ea typeface="Arial" panose="020B0604020202020204" pitchFamily="34" charset="0"/>
              </a:rPr>
              <a:t> </a:t>
            </a:r>
            <a:r>
              <a:rPr lang="es-BO" sz="4000" b="1" spc="-25" dirty="0">
                <a:solidFill>
                  <a:schemeClr val="tx1"/>
                </a:solidFill>
                <a:latin typeface="Arial" panose="020B0604020202020204" pitchFamily="34" charset="0"/>
                <a:ea typeface="Arial" panose="020B0604020202020204" pitchFamily="34" charset="0"/>
              </a:rPr>
              <a:t>p</a:t>
            </a:r>
            <a:r>
              <a:rPr lang="es-BO" sz="4000" b="1" spc="-20" dirty="0">
                <a:solidFill>
                  <a:schemeClr val="tx1"/>
                </a:solidFill>
                <a:latin typeface="Arial" panose="020B0604020202020204" pitchFamily="34" charset="0"/>
                <a:ea typeface="Arial" panose="020B0604020202020204" pitchFamily="34" charset="0"/>
              </a:rPr>
              <a:t>e</a:t>
            </a:r>
            <a:r>
              <a:rPr lang="es-BO" sz="4000" b="1" spc="-15" dirty="0">
                <a:solidFill>
                  <a:schemeClr val="tx1"/>
                </a:solidFill>
                <a:latin typeface="Arial" panose="020B0604020202020204" pitchFamily="34" charset="0"/>
                <a:ea typeface="Arial" panose="020B0604020202020204" pitchFamily="34" charset="0"/>
              </a:rPr>
              <a:t>r</a:t>
            </a:r>
            <a:r>
              <a:rPr lang="es-BO" sz="4000" b="1" spc="-20" dirty="0">
                <a:solidFill>
                  <a:schemeClr val="tx1"/>
                </a:solidFill>
                <a:latin typeface="Arial" panose="020B0604020202020204" pitchFamily="34" charset="0"/>
                <a:ea typeface="Arial" panose="020B0604020202020204" pitchFamily="34" charset="0"/>
              </a:rPr>
              <a:t>s</a:t>
            </a:r>
            <a:r>
              <a:rPr lang="es-BO" sz="4000" b="1" spc="-25" dirty="0">
                <a:solidFill>
                  <a:schemeClr val="tx1"/>
                </a:solidFill>
                <a:latin typeface="Arial" panose="020B0604020202020204" pitchFamily="34" charset="0"/>
                <a:ea typeface="Arial" panose="020B0604020202020204" pitchFamily="34" charset="0"/>
              </a:rPr>
              <a:t>o</a:t>
            </a:r>
            <a:r>
              <a:rPr lang="es-BO" sz="4000" b="1" spc="-35" dirty="0">
                <a:solidFill>
                  <a:schemeClr val="tx1"/>
                </a:solidFill>
                <a:latin typeface="Arial" panose="020B0604020202020204" pitchFamily="34" charset="0"/>
                <a:ea typeface="Arial" panose="020B0604020202020204" pitchFamily="34" charset="0"/>
              </a:rPr>
              <a:t>n</a:t>
            </a:r>
            <a:r>
              <a:rPr lang="es-BO" sz="4000" b="1" spc="-25" dirty="0">
                <a:solidFill>
                  <a:schemeClr val="tx1"/>
                </a:solidFill>
                <a:latin typeface="Arial" panose="020B0604020202020204" pitchFamily="34" charset="0"/>
                <a:ea typeface="Arial" panose="020B0604020202020204" pitchFamily="34" charset="0"/>
              </a:rPr>
              <a:t>a</a:t>
            </a:r>
            <a:r>
              <a:rPr lang="es-BO" sz="4000" b="1" dirty="0">
                <a:solidFill>
                  <a:schemeClr val="tx1"/>
                </a:solidFill>
                <a:latin typeface="Arial" panose="020B0604020202020204" pitchFamily="34" charset="0"/>
                <a:ea typeface="Arial" panose="020B0604020202020204" pitchFamily="34" charset="0"/>
              </a:rPr>
              <a:t>s</a:t>
            </a:r>
            <a:r>
              <a:rPr lang="es-BO" sz="4000" b="1" spc="130" dirty="0">
                <a:solidFill>
                  <a:schemeClr val="tx1"/>
                </a:solidFill>
                <a:latin typeface="Arial" panose="020B0604020202020204" pitchFamily="34" charset="0"/>
                <a:ea typeface="Arial" panose="020B0604020202020204" pitchFamily="34" charset="0"/>
              </a:rPr>
              <a:t> </a:t>
            </a:r>
            <a:r>
              <a:rPr lang="es-BO" sz="4000" b="1" spc="-25" dirty="0">
                <a:solidFill>
                  <a:schemeClr val="tx1"/>
                </a:solidFill>
                <a:latin typeface="Arial" panose="020B0604020202020204" pitchFamily="34" charset="0"/>
                <a:ea typeface="Arial" panose="020B0604020202020204" pitchFamily="34" charset="0"/>
              </a:rPr>
              <a:t>co</a:t>
            </a:r>
            <a:r>
              <a:rPr lang="es-BO" sz="4000" b="1" dirty="0">
                <a:solidFill>
                  <a:schemeClr val="tx1"/>
                </a:solidFill>
                <a:latin typeface="Arial" panose="020B0604020202020204" pitchFamily="34" charset="0"/>
                <a:ea typeface="Arial" panose="020B0604020202020204" pitchFamily="34" charset="0"/>
              </a:rPr>
              <a:t>n </a:t>
            </a:r>
            <a:r>
              <a:rPr lang="es-BO" sz="4000" b="1" spc="-25" dirty="0">
                <a:solidFill>
                  <a:schemeClr val="tx1"/>
                </a:solidFill>
                <a:latin typeface="Arial" panose="020B0604020202020204" pitchFamily="34" charset="0"/>
                <a:ea typeface="Arial" panose="020B0604020202020204" pitchFamily="34" charset="0"/>
              </a:rPr>
              <a:t>d</a:t>
            </a:r>
            <a:r>
              <a:rPr lang="es-BO" sz="4000" b="1" spc="-10" dirty="0">
                <a:solidFill>
                  <a:schemeClr val="tx1"/>
                </a:solidFill>
                <a:latin typeface="Arial" panose="020B0604020202020204" pitchFamily="34" charset="0"/>
                <a:ea typeface="Arial" panose="020B0604020202020204" pitchFamily="34" charset="0"/>
              </a:rPr>
              <a:t>i</a:t>
            </a:r>
            <a:r>
              <a:rPr lang="es-BO" sz="4000" b="1" spc="-25" dirty="0">
                <a:solidFill>
                  <a:schemeClr val="tx1"/>
                </a:solidFill>
                <a:latin typeface="Arial" panose="020B0604020202020204" pitchFamily="34" charset="0"/>
                <a:ea typeface="Arial" panose="020B0604020202020204" pitchFamily="34" charset="0"/>
              </a:rPr>
              <a:t>sc</a:t>
            </a:r>
            <a:r>
              <a:rPr lang="es-BO" sz="4000" b="1" spc="-20" dirty="0">
                <a:solidFill>
                  <a:schemeClr val="tx1"/>
                </a:solidFill>
                <a:latin typeface="Arial" panose="020B0604020202020204" pitchFamily="34" charset="0"/>
                <a:ea typeface="Arial" panose="020B0604020202020204" pitchFamily="34" charset="0"/>
              </a:rPr>
              <a:t>apa</a:t>
            </a:r>
            <a:r>
              <a:rPr lang="es-BO" sz="4000" b="1" spc="-25" dirty="0">
                <a:solidFill>
                  <a:schemeClr val="tx1"/>
                </a:solidFill>
                <a:latin typeface="Arial" panose="020B0604020202020204" pitchFamily="34" charset="0"/>
                <a:ea typeface="Arial" panose="020B0604020202020204" pitchFamily="34" charset="0"/>
              </a:rPr>
              <a:t>c</a:t>
            </a:r>
            <a:r>
              <a:rPr lang="es-BO" sz="4000" b="1" spc="-10" dirty="0">
                <a:solidFill>
                  <a:schemeClr val="tx1"/>
                </a:solidFill>
                <a:latin typeface="Arial" panose="020B0604020202020204" pitchFamily="34" charset="0"/>
                <a:ea typeface="Arial" panose="020B0604020202020204" pitchFamily="34" charset="0"/>
              </a:rPr>
              <a:t>i</a:t>
            </a:r>
            <a:r>
              <a:rPr lang="es-BO" sz="4000" b="1" spc="-25" dirty="0">
                <a:solidFill>
                  <a:schemeClr val="tx1"/>
                </a:solidFill>
                <a:latin typeface="Arial" panose="020B0604020202020204" pitchFamily="34" charset="0"/>
                <a:ea typeface="Arial" panose="020B0604020202020204" pitchFamily="34" charset="0"/>
              </a:rPr>
              <a:t>da</a:t>
            </a:r>
            <a:r>
              <a:rPr lang="es-BO" sz="4000" b="1" dirty="0">
                <a:solidFill>
                  <a:schemeClr val="tx1"/>
                </a:solidFill>
                <a:latin typeface="Arial" panose="020B0604020202020204" pitchFamily="34" charset="0"/>
                <a:ea typeface="Arial" panose="020B0604020202020204" pitchFamily="34" charset="0"/>
              </a:rPr>
              <a:t>d</a:t>
            </a:r>
            <a:r>
              <a:rPr lang="es-BO" sz="4000" b="1" spc="200" dirty="0">
                <a:solidFill>
                  <a:schemeClr val="tx1"/>
                </a:solidFill>
                <a:latin typeface="Arial" panose="020B0604020202020204" pitchFamily="34" charset="0"/>
                <a:ea typeface="Arial" panose="020B0604020202020204" pitchFamily="34" charset="0"/>
              </a:rPr>
              <a:t> </a:t>
            </a:r>
            <a:r>
              <a:rPr lang="es-BO" sz="4000" b="1" spc="-10" dirty="0">
                <a:solidFill>
                  <a:schemeClr val="tx1"/>
                </a:solidFill>
                <a:latin typeface="Arial" panose="020B0604020202020204" pitchFamily="34" charset="0"/>
                <a:ea typeface="Arial" panose="020B0604020202020204" pitchFamily="34" charset="0"/>
              </a:rPr>
              <a:t>i</a:t>
            </a:r>
            <a:r>
              <a:rPr lang="es-BO" sz="4000" b="1" spc="-25" dirty="0">
                <a:solidFill>
                  <a:schemeClr val="tx1"/>
                </a:solidFill>
                <a:latin typeface="Arial" panose="020B0604020202020204" pitchFamily="34" charset="0"/>
                <a:ea typeface="Arial" panose="020B0604020202020204" pitchFamily="34" charset="0"/>
              </a:rPr>
              <a:t>n</a:t>
            </a:r>
            <a:r>
              <a:rPr lang="es-BO" sz="4000" b="1" spc="-20" dirty="0">
                <a:solidFill>
                  <a:schemeClr val="tx1"/>
                </a:solidFill>
                <a:latin typeface="Arial" panose="020B0604020202020204" pitchFamily="34" charset="0"/>
                <a:ea typeface="Arial" panose="020B0604020202020204" pitchFamily="34" charset="0"/>
              </a:rPr>
              <a:t>t</a:t>
            </a:r>
            <a:r>
              <a:rPr lang="es-BO" sz="4000" b="1" spc="-30" dirty="0">
                <a:solidFill>
                  <a:schemeClr val="tx1"/>
                </a:solidFill>
                <a:latin typeface="Arial" panose="020B0604020202020204" pitchFamily="34" charset="0"/>
                <a:ea typeface="Arial" panose="020B0604020202020204" pitchFamily="34" charset="0"/>
              </a:rPr>
              <a:t>e</a:t>
            </a:r>
            <a:r>
              <a:rPr lang="es-BO" sz="4000" b="1" spc="-10" dirty="0">
                <a:solidFill>
                  <a:schemeClr val="tx1"/>
                </a:solidFill>
                <a:latin typeface="Arial" panose="020B0604020202020204" pitchFamily="34" charset="0"/>
                <a:ea typeface="Arial" panose="020B0604020202020204" pitchFamily="34" charset="0"/>
              </a:rPr>
              <a:t>l</a:t>
            </a:r>
            <a:r>
              <a:rPr lang="es-BO" sz="4000" b="1" spc="-20" dirty="0">
                <a:solidFill>
                  <a:schemeClr val="tx1"/>
                </a:solidFill>
                <a:latin typeface="Arial" panose="020B0604020202020204" pitchFamily="34" charset="0"/>
                <a:ea typeface="Arial" panose="020B0604020202020204" pitchFamily="34" charset="0"/>
              </a:rPr>
              <a:t>e</a:t>
            </a:r>
            <a:r>
              <a:rPr lang="es-BO" sz="4000" b="1" spc="-25" dirty="0">
                <a:solidFill>
                  <a:schemeClr val="tx1"/>
                </a:solidFill>
                <a:latin typeface="Arial" panose="020B0604020202020204" pitchFamily="34" charset="0"/>
                <a:ea typeface="Arial" panose="020B0604020202020204" pitchFamily="34" charset="0"/>
              </a:rPr>
              <a:t>c</a:t>
            </a:r>
            <a:r>
              <a:rPr lang="es-BO" sz="4000" b="1" spc="-20" dirty="0">
                <a:solidFill>
                  <a:schemeClr val="tx1"/>
                </a:solidFill>
                <a:latin typeface="Arial" panose="020B0604020202020204" pitchFamily="34" charset="0"/>
                <a:ea typeface="Arial" panose="020B0604020202020204" pitchFamily="34" charset="0"/>
              </a:rPr>
              <a:t>t</a:t>
            </a:r>
            <a:r>
              <a:rPr lang="es-BO" sz="4000" b="1" spc="-25" dirty="0">
                <a:solidFill>
                  <a:schemeClr val="tx1"/>
                </a:solidFill>
                <a:latin typeface="Arial" panose="020B0604020202020204" pitchFamily="34" charset="0"/>
                <a:ea typeface="Arial" panose="020B0604020202020204" pitchFamily="34" charset="0"/>
              </a:rPr>
              <a:t>ua</a:t>
            </a:r>
            <a:r>
              <a:rPr lang="es-BO" sz="4000" b="1" dirty="0">
                <a:solidFill>
                  <a:schemeClr val="tx1"/>
                </a:solidFill>
                <a:latin typeface="Arial" panose="020B0604020202020204" pitchFamily="34" charset="0"/>
                <a:ea typeface="Arial" panose="020B0604020202020204" pitchFamily="34" charset="0"/>
              </a:rPr>
              <a:t>l</a:t>
            </a:r>
            <a:r>
              <a:rPr lang="es-BO" sz="4000" dirty="0" smtClean="0">
                <a:solidFill>
                  <a:schemeClr val="tx1"/>
                </a:solidFill>
                <a:latin typeface="Arial" panose="020B0604020202020204" pitchFamily="34" charset="0"/>
                <a:ea typeface="Arial" panose="020B0604020202020204" pitchFamily="34" charset="0"/>
              </a:rPr>
              <a:t>.</a:t>
            </a:r>
          </a:p>
          <a:p>
            <a:pPr marL="130810" marR="174625" indent="0" algn="ctr">
              <a:lnSpc>
                <a:spcPct val="104000"/>
              </a:lnSpc>
              <a:spcBef>
                <a:spcPts val="80"/>
              </a:spcBef>
              <a:spcAft>
                <a:spcPts val="0"/>
              </a:spcAft>
              <a:buNone/>
            </a:pPr>
            <a:endParaRPr lang="es-BO" sz="4000" dirty="0">
              <a:solidFill>
                <a:schemeClr val="tx1"/>
              </a:solidFill>
              <a:latin typeface="Times New Roman" panose="02020603050405020304" pitchFamily="18" charset="0"/>
              <a:ea typeface="Times New Roman" panose="02020603050405020304" pitchFamily="18" charset="0"/>
            </a:endParaRPr>
          </a:p>
          <a:p>
            <a:pPr marL="687705" marR="723265" indent="0" algn="ctr">
              <a:lnSpc>
                <a:spcPts val="2000"/>
              </a:lnSpc>
              <a:spcAft>
                <a:spcPts val="0"/>
              </a:spcAft>
              <a:buNone/>
            </a:pPr>
            <a:r>
              <a:rPr lang="es-BO" sz="4400" b="1" spc="-25" dirty="0" smtClean="0">
                <a:solidFill>
                  <a:schemeClr val="tx1"/>
                </a:solidFill>
                <a:latin typeface="Arial" panose="020B0604020202020204" pitchFamily="34" charset="0"/>
                <a:ea typeface="Arial" panose="020B0604020202020204" pitchFamily="34" charset="0"/>
              </a:rPr>
              <a:t>“E</a:t>
            </a:r>
            <a:r>
              <a:rPr lang="es-BO" sz="4400" b="1" dirty="0" smtClean="0">
                <a:solidFill>
                  <a:schemeClr val="tx1"/>
                </a:solidFill>
                <a:latin typeface="Arial" panose="020B0604020202020204" pitchFamily="34" charset="0"/>
                <a:ea typeface="Arial" panose="020B0604020202020204" pitchFamily="34" charset="0"/>
              </a:rPr>
              <a:t>l</a:t>
            </a:r>
            <a:r>
              <a:rPr lang="es-BO" sz="4400" b="1" spc="165" dirty="0" smtClean="0">
                <a:solidFill>
                  <a:schemeClr val="tx1"/>
                </a:solidFill>
                <a:latin typeface="Arial" panose="020B0604020202020204" pitchFamily="34" charset="0"/>
                <a:ea typeface="Arial" panose="020B0604020202020204" pitchFamily="34" charset="0"/>
              </a:rPr>
              <a:t> efecto eclipsador</a:t>
            </a:r>
            <a:r>
              <a:rPr lang="es-BO" sz="4400" b="1" dirty="0" smtClean="0">
                <a:solidFill>
                  <a:schemeClr val="tx1"/>
                </a:solidFill>
                <a:latin typeface="Arial" panose="020B0604020202020204" pitchFamily="34" charset="0"/>
                <a:ea typeface="Arial" panose="020B0604020202020204" pitchFamily="34" charset="0"/>
              </a:rPr>
              <a:t>”</a:t>
            </a:r>
            <a:endParaRPr lang="es-BO" sz="4400" b="1" dirty="0">
              <a:solidFill>
                <a:schemeClr val="tx1"/>
              </a:solidFill>
              <a:latin typeface="Times New Roman" panose="02020603050405020304" pitchFamily="18" charset="0"/>
              <a:ea typeface="Times New Roman" panose="02020603050405020304" pitchFamily="18" charset="0"/>
            </a:endParaRPr>
          </a:p>
          <a:p>
            <a:pPr marL="45720" indent="0">
              <a:buNone/>
            </a:pPr>
            <a:r>
              <a:rPr lang="es-BO" sz="4400" dirty="0">
                <a:solidFill>
                  <a:srgbClr val="002060"/>
                </a:solidFill>
                <a:latin typeface="Arial" panose="020B0604020202020204" pitchFamily="34" charset="0"/>
                <a:ea typeface="Arial" panose="020B0604020202020204" pitchFamily="34" charset="0"/>
              </a:rPr>
              <a:t/>
            </a:r>
            <a:br>
              <a:rPr lang="es-BO" sz="4400" dirty="0">
                <a:solidFill>
                  <a:srgbClr val="002060"/>
                </a:solidFill>
                <a:latin typeface="Arial" panose="020B0604020202020204" pitchFamily="34" charset="0"/>
                <a:ea typeface="Arial" panose="020B0604020202020204" pitchFamily="34" charset="0"/>
              </a:rPr>
            </a:br>
            <a:endParaRPr lang="es-BO" sz="4400" dirty="0">
              <a:solidFill>
                <a:srgbClr val="002060"/>
              </a:solidFill>
            </a:endParaRPr>
          </a:p>
        </p:txBody>
      </p:sp>
    </p:spTree>
    <p:extLst>
      <p:ext uri="{BB962C8B-B14F-4D97-AF65-F5344CB8AC3E}">
        <p14:creationId xmlns:p14="http://schemas.microsoft.com/office/powerpoint/2010/main" val="344637144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45440" y="314960"/>
            <a:ext cx="11592560" cy="5902960"/>
          </a:xfrm>
        </p:spPr>
        <p:txBody>
          <a:bodyPr>
            <a:normAutofit/>
          </a:bodyPr>
          <a:lstStyle/>
          <a:p>
            <a:pPr marL="74930" marR="400685" indent="3175" algn="just">
              <a:lnSpc>
                <a:spcPts val="1000"/>
              </a:lnSpc>
              <a:spcBef>
                <a:spcPts val="5"/>
              </a:spcBef>
              <a:spcAft>
                <a:spcPts val="0"/>
              </a:spcAft>
            </a:pPr>
            <a:endParaRPr lang="es-BO" sz="2400" spc="-5" dirty="0" smtClean="0">
              <a:solidFill>
                <a:srgbClr val="234D72"/>
              </a:solidFill>
              <a:latin typeface="Arial" panose="020B0604020202020204" pitchFamily="34" charset="0"/>
              <a:ea typeface="Arial" panose="020B0604020202020204" pitchFamily="34" charset="0"/>
            </a:endParaRPr>
          </a:p>
          <a:p>
            <a:pPr marL="74930" marR="400685" indent="3175" algn="just">
              <a:lnSpc>
                <a:spcPts val="1000"/>
              </a:lnSpc>
              <a:spcBef>
                <a:spcPts val="5"/>
              </a:spcBef>
              <a:spcAft>
                <a:spcPts val="0"/>
              </a:spcAft>
            </a:pPr>
            <a:endParaRPr lang="es-BO" sz="2400" spc="-5" dirty="0" smtClean="0">
              <a:solidFill>
                <a:srgbClr val="234D72"/>
              </a:solidFill>
              <a:latin typeface="Arial" panose="020B0604020202020204" pitchFamily="34" charset="0"/>
              <a:ea typeface="Arial" panose="020B0604020202020204" pitchFamily="34" charset="0"/>
            </a:endParaRPr>
          </a:p>
          <a:p>
            <a:pPr marL="74930" marR="400685" indent="3175" algn="just">
              <a:lnSpc>
                <a:spcPct val="100000"/>
              </a:lnSpc>
              <a:spcBef>
                <a:spcPts val="5"/>
              </a:spcBef>
              <a:spcAft>
                <a:spcPts val="0"/>
              </a:spcAft>
            </a:pPr>
            <a:endParaRPr lang="es-BO" sz="2400" spc="-5" dirty="0">
              <a:solidFill>
                <a:srgbClr val="234D72"/>
              </a:solidFill>
              <a:latin typeface="Arial" panose="020B0604020202020204" pitchFamily="34" charset="0"/>
              <a:ea typeface="Arial" panose="020B0604020202020204" pitchFamily="34" charset="0"/>
            </a:endParaRPr>
          </a:p>
          <a:p>
            <a:pPr marL="74930" marR="400685" indent="0" algn="just">
              <a:lnSpc>
                <a:spcPct val="100000"/>
              </a:lnSpc>
              <a:spcBef>
                <a:spcPts val="5"/>
              </a:spcBef>
              <a:spcAft>
                <a:spcPts val="0"/>
              </a:spcAft>
              <a:buNone/>
            </a:pPr>
            <a:endParaRPr lang="es-BO" sz="2800" spc="-5" dirty="0" smtClean="0">
              <a:solidFill>
                <a:srgbClr val="234D72"/>
              </a:solidFill>
              <a:latin typeface="Arial" panose="020B0604020202020204" pitchFamily="34" charset="0"/>
              <a:ea typeface="Arial" panose="020B0604020202020204" pitchFamily="34" charset="0"/>
            </a:endParaRPr>
          </a:p>
          <a:p>
            <a:pPr marL="74930" marR="400685" indent="0" algn="just">
              <a:lnSpc>
                <a:spcPct val="100000"/>
              </a:lnSpc>
              <a:spcBef>
                <a:spcPts val="5"/>
              </a:spcBef>
              <a:spcAft>
                <a:spcPts val="0"/>
              </a:spcAft>
              <a:buNone/>
            </a:pPr>
            <a:r>
              <a:rPr lang="es-BO" sz="2400" spc="-5" dirty="0" err="1" smtClean="0">
                <a:solidFill>
                  <a:srgbClr val="002060"/>
                </a:solidFill>
                <a:latin typeface="Arial" panose="020B0604020202020204" pitchFamily="34" charset="0"/>
                <a:ea typeface="Arial" panose="020B0604020202020204" pitchFamily="34" charset="0"/>
              </a:rPr>
              <a:t>Re</a:t>
            </a:r>
            <a:r>
              <a:rPr lang="es-BO" sz="2400" dirty="0" err="1" smtClean="0">
                <a:solidFill>
                  <a:srgbClr val="002060"/>
                </a:solidFill>
                <a:latin typeface="Arial" panose="020B0604020202020204" pitchFamily="34" charset="0"/>
                <a:ea typeface="Arial" panose="020B0604020202020204" pitchFamily="34" charset="0"/>
              </a:rPr>
              <a:t>i</a:t>
            </a:r>
            <a:r>
              <a:rPr lang="es-BO" sz="2400" spc="-5" dirty="0" err="1" smtClean="0">
                <a:solidFill>
                  <a:srgbClr val="002060"/>
                </a:solidFill>
                <a:latin typeface="Arial" panose="020B0604020202020204" pitchFamily="34" charset="0"/>
                <a:ea typeface="Arial" panose="020B0604020202020204" pitchFamily="34" charset="0"/>
              </a:rPr>
              <a:t>ss</a:t>
            </a:r>
            <a:r>
              <a:rPr lang="es-BO" sz="2400" dirty="0">
                <a:solidFill>
                  <a:srgbClr val="002060"/>
                </a:solidFill>
                <a:latin typeface="Arial" panose="020B0604020202020204" pitchFamily="34" charset="0"/>
                <a:ea typeface="Arial" panose="020B0604020202020204" pitchFamily="34" charset="0"/>
              </a:rPr>
              <a:t>,</a:t>
            </a:r>
            <a:r>
              <a:rPr lang="es-BO" sz="2400" spc="1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ev</a:t>
            </a:r>
            <a:r>
              <a:rPr lang="es-BO" sz="2400" dirty="0">
                <a:solidFill>
                  <a:srgbClr val="002060"/>
                </a:solidFill>
                <a:latin typeface="Arial" panose="020B0604020202020204" pitchFamily="34" charset="0"/>
                <a:ea typeface="Arial" panose="020B0604020202020204" pitchFamily="34" charset="0"/>
              </a:rPr>
              <a:t>itan</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y</a:t>
            </a:r>
            <a:r>
              <a:rPr lang="es-BO" sz="2400" spc="50" dirty="0">
                <a:solidFill>
                  <a:srgbClr val="002060"/>
                </a:solidFill>
                <a:latin typeface="Arial" panose="020B0604020202020204" pitchFamily="34" charset="0"/>
                <a:ea typeface="Arial" panose="020B0604020202020204" pitchFamily="34" charset="0"/>
              </a:rPr>
              <a:t> </a:t>
            </a:r>
            <a:r>
              <a:rPr lang="es-BO" sz="2400" spc="-5" dirty="0" err="1">
                <a:solidFill>
                  <a:srgbClr val="002060"/>
                </a:solidFill>
                <a:latin typeface="Arial" panose="020B0604020202020204" pitchFamily="34" charset="0"/>
                <a:ea typeface="Arial" panose="020B0604020202020204" pitchFamily="34" charset="0"/>
              </a:rPr>
              <a:t>Sz</a:t>
            </a:r>
            <a:r>
              <a:rPr lang="es-BO" sz="2400" dirty="0" err="1">
                <a:solidFill>
                  <a:srgbClr val="002060"/>
                </a:solidFill>
                <a:latin typeface="Arial" panose="020B0604020202020204" pitchFamily="34" charset="0"/>
                <a:ea typeface="Arial" panose="020B0604020202020204" pitchFamily="34" charset="0"/>
              </a:rPr>
              <a:t>y</a:t>
            </a:r>
            <a:r>
              <a:rPr lang="es-BO" sz="2400" spc="-5" dirty="0" err="1">
                <a:solidFill>
                  <a:srgbClr val="002060"/>
                </a:solidFill>
                <a:latin typeface="Arial" panose="020B0604020202020204" pitchFamily="34" charset="0"/>
                <a:ea typeface="Arial" panose="020B0604020202020204" pitchFamily="34" charset="0"/>
              </a:rPr>
              <a:t>s</a:t>
            </a:r>
            <a:r>
              <a:rPr lang="es-BO" sz="2400" dirty="0" err="1">
                <a:solidFill>
                  <a:srgbClr val="002060"/>
                </a:solidFill>
                <a:latin typeface="Arial" panose="020B0604020202020204" pitchFamily="34" charset="0"/>
                <a:ea typeface="Arial" panose="020B0604020202020204" pitchFamily="34" charset="0"/>
              </a:rPr>
              <a:t>k</a:t>
            </a:r>
            <a:r>
              <a:rPr lang="es-BO" sz="2400" spc="-5" dirty="0" err="1">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a:t>
            </a:r>
            <a:r>
              <a:rPr lang="es-BO" sz="2400" spc="95" dirty="0">
                <a:solidFill>
                  <a:srgbClr val="002060"/>
                </a:solidFill>
                <a:latin typeface="Arial" panose="020B0604020202020204" pitchFamily="34" charset="0"/>
                <a:ea typeface="Arial" panose="020B0604020202020204" pitchFamily="34" charset="0"/>
              </a:rPr>
              <a:t> </a:t>
            </a:r>
            <a:r>
              <a:rPr lang="es-BO" sz="2400" spc="95" dirty="0" smtClean="0">
                <a:solidFill>
                  <a:srgbClr val="002060"/>
                </a:solidFill>
                <a:latin typeface="Arial" panose="020B0604020202020204" pitchFamily="34" charset="0"/>
                <a:ea typeface="Arial" panose="020B0604020202020204" pitchFamily="34" charset="0"/>
              </a:rPr>
              <a:t>son </a:t>
            </a:r>
            <a:r>
              <a:rPr lang="es-BO" sz="2400" dirty="0" smtClean="0">
                <a:solidFill>
                  <a:srgbClr val="002060"/>
                </a:solidFill>
                <a:latin typeface="Arial" panose="020B0604020202020204" pitchFamily="34" charset="0"/>
                <a:ea typeface="Arial" panose="020B0604020202020204" pitchFamily="34" charset="0"/>
              </a:rPr>
              <a:t>l</a:t>
            </a:r>
            <a:r>
              <a:rPr lang="es-BO" sz="2400" spc="-5" dirty="0" smtClean="0">
                <a:solidFill>
                  <a:srgbClr val="002060"/>
                </a:solidFill>
                <a:latin typeface="Arial" panose="020B0604020202020204" pitchFamily="34" charset="0"/>
                <a:ea typeface="Arial" panose="020B0604020202020204" pitchFamily="34" charset="0"/>
              </a:rPr>
              <a:t>o</a:t>
            </a:r>
            <a:r>
              <a:rPr lang="es-BO" sz="2400" dirty="0" smtClean="0">
                <a:solidFill>
                  <a:srgbClr val="002060"/>
                </a:solidFill>
                <a:latin typeface="Arial" panose="020B0604020202020204" pitchFamily="34" charset="0"/>
                <a:ea typeface="Arial" panose="020B0604020202020204" pitchFamily="34" charset="0"/>
              </a:rPr>
              <a:t>s</a:t>
            </a:r>
            <a:r>
              <a:rPr lang="es-BO" sz="2400" spc="95"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me</a:t>
            </a:r>
            <a:r>
              <a:rPr lang="es-BO" sz="2400" dirty="0">
                <a:solidFill>
                  <a:srgbClr val="002060"/>
                </a:solidFill>
                <a:latin typeface="Arial" panose="020B0604020202020204" pitchFamily="34" charset="0"/>
                <a:ea typeface="Arial" panose="020B0604020202020204" pitchFamily="34" charset="0"/>
              </a:rPr>
              <a:t>ros</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res en</a:t>
            </a:r>
            <a:r>
              <a:rPr lang="es-BO" sz="2400" spc="2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ab</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r</a:t>
            </a:r>
            <a:r>
              <a:rPr lang="es-BO" sz="2400" spc="2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obr</a:t>
            </a:r>
            <a:r>
              <a:rPr lang="es-BO" sz="2400" dirty="0">
                <a:solidFill>
                  <a:srgbClr val="002060"/>
                </a:solidFill>
                <a:latin typeface="Arial" panose="020B0604020202020204" pitchFamily="34" charset="0"/>
                <a:ea typeface="Arial" panose="020B0604020202020204" pitchFamily="34" charset="0"/>
              </a:rPr>
              <a:t>e</a:t>
            </a:r>
            <a:r>
              <a:rPr lang="es-BO" sz="2400" spc="18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a:t>
            </a:r>
            <a:r>
              <a:rPr lang="es-BO" sz="2400" spc="225" dirty="0">
                <a:solidFill>
                  <a:srgbClr val="002060"/>
                </a:solidFill>
                <a:latin typeface="Arial" panose="020B0604020202020204" pitchFamily="34" charset="0"/>
                <a:ea typeface="Arial" panose="020B0604020202020204" pitchFamily="34" charset="0"/>
              </a:rPr>
              <a:t> </a:t>
            </a:r>
            <a:r>
              <a:rPr lang="es-BO" sz="2400" dirty="0" smtClean="0">
                <a:solidFill>
                  <a:srgbClr val="002060"/>
                </a:solidFill>
                <a:latin typeface="Arial" panose="020B0604020202020204" pitchFamily="34" charset="0"/>
                <a:ea typeface="Arial" panose="020B0604020202020204" pitchFamily="34" charset="0"/>
              </a:rPr>
              <a:t>efe</a:t>
            </a:r>
            <a:r>
              <a:rPr lang="es-BO" sz="2400" spc="-5" dirty="0" smtClean="0">
                <a:solidFill>
                  <a:srgbClr val="002060"/>
                </a:solidFill>
                <a:latin typeface="Arial" panose="020B0604020202020204" pitchFamily="34" charset="0"/>
                <a:ea typeface="Arial" panose="020B0604020202020204" pitchFamily="34" charset="0"/>
              </a:rPr>
              <a:t>c</a:t>
            </a:r>
            <a:r>
              <a:rPr lang="es-BO" sz="2400" dirty="0" smtClean="0">
                <a:solidFill>
                  <a:srgbClr val="002060"/>
                </a:solidFill>
                <a:latin typeface="Arial" panose="020B0604020202020204" pitchFamily="34" charset="0"/>
                <a:ea typeface="Arial" panose="020B0604020202020204" pitchFamily="34" charset="0"/>
              </a:rPr>
              <a:t>to </a:t>
            </a:r>
            <a:r>
              <a:rPr lang="es-BO" sz="2400" spc="-80" dirty="0" smtClean="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c</a:t>
            </a:r>
            <a:r>
              <a:rPr lang="es-BO" sz="2400" spc="-5" dirty="0">
                <a:solidFill>
                  <a:srgbClr val="002060"/>
                </a:solidFill>
                <a:latin typeface="Arial" panose="020B0604020202020204" pitchFamily="34" charset="0"/>
                <a:ea typeface="Arial" panose="020B0604020202020204" pitchFamily="34" charset="0"/>
              </a:rPr>
              <a:t>lip</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ado</a:t>
            </a:r>
            <a:r>
              <a:rPr lang="es-BO" sz="2400" spc="-25" dirty="0">
                <a:solidFill>
                  <a:srgbClr val="002060"/>
                </a:solidFill>
                <a:latin typeface="Arial" panose="020B0604020202020204" pitchFamily="34" charset="0"/>
                <a:ea typeface="Arial" panose="020B0604020202020204" pitchFamily="34" charset="0"/>
              </a:rPr>
              <a:t>r</a:t>
            </a:r>
            <a:r>
              <a:rPr lang="es-BO" sz="2400" dirty="0" smtClean="0">
                <a:solidFill>
                  <a:srgbClr val="002060"/>
                </a:solidFill>
                <a:latin typeface="Arial" panose="020B0604020202020204" pitchFamily="34" charset="0"/>
                <a:ea typeface="Arial" panose="020B0604020202020204" pitchFamily="34" charset="0"/>
              </a:rPr>
              <a:t>,</a:t>
            </a:r>
            <a:r>
              <a:rPr lang="es-BO" sz="2400" spc="-50"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se</a:t>
            </a:r>
            <a:r>
              <a:rPr lang="es-BO" sz="2400" spc="2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ef</a:t>
            </a:r>
            <a:r>
              <a:rPr lang="es-BO" sz="2400" spc="-5" dirty="0">
                <a:solidFill>
                  <a:srgbClr val="002060"/>
                </a:solidFill>
                <a:latin typeface="Arial" panose="020B0604020202020204" pitchFamily="34" charset="0"/>
                <a:ea typeface="Arial" panose="020B0604020202020204" pitchFamily="34" charset="0"/>
              </a:rPr>
              <a:t>ier</a:t>
            </a:r>
            <a:r>
              <a:rPr lang="es-BO" sz="2400" dirty="0">
                <a:solidFill>
                  <a:srgbClr val="002060"/>
                </a:solidFill>
                <a:latin typeface="Arial" panose="020B0604020202020204" pitchFamily="34" charset="0"/>
                <a:ea typeface="Arial" panose="020B0604020202020204" pitchFamily="34" charset="0"/>
              </a:rPr>
              <a:t>en</a:t>
            </a:r>
            <a:r>
              <a:rPr lang="es-BO" sz="2400" spc="22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l</a:t>
            </a:r>
            <a:r>
              <a:rPr lang="es-BO" sz="2400" spc="1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fe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ó</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no </a:t>
            </a:r>
            <a:r>
              <a:rPr lang="es-BO" sz="2400" spc="-5" dirty="0">
                <a:solidFill>
                  <a:srgbClr val="002060"/>
                </a:solidFill>
                <a:latin typeface="Arial" panose="020B0604020202020204" pitchFamily="34" charset="0"/>
                <a:ea typeface="Arial" panose="020B0604020202020204" pitchFamily="34" charset="0"/>
              </a:rPr>
              <a:t>po</a:t>
            </a:r>
            <a:r>
              <a:rPr lang="es-BO" sz="2400" dirty="0">
                <a:solidFill>
                  <a:srgbClr val="002060"/>
                </a:solidFill>
                <a:latin typeface="Arial" panose="020B0604020202020204" pitchFamily="34" charset="0"/>
                <a:ea typeface="Arial" panose="020B0604020202020204" pitchFamily="34" charset="0"/>
              </a:rPr>
              <a:t>r</a:t>
            </a:r>
            <a:r>
              <a:rPr lang="es-BO" sz="2400" spc="2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  </a:t>
            </a:r>
            <a:r>
              <a:rPr lang="es-BO" sz="2400" spc="-5" dirty="0">
                <a:solidFill>
                  <a:srgbClr val="002060"/>
                </a:solidFill>
                <a:latin typeface="Arial" panose="020B0604020202020204" pitchFamily="34" charset="0"/>
                <a:ea typeface="Arial" panose="020B0604020202020204" pitchFamily="34" charset="0"/>
              </a:rPr>
              <a:t>cua</a:t>
            </a:r>
            <a:r>
              <a:rPr lang="es-BO" sz="2400" dirty="0">
                <a:solidFill>
                  <a:srgbClr val="002060"/>
                </a:solidFill>
                <a:latin typeface="Arial" panose="020B0604020202020204" pitchFamily="34" charset="0"/>
                <a:ea typeface="Arial" panose="020B0604020202020204" pitchFamily="34" charset="0"/>
              </a:rPr>
              <a:t>l </a:t>
            </a:r>
            <a:r>
              <a:rPr lang="es-BO" sz="2400" spc="1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 </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ín</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mas </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á</a:t>
            </a:r>
            <a:r>
              <a:rPr lang="es-BO" sz="2400" dirty="0">
                <a:solidFill>
                  <a:srgbClr val="002060"/>
                </a:solidFill>
                <a:latin typeface="Arial" panose="020B0604020202020204" pitchFamily="34" charset="0"/>
                <a:ea typeface="Arial" panose="020B0604020202020204" pitchFamily="34" charset="0"/>
              </a:rPr>
              <a:t>tri</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s </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pa</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n </a:t>
            </a:r>
            <a:r>
              <a:rPr lang="es-BO" sz="2400" spc="13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aperc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b</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do</a:t>
            </a:r>
            <a:r>
              <a:rPr lang="es-BO" sz="2400" dirty="0">
                <a:solidFill>
                  <a:srgbClr val="002060"/>
                </a:solidFill>
                <a:latin typeface="Arial" panose="020B0604020202020204" pitchFamily="34" charset="0"/>
                <a:ea typeface="Arial" panose="020B0604020202020204" pitchFamily="34" charset="0"/>
              </a:rPr>
              <a:t>s </a:t>
            </a:r>
            <a:r>
              <a:rPr lang="es-BO" sz="2400" spc="-5" dirty="0">
                <a:solidFill>
                  <a:srgbClr val="002060"/>
                </a:solidFill>
                <a:latin typeface="Arial" panose="020B0604020202020204" pitchFamily="34" charset="0"/>
                <a:ea typeface="Arial" panose="020B0604020202020204" pitchFamily="34" charset="0"/>
              </a:rPr>
              <a:t>cuand</a:t>
            </a:r>
            <a:r>
              <a:rPr lang="es-BO" sz="2400" dirty="0">
                <a:solidFill>
                  <a:srgbClr val="002060"/>
                </a:solidFill>
                <a:latin typeface="Arial" panose="020B0604020202020204" pitchFamily="34" charset="0"/>
                <a:ea typeface="Arial" panose="020B0604020202020204" pitchFamily="34" charset="0"/>
              </a:rPr>
              <a:t>o  </a:t>
            </a:r>
            <a:r>
              <a:rPr lang="es-BO" sz="2400" spc="1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 </a:t>
            </a:r>
            <a:r>
              <a:rPr lang="es-BO" sz="2400" spc="8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pe</a:t>
            </a:r>
            <a:r>
              <a:rPr lang="es-BO" sz="2400" dirty="0">
                <a:solidFill>
                  <a:srgbClr val="002060"/>
                </a:solidFill>
                <a:latin typeface="Arial" panose="020B0604020202020204" pitchFamily="34" charset="0"/>
                <a:ea typeface="Arial" panose="020B0604020202020204" pitchFamily="34" charset="0"/>
              </a:rPr>
              <a:t>rs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  </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ie</a:t>
            </a:r>
            <a:r>
              <a:rPr lang="es-BO" sz="2400" dirty="0">
                <a:solidFill>
                  <a:srgbClr val="002060"/>
                </a:solidFill>
                <a:latin typeface="Arial" panose="020B0604020202020204" pitchFamily="34" charset="0"/>
                <a:ea typeface="Arial" panose="020B0604020202020204" pitchFamily="34" charset="0"/>
              </a:rPr>
              <a:t>ne   di</a:t>
            </a:r>
            <a:r>
              <a:rPr lang="es-BO" sz="2400" spc="-5" dirty="0">
                <a:solidFill>
                  <a:srgbClr val="002060"/>
                </a:solidFill>
                <a:latin typeface="Arial" panose="020B0604020202020204" pitchFamily="34" charset="0"/>
                <a:ea typeface="Arial" panose="020B0604020202020204" pitchFamily="34" charset="0"/>
              </a:rPr>
              <a:t>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 </a:t>
            </a:r>
            <a:r>
              <a:rPr lang="es-BO" sz="2400" spc="9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intel</a:t>
            </a:r>
            <a:r>
              <a:rPr lang="es-BO" sz="2400" spc="-5" dirty="0">
                <a:solidFill>
                  <a:srgbClr val="002060"/>
                </a:solidFill>
                <a:latin typeface="Arial" panose="020B0604020202020204" pitchFamily="34" charset="0"/>
                <a:ea typeface="Arial" panose="020B0604020202020204" pitchFamily="34" charset="0"/>
              </a:rPr>
              <a:t>ectua</a:t>
            </a:r>
            <a:r>
              <a:rPr lang="es-BO" sz="2400" dirty="0">
                <a:solidFill>
                  <a:srgbClr val="002060"/>
                </a:solidFill>
                <a:latin typeface="Arial" panose="020B0604020202020204" pitchFamily="34" charset="0"/>
                <a:ea typeface="Arial" panose="020B0604020202020204" pitchFamily="34" charset="0"/>
              </a:rPr>
              <a:t>l. </a:t>
            </a:r>
            <a:r>
              <a:rPr lang="es-BO" sz="2400" spc="105" dirty="0">
                <a:solidFill>
                  <a:srgbClr val="002060"/>
                </a:solidFill>
                <a:latin typeface="Arial" panose="020B0604020202020204" pitchFamily="34" charset="0"/>
                <a:ea typeface="Arial" panose="020B0604020202020204" pitchFamily="34" charset="0"/>
              </a:rPr>
              <a:t> </a:t>
            </a:r>
            <a:endParaRPr lang="es-BO" sz="2400" spc="105" dirty="0" smtClean="0">
              <a:solidFill>
                <a:srgbClr val="002060"/>
              </a:solidFill>
              <a:latin typeface="Arial" panose="020B0604020202020204" pitchFamily="34" charset="0"/>
              <a:ea typeface="Arial" panose="020B0604020202020204" pitchFamily="34" charset="0"/>
            </a:endParaRPr>
          </a:p>
          <a:p>
            <a:pPr marL="74930" marR="400685" indent="0" algn="just">
              <a:lnSpc>
                <a:spcPct val="100000"/>
              </a:lnSpc>
              <a:spcBef>
                <a:spcPts val="5"/>
              </a:spcBef>
              <a:spcAft>
                <a:spcPts val="0"/>
              </a:spcAft>
              <a:buNone/>
            </a:pPr>
            <a:endParaRPr lang="es-BO" sz="2400" spc="105" dirty="0">
              <a:solidFill>
                <a:srgbClr val="002060"/>
              </a:solidFill>
              <a:latin typeface="Arial" panose="020B0604020202020204" pitchFamily="34" charset="0"/>
              <a:ea typeface="Arial" panose="020B0604020202020204" pitchFamily="34" charset="0"/>
            </a:endParaRPr>
          </a:p>
          <a:p>
            <a:pPr marL="74930" marR="400685" indent="0" algn="just">
              <a:lnSpc>
                <a:spcPct val="100000"/>
              </a:lnSpc>
              <a:spcBef>
                <a:spcPts val="5"/>
              </a:spcBef>
              <a:spcAft>
                <a:spcPts val="0"/>
              </a:spcAft>
              <a:buNone/>
            </a:pPr>
            <a:r>
              <a:rPr lang="es-BO" sz="2400" dirty="0" smtClean="0">
                <a:solidFill>
                  <a:srgbClr val="002060"/>
                </a:solidFill>
                <a:latin typeface="Arial" panose="020B0604020202020204" pitchFamily="34" charset="0"/>
                <a:ea typeface="Arial" panose="020B0604020202020204" pitchFamily="34" charset="0"/>
              </a:rPr>
              <a:t>Pe</a:t>
            </a:r>
            <a:r>
              <a:rPr lang="es-BO" sz="2400" spc="-5" dirty="0" smtClean="0">
                <a:solidFill>
                  <a:srgbClr val="002060"/>
                </a:solidFill>
                <a:latin typeface="Arial" panose="020B0604020202020204" pitchFamily="34" charset="0"/>
                <a:ea typeface="Arial" panose="020B0604020202020204" pitchFamily="34" charset="0"/>
              </a:rPr>
              <a:t>s</a:t>
            </a:r>
            <a:r>
              <a:rPr lang="es-BO" sz="2400" dirty="0" smtClean="0">
                <a:solidFill>
                  <a:srgbClr val="002060"/>
                </a:solidFill>
                <a:latin typeface="Arial" panose="020B0604020202020204" pitchFamily="34" charset="0"/>
                <a:ea typeface="Arial" panose="020B0604020202020204" pitchFamily="34" charset="0"/>
              </a:rPr>
              <a:t>e a</a:t>
            </a:r>
            <a:r>
              <a:rPr lang="es-BO" sz="2400" spc="255" dirty="0" smtClean="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pr</a:t>
            </a:r>
            <a:r>
              <a:rPr lang="es-BO" sz="2400" dirty="0">
                <a:solidFill>
                  <a:srgbClr val="002060"/>
                </a:solidFill>
                <a:latin typeface="Arial" panose="020B0604020202020204" pitchFamily="34" charset="0"/>
                <a:ea typeface="Arial" panose="020B0604020202020204" pitchFamily="34" charset="0"/>
              </a:rPr>
              <a:t>es</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tar</a:t>
            </a:r>
            <a:r>
              <a:rPr lang="es-BO" sz="2400" spc="235" dirty="0">
                <a:solidFill>
                  <a:srgbClr val="002060"/>
                </a:solidFill>
                <a:latin typeface="Arial" panose="020B0604020202020204" pitchFamily="34" charset="0"/>
                <a:ea typeface="Arial" panose="020B0604020202020204" pitchFamily="34" charset="0"/>
              </a:rPr>
              <a:t> </a:t>
            </a:r>
            <a:r>
              <a:rPr lang="es-BO" sz="2400" dirty="0" smtClean="0">
                <a:solidFill>
                  <a:srgbClr val="002060"/>
                </a:solidFill>
                <a:latin typeface="Arial" panose="020B0604020202020204" pitchFamily="34" charset="0"/>
                <a:ea typeface="Arial" panose="020B0604020202020204" pitchFamily="34" charset="0"/>
              </a:rPr>
              <a:t>m</a:t>
            </a:r>
            <a:r>
              <a:rPr lang="es-BO" sz="2400" spc="-5" dirty="0" smtClean="0">
                <a:solidFill>
                  <a:srgbClr val="002060"/>
                </a:solidFill>
                <a:latin typeface="Arial" panose="020B0604020202020204" pitchFamily="34" charset="0"/>
                <a:ea typeface="Arial" panose="020B0604020202020204" pitchFamily="34" charset="0"/>
              </a:rPr>
              <a:t>á</a:t>
            </a:r>
            <a:r>
              <a:rPr lang="es-BO" sz="2400" dirty="0" smtClean="0">
                <a:solidFill>
                  <a:srgbClr val="002060"/>
                </a:solidFill>
                <a:latin typeface="Arial" panose="020B0604020202020204" pitchFamily="34" charset="0"/>
                <a:ea typeface="Arial" panose="020B0604020202020204" pitchFamily="34" charset="0"/>
              </a:rPr>
              <a:t>s </a:t>
            </a:r>
            <a:r>
              <a:rPr lang="es-BO" sz="2400" spc="-5" dirty="0" smtClean="0">
                <a:solidFill>
                  <a:srgbClr val="002060"/>
                </a:solidFill>
                <a:latin typeface="Arial" panose="020B0604020202020204" pitchFamily="34" charset="0"/>
                <a:ea typeface="Arial" panose="020B0604020202020204" pitchFamily="34" charset="0"/>
              </a:rPr>
              <a:t>t</a:t>
            </a:r>
            <a:r>
              <a:rPr lang="es-BO" sz="2400" dirty="0" smtClean="0">
                <a:solidFill>
                  <a:srgbClr val="002060"/>
                </a:solidFill>
                <a:latin typeface="Arial" panose="020B0604020202020204" pitchFamily="34" charset="0"/>
                <a:ea typeface="Arial" panose="020B0604020202020204" pitchFamily="34" charset="0"/>
              </a:rPr>
              <a:t>ras</a:t>
            </a:r>
            <a:r>
              <a:rPr lang="es-BO" sz="2400" spc="-5" dirty="0" smtClean="0">
                <a:solidFill>
                  <a:srgbClr val="002060"/>
                </a:solidFill>
                <a:latin typeface="Arial" panose="020B0604020202020204" pitchFamily="34" charset="0"/>
                <a:ea typeface="Arial" panose="020B0604020202020204" pitchFamily="34" charset="0"/>
              </a:rPr>
              <a:t>to</a:t>
            </a:r>
            <a:r>
              <a:rPr lang="es-BO" sz="2400" dirty="0" smtClean="0">
                <a:solidFill>
                  <a:srgbClr val="002060"/>
                </a:solidFill>
                <a:latin typeface="Arial" panose="020B0604020202020204" pitchFamily="34" charset="0"/>
                <a:ea typeface="Arial" panose="020B0604020202020204" pitchFamily="34" charset="0"/>
              </a:rPr>
              <a:t>r</a:t>
            </a:r>
            <a:r>
              <a:rPr lang="es-BO" sz="2400" spc="-5" dirty="0" smtClean="0">
                <a:solidFill>
                  <a:srgbClr val="002060"/>
                </a:solidFill>
                <a:latin typeface="Arial" panose="020B0604020202020204" pitchFamily="34" charset="0"/>
                <a:ea typeface="Arial" panose="020B0604020202020204" pitchFamily="34" charset="0"/>
              </a:rPr>
              <a:t>no</a:t>
            </a:r>
            <a:r>
              <a:rPr lang="es-BO" sz="2400" dirty="0" smtClean="0">
                <a:solidFill>
                  <a:srgbClr val="002060"/>
                </a:solidFill>
                <a:latin typeface="Arial" panose="020B0604020202020204" pitchFamily="34" charset="0"/>
                <a:ea typeface="Arial" panose="020B0604020202020204" pitchFamily="34" charset="0"/>
              </a:rPr>
              <a:t>s</a:t>
            </a:r>
            <a:r>
              <a:rPr lang="es-BO" sz="2400" spc="250" dirty="0" smtClean="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á</a:t>
            </a:r>
            <a:r>
              <a:rPr lang="es-BO" sz="2400" dirty="0">
                <a:solidFill>
                  <a:srgbClr val="002060"/>
                </a:solidFill>
                <a:latin typeface="Arial" panose="020B0604020202020204" pitchFamily="34" charset="0"/>
                <a:ea typeface="Arial" panose="020B0604020202020204" pitchFamily="34" charset="0"/>
              </a:rPr>
              <a:t>tri</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s </a:t>
            </a:r>
            <a:r>
              <a:rPr lang="es-BO" sz="2400" spc="-5" dirty="0">
                <a:solidFill>
                  <a:srgbClr val="002060"/>
                </a:solidFill>
                <a:latin typeface="Arial" panose="020B0604020202020204" pitchFamily="34" charset="0"/>
                <a:ea typeface="Arial" panose="020B0604020202020204" pitchFamily="34" charset="0"/>
              </a:rPr>
              <a:t>é</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os </a:t>
            </a:r>
            <a:r>
              <a:rPr lang="es-BO" sz="2400" spc="-5" dirty="0" smtClean="0">
                <a:solidFill>
                  <a:srgbClr val="002060"/>
                </a:solidFill>
                <a:latin typeface="Arial" panose="020B0604020202020204" pitchFamily="34" charset="0"/>
                <a:ea typeface="Arial" panose="020B0604020202020204" pitchFamily="34" charset="0"/>
              </a:rPr>
              <a:t>apena</a:t>
            </a:r>
            <a:r>
              <a:rPr lang="es-BO" sz="2400" dirty="0" smtClean="0">
                <a:solidFill>
                  <a:srgbClr val="002060"/>
                </a:solidFill>
                <a:latin typeface="Arial" panose="020B0604020202020204" pitchFamily="34" charset="0"/>
                <a:ea typeface="Arial" panose="020B0604020202020204" pitchFamily="34" charset="0"/>
              </a:rPr>
              <a:t>s s</a:t>
            </a:r>
            <a:r>
              <a:rPr lang="es-BO" sz="2400" spc="-5" dirty="0" smtClean="0">
                <a:solidFill>
                  <a:srgbClr val="002060"/>
                </a:solidFill>
                <a:latin typeface="Arial" panose="020B0604020202020204" pitchFamily="34" charset="0"/>
                <a:ea typeface="Arial" panose="020B0604020202020204" pitchFamily="34" charset="0"/>
              </a:rPr>
              <a:t>o</a:t>
            </a:r>
            <a:r>
              <a:rPr lang="es-BO" sz="2400" dirty="0" smtClean="0">
                <a:solidFill>
                  <a:srgbClr val="002060"/>
                </a:solidFill>
                <a:latin typeface="Arial" panose="020B0604020202020204" pitchFamily="34" charset="0"/>
                <a:ea typeface="Arial" panose="020B0604020202020204" pitchFamily="34" charset="0"/>
              </a:rPr>
              <a:t>n</a:t>
            </a:r>
            <a:r>
              <a:rPr lang="es-BO" sz="2400" spc="225"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di</a:t>
            </a:r>
            <a:r>
              <a:rPr lang="es-BO" sz="2400" spc="-5" dirty="0">
                <a:solidFill>
                  <a:srgbClr val="002060"/>
                </a:solidFill>
                <a:latin typeface="Arial" panose="020B0604020202020204" pitchFamily="34" charset="0"/>
                <a:ea typeface="Arial" panose="020B0604020202020204" pitchFamily="34" charset="0"/>
              </a:rPr>
              <a:t>agno</a:t>
            </a:r>
            <a:r>
              <a:rPr lang="es-BO" sz="2400" dirty="0">
                <a:solidFill>
                  <a:srgbClr val="002060"/>
                </a:solidFill>
                <a:latin typeface="Arial" panose="020B0604020202020204" pitchFamily="34" charset="0"/>
                <a:ea typeface="Arial" panose="020B0604020202020204" pitchFamily="34" charset="0"/>
              </a:rPr>
              <a:t>st</a:t>
            </a:r>
            <a:r>
              <a:rPr lang="es-BO" sz="2400" spc="-5" dirty="0">
                <a:solidFill>
                  <a:srgbClr val="002060"/>
                </a:solidFill>
                <a:latin typeface="Arial" panose="020B0604020202020204" pitchFamily="34" charset="0"/>
                <a:ea typeface="Arial" panose="020B0604020202020204" pitchFamily="34" charset="0"/>
              </a:rPr>
              <a:t>icado</a:t>
            </a:r>
            <a:r>
              <a:rPr lang="es-BO" sz="2400" dirty="0">
                <a:solidFill>
                  <a:srgbClr val="002060"/>
                </a:solidFill>
                <a:latin typeface="Arial" panose="020B0604020202020204" pitchFamily="34" charset="0"/>
                <a:ea typeface="Arial" panose="020B0604020202020204" pitchFamily="34" charset="0"/>
              </a:rPr>
              <a:t>s. </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1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 </a:t>
            </a:r>
            <a:r>
              <a:rPr lang="es-BO" sz="2400" spc="-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a:t>
            </a:r>
            <a:r>
              <a:rPr lang="es-BO" sz="2400" spc="1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ha</a:t>
            </a:r>
            <a:r>
              <a:rPr lang="es-BO" sz="2400" spc="1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si</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 </a:t>
            </a:r>
            <a:r>
              <a:rPr lang="es-BO" sz="2400" spc="45" dirty="0">
                <a:solidFill>
                  <a:srgbClr val="002060"/>
                </a:solidFill>
                <a:latin typeface="Arial" panose="020B0604020202020204" pitchFamily="34" charset="0"/>
                <a:ea typeface="Arial" panose="020B0604020202020204" pitchFamily="34" charset="0"/>
              </a:rPr>
              <a:t> </a:t>
            </a:r>
            <a:r>
              <a:rPr lang="es-BO" sz="2400" dirty="0" smtClean="0">
                <a:solidFill>
                  <a:srgbClr val="002060"/>
                </a:solidFill>
                <a:latin typeface="Arial" panose="020B0604020202020204" pitchFamily="34" charset="0"/>
                <a:ea typeface="Arial" panose="020B0604020202020204" pitchFamily="34" charset="0"/>
              </a:rPr>
              <a:t>hasta m</a:t>
            </a:r>
            <a:r>
              <a:rPr lang="es-BO" sz="2400" spc="-5" dirty="0" smtClean="0">
                <a:solidFill>
                  <a:srgbClr val="002060"/>
                </a:solidFill>
                <a:latin typeface="Arial" panose="020B0604020202020204" pitchFamily="34" charset="0"/>
                <a:ea typeface="Arial" panose="020B0604020202020204" pitchFamily="34" charset="0"/>
              </a:rPr>
              <a:t>ed</a:t>
            </a:r>
            <a:r>
              <a:rPr lang="es-BO" sz="2400" dirty="0" smtClean="0">
                <a:solidFill>
                  <a:srgbClr val="002060"/>
                </a:solidFill>
                <a:latin typeface="Arial" panose="020B0604020202020204" pitchFamily="34" charset="0"/>
                <a:ea typeface="Arial" panose="020B0604020202020204" pitchFamily="34" charset="0"/>
              </a:rPr>
              <a:t>i</a:t>
            </a:r>
            <a:r>
              <a:rPr lang="es-BO" sz="2400" spc="-5" dirty="0" smtClean="0">
                <a:solidFill>
                  <a:srgbClr val="002060"/>
                </a:solidFill>
                <a:latin typeface="Arial" panose="020B0604020202020204" pitchFamily="34" charset="0"/>
                <a:ea typeface="Arial" panose="020B0604020202020204" pitchFamily="34" charset="0"/>
              </a:rPr>
              <a:t>ado</a:t>
            </a:r>
            <a:r>
              <a:rPr lang="es-BO" sz="2400" dirty="0" smtClean="0">
                <a:solidFill>
                  <a:srgbClr val="002060"/>
                </a:solidFill>
                <a:latin typeface="Arial" panose="020B0604020202020204" pitchFamily="34" charset="0"/>
                <a:ea typeface="Arial" panose="020B0604020202020204" pitchFamily="34" charset="0"/>
              </a:rPr>
              <a:t>s </a:t>
            </a:r>
            <a:r>
              <a:rPr lang="es-BO" sz="2400" spc="225"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a:t>
            </a:r>
            <a:r>
              <a:rPr lang="es-BO" sz="2400" spc="2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si</a:t>
            </a:r>
            <a:r>
              <a:rPr lang="es-BO" sz="2400" spc="-5" dirty="0">
                <a:solidFill>
                  <a:srgbClr val="002060"/>
                </a:solidFill>
                <a:latin typeface="Arial" panose="020B0604020202020204" pitchFamily="34" charset="0"/>
                <a:ea typeface="Arial" panose="020B0604020202020204" pitchFamily="34" charset="0"/>
              </a:rPr>
              <a:t>g</a:t>
            </a:r>
            <a:r>
              <a:rPr lang="es-BO" sz="2400" dirty="0">
                <a:solidFill>
                  <a:srgbClr val="002060"/>
                </a:solidFill>
                <a:latin typeface="Arial" panose="020B0604020202020204" pitchFamily="34" charset="0"/>
                <a:ea typeface="Arial" panose="020B0604020202020204" pitchFamily="34" charset="0"/>
              </a:rPr>
              <a:t>lo </a:t>
            </a:r>
            <a:r>
              <a:rPr lang="es-BO" sz="2400" spc="4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X</a:t>
            </a:r>
            <a:r>
              <a:rPr lang="es-BO" sz="2400" dirty="0">
                <a:solidFill>
                  <a:srgbClr val="002060"/>
                </a:solidFill>
                <a:latin typeface="Arial" panose="020B0604020202020204" pitchFamily="34" charset="0"/>
                <a:ea typeface="Arial" panose="020B0604020202020204" pitchFamily="34" charset="0"/>
              </a:rPr>
              <a:t>X </a:t>
            </a:r>
            <a:r>
              <a:rPr lang="es-BO" sz="2400" spc="-5" dirty="0">
                <a:solidFill>
                  <a:srgbClr val="002060"/>
                </a:solidFill>
                <a:latin typeface="Arial" panose="020B0604020202020204" pitchFamily="34" charset="0"/>
                <a:ea typeface="Arial" panose="020B0604020202020204" pitchFamily="34" charset="0"/>
              </a:rPr>
              <a:t>cuand</a:t>
            </a:r>
            <a:r>
              <a:rPr lang="es-BO" sz="2400" dirty="0">
                <a:solidFill>
                  <a:srgbClr val="002060"/>
                </a:solidFill>
                <a:latin typeface="Arial" panose="020B0604020202020204" pitchFamily="34" charset="0"/>
                <a:ea typeface="Arial" panose="020B0604020202020204" pitchFamily="34" charset="0"/>
              </a:rPr>
              <a:t>o </a:t>
            </a:r>
            <a:r>
              <a:rPr lang="es-BO" sz="2400" dirty="0" smtClean="0">
                <a:solidFill>
                  <a:srgbClr val="002060"/>
                </a:solidFill>
                <a:latin typeface="Arial" panose="020B0604020202020204" pitchFamily="34" charset="0"/>
                <a:ea typeface="Arial" panose="020B0604020202020204" pitchFamily="34" charset="0"/>
              </a:rPr>
              <a:t> se </a:t>
            </a:r>
            <a:r>
              <a:rPr lang="es-BO" sz="2400" spc="225"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ha</a:t>
            </a:r>
            <a:r>
              <a:rPr lang="es-BO" sz="2400" spc="1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em</a:t>
            </a:r>
            <a:r>
              <a:rPr lang="es-BO" sz="2400" spc="-5" dirty="0">
                <a:solidFill>
                  <a:srgbClr val="002060"/>
                </a:solidFill>
                <a:latin typeface="Arial" panose="020B0604020202020204" pitchFamily="34" charset="0"/>
                <a:ea typeface="Arial" panose="020B0604020202020204" pitchFamily="34" charset="0"/>
              </a:rPr>
              <a:t>p</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zad</a:t>
            </a:r>
            <a:r>
              <a:rPr lang="es-BO" sz="2400" dirty="0">
                <a:solidFill>
                  <a:srgbClr val="002060"/>
                </a:solidFill>
                <a:latin typeface="Arial" panose="020B0604020202020204" pitchFamily="34" charset="0"/>
                <a:ea typeface="Arial" panose="020B0604020202020204" pitchFamily="34" charset="0"/>
              </a:rPr>
              <a:t>o </a:t>
            </a:r>
            <a:r>
              <a:rPr lang="es-BO" sz="2400" spc="2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175" dirty="0">
                <a:solidFill>
                  <a:srgbClr val="002060"/>
                </a:solidFill>
                <a:latin typeface="Arial" panose="020B0604020202020204" pitchFamily="34" charset="0"/>
                <a:ea typeface="Arial" panose="020B0604020202020204" pitchFamily="34" charset="0"/>
              </a:rPr>
              <a:t> </a:t>
            </a:r>
            <a:r>
              <a:rPr lang="es-BO" sz="2400" spc="-5" dirty="0" smtClean="0">
                <a:solidFill>
                  <a:srgbClr val="002060"/>
                </a:solidFill>
                <a:latin typeface="Arial" panose="020B0604020202020204" pitchFamily="34" charset="0"/>
                <a:ea typeface="Arial" panose="020B0604020202020204" pitchFamily="34" charset="0"/>
              </a:rPr>
              <a:t>r</a:t>
            </a:r>
            <a:r>
              <a:rPr lang="es-BO" sz="2400" dirty="0" smtClean="0">
                <a:solidFill>
                  <a:srgbClr val="002060"/>
                </a:solidFill>
                <a:latin typeface="Arial" panose="020B0604020202020204" pitchFamily="34" charset="0"/>
                <a:ea typeface="Arial" panose="020B0604020202020204" pitchFamily="34" charset="0"/>
              </a:rPr>
              <a:t>e</a:t>
            </a:r>
            <a:r>
              <a:rPr lang="es-BO" sz="2400" spc="-5" dirty="0" smtClean="0">
                <a:solidFill>
                  <a:srgbClr val="002060"/>
                </a:solidFill>
                <a:latin typeface="Arial" panose="020B0604020202020204" pitchFamily="34" charset="0"/>
                <a:ea typeface="Arial" panose="020B0604020202020204" pitchFamily="34" charset="0"/>
              </a:rPr>
              <a:t>conocer</a:t>
            </a:r>
            <a:r>
              <a:rPr lang="es-BO" sz="2400" spc="190" dirty="0" smtClean="0">
                <a:solidFill>
                  <a:srgbClr val="002060"/>
                </a:solidFill>
                <a:latin typeface="Arial" panose="020B0604020202020204" pitchFamily="34" charset="0"/>
                <a:ea typeface="Arial" panose="020B0604020202020204" pitchFamily="34" charset="0"/>
              </a:rPr>
              <a:t> </a:t>
            </a:r>
            <a:r>
              <a:rPr lang="es-BO" sz="2400" dirty="0" smtClean="0">
                <a:solidFill>
                  <a:srgbClr val="002060"/>
                </a:solidFill>
                <a:latin typeface="Arial" panose="020B0604020202020204" pitchFamily="34" charset="0"/>
                <a:ea typeface="Arial" panose="020B0604020202020204" pitchFamily="34" charset="0"/>
              </a:rPr>
              <a:t>la s</a:t>
            </a:r>
            <a:r>
              <a:rPr lang="es-BO" sz="2400" spc="-5" dirty="0" smtClean="0">
                <a:solidFill>
                  <a:srgbClr val="002060"/>
                </a:solidFill>
                <a:latin typeface="Arial" panose="020B0604020202020204" pitchFamily="34" charset="0"/>
                <a:ea typeface="Arial" panose="020B0604020202020204" pitchFamily="34" charset="0"/>
              </a:rPr>
              <a:t>a</a:t>
            </a:r>
            <a:r>
              <a:rPr lang="es-BO" sz="2400" dirty="0" smtClean="0">
                <a:solidFill>
                  <a:srgbClr val="002060"/>
                </a:solidFill>
                <a:latin typeface="Arial" panose="020B0604020202020204" pitchFamily="34" charset="0"/>
                <a:ea typeface="Arial" panose="020B0604020202020204" pitchFamily="34" charset="0"/>
              </a:rPr>
              <a:t>l</a:t>
            </a:r>
            <a:r>
              <a:rPr lang="es-BO" sz="2400" spc="-5" dirty="0" smtClean="0">
                <a:solidFill>
                  <a:srgbClr val="002060"/>
                </a:solidFill>
                <a:latin typeface="Arial" panose="020B0604020202020204" pitchFamily="34" charset="0"/>
                <a:ea typeface="Arial" panose="020B0604020202020204" pitchFamily="34" charset="0"/>
              </a:rPr>
              <a:t>u</a:t>
            </a:r>
            <a:r>
              <a:rPr lang="es-BO" sz="2400" dirty="0" smtClean="0">
                <a:solidFill>
                  <a:srgbClr val="002060"/>
                </a:solidFill>
                <a:latin typeface="Arial" panose="020B0604020202020204" pitchFamily="34" charset="0"/>
                <a:ea typeface="Arial" panose="020B0604020202020204" pitchFamily="34" charset="0"/>
              </a:rPr>
              <a:t>d </a:t>
            </a:r>
            <a:r>
              <a:rPr lang="es-BO" sz="2400" spc="210"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ta</a:t>
            </a:r>
            <a:r>
              <a:rPr lang="es-BO" sz="2400" dirty="0">
                <a:solidFill>
                  <a:srgbClr val="002060"/>
                </a:solidFill>
                <a:latin typeface="Arial" panose="020B0604020202020204" pitchFamily="34" charset="0"/>
                <a:ea typeface="Arial" panose="020B0604020202020204" pitchFamily="34" charset="0"/>
              </a:rPr>
              <a:t>l </a:t>
            </a:r>
            <a:r>
              <a:rPr lang="es-BO" sz="2400" spc="4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 </a:t>
            </a:r>
            <a:r>
              <a:rPr lang="es-BO" sz="2400" spc="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a:t>
            </a:r>
            <a:r>
              <a:rPr lang="es-BO" sz="2400" spc="7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per</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 </a:t>
            </a:r>
            <a:r>
              <a:rPr lang="es-BO" sz="2400" spc="1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di</a:t>
            </a:r>
            <a:r>
              <a:rPr lang="es-BO" sz="2400" spc="-5" dirty="0">
                <a:solidFill>
                  <a:srgbClr val="002060"/>
                </a:solidFill>
                <a:latin typeface="Arial" panose="020B0604020202020204" pitchFamily="34" charset="0"/>
                <a:ea typeface="Arial" panose="020B0604020202020204" pitchFamily="34" charset="0"/>
              </a:rPr>
              <a:t>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 </a:t>
            </a:r>
            <a:r>
              <a:rPr lang="es-BO" sz="2400" spc="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intel</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ua</a:t>
            </a:r>
            <a:r>
              <a:rPr lang="es-BO" sz="2400" dirty="0">
                <a:solidFill>
                  <a:srgbClr val="002060"/>
                </a:solidFill>
                <a:latin typeface="Arial" panose="020B0604020202020204" pitchFamily="34" charset="0"/>
                <a:ea typeface="Arial" panose="020B0604020202020204" pitchFamily="34" charset="0"/>
              </a:rPr>
              <a:t>l; h</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a </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a </a:t>
            </a:r>
            <a:r>
              <a:rPr lang="es-BO" sz="2400" spc="10"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ha </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  se </a:t>
            </a:r>
            <a:r>
              <a:rPr lang="es-BO" sz="2400" spc="1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der</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b</a:t>
            </a:r>
            <a:r>
              <a:rPr lang="es-BO" sz="2400" dirty="0">
                <a:solidFill>
                  <a:srgbClr val="002060"/>
                </a:solidFill>
                <a:latin typeface="Arial" panose="020B0604020202020204" pitchFamily="34" charset="0"/>
                <a:ea typeface="Arial" panose="020B0604020202020204" pitchFamily="34" charset="0"/>
              </a:rPr>
              <a:t>a</a:t>
            </a:r>
            <a:r>
              <a:rPr lang="es-BO" sz="2400" spc="2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1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pu</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n  </a:t>
            </a:r>
            <a:r>
              <a:rPr lang="es-BO" sz="2400" spc="6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ne</a:t>
            </a:r>
            <a:r>
              <a:rPr lang="es-BO" sz="2400" spc="-30"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 </a:t>
            </a:r>
            <a:r>
              <a:rPr lang="es-BO" sz="2400" spc="8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po</a:t>
            </a:r>
            <a:r>
              <a:rPr lang="es-BO" sz="2400" dirty="0">
                <a:solidFill>
                  <a:srgbClr val="002060"/>
                </a:solidFill>
                <a:latin typeface="Arial" panose="020B0604020202020204" pitchFamily="34" charset="0"/>
                <a:ea typeface="Arial" panose="020B0604020202020204" pitchFamily="34" charset="0"/>
              </a:rPr>
              <a:t>r ej</a:t>
            </a:r>
            <a:r>
              <a:rPr lang="es-BO" sz="2400" spc="-5" dirty="0">
                <a:solidFill>
                  <a:srgbClr val="002060"/>
                </a:solidFill>
                <a:latin typeface="Arial" panose="020B0604020202020204" pitchFamily="34" charset="0"/>
                <a:ea typeface="Arial" panose="020B0604020202020204" pitchFamily="34" charset="0"/>
              </a:rPr>
              <a:t>emp</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  </a:t>
            </a:r>
            <a:r>
              <a:rPr lang="es-BO" sz="2400" spc="-6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un</a:t>
            </a:r>
            <a:r>
              <a:rPr lang="es-BO" sz="2400" dirty="0">
                <a:solidFill>
                  <a:srgbClr val="002060"/>
                </a:solidFill>
                <a:latin typeface="Arial" panose="020B0604020202020204" pitchFamily="34" charset="0"/>
                <a:ea typeface="Arial" panose="020B0604020202020204" pitchFamily="34" charset="0"/>
              </a:rPr>
              <a:t>a </a:t>
            </a:r>
            <a:r>
              <a:rPr lang="es-BO" sz="2400" spc="2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depr</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ó</a:t>
            </a:r>
            <a:r>
              <a:rPr lang="es-BO" sz="2400" dirty="0">
                <a:solidFill>
                  <a:srgbClr val="002060"/>
                </a:solidFill>
                <a:latin typeface="Arial" panose="020B0604020202020204" pitchFamily="34" charset="0"/>
                <a:ea typeface="Arial" panose="020B0604020202020204" pitchFamily="34" charset="0"/>
              </a:rPr>
              <a:t>n </a:t>
            </a:r>
            <a:r>
              <a:rPr lang="es-BO" sz="2400" spc="1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o </a:t>
            </a:r>
            <a:r>
              <a:rPr lang="es-BO" sz="2400" spc="16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un</a:t>
            </a:r>
            <a:r>
              <a:rPr lang="es-BO" sz="2400" dirty="0">
                <a:solidFill>
                  <a:srgbClr val="002060"/>
                </a:solidFill>
                <a:latin typeface="Arial" panose="020B0604020202020204" pitchFamily="34" charset="0"/>
                <a:ea typeface="Arial" panose="020B0604020202020204" pitchFamily="34" charset="0"/>
              </a:rPr>
              <a:t>a </a:t>
            </a:r>
            <a:r>
              <a:rPr lang="es-BO" sz="2400" spc="215" dirty="0">
                <a:solidFill>
                  <a:srgbClr val="002060"/>
                </a:solidFill>
                <a:latin typeface="Arial" panose="020B0604020202020204" pitchFamily="34" charset="0"/>
                <a:ea typeface="Arial" panose="020B0604020202020204" pitchFamily="34" charset="0"/>
              </a:rPr>
              <a:t> </a:t>
            </a:r>
            <a:r>
              <a:rPr lang="es-BO" sz="2400" dirty="0" smtClean="0">
                <a:solidFill>
                  <a:srgbClr val="002060"/>
                </a:solidFill>
                <a:latin typeface="Arial" panose="020B0604020202020204" pitchFamily="34" charset="0"/>
                <a:ea typeface="Arial" panose="020B0604020202020204" pitchFamily="34" charset="0"/>
              </a:rPr>
              <a:t>e</a:t>
            </a:r>
            <a:r>
              <a:rPr lang="es-BO" sz="2400" spc="-5" dirty="0" smtClean="0">
                <a:solidFill>
                  <a:srgbClr val="002060"/>
                </a:solidFill>
                <a:latin typeface="Arial" panose="020B0604020202020204" pitchFamily="34" charset="0"/>
                <a:ea typeface="Arial" panose="020B0604020202020204" pitchFamily="34" charset="0"/>
              </a:rPr>
              <a:t>squ</a:t>
            </a:r>
            <a:r>
              <a:rPr lang="es-BO" sz="2400" dirty="0" smtClean="0">
                <a:solidFill>
                  <a:srgbClr val="002060"/>
                </a:solidFill>
                <a:latin typeface="Arial" panose="020B0604020202020204" pitchFamily="34" charset="0"/>
                <a:ea typeface="Arial" panose="020B0604020202020204" pitchFamily="34" charset="0"/>
              </a:rPr>
              <a:t>i</a:t>
            </a:r>
            <a:r>
              <a:rPr lang="es-BO" sz="2400" spc="-5" dirty="0" smtClean="0">
                <a:solidFill>
                  <a:srgbClr val="002060"/>
                </a:solidFill>
                <a:latin typeface="Arial" panose="020B0604020202020204" pitchFamily="34" charset="0"/>
                <a:ea typeface="Arial" panose="020B0604020202020204" pitchFamily="34" charset="0"/>
              </a:rPr>
              <a:t>z</a:t>
            </a:r>
            <a:r>
              <a:rPr lang="es-BO" sz="2400" dirty="0" smtClean="0">
                <a:solidFill>
                  <a:srgbClr val="002060"/>
                </a:solidFill>
                <a:latin typeface="Arial" panose="020B0604020202020204" pitchFamily="34" charset="0"/>
                <a:ea typeface="Arial" panose="020B0604020202020204" pitchFamily="34" charset="0"/>
              </a:rPr>
              <a:t>of</a:t>
            </a:r>
            <a:r>
              <a:rPr lang="es-BO" sz="2400" spc="-5" dirty="0" smtClean="0">
                <a:solidFill>
                  <a:srgbClr val="002060"/>
                </a:solidFill>
                <a:latin typeface="Arial" panose="020B0604020202020204" pitchFamily="34" charset="0"/>
                <a:ea typeface="Arial" panose="020B0604020202020204" pitchFamily="34" charset="0"/>
              </a:rPr>
              <a:t>r</a:t>
            </a:r>
            <a:r>
              <a:rPr lang="es-BO" sz="2400" dirty="0" smtClean="0">
                <a:solidFill>
                  <a:srgbClr val="002060"/>
                </a:solidFill>
                <a:latin typeface="Arial" panose="020B0604020202020204" pitchFamily="34" charset="0"/>
                <a:ea typeface="Arial" panose="020B0604020202020204" pitchFamily="34" charset="0"/>
              </a:rPr>
              <a:t>e</a:t>
            </a:r>
            <a:r>
              <a:rPr lang="es-BO" sz="2400" spc="-5" dirty="0" smtClean="0">
                <a:solidFill>
                  <a:srgbClr val="002060"/>
                </a:solidFill>
                <a:latin typeface="Arial" panose="020B0604020202020204" pitchFamily="34" charset="0"/>
                <a:ea typeface="Arial" panose="020B0604020202020204" pitchFamily="34" charset="0"/>
              </a:rPr>
              <a:t>n</a:t>
            </a:r>
            <a:r>
              <a:rPr lang="es-BO" sz="2400" dirty="0" smtClean="0">
                <a:solidFill>
                  <a:srgbClr val="002060"/>
                </a:solidFill>
                <a:latin typeface="Arial" panose="020B0604020202020204" pitchFamily="34" charset="0"/>
                <a:ea typeface="Arial" panose="020B0604020202020204" pitchFamily="34" charset="0"/>
              </a:rPr>
              <a:t>i</a:t>
            </a:r>
            <a:r>
              <a:rPr lang="es-BO" sz="2400" spc="-5" dirty="0" smtClean="0">
                <a:solidFill>
                  <a:srgbClr val="002060"/>
                </a:solidFill>
                <a:latin typeface="Arial" panose="020B0604020202020204" pitchFamily="34" charset="0"/>
                <a:ea typeface="Arial" panose="020B0604020202020204" pitchFamily="34" charset="0"/>
              </a:rPr>
              <a:t>a. </a:t>
            </a:r>
            <a:r>
              <a:rPr lang="es-BO" sz="2400" b="1" spc="-5" dirty="0" smtClean="0">
                <a:solidFill>
                  <a:srgbClr val="002060"/>
                </a:solidFill>
                <a:latin typeface="Arial" panose="020B0604020202020204" pitchFamily="34" charset="0"/>
                <a:ea typeface="Arial" panose="020B0604020202020204" pitchFamily="34" charset="0"/>
              </a:rPr>
              <a:t>Simplemente tenían “discapacidad intelectual</a:t>
            </a:r>
            <a:r>
              <a:rPr lang="es-BO" sz="2800" b="1" spc="-5" dirty="0" smtClean="0">
                <a:solidFill>
                  <a:srgbClr val="002060"/>
                </a:solidFill>
                <a:latin typeface="Arial" panose="020B0604020202020204" pitchFamily="34" charset="0"/>
                <a:ea typeface="Arial" panose="020B0604020202020204" pitchFamily="34" charset="0"/>
              </a:rPr>
              <a:t>”</a:t>
            </a:r>
            <a:endParaRPr lang="es-BO" sz="2800" b="1" dirty="0">
              <a:solidFill>
                <a:srgbClr val="002060"/>
              </a:solidFill>
            </a:endParaRPr>
          </a:p>
        </p:txBody>
      </p:sp>
    </p:spTree>
    <p:extLst>
      <p:ext uri="{BB962C8B-B14F-4D97-AF65-F5344CB8AC3E}">
        <p14:creationId xmlns:p14="http://schemas.microsoft.com/office/powerpoint/2010/main" val="24504005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629920" y="670560"/>
            <a:ext cx="10993120" cy="5425440"/>
          </a:xfrm>
          <a:noFill/>
        </p:spPr>
        <p:txBody>
          <a:bodyPr>
            <a:normAutofit/>
          </a:bodyPr>
          <a:lstStyle/>
          <a:p>
            <a:pPr marL="427355" marR="55245" indent="0" algn="just">
              <a:lnSpc>
                <a:spcPct val="113000"/>
              </a:lnSpc>
              <a:spcBef>
                <a:spcPts val="170"/>
              </a:spcBef>
              <a:spcAft>
                <a:spcPts val="0"/>
              </a:spcAft>
              <a:buNone/>
            </a:pPr>
            <a:endParaRPr lang="es-BO" sz="2400" spc="-5" dirty="0" smtClean="0">
              <a:solidFill>
                <a:srgbClr val="234D72"/>
              </a:solidFill>
              <a:latin typeface="Arial" panose="020B0604020202020204" pitchFamily="34" charset="0"/>
              <a:ea typeface="Arial" panose="020B0604020202020204" pitchFamily="34" charset="0"/>
            </a:endParaRPr>
          </a:p>
          <a:p>
            <a:pPr marL="427355" marR="55245" indent="0" algn="just">
              <a:lnSpc>
                <a:spcPct val="113000"/>
              </a:lnSpc>
              <a:spcBef>
                <a:spcPts val="170"/>
              </a:spcBef>
              <a:spcAft>
                <a:spcPts val="0"/>
              </a:spcAft>
              <a:buNone/>
            </a:pPr>
            <a:endParaRPr lang="es-BO" sz="2400" spc="-5" dirty="0" smtClean="0">
              <a:solidFill>
                <a:srgbClr val="234D72"/>
              </a:solidFill>
              <a:latin typeface="Arial" panose="020B0604020202020204" pitchFamily="34" charset="0"/>
              <a:ea typeface="Arial" panose="020B0604020202020204" pitchFamily="34" charset="0"/>
            </a:endParaRPr>
          </a:p>
          <a:p>
            <a:pPr marL="427355" marR="55245" indent="0" algn="just">
              <a:lnSpc>
                <a:spcPct val="113000"/>
              </a:lnSpc>
              <a:spcBef>
                <a:spcPts val="170"/>
              </a:spcBef>
              <a:spcAft>
                <a:spcPts val="0"/>
              </a:spcAft>
              <a:buNone/>
            </a:pPr>
            <a:r>
              <a:rPr lang="es-BO" sz="2400" spc="-5" dirty="0" smtClean="0">
                <a:solidFill>
                  <a:srgbClr val="002060"/>
                </a:solidFill>
                <a:latin typeface="Arial" panose="020B0604020202020204" pitchFamily="34" charset="0"/>
                <a:ea typeface="Arial" panose="020B0604020202020204" pitchFamily="34" charset="0"/>
              </a:rPr>
              <a:t>Todavía hoy,  muchos profesionales aseguran qu</a:t>
            </a:r>
            <a:r>
              <a:rPr lang="es-BO" sz="2400" dirty="0" smtClean="0">
                <a:solidFill>
                  <a:srgbClr val="002060"/>
                </a:solidFill>
                <a:latin typeface="Arial" panose="020B0604020202020204" pitchFamily="34" charset="0"/>
                <a:ea typeface="Arial" panose="020B0604020202020204" pitchFamily="34" charset="0"/>
              </a:rPr>
              <a:t>e </a:t>
            </a:r>
            <a:r>
              <a:rPr lang="es-BO" sz="2400" spc="-5" dirty="0">
                <a:solidFill>
                  <a:srgbClr val="002060"/>
                </a:solidFill>
                <a:latin typeface="Arial" panose="020B0604020202020204" pitchFamily="34" charset="0"/>
                <a:ea typeface="Arial" panose="020B0604020202020204" pitchFamily="34" charset="0"/>
              </a:rPr>
              <a:t>cua</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r c</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ra</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te</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íst</a:t>
            </a:r>
            <a:r>
              <a:rPr lang="es-BO" sz="2400" spc="-5" dirty="0">
                <a:solidFill>
                  <a:srgbClr val="002060"/>
                </a:solidFill>
                <a:latin typeface="Arial" panose="020B0604020202020204" pitchFamily="34" charset="0"/>
                <a:ea typeface="Arial" panose="020B0604020202020204" pitchFamily="34" charset="0"/>
              </a:rPr>
              <a:t>ic</a:t>
            </a:r>
            <a:r>
              <a:rPr lang="es-BO" sz="2400" dirty="0">
                <a:solidFill>
                  <a:srgbClr val="002060"/>
                </a:solidFill>
                <a:latin typeface="Arial" panose="020B0604020202020204" pitchFamily="34" charset="0"/>
                <a:ea typeface="Arial" panose="020B0604020202020204" pitchFamily="34" charset="0"/>
              </a:rPr>
              <a:t>a</a:t>
            </a:r>
            <a:r>
              <a:rPr lang="es-BO" sz="2400" spc="9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óg</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a</a:t>
            </a:r>
            <a:r>
              <a:rPr lang="es-BO" sz="2400" spc="6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se</a:t>
            </a:r>
            <a:r>
              <a:rPr lang="es-BO" sz="2400" spc="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eb</a:t>
            </a:r>
            <a:r>
              <a:rPr lang="es-BO" sz="2400" dirty="0">
                <a:solidFill>
                  <a:srgbClr val="002060"/>
                </a:solidFill>
                <a:latin typeface="Arial" panose="020B0604020202020204" pitchFamily="34" charset="0"/>
                <a:ea typeface="Arial" panose="020B0604020202020204" pitchFamily="34" charset="0"/>
              </a:rPr>
              <a:t>e</a:t>
            </a:r>
            <a:r>
              <a:rPr lang="es-BO" sz="2400" spc="18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4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3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di</a:t>
            </a:r>
            <a:r>
              <a:rPr lang="es-BO" sz="2400" spc="-5" dirty="0">
                <a:solidFill>
                  <a:srgbClr val="002060"/>
                </a:solidFill>
                <a:latin typeface="Arial" panose="020B0604020202020204" pitchFamily="34" charset="0"/>
                <a:ea typeface="Arial" panose="020B0604020202020204" pitchFamily="34" charset="0"/>
              </a:rPr>
              <a:t>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 intel</a:t>
            </a:r>
            <a:r>
              <a:rPr lang="es-BO" sz="2400" spc="-5" dirty="0">
                <a:solidFill>
                  <a:srgbClr val="002060"/>
                </a:solidFill>
                <a:latin typeface="Arial" panose="020B0604020202020204" pitchFamily="34" charset="0"/>
                <a:ea typeface="Arial" panose="020B0604020202020204" pitchFamily="34" charset="0"/>
              </a:rPr>
              <a:t>ectua</a:t>
            </a:r>
            <a:r>
              <a:rPr lang="es-BO" sz="2400"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Así</a:t>
            </a:r>
            <a:r>
              <a:rPr lang="es-BO" sz="2400" dirty="0">
                <a:solidFill>
                  <a:srgbClr val="002060"/>
                </a:solidFill>
                <a:latin typeface="Arial" panose="020B0604020202020204" pitchFamily="34" charset="0"/>
                <a:ea typeface="Arial" panose="020B0604020202020204" pitchFamily="34" charset="0"/>
              </a:rPr>
              <a:t>,</a:t>
            </a:r>
            <a:r>
              <a:rPr lang="es-BO" sz="2400" spc="4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si</a:t>
            </a:r>
            <a:r>
              <a:rPr lang="es-BO" sz="2400" spc="3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per</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 ll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ra</a:t>
            </a:r>
            <a:r>
              <a:rPr lang="es-BO" sz="2400" spc="1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esco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so</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adame</a:t>
            </a:r>
            <a:r>
              <a:rPr lang="es-BO" sz="2400" dirty="0">
                <a:solidFill>
                  <a:srgbClr val="002060"/>
                </a:solidFill>
                <a:latin typeface="Arial" panose="020B0604020202020204" pitchFamily="34" charset="0"/>
                <a:ea typeface="Arial" panose="020B0604020202020204" pitchFamily="34" charset="0"/>
              </a:rPr>
              <a:t>nte</a:t>
            </a:r>
            <a:r>
              <a:rPr lang="es-BO" sz="2400" spc="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se </a:t>
            </a:r>
            <a:r>
              <a:rPr lang="es-BO" sz="2400" dirty="0" smtClean="0">
                <a:solidFill>
                  <a:srgbClr val="002060"/>
                </a:solidFill>
                <a:latin typeface="Arial" panose="020B0604020202020204" pitchFamily="34" charset="0"/>
                <a:ea typeface="Arial" panose="020B0604020202020204" pitchFamily="34" charset="0"/>
              </a:rPr>
              <a:t>atribuirá a</a:t>
            </a:r>
            <a:r>
              <a:rPr lang="es-BO" sz="2400" spc="155"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1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di</a:t>
            </a:r>
            <a:r>
              <a:rPr lang="es-BO" sz="2400" spc="-5" dirty="0">
                <a:solidFill>
                  <a:srgbClr val="002060"/>
                </a:solidFill>
                <a:latin typeface="Arial" panose="020B0604020202020204" pitchFamily="34" charset="0"/>
                <a:ea typeface="Arial" panose="020B0604020202020204" pitchFamily="34" charset="0"/>
              </a:rPr>
              <a:t>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a:t>
            </a:r>
            <a:r>
              <a:rPr lang="es-BO" sz="2400" spc="1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tel</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ua</a:t>
            </a:r>
            <a:r>
              <a:rPr lang="es-BO" sz="2400" dirty="0">
                <a:solidFill>
                  <a:srgbClr val="002060"/>
                </a:solidFill>
                <a:latin typeface="Arial" panose="020B0604020202020204" pitchFamily="34" charset="0"/>
                <a:ea typeface="Arial" panose="020B0604020202020204" pitchFamily="34" charset="0"/>
              </a:rPr>
              <a:t>l</a:t>
            </a:r>
            <a:r>
              <a:rPr lang="es-BO" sz="2400" spc="2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t>
            </a:r>
            <a:r>
              <a:rPr lang="es-BO" sz="2400" spc="-5" dirty="0">
                <a:solidFill>
                  <a:srgbClr val="002060"/>
                </a:solidFill>
                <a:latin typeface="Arial" panose="020B0604020202020204" pitchFamily="34" charset="0"/>
                <a:ea typeface="Arial" panose="020B0604020202020204" pitchFamily="34" charset="0"/>
              </a:rPr>
              <a:t>cua</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 </a:t>
            </a:r>
            <a:r>
              <a:rPr lang="es-BO" sz="2400" spc="1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lo</a:t>
            </a:r>
            <a:r>
              <a:rPr lang="es-BO" sz="2400" spc="1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5" dirty="0">
                <a:solidFill>
                  <a:srgbClr val="002060"/>
                </a:solidFill>
                <a:latin typeface="Arial" panose="020B0604020202020204" pitchFamily="34" charset="0"/>
                <a:ea typeface="Arial" panose="020B0604020202020204" pitchFamily="34" charset="0"/>
              </a:rPr>
              <a:t>pued</a:t>
            </a:r>
            <a:r>
              <a:rPr lang="es-BO" sz="2400" dirty="0">
                <a:solidFill>
                  <a:srgbClr val="002060"/>
                </a:solidFill>
                <a:latin typeface="Arial" panose="020B0604020202020204" pitchFamily="34" charset="0"/>
                <a:ea typeface="Arial" panose="020B0604020202020204" pitchFamily="34" charset="0"/>
              </a:rPr>
              <a:t>e h</a:t>
            </a:r>
            <a:r>
              <a:rPr lang="es-BO" sz="2400" spc="-5" dirty="0">
                <a:solidFill>
                  <a:srgbClr val="002060"/>
                </a:solidFill>
                <a:latin typeface="Arial" panose="020B0604020202020204" pitchFamily="34" charset="0"/>
                <a:ea typeface="Arial" panose="020B0604020202020204" pitchFamily="34" charset="0"/>
              </a:rPr>
              <a:t>abe</a:t>
            </a:r>
            <a:r>
              <a:rPr lang="es-BO" sz="2400" dirty="0">
                <a:solidFill>
                  <a:srgbClr val="002060"/>
                </a:solidFill>
                <a:latin typeface="Arial" panose="020B0604020202020204" pitchFamily="34" charset="0"/>
                <a:ea typeface="Arial" panose="020B0604020202020204" pitchFamily="34" charset="0"/>
              </a:rPr>
              <a:t>r</a:t>
            </a:r>
            <a:r>
              <a:rPr lang="es-BO" sz="2400" spc="2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es  u</a:t>
            </a:r>
            <a:r>
              <a:rPr lang="es-BO" sz="2400" spc="-5"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a </a:t>
            </a:r>
            <a:r>
              <a:rPr lang="es-BO" sz="2400" spc="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ep</a:t>
            </a:r>
            <a:r>
              <a:rPr lang="es-BO" sz="2400" dirty="0">
                <a:solidFill>
                  <a:srgbClr val="002060"/>
                </a:solidFill>
                <a:latin typeface="Arial" panose="020B0604020202020204" pitchFamily="34" charset="0"/>
                <a:ea typeface="Arial" panose="020B0604020202020204" pitchFamily="34" charset="0"/>
              </a:rPr>
              <a:t>re</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ó</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a:t>
            </a:r>
            <a:r>
              <a:rPr lang="es-BO" sz="240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o</a:t>
            </a:r>
            <a:r>
              <a:rPr lang="es-BO" sz="2400" spc="2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si  o</a:t>
            </a:r>
            <a:r>
              <a:rPr lang="es-BO" sz="2400" spc="-5" dirty="0">
                <a:solidFill>
                  <a:srgbClr val="002060"/>
                </a:solidFill>
                <a:latin typeface="Arial" panose="020B0604020202020204" pitchFamily="34" charset="0"/>
                <a:ea typeface="Arial" panose="020B0604020202020204" pitchFamily="34" charset="0"/>
              </a:rPr>
              <a:t>y</a:t>
            </a:r>
            <a:r>
              <a:rPr lang="es-BO" sz="2400" dirty="0">
                <a:solidFill>
                  <a:srgbClr val="002060"/>
                </a:solidFill>
                <a:latin typeface="Arial" panose="020B0604020202020204" pitchFamily="34" charset="0"/>
                <a:ea typeface="Arial" panose="020B0604020202020204" pitchFamily="34" charset="0"/>
              </a:rPr>
              <a:t>e</a:t>
            </a:r>
            <a:r>
              <a:rPr lang="es-BO" sz="2400" spc="25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vo</a:t>
            </a:r>
            <a:r>
              <a:rPr lang="es-BO" sz="2400" spc="-5" dirty="0">
                <a:solidFill>
                  <a:srgbClr val="002060"/>
                </a:solidFill>
                <a:latin typeface="Arial" panose="020B0604020202020204" pitchFamily="34" charset="0"/>
                <a:ea typeface="Arial" panose="020B0604020202020204" pitchFamily="34" charset="0"/>
              </a:rPr>
              <a:t>ce</a:t>
            </a:r>
            <a:r>
              <a:rPr lang="es-BO" sz="2400" dirty="0">
                <a:solidFill>
                  <a:srgbClr val="002060"/>
                </a:solidFill>
                <a:latin typeface="Arial" panose="020B0604020202020204" pitchFamily="34" charset="0"/>
                <a:ea typeface="Arial" panose="020B0604020202020204" pitchFamily="34" charset="0"/>
              </a:rPr>
              <a:t>s </a:t>
            </a:r>
            <a:r>
              <a:rPr lang="es-BO" sz="2400" spc="18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er</a:t>
            </a:r>
            <a:r>
              <a:rPr lang="es-BO" sz="2400" dirty="0">
                <a:solidFill>
                  <a:srgbClr val="002060"/>
                </a:solidFill>
                <a:latin typeface="Arial" panose="020B0604020202020204" pitchFamily="34" charset="0"/>
                <a:ea typeface="Arial" panose="020B0604020202020204" pitchFamily="34" charset="0"/>
              </a:rPr>
              <a:t>á  </a:t>
            </a:r>
            <a:r>
              <a:rPr lang="es-BO" sz="2400" spc="-5" dirty="0">
                <a:solidFill>
                  <a:srgbClr val="002060"/>
                </a:solidFill>
                <a:latin typeface="Arial" panose="020B0604020202020204" pitchFamily="34" charset="0"/>
                <a:ea typeface="Arial" panose="020B0604020202020204" pitchFamily="34" charset="0"/>
              </a:rPr>
              <a:t>"po</a:t>
            </a:r>
            <a:r>
              <a:rPr lang="es-BO" sz="2400" dirty="0">
                <a:solidFill>
                  <a:srgbClr val="002060"/>
                </a:solidFill>
                <a:latin typeface="Arial" panose="020B0604020202020204" pitchFamily="34" charset="0"/>
                <a:ea typeface="Arial" panose="020B0604020202020204" pitchFamily="34" charset="0"/>
              </a:rPr>
              <a:t>rq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a:t>
            </a:r>
            <a:r>
              <a:rPr lang="es-BO" sz="2400" spc="22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ne </a:t>
            </a:r>
            <a:r>
              <a:rPr lang="es-BO" sz="2400" dirty="0" smtClean="0">
                <a:solidFill>
                  <a:srgbClr val="002060"/>
                </a:solidFill>
                <a:latin typeface="Arial" panose="020B0604020202020204" pitchFamily="34" charset="0"/>
                <a:ea typeface="Arial" panose="020B0604020202020204" pitchFamily="34" charset="0"/>
              </a:rPr>
              <a:t>di</a:t>
            </a:r>
            <a:r>
              <a:rPr lang="es-BO" sz="2400" spc="-5" dirty="0" smtClean="0">
                <a:solidFill>
                  <a:srgbClr val="002060"/>
                </a:solidFill>
                <a:latin typeface="Arial" panose="020B0604020202020204" pitchFamily="34" charset="0"/>
                <a:ea typeface="Arial" panose="020B0604020202020204" pitchFamily="34" charset="0"/>
              </a:rPr>
              <a:t>scapac</a:t>
            </a:r>
            <a:r>
              <a:rPr lang="es-BO" sz="2400" dirty="0" smtClean="0">
                <a:solidFill>
                  <a:srgbClr val="002060"/>
                </a:solidFill>
                <a:latin typeface="Arial" panose="020B0604020202020204" pitchFamily="34" charset="0"/>
                <a:ea typeface="Arial" panose="020B0604020202020204" pitchFamily="34" charset="0"/>
              </a:rPr>
              <a:t>i</a:t>
            </a:r>
            <a:r>
              <a:rPr lang="es-BO" sz="2400" spc="-5" dirty="0" smtClean="0">
                <a:solidFill>
                  <a:srgbClr val="002060"/>
                </a:solidFill>
                <a:latin typeface="Arial" panose="020B0604020202020204" pitchFamily="34" charset="0"/>
                <a:ea typeface="Arial" panose="020B0604020202020204" pitchFamily="34" charset="0"/>
              </a:rPr>
              <a:t>da</a:t>
            </a:r>
            <a:r>
              <a:rPr lang="es-BO" sz="2400" dirty="0" smtClean="0">
                <a:solidFill>
                  <a:srgbClr val="002060"/>
                </a:solidFill>
                <a:latin typeface="Arial" panose="020B0604020202020204" pitchFamily="34" charset="0"/>
                <a:ea typeface="Arial" panose="020B0604020202020204" pitchFamily="34" charset="0"/>
              </a:rPr>
              <a:t>d intel</a:t>
            </a:r>
            <a:r>
              <a:rPr lang="es-BO" sz="2400" spc="-5" dirty="0" smtClean="0">
                <a:solidFill>
                  <a:srgbClr val="002060"/>
                </a:solidFill>
                <a:latin typeface="Arial" panose="020B0604020202020204" pitchFamily="34" charset="0"/>
                <a:ea typeface="Arial" panose="020B0604020202020204" pitchFamily="34" charset="0"/>
              </a:rPr>
              <a:t>ec</a:t>
            </a:r>
            <a:r>
              <a:rPr lang="es-BO" sz="2400" dirty="0" smtClean="0">
                <a:solidFill>
                  <a:srgbClr val="002060"/>
                </a:solidFill>
                <a:latin typeface="Arial" panose="020B0604020202020204" pitchFamily="34" charset="0"/>
                <a:ea typeface="Arial" panose="020B0604020202020204" pitchFamily="34" charset="0"/>
              </a:rPr>
              <a:t>t</a:t>
            </a:r>
            <a:r>
              <a:rPr lang="es-BO" sz="2400" spc="-5" dirty="0" smtClean="0">
                <a:solidFill>
                  <a:srgbClr val="002060"/>
                </a:solidFill>
                <a:latin typeface="Arial" panose="020B0604020202020204" pitchFamily="34" charset="0"/>
                <a:ea typeface="Arial" panose="020B0604020202020204" pitchFamily="34" charset="0"/>
              </a:rPr>
              <a:t>ua</a:t>
            </a:r>
            <a:r>
              <a:rPr lang="es-BO" sz="2400" dirty="0" smtClean="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u</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 </a:t>
            </a:r>
            <a:r>
              <a:rPr lang="es-BO" sz="2400" spc="-5" dirty="0" smtClean="0">
                <a:solidFill>
                  <a:srgbClr val="002060"/>
                </a:solidFill>
                <a:latin typeface="Arial" panose="020B0604020202020204" pitchFamily="34" charset="0"/>
                <a:ea typeface="Arial" panose="020B0604020202020204" pitchFamily="34" charset="0"/>
              </a:rPr>
              <a:t>pode</a:t>
            </a:r>
            <a:r>
              <a:rPr lang="es-BO" sz="2400" dirty="0" smtClean="0">
                <a:solidFill>
                  <a:srgbClr val="002060"/>
                </a:solidFill>
                <a:latin typeface="Arial" panose="020B0604020202020204" pitchFamily="34" charset="0"/>
                <a:ea typeface="Arial" panose="020B0604020202020204" pitchFamily="34" charset="0"/>
              </a:rPr>
              <a:t>m</a:t>
            </a:r>
            <a:r>
              <a:rPr lang="es-BO" sz="2400" spc="-5" dirty="0" smtClean="0">
                <a:solidFill>
                  <a:srgbClr val="002060"/>
                </a:solidFill>
                <a:latin typeface="Arial" panose="020B0604020202020204" pitchFamily="34" charset="0"/>
                <a:ea typeface="Arial" panose="020B0604020202020204" pitchFamily="34" charset="0"/>
              </a:rPr>
              <a:t>o</a:t>
            </a:r>
            <a:r>
              <a:rPr lang="es-BO" sz="2400" dirty="0" smtClean="0">
                <a:solidFill>
                  <a:srgbClr val="002060"/>
                </a:solidFill>
                <a:latin typeface="Arial" panose="020B0604020202020204" pitchFamily="34" charset="0"/>
                <a:ea typeface="Arial" panose="020B0604020202020204" pitchFamily="34" charset="0"/>
              </a:rPr>
              <a:t>s </a:t>
            </a:r>
            <a:r>
              <a:rPr lang="es-BO" sz="2400" spc="-5" dirty="0" smtClean="0">
                <a:solidFill>
                  <a:srgbClr val="002060"/>
                </a:solidFill>
                <a:latin typeface="Arial" panose="020B0604020202020204" pitchFamily="34" charset="0"/>
                <a:ea typeface="Arial" panose="020B0604020202020204" pitchFamily="34" charset="0"/>
              </a:rPr>
              <a:t>e</a:t>
            </a:r>
            <a:r>
              <a:rPr lang="es-BO" sz="2400" dirty="0" smtClean="0">
                <a:solidFill>
                  <a:srgbClr val="002060"/>
                </a:solidFill>
                <a:latin typeface="Arial" panose="020B0604020202020204" pitchFamily="34" charset="0"/>
                <a:ea typeface="Arial" panose="020B0604020202020204" pitchFamily="34" charset="0"/>
              </a:rPr>
              <a:t>s</a:t>
            </a:r>
            <a:r>
              <a:rPr lang="es-BO" sz="2400" spc="-5" dirty="0" smtClean="0">
                <a:solidFill>
                  <a:srgbClr val="002060"/>
                </a:solidFill>
                <a:latin typeface="Arial" panose="020B0604020202020204" pitchFamily="34" charset="0"/>
                <a:ea typeface="Arial" panose="020B0604020202020204" pitchFamily="34" charset="0"/>
              </a:rPr>
              <a:t>t</a:t>
            </a:r>
            <a:r>
              <a:rPr lang="es-BO" sz="2400" dirty="0" smtClean="0">
                <a:solidFill>
                  <a:srgbClr val="002060"/>
                </a:solidFill>
                <a:latin typeface="Arial" panose="020B0604020202020204" pitchFamily="34" charset="0"/>
                <a:ea typeface="Arial" panose="020B0604020202020204" pitchFamily="34" charset="0"/>
              </a:rPr>
              <a:t>ar</a:t>
            </a:r>
            <a:r>
              <a:rPr lang="es-BO" sz="2400" spc="220" dirty="0" smtClean="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an</a:t>
            </a:r>
            <a:r>
              <a:rPr lang="es-BO" sz="2400" dirty="0">
                <a:solidFill>
                  <a:srgbClr val="002060"/>
                </a:solidFill>
                <a:latin typeface="Arial" panose="020B0604020202020204" pitchFamily="34" charset="0"/>
                <a:ea typeface="Arial" panose="020B0604020202020204" pitchFamily="34" charset="0"/>
              </a:rPr>
              <a:t>te </a:t>
            </a:r>
            <a:r>
              <a:rPr lang="es-BO" sz="2400" spc="25" dirty="0">
                <a:solidFill>
                  <a:srgbClr val="002060"/>
                </a:solidFill>
                <a:latin typeface="Arial" panose="020B0604020202020204" pitchFamily="34" charset="0"/>
                <a:ea typeface="Arial" panose="020B0604020202020204" pitchFamily="34" charset="0"/>
              </a:rPr>
              <a:t> </a:t>
            </a:r>
            <a:r>
              <a:rPr lang="es-BO" sz="2400" dirty="0" smtClean="0">
                <a:solidFill>
                  <a:srgbClr val="002060"/>
                </a:solidFill>
                <a:latin typeface="Arial" panose="020B0604020202020204" pitchFamily="34" charset="0"/>
                <a:ea typeface="Arial" panose="020B0604020202020204" pitchFamily="34" charset="0"/>
              </a:rPr>
              <a:t>u</a:t>
            </a:r>
            <a:r>
              <a:rPr lang="es-BO" sz="2400" spc="-5" dirty="0" smtClean="0">
                <a:solidFill>
                  <a:srgbClr val="002060"/>
                </a:solidFill>
                <a:latin typeface="Arial" panose="020B0604020202020204" pitchFamily="34" charset="0"/>
                <a:ea typeface="Arial" panose="020B0604020202020204" pitchFamily="34" charset="0"/>
              </a:rPr>
              <a:t>n</a:t>
            </a:r>
            <a:r>
              <a:rPr lang="es-BO" sz="2400" dirty="0" smtClean="0">
                <a:solidFill>
                  <a:srgbClr val="002060"/>
                </a:solidFill>
                <a:latin typeface="Arial" panose="020B0604020202020204" pitchFamily="34" charset="0"/>
                <a:ea typeface="Arial" panose="020B0604020202020204" pitchFamily="34" charset="0"/>
              </a:rPr>
              <a:t>a </a:t>
            </a:r>
            <a:r>
              <a:rPr lang="es-BO" sz="2400" spc="-5" dirty="0" smtClean="0">
                <a:solidFill>
                  <a:srgbClr val="002060"/>
                </a:solidFill>
                <a:latin typeface="Arial" panose="020B0604020202020204" pitchFamily="34" charset="0"/>
                <a:ea typeface="Arial" panose="020B0604020202020204" pitchFamily="34" charset="0"/>
              </a:rPr>
              <a:t>esqu</a:t>
            </a:r>
            <a:r>
              <a:rPr lang="es-BO" sz="2400" dirty="0" smtClean="0">
                <a:solidFill>
                  <a:srgbClr val="002060"/>
                </a:solidFill>
                <a:latin typeface="Arial" panose="020B0604020202020204" pitchFamily="34" charset="0"/>
                <a:ea typeface="Arial" panose="020B0604020202020204" pitchFamily="34" charset="0"/>
              </a:rPr>
              <a:t>i</a:t>
            </a:r>
            <a:r>
              <a:rPr lang="es-BO" sz="2400" spc="-5" dirty="0" smtClean="0">
                <a:solidFill>
                  <a:srgbClr val="002060"/>
                </a:solidFill>
                <a:latin typeface="Arial" panose="020B0604020202020204" pitchFamily="34" charset="0"/>
                <a:ea typeface="Arial" panose="020B0604020202020204" pitchFamily="34" charset="0"/>
              </a:rPr>
              <a:t>zo</a:t>
            </a:r>
            <a:r>
              <a:rPr lang="es-BO" sz="2400" dirty="0" smtClean="0">
                <a:solidFill>
                  <a:srgbClr val="002060"/>
                </a:solidFill>
                <a:latin typeface="Arial" panose="020B0604020202020204" pitchFamily="34" charset="0"/>
                <a:ea typeface="Arial" panose="020B0604020202020204" pitchFamily="34" charset="0"/>
              </a:rPr>
              <a:t>fr</a:t>
            </a:r>
            <a:r>
              <a:rPr lang="es-BO" sz="2400" spc="-5" dirty="0" smtClean="0">
                <a:solidFill>
                  <a:srgbClr val="002060"/>
                </a:solidFill>
                <a:latin typeface="Arial" panose="020B0604020202020204" pitchFamily="34" charset="0"/>
                <a:ea typeface="Arial" panose="020B0604020202020204" pitchFamily="34" charset="0"/>
              </a:rPr>
              <a:t>e</a:t>
            </a:r>
            <a:r>
              <a:rPr lang="es-BO" sz="2400" dirty="0" smtClean="0">
                <a:solidFill>
                  <a:srgbClr val="002060"/>
                </a:solidFill>
                <a:latin typeface="Arial" panose="020B0604020202020204" pitchFamily="34" charset="0"/>
                <a:ea typeface="Arial" panose="020B0604020202020204" pitchFamily="34" charset="0"/>
              </a:rPr>
              <a:t>ni</a:t>
            </a:r>
            <a:r>
              <a:rPr lang="es-BO" sz="2400" spc="-5" dirty="0" smtClean="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y</a:t>
            </a:r>
            <a:r>
              <a:rPr lang="es-BO" sz="2400" spc="1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as</a:t>
            </a:r>
            <a:r>
              <a:rPr lang="es-BO" sz="2400" dirty="0">
                <a:solidFill>
                  <a:srgbClr val="002060"/>
                </a:solidFill>
                <a:latin typeface="Arial" panose="020B0604020202020204" pitchFamily="34" charset="0"/>
                <a:ea typeface="Arial" panose="020B0604020202020204" pitchFamily="34" charset="0"/>
              </a:rPr>
              <a:t>í</a:t>
            </a:r>
            <a:r>
              <a:rPr lang="es-BO" sz="2400" spc="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c</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t>
            </a:r>
            <a:r>
              <a:rPr lang="es-BO" sz="2400" spc="1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cua</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r s</a:t>
            </a:r>
            <a:r>
              <a:rPr lang="es-BO" sz="2400" spc="-5" dirty="0">
                <a:solidFill>
                  <a:srgbClr val="002060"/>
                </a:solidFill>
                <a:latin typeface="Arial" panose="020B0604020202020204" pitchFamily="34" charset="0"/>
                <a:ea typeface="Arial" panose="020B0604020202020204" pitchFamily="34" charset="0"/>
              </a:rPr>
              <a:t>ín</a:t>
            </a:r>
            <a:r>
              <a:rPr lang="es-BO" sz="2400" dirty="0">
                <a:solidFill>
                  <a:srgbClr val="002060"/>
                </a:solidFill>
                <a:latin typeface="Arial" panose="020B0604020202020204" pitchFamily="34" charset="0"/>
                <a:ea typeface="Arial" panose="020B0604020202020204" pitchFamily="34" charset="0"/>
              </a:rPr>
              <a:t>toma</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a:t>
            </a:r>
            <a:r>
              <a:rPr lang="es-BO" sz="2400" spc="-5"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a</a:t>
            </a:r>
            <a:r>
              <a:rPr lang="es-BO" sz="2400" spc="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n</a:t>
            </a:r>
            <a:r>
              <a:rPr lang="es-BO" sz="2400" spc="-25" dirty="0">
                <a:solidFill>
                  <a:srgbClr val="002060"/>
                </a:solidFill>
                <a:latin typeface="Arial" panose="020B0604020202020204" pitchFamily="34" charset="0"/>
                <a:ea typeface="Arial" panose="020B0604020202020204" pitchFamily="34" charset="0"/>
              </a:rPr>
              <a:t>f</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eda</a:t>
            </a:r>
            <a:r>
              <a:rPr lang="es-BO" sz="2400" dirty="0">
                <a:solidFill>
                  <a:srgbClr val="002060"/>
                </a:solidFill>
                <a:latin typeface="Arial" panose="020B0604020202020204" pitchFamily="34" charset="0"/>
                <a:ea typeface="Arial" panose="020B0604020202020204" pitchFamily="34" charset="0"/>
              </a:rPr>
              <a:t>d m</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ntal</a:t>
            </a:r>
            <a:r>
              <a:rPr lang="es-BO" sz="2400" dirty="0" smtClean="0">
                <a:solidFill>
                  <a:srgbClr val="002060"/>
                </a:solidFill>
                <a:latin typeface="Arial" panose="020B0604020202020204" pitchFamily="34" charset="0"/>
                <a:ea typeface="Arial" panose="020B0604020202020204" pitchFamily="34" charset="0"/>
              </a:rPr>
              <a:t>.</a:t>
            </a:r>
          </a:p>
          <a:p>
            <a:pPr marL="427355" marR="55245" indent="0" algn="just">
              <a:lnSpc>
                <a:spcPct val="113000"/>
              </a:lnSpc>
              <a:spcBef>
                <a:spcPts val="170"/>
              </a:spcBef>
              <a:spcAft>
                <a:spcPts val="0"/>
              </a:spcAft>
              <a:buNone/>
            </a:pPr>
            <a:r>
              <a:rPr lang="es-BO" sz="2400" spc="265" dirty="0">
                <a:solidFill>
                  <a:srgbClr val="002060"/>
                </a:solidFill>
                <a:latin typeface="Arial" panose="020B0604020202020204" pitchFamily="34" charset="0"/>
                <a:ea typeface="Arial" panose="020B0604020202020204" pitchFamily="34" charset="0"/>
              </a:rPr>
              <a:t> </a:t>
            </a:r>
            <a:r>
              <a:rPr lang="es-BO" sz="2400" spc="-5" dirty="0" smtClean="0">
                <a:solidFill>
                  <a:srgbClr val="002060"/>
                </a:solidFill>
                <a:latin typeface="Arial" panose="020B0604020202020204" pitchFamily="34" charset="0"/>
                <a:ea typeface="Arial" panose="020B0604020202020204" pitchFamily="34" charset="0"/>
              </a:rPr>
              <a:t>Co</a:t>
            </a:r>
            <a:r>
              <a:rPr lang="es-BO" sz="2400" dirty="0" smtClean="0">
                <a:solidFill>
                  <a:srgbClr val="002060"/>
                </a:solidFill>
                <a:latin typeface="Arial" panose="020B0604020202020204" pitchFamily="34" charset="0"/>
                <a:ea typeface="Arial" panose="020B0604020202020204" pitchFamily="34" charset="0"/>
              </a:rPr>
              <a:t>n</a:t>
            </a:r>
            <a:r>
              <a:rPr lang="es-BO" sz="2400" spc="270" dirty="0" smtClean="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tod</a:t>
            </a:r>
            <a:r>
              <a:rPr lang="es-BO" sz="2400" dirty="0">
                <a:solidFill>
                  <a:srgbClr val="002060"/>
                </a:solidFill>
                <a:latin typeface="Arial" panose="020B0604020202020204" pitchFamily="34" charset="0"/>
                <a:ea typeface="Arial" panose="020B0604020202020204" pitchFamily="34" charset="0"/>
              </a:rPr>
              <a:t>o</a:t>
            </a:r>
            <a:r>
              <a:rPr lang="es-BO" sz="2400" spc="22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o,</a:t>
            </a:r>
            <a:r>
              <a:rPr lang="es-BO" sz="2400" spc="270" dirty="0">
                <a:solidFill>
                  <a:srgbClr val="002060"/>
                </a:solidFill>
                <a:latin typeface="Arial" panose="020B0604020202020204" pitchFamily="34" charset="0"/>
                <a:ea typeface="Arial" panose="020B0604020202020204" pitchFamily="34" charset="0"/>
              </a:rPr>
              <a:t> </a:t>
            </a:r>
            <a:r>
              <a:rPr lang="es-BO" sz="2400" b="1" u="sng" spc="-5" dirty="0">
                <a:solidFill>
                  <a:srgbClr val="002060"/>
                </a:solidFill>
                <a:latin typeface="Arial" panose="020B0604020202020204" pitchFamily="34" charset="0"/>
                <a:ea typeface="Arial" panose="020B0604020202020204" pitchFamily="34" charset="0"/>
              </a:rPr>
              <a:t>e</a:t>
            </a:r>
            <a:r>
              <a:rPr lang="es-BO" sz="2400" b="1" u="sng" dirty="0">
                <a:solidFill>
                  <a:srgbClr val="002060"/>
                </a:solidFill>
                <a:latin typeface="Arial" panose="020B0604020202020204" pitchFamily="34" charset="0"/>
                <a:ea typeface="Arial" panose="020B0604020202020204" pitchFamily="34" charset="0"/>
              </a:rPr>
              <a:t>l</a:t>
            </a:r>
            <a:r>
              <a:rPr lang="es-BO" sz="2400" b="1" u="sng" spc="260" dirty="0">
                <a:solidFill>
                  <a:srgbClr val="002060"/>
                </a:solidFill>
                <a:latin typeface="Arial" panose="020B0604020202020204" pitchFamily="34" charset="0"/>
                <a:ea typeface="Arial" panose="020B0604020202020204" pitchFamily="34" charset="0"/>
              </a:rPr>
              <a:t> </a:t>
            </a:r>
            <a:r>
              <a:rPr lang="es-BO" sz="2400" b="1" u="sng" dirty="0">
                <a:solidFill>
                  <a:srgbClr val="002060"/>
                </a:solidFill>
                <a:latin typeface="Arial" panose="020B0604020202020204" pitchFamily="34" charset="0"/>
                <a:ea typeface="Arial" panose="020B0604020202020204" pitchFamily="34" charset="0"/>
              </a:rPr>
              <a:t>m</a:t>
            </a:r>
            <a:r>
              <a:rPr lang="es-BO" sz="2400" b="1" u="sng" spc="-5" dirty="0">
                <a:solidFill>
                  <a:srgbClr val="002060"/>
                </a:solidFill>
                <a:latin typeface="Arial" panose="020B0604020202020204" pitchFamily="34" charset="0"/>
                <a:ea typeface="Arial" panose="020B0604020202020204" pitchFamily="34" charset="0"/>
              </a:rPr>
              <a:t>a</a:t>
            </a:r>
            <a:r>
              <a:rPr lang="es-BO" sz="2400" b="1" u="sng" dirty="0">
                <a:solidFill>
                  <a:srgbClr val="002060"/>
                </a:solidFill>
                <a:latin typeface="Arial" panose="020B0604020202020204" pitchFamily="34" charset="0"/>
                <a:ea typeface="Arial" panose="020B0604020202020204" pitchFamily="34" charset="0"/>
              </a:rPr>
              <a:t>l</a:t>
            </a:r>
            <a:r>
              <a:rPr lang="es-BO" sz="2400" b="1" u="sng" spc="-5" dirty="0">
                <a:solidFill>
                  <a:srgbClr val="002060"/>
                </a:solidFill>
                <a:latin typeface="Arial" panose="020B0604020202020204" pitchFamily="34" charset="0"/>
                <a:ea typeface="Arial" panose="020B0604020202020204" pitchFamily="34" charset="0"/>
              </a:rPr>
              <a:t>e</a:t>
            </a:r>
            <a:r>
              <a:rPr lang="es-BO" sz="2400" b="1" u="sng" dirty="0">
                <a:solidFill>
                  <a:srgbClr val="002060"/>
                </a:solidFill>
                <a:latin typeface="Arial" panose="020B0604020202020204" pitchFamily="34" charset="0"/>
                <a:ea typeface="Arial" panose="020B0604020202020204" pitchFamily="34" charset="0"/>
              </a:rPr>
              <a:t>s</a:t>
            </a:r>
            <a:r>
              <a:rPr lang="es-BO" sz="2400" b="1" u="sng" spc="-5" dirty="0">
                <a:solidFill>
                  <a:srgbClr val="002060"/>
                </a:solidFill>
                <a:latin typeface="Arial" panose="020B0604020202020204" pitchFamily="34" charset="0"/>
                <a:ea typeface="Arial" panose="020B0604020202020204" pitchFamily="34" charset="0"/>
              </a:rPr>
              <a:t>ta</a:t>
            </a:r>
            <a:r>
              <a:rPr lang="es-BO" sz="2400" b="1" u="sng" dirty="0">
                <a:solidFill>
                  <a:srgbClr val="002060"/>
                </a:solidFill>
                <a:latin typeface="Arial" panose="020B0604020202020204" pitchFamily="34" charset="0"/>
                <a:ea typeface="Arial" panose="020B0604020202020204" pitchFamily="34" charset="0"/>
              </a:rPr>
              <a:t>r</a:t>
            </a:r>
            <a:r>
              <a:rPr lang="es-BO" sz="2400" b="1" u="sng" spc="220" dirty="0">
                <a:solidFill>
                  <a:srgbClr val="002060"/>
                </a:solidFill>
                <a:latin typeface="Arial" panose="020B0604020202020204" pitchFamily="34" charset="0"/>
                <a:ea typeface="Arial" panose="020B0604020202020204" pitchFamily="34" charset="0"/>
              </a:rPr>
              <a:t> </a:t>
            </a:r>
            <a:r>
              <a:rPr lang="es-BO" sz="2400" b="1" u="sng" spc="-5" dirty="0">
                <a:solidFill>
                  <a:srgbClr val="002060"/>
                </a:solidFill>
                <a:latin typeface="Arial" panose="020B0604020202020204" pitchFamily="34" charset="0"/>
                <a:ea typeface="Arial" panose="020B0604020202020204" pitchFamily="34" charset="0"/>
              </a:rPr>
              <a:t>d</a:t>
            </a:r>
            <a:r>
              <a:rPr lang="es-BO" sz="2400" b="1" u="sng" dirty="0">
                <a:solidFill>
                  <a:srgbClr val="002060"/>
                </a:solidFill>
                <a:latin typeface="Arial" panose="020B0604020202020204" pitchFamily="34" charset="0"/>
                <a:ea typeface="Arial" panose="020B0604020202020204" pitchFamily="34" charset="0"/>
              </a:rPr>
              <a:t>e </a:t>
            </a:r>
            <a:r>
              <a:rPr lang="es-BO" sz="2400" b="1" u="sng" spc="10" dirty="0">
                <a:solidFill>
                  <a:srgbClr val="002060"/>
                </a:solidFill>
                <a:latin typeface="Arial" panose="020B0604020202020204" pitchFamily="34" charset="0"/>
                <a:ea typeface="Arial" panose="020B0604020202020204" pitchFamily="34" charset="0"/>
              </a:rPr>
              <a:t> </a:t>
            </a:r>
            <a:r>
              <a:rPr lang="es-BO" sz="2400" b="1" u="sng" dirty="0">
                <a:solidFill>
                  <a:srgbClr val="002060"/>
                </a:solidFill>
                <a:latin typeface="Arial" panose="020B0604020202020204" pitchFamily="34" charset="0"/>
                <a:ea typeface="Arial" panose="020B0604020202020204" pitchFamily="34" charset="0"/>
              </a:rPr>
              <a:t>la</a:t>
            </a:r>
            <a:r>
              <a:rPr lang="es-BO" sz="2400" b="1" u="sng" spc="240" dirty="0">
                <a:solidFill>
                  <a:srgbClr val="002060"/>
                </a:solidFill>
                <a:latin typeface="Arial" panose="020B0604020202020204" pitchFamily="34" charset="0"/>
                <a:ea typeface="Arial" panose="020B0604020202020204" pitchFamily="34" charset="0"/>
              </a:rPr>
              <a:t> </a:t>
            </a:r>
            <a:r>
              <a:rPr lang="es-BO" sz="2400" b="1" u="sng" spc="-5" dirty="0">
                <a:solidFill>
                  <a:srgbClr val="002060"/>
                </a:solidFill>
                <a:latin typeface="Arial" panose="020B0604020202020204" pitchFamily="34" charset="0"/>
                <a:ea typeface="Arial" panose="020B0604020202020204" pitchFamily="34" charset="0"/>
              </a:rPr>
              <a:t>pe</a:t>
            </a:r>
            <a:r>
              <a:rPr lang="es-BO" sz="2400" b="1" u="sng" dirty="0">
                <a:solidFill>
                  <a:srgbClr val="002060"/>
                </a:solidFill>
                <a:latin typeface="Arial" panose="020B0604020202020204" pitchFamily="34" charset="0"/>
                <a:ea typeface="Arial" panose="020B0604020202020204" pitchFamily="34" charset="0"/>
              </a:rPr>
              <a:t>rs</a:t>
            </a:r>
            <a:r>
              <a:rPr lang="es-BO" sz="2400" b="1" u="sng" spc="-5" dirty="0">
                <a:solidFill>
                  <a:srgbClr val="002060"/>
                </a:solidFill>
                <a:latin typeface="Arial" panose="020B0604020202020204" pitchFamily="34" charset="0"/>
                <a:ea typeface="Arial" panose="020B0604020202020204" pitchFamily="34" charset="0"/>
              </a:rPr>
              <a:t>o</a:t>
            </a:r>
            <a:r>
              <a:rPr lang="es-BO" sz="2400" b="1" u="sng" dirty="0">
                <a:solidFill>
                  <a:srgbClr val="002060"/>
                </a:solidFill>
                <a:latin typeface="Arial" panose="020B0604020202020204" pitchFamily="34" charset="0"/>
                <a:ea typeface="Arial" panose="020B0604020202020204" pitchFamily="34" charset="0"/>
              </a:rPr>
              <a:t>n</a:t>
            </a:r>
            <a:r>
              <a:rPr lang="es-BO" sz="2400" b="1" u="sng"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   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60" dirty="0">
                <a:solidFill>
                  <a:srgbClr val="002060"/>
                </a:solidFill>
                <a:latin typeface="Arial" panose="020B0604020202020204" pitchFamily="34" charset="0"/>
                <a:ea typeface="Arial" panose="020B0604020202020204" pitchFamily="34" charset="0"/>
              </a:rPr>
              <a:t> </a:t>
            </a:r>
            <a:r>
              <a:rPr lang="es-BO" sz="2400" spc="-5" dirty="0" smtClean="0">
                <a:solidFill>
                  <a:srgbClr val="002060"/>
                </a:solidFill>
                <a:latin typeface="Arial" panose="020B0604020202020204" pitchFamily="34" charset="0"/>
                <a:ea typeface="Arial" panose="020B0604020202020204" pitchFamily="34" charset="0"/>
              </a:rPr>
              <a:t>podrí</a:t>
            </a:r>
            <a:r>
              <a:rPr lang="es-BO" sz="2400" dirty="0" smtClean="0">
                <a:solidFill>
                  <a:srgbClr val="002060"/>
                </a:solidFill>
                <a:latin typeface="Arial" panose="020B0604020202020204" pitchFamily="34" charset="0"/>
                <a:ea typeface="Arial" panose="020B0604020202020204" pitchFamily="34" charset="0"/>
              </a:rPr>
              <a:t>a </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b</a:t>
            </a:r>
            <a:r>
              <a:rPr lang="es-BO" sz="2400" dirty="0">
                <a:solidFill>
                  <a:srgbClr val="002060"/>
                </a:solidFill>
                <a:latin typeface="Arial" panose="020B0604020202020204" pitchFamily="34" charset="0"/>
                <a:ea typeface="Arial" panose="020B0604020202020204" pitchFamily="34" charset="0"/>
              </a:rPr>
              <a:t>ir</a:t>
            </a:r>
            <a:r>
              <a:rPr lang="es-BO" sz="2400" spc="2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un  </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at</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m</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nto </a:t>
            </a:r>
            <a:r>
              <a:rPr lang="es-BO" sz="2400" spc="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adecuado</a:t>
            </a:r>
            <a:r>
              <a:rPr lang="es-BO" sz="2400" dirty="0">
                <a:solidFill>
                  <a:srgbClr val="002060"/>
                </a:solidFill>
                <a:latin typeface="Arial" panose="020B0604020202020204" pitchFamily="34" charset="0"/>
                <a:ea typeface="Arial" panose="020B0604020202020204" pitchFamily="34" charset="0"/>
              </a:rPr>
              <a:t>, </a:t>
            </a:r>
            <a:r>
              <a:rPr lang="es-BO" sz="2400" spc="60" dirty="0">
                <a:solidFill>
                  <a:srgbClr val="002060"/>
                </a:solidFill>
                <a:latin typeface="Arial" panose="020B0604020202020204" pitchFamily="34" charset="0"/>
                <a:ea typeface="Arial" panose="020B0604020202020204" pitchFamily="34" charset="0"/>
              </a:rPr>
              <a:t> </a:t>
            </a:r>
            <a:r>
              <a:rPr lang="es-BO" sz="2400" b="1" u="sng" dirty="0">
                <a:solidFill>
                  <a:srgbClr val="002060"/>
                </a:solidFill>
                <a:latin typeface="Arial" panose="020B0604020202020204" pitchFamily="34" charset="0"/>
                <a:ea typeface="Arial" panose="020B0604020202020204" pitchFamily="34" charset="0"/>
              </a:rPr>
              <a:t>q</a:t>
            </a:r>
            <a:r>
              <a:rPr lang="es-BO" sz="2400" b="1" u="sng" spc="-5" dirty="0">
                <a:solidFill>
                  <a:srgbClr val="002060"/>
                </a:solidFill>
                <a:latin typeface="Arial" panose="020B0604020202020204" pitchFamily="34" charset="0"/>
                <a:ea typeface="Arial" panose="020B0604020202020204" pitchFamily="34" charset="0"/>
              </a:rPr>
              <a:t>ued</a:t>
            </a:r>
            <a:r>
              <a:rPr lang="es-BO" sz="2400" b="1" u="sng" dirty="0">
                <a:solidFill>
                  <a:srgbClr val="002060"/>
                </a:solidFill>
                <a:latin typeface="Arial" panose="020B0604020202020204" pitchFamily="34" charset="0"/>
                <a:ea typeface="Arial" panose="020B0604020202020204" pitchFamily="34" charset="0"/>
              </a:rPr>
              <a:t>a </a:t>
            </a:r>
            <a:r>
              <a:rPr lang="es-BO" sz="2400" b="1" u="sng" spc="225" dirty="0">
                <a:solidFill>
                  <a:srgbClr val="002060"/>
                </a:solidFill>
                <a:latin typeface="Arial" panose="020B0604020202020204" pitchFamily="34" charset="0"/>
                <a:ea typeface="Arial" panose="020B0604020202020204" pitchFamily="34" charset="0"/>
              </a:rPr>
              <a:t> </a:t>
            </a:r>
            <a:r>
              <a:rPr lang="es-BO" sz="2400" b="1" u="sng" spc="-5" dirty="0">
                <a:solidFill>
                  <a:srgbClr val="002060"/>
                </a:solidFill>
                <a:latin typeface="Arial" panose="020B0604020202020204" pitchFamily="34" charset="0"/>
                <a:ea typeface="Arial" panose="020B0604020202020204" pitchFamily="34" charset="0"/>
              </a:rPr>
              <a:t>de</a:t>
            </a:r>
            <a:r>
              <a:rPr lang="es-BO" sz="2400" b="1" u="sng" dirty="0">
                <a:solidFill>
                  <a:srgbClr val="002060"/>
                </a:solidFill>
                <a:latin typeface="Arial" panose="020B0604020202020204" pitchFamily="34" charset="0"/>
                <a:ea typeface="Arial" panose="020B0604020202020204" pitchFamily="34" charset="0"/>
              </a:rPr>
              <a:t>sa</a:t>
            </a:r>
            <a:r>
              <a:rPr lang="es-BO" sz="2400" b="1" u="sng" spc="-5" dirty="0">
                <a:solidFill>
                  <a:srgbClr val="002060"/>
                </a:solidFill>
                <a:latin typeface="Arial" panose="020B0604020202020204" pitchFamily="34" charset="0"/>
                <a:ea typeface="Arial" panose="020B0604020202020204" pitchFamily="34" charset="0"/>
              </a:rPr>
              <a:t>t</a:t>
            </a:r>
            <a:r>
              <a:rPr lang="es-BO" sz="2400" b="1" u="sng" dirty="0">
                <a:solidFill>
                  <a:srgbClr val="002060"/>
                </a:solidFill>
                <a:latin typeface="Arial" panose="020B0604020202020204" pitchFamily="34" charset="0"/>
                <a:ea typeface="Arial" panose="020B0604020202020204" pitchFamily="34" charset="0"/>
              </a:rPr>
              <a:t>en</a:t>
            </a:r>
            <a:r>
              <a:rPr lang="es-BO" sz="2400" b="1" u="sng" spc="-5" dirty="0">
                <a:solidFill>
                  <a:srgbClr val="002060"/>
                </a:solidFill>
                <a:latin typeface="Arial" panose="020B0604020202020204" pitchFamily="34" charset="0"/>
                <a:ea typeface="Arial" panose="020B0604020202020204" pitchFamily="34" charset="0"/>
              </a:rPr>
              <a:t>d</a:t>
            </a:r>
            <a:r>
              <a:rPr lang="es-BO" sz="2400" b="1" u="sng" dirty="0">
                <a:solidFill>
                  <a:srgbClr val="002060"/>
                </a:solidFill>
                <a:latin typeface="Arial" panose="020B0604020202020204" pitchFamily="34" charset="0"/>
                <a:ea typeface="Arial" panose="020B0604020202020204" pitchFamily="34" charset="0"/>
              </a:rPr>
              <a:t>i</a:t>
            </a:r>
            <a:r>
              <a:rPr lang="es-BO" sz="2400" b="1" u="sng" spc="-5" dirty="0">
                <a:solidFill>
                  <a:srgbClr val="002060"/>
                </a:solidFill>
                <a:latin typeface="Arial" panose="020B0604020202020204" pitchFamily="34" charset="0"/>
                <a:ea typeface="Arial" panose="020B0604020202020204" pitchFamily="34" charset="0"/>
              </a:rPr>
              <a:t>d</a:t>
            </a:r>
            <a:r>
              <a:rPr lang="es-BO" sz="2400" b="1" u="sng" dirty="0">
                <a:solidFill>
                  <a:srgbClr val="002060"/>
                </a:solidFill>
                <a:latin typeface="Arial" panose="020B0604020202020204" pitchFamily="34" charset="0"/>
                <a:ea typeface="Arial" panose="020B0604020202020204" pitchFamily="34" charset="0"/>
              </a:rPr>
              <a:t>o</a:t>
            </a:r>
            <a:r>
              <a:rPr lang="es-BO" sz="2400" b="1" dirty="0">
                <a:solidFill>
                  <a:srgbClr val="002060"/>
                </a:solidFill>
                <a:latin typeface="Arial" panose="020B0604020202020204" pitchFamily="34" charset="0"/>
                <a:ea typeface="Arial" panose="020B0604020202020204" pitchFamily="34" charset="0"/>
              </a:rPr>
              <a:t> </a:t>
            </a:r>
            <a:r>
              <a:rPr lang="es-BO" sz="2400" b="1" spc="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 </a:t>
            </a:r>
            <a:r>
              <a:rPr lang="es-BO" sz="2400" spc="1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el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gu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te</a:t>
            </a:r>
            <a:r>
              <a:rPr lang="es-BO" sz="2400" spc="2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sufri</a:t>
            </a:r>
            <a:r>
              <a:rPr lang="es-BO" sz="2400" spc="-5" dirty="0">
                <a:solidFill>
                  <a:srgbClr val="002060"/>
                </a:solidFill>
                <a:latin typeface="Arial" panose="020B0604020202020204" pitchFamily="34" charset="0"/>
                <a:ea typeface="Arial" panose="020B0604020202020204" pitchFamily="34" charset="0"/>
              </a:rPr>
              <a:t>m</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to</a:t>
            </a:r>
            <a:r>
              <a:rPr lang="es-BO" sz="2400" spc="2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5" dirty="0">
                <a:solidFill>
                  <a:srgbClr val="002060"/>
                </a:solidFill>
                <a:latin typeface="Arial" panose="020B0604020202020204" pitchFamily="34" charset="0"/>
                <a:ea typeface="Arial" panose="020B0604020202020204" pitchFamily="34" charset="0"/>
              </a:rPr>
              <a:t>cua</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r</a:t>
            </a:r>
            <a:r>
              <a:rPr lang="es-BO" sz="2400" spc="1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pr</a:t>
            </a:r>
            <a:r>
              <a:rPr lang="es-BO" sz="2400" spc="-5" dirty="0">
                <a:solidFill>
                  <a:srgbClr val="002060"/>
                </a:solidFill>
                <a:latin typeface="Arial" panose="020B0604020202020204" pitchFamily="34" charset="0"/>
                <a:ea typeface="Arial" panose="020B0604020202020204" pitchFamily="34" charset="0"/>
              </a:rPr>
              <a:t>ob</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ma  </a:t>
            </a:r>
            <a:r>
              <a:rPr lang="es-BO" sz="2400" spc="2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óg</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o </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rae</a:t>
            </a:r>
            <a:r>
              <a:rPr lang="es-BO" sz="2400" spc="8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go</a:t>
            </a:r>
            <a:r>
              <a:rPr lang="es-BO" sz="2400" dirty="0">
                <a:solidFill>
                  <a:srgbClr val="234D72"/>
                </a:solidFill>
                <a:latin typeface="Arial" panose="020B0604020202020204" pitchFamily="34" charset="0"/>
                <a:ea typeface="Arial" panose="020B0604020202020204" pitchFamily="34" charset="0"/>
              </a:rPr>
              <a:t>.</a:t>
            </a:r>
            <a:endParaRPr lang="es-BO" sz="2400" dirty="0">
              <a:latin typeface="Times New Roman" panose="02020603050405020304" pitchFamily="18" charset="0"/>
              <a:ea typeface="Times New Roman" panose="02020603050405020304" pitchFamily="18" charset="0"/>
            </a:endParaRPr>
          </a:p>
          <a:p>
            <a:pPr marL="45720" indent="0">
              <a:lnSpc>
                <a:spcPts val="1300"/>
              </a:lnSpc>
              <a:spcBef>
                <a:spcPts val="10"/>
              </a:spcBef>
              <a:spcAft>
                <a:spcPts val="0"/>
              </a:spcAft>
              <a:buNone/>
            </a:pPr>
            <a:r>
              <a:rPr lang="es-BO" sz="4000" dirty="0">
                <a:latin typeface="Times New Roman" panose="02020603050405020304" pitchFamily="18" charset="0"/>
                <a:ea typeface="Times New Roman" panose="02020603050405020304" pitchFamily="18" charset="0"/>
              </a:rPr>
              <a:t> </a:t>
            </a:r>
            <a:endParaRPr lang="es-BO" sz="2400" dirty="0">
              <a:latin typeface="Times New Roman" panose="02020603050405020304" pitchFamily="18" charset="0"/>
              <a:ea typeface="Times New Roman" panose="02020603050405020304" pitchFamily="18" charset="0"/>
            </a:endParaRPr>
          </a:p>
          <a:p>
            <a:pPr marL="45720" indent="0">
              <a:buNone/>
            </a:pPr>
            <a:endParaRPr lang="es-BO" dirty="0"/>
          </a:p>
        </p:txBody>
      </p:sp>
    </p:spTree>
    <p:extLst>
      <p:ext uri="{BB962C8B-B14F-4D97-AF65-F5344CB8AC3E}">
        <p14:creationId xmlns:p14="http://schemas.microsoft.com/office/powerpoint/2010/main" val="3335826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534160" y="609600"/>
            <a:ext cx="8707120" cy="4775200"/>
          </a:xfrm>
        </p:spPr>
        <p:txBody>
          <a:bodyPr>
            <a:normAutofit/>
          </a:bodyPr>
          <a:lstStyle/>
          <a:p>
            <a:pPr marL="45720" indent="0">
              <a:buNone/>
            </a:pPr>
            <a:endParaRPr lang="es-BO" sz="5400" dirty="0" smtClean="0"/>
          </a:p>
          <a:p>
            <a:pPr marL="45720" indent="0">
              <a:buNone/>
            </a:pPr>
            <a:endParaRPr lang="es-BO" sz="5400" dirty="0">
              <a:solidFill>
                <a:schemeClr val="tx1"/>
              </a:solidFill>
            </a:endParaRPr>
          </a:p>
          <a:p>
            <a:pPr marL="45720" indent="0" algn="ctr">
              <a:buNone/>
            </a:pPr>
            <a:r>
              <a:rPr lang="es-BO" sz="5400" b="1" dirty="0" smtClean="0">
                <a:solidFill>
                  <a:schemeClr val="tx1"/>
                </a:solidFill>
              </a:rPr>
              <a:t>CONCEPTUALIZACION </a:t>
            </a:r>
            <a:r>
              <a:rPr lang="es-BO" sz="5400" b="1" dirty="0" smtClean="0">
                <a:solidFill>
                  <a:schemeClr val="bg1"/>
                </a:solidFill>
              </a:rPr>
              <a:t>NECESARIA</a:t>
            </a:r>
            <a:endParaRPr lang="es-BO" sz="5400" b="1" dirty="0">
              <a:solidFill>
                <a:schemeClr val="bg1"/>
              </a:solidFill>
            </a:endParaRPr>
          </a:p>
        </p:txBody>
      </p:sp>
    </p:spTree>
    <p:extLst>
      <p:ext uri="{BB962C8B-B14F-4D97-AF65-F5344CB8AC3E}">
        <p14:creationId xmlns:p14="http://schemas.microsoft.com/office/powerpoint/2010/main" val="277698949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4640" y="548640"/>
            <a:ext cx="11440160" cy="5547360"/>
          </a:xfrm>
        </p:spPr>
        <p:txBody>
          <a:bodyPr>
            <a:normAutofit fontScale="25000" lnSpcReduction="20000"/>
          </a:bodyPr>
          <a:lstStyle/>
          <a:p>
            <a:pPr marL="430530" marR="51435" indent="0" algn="just">
              <a:lnSpc>
                <a:spcPct val="113000"/>
              </a:lnSpc>
              <a:spcAft>
                <a:spcPts val="0"/>
              </a:spcAft>
              <a:buNone/>
            </a:pPr>
            <a:endParaRPr lang="es-BO" sz="2400" spc="-5" dirty="0" smtClean="0">
              <a:solidFill>
                <a:srgbClr val="234D72"/>
              </a:solidFill>
              <a:latin typeface="Arial" panose="020B0604020202020204" pitchFamily="34" charset="0"/>
              <a:ea typeface="Arial" panose="020B0604020202020204" pitchFamily="34" charset="0"/>
            </a:endParaRPr>
          </a:p>
          <a:p>
            <a:pPr marL="430530" marR="51435" indent="0" algn="just">
              <a:lnSpc>
                <a:spcPct val="113000"/>
              </a:lnSpc>
              <a:spcAft>
                <a:spcPts val="0"/>
              </a:spcAft>
              <a:buNone/>
            </a:pPr>
            <a:endParaRPr lang="es-BO" sz="2400" spc="-5" dirty="0" smtClean="0">
              <a:solidFill>
                <a:srgbClr val="234D72"/>
              </a:solidFill>
              <a:latin typeface="Arial" panose="020B0604020202020204" pitchFamily="34" charset="0"/>
              <a:ea typeface="Arial" panose="020B0604020202020204" pitchFamily="34" charset="0"/>
            </a:endParaRPr>
          </a:p>
          <a:p>
            <a:pPr marL="430530" marR="51435" indent="0" algn="just">
              <a:lnSpc>
                <a:spcPct val="113000"/>
              </a:lnSpc>
              <a:spcAft>
                <a:spcPts val="0"/>
              </a:spcAft>
              <a:buNone/>
            </a:pPr>
            <a:r>
              <a:rPr lang="es-BO" sz="11200" spc="-5" dirty="0" smtClean="0">
                <a:solidFill>
                  <a:srgbClr val="234D72"/>
                </a:solidFill>
                <a:latin typeface="Arial" panose="020B0604020202020204" pitchFamily="34" charset="0"/>
                <a:ea typeface="Arial" panose="020B0604020202020204" pitchFamily="34" charset="0"/>
              </a:rPr>
              <a:t>Los Ca</a:t>
            </a:r>
            <a:r>
              <a:rPr lang="es-BO" sz="11200" dirty="0" smtClean="0">
                <a:solidFill>
                  <a:srgbClr val="234D72"/>
                </a:solidFill>
                <a:latin typeface="Arial" panose="020B0604020202020204" pitchFamily="34" charset="0"/>
                <a:ea typeface="Arial" panose="020B0604020202020204" pitchFamily="34" charset="0"/>
              </a:rPr>
              <a:t>m</a:t>
            </a:r>
            <a:r>
              <a:rPr lang="es-BO" sz="11200" spc="-5" dirty="0" smtClean="0">
                <a:solidFill>
                  <a:srgbClr val="234D72"/>
                </a:solidFill>
                <a:latin typeface="Arial" panose="020B0604020202020204" pitchFamily="34" charset="0"/>
                <a:ea typeface="Arial" panose="020B0604020202020204" pitchFamily="34" charset="0"/>
              </a:rPr>
              <a:t>b</a:t>
            </a:r>
            <a:r>
              <a:rPr lang="es-BO" sz="11200" dirty="0" smtClean="0">
                <a:solidFill>
                  <a:srgbClr val="234D72"/>
                </a:solidFill>
                <a:latin typeface="Arial" panose="020B0604020202020204" pitchFamily="34" charset="0"/>
                <a:ea typeface="Arial" panose="020B0604020202020204" pitchFamily="34" charset="0"/>
              </a:rPr>
              <a:t>i</a:t>
            </a:r>
            <a:r>
              <a:rPr lang="es-BO" sz="11200" spc="-5" dirty="0" smtClean="0">
                <a:solidFill>
                  <a:srgbClr val="234D72"/>
                </a:solidFill>
                <a:latin typeface="Arial" panose="020B0604020202020204" pitchFamily="34" charset="0"/>
                <a:ea typeface="Arial" panose="020B0604020202020204" pitchFamily="34" charset="0"/>
              </a:rPr>
              <a:t>o</a:t>
            </a:r>
            <a:r>
              <a:rPr lang="es-BO" sz="11200" dirty="0" smtClean="0">
                <a:solidFill>
                  <a:srgbClr val="234D72"/>
                </a:solidFill>
                <a:latin typeface="Arial" panose="020B0604020202020204" pitchFamily="34" charset="0"/>
                <a:ea typeface="Arial" panose="020B0604020202020204" pitchFamily="34" charset="0"/>
              </a:rPr>
              <a:t>s</a:t>
            </a:r>
            <a:r>
              <a:rPr lang="es-BO" sz="11200" spc="240" dirty="0" smtClean="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en</a:t>
            </a:r>
            <a:r>
              <a:rPr lang="es-BO" sz="11200" spc="25"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l</a:t>
            </a:r>
            <a:r>
              <a:rPr lang="es-BO" sz="11200" spc="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su</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ñ</a:t>
            </a:r>
            <a:r>
              <a:rPr lang="es-BO" sz="11200" spc="-5" dirty="0">
                <a:solidFill>
                  <a:srgbClr val="234D72"/>
                </a:solidFill>
                <a:latin typeface="Arial" panose="020B0604020202020204" pitchFamily="34" charset="0"/>
                <a:ea typeface="Arial" panose="020B0604020202020204" pitchFamily="34" charset="0"/>
              </a:rPr>
              <a:t>o</a:t>
            </a:r>
            <a:r>
              <a:rPr lang="es-BO" sz="11200" dirty="0">
                <a:solidFill>
                  <a:srgbClr val="234D72"/>
                </a:solidFill>
                <a:latin typeface="Arial" panose="020B0604020202020204" pitchFamily="34" charset="0"/>
                <a:ea typeface="Arial" panose="020B0604020202020204" pitchFamily="34" charset="0"/>
              </a:rPr>
              <a:t>,</a:t>
            </a:r>
            <a:r>
              <a:rPr lang="es-BO" sz="11200" spc="30"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n</a:t>
            </a:r>
            <a:r>
              <a:rPr lang="es-BO" sz="11200" spc="5"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l </a:t>
            </a:r>
            <a:r>
              <a:rPr lang="es-BO" sz="11200" spc="-5" dirty="0">
                <a:solidFill>
                  <a:srgbClr val="234D72"/>
                </a:solidFill>
                <a:latin typeface="Arial" panose="020B0604020202020204" pitchFamily="34" charset="0"/>
                <a:ea typeface="Arial" panose="020B0604020202020204" pitchFamily="34" charset="0"/>
              </a:rPr>
              <a:t>ape</a:t>
            </a:r>
            <a:r>
              <a:rPr lang="es-BO" sz="11200" dirty="0">
                <a:solidFill>
                  <a:srgbClr val="234D72"/>
                </a:solidFill>
                <a:latin typeface="Arial" panose="020B0604020202020204" pitchFamily="34" charset="0"/>
                <a:ea typeface="Arial" panose="020B0604020202020204" pitchFamily="34" charset="0"/>
              </a:rPr>
              <a:t>ti</a:t>
            </a:r>
            <a:r>
              <a:rPr lang="es-BO" sz="11200" spc="-10" dirty="0">
                <a:solidFill>
                  <a:srgbClr val="234D72"/>
                </a:solidFill>
                <a:latin typeface="Arial" panose="020B0604020202020204" pitchFamily="34" charset="0"/>
                <a:ea typeface="Arial" panose="020B0604020202020204" pitchFamily="34" charset="0"/>
              </a:rPr>
              <a:t>t</a:t>
            </a:r>
            <a:r>
              <a:rPr lang="es-BO" sz="11200" dirty="0">
                <a:solidFill>
                  <a:srgbClr val="234D72"/>
                </a:solidFill>
                <a:latin typeface="Arial" panose="020B0604020202020204" pitchFamily="34" charset="0"/>
                <a:ea typeface="Arial" panose="020B0604020202020204" pitchFamily="34" charset="0"/>
              </a:rPr>
              <a:t>o,</a:t>
            </a:r>
            <a:r>
              <a:rPr lang="es-BO" sz="11200" spc="30"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l</a:t>
            </a:r>
            <a:r>
              <a:rPr lang="es-BO" sz="11200" spc="3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h</a:t>
            </a:r>
            <a:r>
              <a:rPr lang="es-BO" sz="11200" spc="-5" dirty="0">
                <a:solidFill>
                  <a:srgbClr val="234D72"/>
                </a:solidFill>
                <a:latin typeface="Arial" panose="020B0604020202020204" pitchFamily="34" charset="0"/>
                <a:ea typeface="Arial" panose="020B0604020202020204" pitchFamily="34" charset="0"/>
              </a:rPr>
              <a:t>umo</a:t>
            </a:r>
            <a:r>
              <a:rPr lang="es-BO" sz="11200" spc="-25" dirty="0">
                <a:solidFill>
                  <a:srgbClr val="234D72"/>
                </a:solidFill>
                <a:latin typeface="Arial" panose="020B0604020202020204" pitchFamily="34" charset="0"/>
                <a:ea typeface="Arial" panose="020B0604020202020204" pitchFamily="34" charset="0"/>
              </a:rPr>
              <a:t>r</a:t>
            </a:r>
            <a:r>
              <a:rPr lang="es-BO" sz="11200" dirty="0">
                <a:solidFill>
                  <a:srgbClr val="234D72"/>
                </a:solidFill>
                <a:latin typeface="Arial" panose="020B0604020202020204" pitchFamily="34" charset="0"/>
                <a:ea typeface="Arial" panose="020B0604020202020204" pitchFamily="34" charset="0"/>
              </a:rPr>
              <a:t>,</a:t>
            </a:r>
            <a:r>
              <a:rPr lang="es-BO" sz="11200" spc="5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la s</a:t>
            </a:r>
            <a:r>
              <a:rPr lang="es-BO" sz="11200" spc="-5" dirty="0">
                <a:solidFill>
                  <a:srgbClr val="234D72"/>
                </a:solidFill>
                <a:latin typeface="Arial" panose="020B0604020202020204" pitchFamily="34" charset="0"/>
                <a:ea typeface="Arial" panose="020B0604020202020204" pitchFamily="34" charset="0"/>
              </a:rPr>
              <a:t>oc</a:t>
            </a:r>
            <a:r>
              <a:rPr lang="es-BO" sz="11200" dirty="0">
                <a:solidFill>
                  <a:srgbClr val="234D72"/>
                </a:solidFill>
                <a:latin typeface="Arial" panose="020B0604020202020204" pitchFamily="34" charset="0"/>
                <a:ea typeface="Arial" panose="020B0604020202020204" pitchFamily="34" charset="0"/>
              </a:rPr>
              <a:t>i</a:t>
            </a:r>
            <a:r>
              <a:rPr lang="es-BO" sz="11200" spc="-5" dirty="0">
                <a:solidFill>
                  <a:srgbClr val="234D72"/>
                </a:solidFill>
                <a:latin typeface="Arial" panose="020B0604020202020204" pitchFamily="34" charset="0"/>
                <a:ea typeface="Arial" panose="020B0604020202020204" pitchFamily="34" charset="0"/>
              </a:rPr>
              <a:t>ab</a:t>
            </a:r>
            <a:r>
              <a:rPr lang="es-BO" sz="11200" dirty="0">
                <a:solidFill>
                  <a:srgbClr val="234D72"/>
                </a:solidFill>
                <a:latin typeface="Arial" panose="020B0604020202020204" pitchFamily="34" charset="0"/>
                <a:ea typeface="Arial" panose="020B0604020202020204" pitchFamily="34" charset="0"/>
              </a:rPr>
              <a:t>i</a:t>
            </a:r>
            <a:r>
              <a:rPr lang="es-BO" sz="11200" spc="-5" dirty="0">
                <a:solidFill>
                  <a:srgbClr val="234D72"/>
                </a:solidFill>
                <a:latin typeface="Arial" panose="020B0604020202020204" pitchFamily="34" charset="0"/>
                <a:ea typeface="Arial" panose="020B0604020202020204" pitchFamily="34" charset="0"/>
              </a:rPr>
              <a:t>l</a:t>
            </a:r>
            <a:r>
              <a:rPr lang="es-BO" sz="11200" dirty="0">
                <a:solidFill>
                  <a:srgbClr val="234D72"/>
                </a:solidFill>
                <a:latin typeface="Arial" panose="020B0604020202020204" pitchFamily="34" charset="0"/>
                <a:ea typeface="Arial" panose="020B0604020202020204" pitchFamily="34" charset="0"/>
              </a:rPr>
              <a:t>i</a:t>
            </a:r>
            <a:r>
              <a:rPr lang="es-BO" sz="11200" spc="-5" dirty="0">
                <a:solidFill>
                  <a:srgbClr val="234D72"/>
                </a:solidFill>
                <a:latin typeface="Arial" panose="020B0604020202020204" pitchFamily="34" charset="0"/>
                <a:ea typeface="Arial" panose="020B0604020202020204" pitchFamily="34" charset="0"/>
              </a:rPr>
              <a:t>dad</a:t>
            </a:r>
            <a:r>
              <a:rPr lang="es-BO" sz="11200" dirty="0">
                <a:solidFill>
                  <a:srgbClr val="234D72"/>
                </a:solidFill>
                <a:latin typeface="Arial" panose="020B0604020202020204" pitchFamily="34" charset="0"/>
                <a:ea typeface="Arial" panose="020B0604020202020204" pitchFamily="34" charset="0"/>
              </a:rPr>
              <a:t>, </a:t>
            </a:r>
            <a:r>
              <a:rPr lang="es-BO" sz="11200" spc="-7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no</a:t>
            </a:r>
            <a:r>
              <a:rPr lang="es-BO" sz="11200" spc="14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d</a:t>
            </a:r>
            <a:r>
              <a:rPr lang="es-BO" sz="11200" spc="-5" dirty="0">
                <a:solidFill>
                  <a:srgbClr val="234D72"/>
                </a:solidFill>
                <a:latin typeface="Arial" panose="020B0604020202020204" pitchFamily="34" charset="0"/>
                <a:ea typeface="Arial" panose="020B0604020202020204" pitchFamily="34" charset="0"/>
              </a:rPr>
              <a:t>ebe</a:t>
            </a:r>
            <a:r>
              <a:rPr lang="es-BO" sz="11200" dirty="0">
                <a:solidFill>
                  <a:srgbClr val="234D72"/>
                </a:solidFill>
                <a:latin typeface="Arial" panose="020B0604020202020204" pitchFamily="34" charset="0"/>
                <a:ea typeface="Arial" panose="020B0604020202020204" pitchFamily="34" charset="0"/>
              </a:rPr>
              <a:t>n </a:t>
            </a:r>
            <a:r>
              <a:rPr lang="es-BO" sz="11200" spc="6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s</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r</a:t>
            </a:r>
            <a:r>
              <a:rPr lang="es-BO" sz="11200" spc="100"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pa</a:t>
            </a:r>
            <a:r>
              <a:rPr lang="es-BO" sz="11200" dirty="0">
                <a:solidFill>
                  <a:srgbClr val="234D72"/>
                </a:solidFill>
                <a:latin typeface="Arial" panose="020B0604020202020204" pitchFamily="34" charset="0"/>
                <a:ea typeface="Arial" panose="020B0604020202020204" pitchFamily="34" charset="0"/>
              </a:rPr>
              <a:t>s</a:t>
            </a:r>
            <a:r>
              <a:rPr lang="es-BO" sz="11200" spc="-5" dirty="0">
                <a:solidFill>
                  <a:srgbClr val="234D72"/>
                </a:solidFill>
                <a:latin typeface="Arial" panose="020B0604020202020204" pitchFamily="34" charset="0"/>
                <a:ea typeface="Arial" panose="020B0604020202020204" pitchFamily="34" charset="0"/>
              </a:rPr>
              <a:t>ado</a:t>
            </a:r>
            <a:r>
              <a:rPr lang="es-BO" sz="11200" dirty="0">
                <a:solidFill>
                  <a:srgbClr val="234D72"/>
                </a:solidFill>
                <a:latin typeface="Arial" panose="020B0604020202020204" pitchFamily="34" charset="0"/>
                <a:ea typeface="Arial" panose="020B0604020202020204" pitchFamily="34" charset="0"/>
              </a:rPr>
              <a:t>s </a:t>
            </a:r>
            <a:r>
              <a:rPr lang="es-BO" sz="11200" spc="155"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po</a:t>
            </a:r>
            <a:r>
              <a:rPr lang="es-BO" sz="11200" dirty="0">
                <a:solidFill>
                  <a:srgbClr val="234D72"/>
                </a:solidFill>
                <a:latin typeface="Arial" panose="020B0604020202020204" pitchFamily="34" charset="0"/>
                <a:ea typeface="Arial" panose="020B0604020202020204" pitchFamily="34" charset="0"/>
              </a:rPr>
              <a:t>r</a:t>
            </a:r>
            <a:r>
              <a:rPr lang="es-BO" sz="11200" spc="7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alto, </a:t>
            </a:r>
            <a:r>
              <a:rPr lang="es-BO" sz="11200" spc="-100"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atribuyéndolos a la discapacidad intelectual.</a:t>
            </a:r>
          </a:p>
          <a:p>
            <a:pPr marL="430530" marR="51435" indent="0" algn="just">
              <a:lnSpc>
                <a:spcPct val="110000"/>
              </a:lnSpc>
              <a:spcAft>
                <a:spcPts val="0"/>
              </a:spcAft>
              <a:buNone/>
            </a:pPr>
            <a:r>
              <a:rPr lang="es-BO" sz="11200" spc="-5" dirty="0" smtClean="0">
                <a:solidFill>
                  <a:srgbClr val="234D72"/>
                </a:solidFill>
                <a:latin typeface="Arial" panose="020B0604020202020204" pitchFamily="34" charset="0"/>
                <a:ea typeface="Arial" panose="020B0604020202020204" pitchFamily="34" charset="0"/>
              </a:rPr>
              <a:t>Com</a:t>
            </a:r>
            <a:r>
              <a:rPr lang="es-BO" sz="11200" dirty="0" smtClean="0">
                <a:solidFill>
                  <a:srgbClr val="234D72"/>
                </a:solidFill>
                <a:latin typeface="Arial" panose="020B0604020202020204" pitchFamily="34" charset="0"/>
                <a:ea typeface="Arial" panose="020B0604020202020204" pitchFamily="34" charset="0"/>
              </a:rPr>
              <a:t>o </a:t>
            </a:r>
            <a:r>
              <a:rPr lang="es-BO" sz="11200" spc="45" dirty="0" smtClean="0">
                <a:solidFill>
                  <a:srgbClr val="234D72"/>
                </a:solidFill>
                <a:latin typeface="Arial" panose="020B0604020202020204" pitchFamily="34" charset="0"/>
                <a:ea typeface="Arial" panose="020B0604020202020204" pitchFamily="34" charset="0"/>
              </a:rPr>
              <a:t> </a:t>
            </a:r>
            <a:r>
              <a:rPr lang="es-BO" sz="11200" dirty="0" smtClean="0">
                <a:solidFill>
                  <a:srgbClr val="234D72"/>
                </a:solidFill>
                <a:latin typeface="Arial" panose="020B0604020202020204" pitchFamily="34" charset="0"/>
                <a:ea typeface="Arial" panose="020B0604020202020204" pitchFamily="34" charset="0"/>
              </a:rPr>
              <a:t>l</a:t>
            </a:r>
            <a:r>
              <a:rPr lang="es-BO" sz="11200" spc="-5" dirty="0" smtClean="0">
                <a:solidFill>
                  <a:srgbClr val="234D72"/>
                </a:solidFill>
                <a:latin typeface="Arial" panose="020B0604020202020204" pitchFamily="34" charset="0"/>
                <a:ea typeface="Arial" panose="020B0604020202020204" pitchFamily="34" charset="0"/>
              </a:rPr>
              <a:t>a</a:t>
            </a:r>
            <a:r>
              <a:rPr lang="es-BO" sz="11200" dirty="0" smtClean="0">
                <a:solidFill>
                  <a:srgbClr val="234D72"/>
                </a:solidFill>
                <a:latin typeface="Arial" panose="020B0604020202020204" pitchFamily="34" charset="0"/>
                <a:ea typeface="Arial" panose="020B0604020202020204" pitchFamily="34" charset="0"/>
              </a:rPr>
              <a:t>s</a:t>
            </a:r>
            <a:r>
              <a:rPr lang="es-BO" sz="11200" spc="190" dirty="0" smtClean="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p</a:t>
            </a:r>
            <a:r>
              <a:rPr lang="es-BO" sz="11200" spc="-5" dirty="0">
                <a:solidFill>
                  <a:srgbClr val="234D72"/>
                </a:solidFill>
                <a:latin typeface="Arial" panose="020B0604020202020204" pitchFamily="34" charset="0"/>
                <a:ea typeface="Arial" panose="020B0604020202020204" pitchFamily="34" charset="0"/>
              </a:rPr>
              <a:t>er</a:t>
            </a:r>
            <a:r>
              <a:rPr lang="es-BO" sz="11200" dirty="0">
                <a:solidFill>
                  <a:srgbClr val="234D72"/>
                </a:solidFill>
                <a:latin typeface="Arial" panose="020B0604020202020204" pitchFamily="34" charset="0"/>
                <a:ea typeface="Arial" panose="020B0604020202020204" pitchFamily="34" charset="0"/>
              </a:rPr>
              <a:t>s</a:t>
            </a:r>
            <a:r>
              <a:rPr lang="es-BO" sz="11200" spc="-5" dirty="0">
                <a:solidFill>
                  <a:srgbClr val="234D72"/>
                </a:solidFill>
                <a:latin typeface="Arial" panose="020B0604020202020204" pitchFamily="34" charset="0"/>
                <a:ea typeface="Arial" panose="020B0604020202020204" pitchFamily="34" charset="0"/>
              </a:rPr>
              <a:t>ona</a:t>
            </a:r>
            <a:r>
              <a:rPr lang="es-BO" sz="11200" dirty="0">
                <a:solidFill>
                  <a:srgbClr val="234D72"/>
                </a:solidFill>
                <a:latin typeface="Arial" panose="020B0604020202020204" pitchFamily="34" charset="0"/>
                <a:ea typeface="Arial" panose="020B0604020202020204" pitchFamily="34" charset="0"/>
              </a:rPr>
              <a:t>s</a:t>
            </a:r>
            <a:r>
              <a:rPr lang="es-BO" sz="11200" spc="65"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co</a:t>
            </a:r>
            <a:r>
              <a:rPr lang="es-BO" sz="11200" dirty="0">
                <a:solidFill>
                  <a:srgbClr val="234D72"/>
                </a:solidFill>
                <a:latin typeface="Arial" panose="020B0604020202020204" pitchFamily="34" charset="0"/>
                <a:ea typeface="Arial" panose="020B0604020202020204" pitchFamily="34" charset="0"/>
              </a:rPr>
              <a:t>n di</a:t>
            </a:r>
            <a:r>
              <a:rPr lang="es-BO" sz="11200" spc="-5" dirty="0">
                <a:solidFill>
                  <a:srgbClr val="234D72"/>
                </a:solidFill>
                <a:latin typeface="Arial" panose="020B0604020202020204" pitchFamily="34" charset="0"/>
                <a:ea typeface="Arial" panose="020B0604020202020204" pitchFamily="34" charset="0"/>
              </a:rPr>
              <a:t>scapac</a:t>
            </a:r>
            <a:r>
              <a:rPr lang="es-BO" sz="11200" dirty="0">
                <a:solidFill>
                  <a:srgbClr val="234D72"/>
                </a:solidFill>
                <a:latin typeface="Arial" panose="020B0604020202020204" pitchFamily="34" charset="0"/>
                <a:ea typeface="Arial" panose="020B0604020202020204" pitchFamily="34" charset="0"/>
              </a:rPr>
              <a:t>i</a:t>
            </a:r>
            <a:r>
              <a:rPr lang="es-BO" sz="11200" spc="-5" dirty="0">
                <a:solidFill>
                  <a:srgbClr val="234D72"/>
                </a:solidFill>
                <a:latin typeface="Arial" panose="020B0604020202020204" pitchFamily="34" charset="0"/>
                <a:ea typeface="Arial" panose="020B0604020202020204" pitchFamily="34" charset="0"/>
              </a:rPr>
              <a:t>da</a:t>
            </a:r>
            <a:r>
              <a:rPr lang="es-BO" sz="11200" dirty="0">
                <a:solidFill>
                  <a:srgbClr val="234D72"/>
                </a:solidFill>
                <a:latin typeface="Arial" panose="020B0604020202020204" pitchFamily="34" charset="0"/>
                <a:ea typeface="Arial" panose="020B0604020202020204" pitchFamily="34" charset="0"/>
              </a:rPr>
              <a:t>d</a:t>
            </a:r>
            <a:r>
              <a:rPr lang="es-BO" sz="11200" spc="11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intel</a:t>
            </a:r>
            <a:r>
              <a:rPr lang="es-BO" sz="11200" spc="-5" dirty="0">
                <a:solidFill>
                  <a:srgbClr val="234D72"/>
                </a:solidFill>
                <a:latin typeface="Arial" panose="020B0604020202020204" pitchFamily="34" charset="0"/>
                <a:ea typeface="Arial" panose="020B0604020202020204" pitchFamily="34" charset="0"/>
              </a:rPr>
              <a:t>ec</a:t>
            </a:r>
            <a:r>
              <a:rPr lang="es-BO" sz="11200" dirty="0">
                <a:solidFill>
                  <a:srgbClr val="234D72"/>
                </a:solidFill>
                <a:latin typeface="Arial" panose="020B0604020202020204" pitchFamily="34" charset="0"/>
                <a:ea typeface="Arial" panose="020B0604020202020204" pitchFamily="34" charset="0"/>
              </a:rPr>
              <a:t>t</a:t>
            </a:r>
            <a:r>
              <a:rPr lang="es-BO" sz="11200" spc="-5" dirty="0">
                <a:solidFill>
                  <a:srgbClr val="234D72"/>
                </a:solidFill>
                <a:latin typeface="Arial" panose="020B0604020202020204" pitchFamily="34" charset="0"/>
                <a:ea typeface="Arial" panose="020B0604020202020204" pitchFamily="34" charset="0"/>
              </a:rPr>
              <a:t>ua</a:t>
            </a:r>
            <a:r>
              <a:rPr lang="es-BO" sz="11200" dirty="0">
                <a:solidFill>
                  <a:srgbClr val="234D72"/>
                </a:solidFill>
                <a:latin typeface="Arial" panose="020B0604020202020204" pitchFamily="34" charset="0"/>
                <a:ea typeface="Arial" panose="020B0604020202020204" pitchFamily="34" charset="0"/>
              </a:rPr>
              <a:t>l</a:t>
            </a:r>
            <a:r>
              <a:rPr lang="es-BO" sz="11200" spc="11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m</a:t>
            </a:r>
            <a:r>
              <a:rPr lang="es-BO" sz="11200" spc="-5" dirty="0">
                <a:solidFill>
                  <a:srgbClr val="234D72"/>
                </a:solidFill>
                <a:latin typeface="Arial" panose="020B0604020202020204" pitchFamily="34" charset="0"/>
                <a:ea typeface="Arial" panose="020B0604020202020204" pitchFamily="34" charset="0"/>
              </a:rPr>
              <a:t>uc</a:t>
            </a:r>
            <a:r>
              <a:rPr lang="es-BO" sz="11200" dirty="0">
                <a:solidFill>
                  <a:srgbClr val="234D72"/>
                </a:solidFill>
                <a:latin typeface="Arial" panose="020B0604020202020204" pitchFamily="34" charset="0"/>
                <a:ea typeface="Arial" panose="020B0604020202020204" pitchFamily="34" charset="0"/>
              </a:rPr>
              <a:t>h</a:t>
            </a:r>
            <a:r>
              <a:rPr lang="es-BO" sz="11200" spc="-5" dirty="0">
                <a:solidFill>
                  <a:srgbClr val="234D72"/>
                </a:solidFill>
                <a:latin typeface="Arial" panose="020B0604020202020204" pitchFamily="34" charset="0"/>
                <a:ea typeface="Arial" panose="020B0604020202020204" pitchFamily="34" charset="0"/>
              </a:rPr>
              <a:t>a</a:t>
            </a:r>
            <a:r>
              <a:rPr lang="es-BO" sz="11200" dirty="0">
                <a:solidFill>
                  <a:srgbClr val="234D72"/>
                </a:solidFill>
                <a:latin typeface="Arial" panose="020B0604020202020204" pitchFamily="34" charset="0"/>
                <a:ea typeface="Arial" panose="020B0604020202020204" pitchFamily="34" charset="0"/>
              </a:rPr>
              <a:t>s  ve</a:t>
            </a:r>
            <a:r>
              <a:rPr lang="es-BO" sz="11200" spc="-5" dirty="0">
                <a:solidFill>
                  <a:srgbClr val="234D72"/>
                </a:solidFill>
                <a:latin typeface="Arial" panose="020B0604020202020204" pitchFamily="34" charset="0"/>
                <a:ea typeface="Arial" panose="020B0604020202020204" pitchFamily="34" charset="0"/>
              </a:rPr>
              <a:t>ce</a:t>
            </a:r>
            <a:r>
              <a:rPr lang="es-BO" sz="11200" dirty="0">
                <a:solidFill>
                  <a:srgbClr val="234D72"/>
                </a:solidFill>
                <a:latin typeface="Arial" panose="020B0604020202020204" pitchFamily="34" charset="0"/>
                <a:ea typeface="Arial" panose="020B0604020202020204" pitchFamily="34" charset="0"/>
              </a:rPr>
              <a:t>s </a:t>
            </a:r>
            <a:r>
              <a:rPr lang="es-BO" sz="11200" spc="2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pu</a:t>
            </a:r>
            <a:r>
              <a:rPr lang="es-BO" sz="11200" spc="-5" dirty="0">
                <a:solidFill>
                  <a:srgbClr val="234D72"/>
                </a:solidFill>
                <a:latin typeface="Arial" panose="020B0604020202020204" pitchFamily="34" charset="0"/>
                <a:ea typeface="Arial" panose="020B0604020202020204" pitchFamily="34" charset="0"/>
              </a:rPr>
              <a:t>ede</a:t>
            </a:r>
            <a:r>
              <a:rPr lang="es-BO" sz="11200" dirty="0">
                <a:solidFill>
                  <a:srgbClr val="234D72"/>
                </a:solidFill>
                <a:latin typeface="Arial" panose="020B0604020202020204" pitchFamily="34" charset="0"/>
                <a:ea typeface="Arial" panose="020B0604020202020204" pitchFamily="34" charset="0"/>
              </a:rPr>
              <a:t>n  </a:t>
            </a:r>
            <a:r>
              <a:rPr lang="es-BO" sz="11200" spc="-5" dirty="0">
                <a:solidFill>
                  <a:srgbClr val="234D72"/>
                </a:solidFill>
                <a:latin typeface="Arial" panose="020B0604020202020204" pitchFamily="34" charset="0"/>
                <a:ea typeface="Arial" panose="020B0604020202020204" pitchFamily="34" charset="0"/>
              </a:rPr>
              <a:t>t</a:t>
            </a:r>
            <a:r>
              <a:rPr lang="es-BO" sz="11200" dirty="0">
                <a:solidFill>
                  <a:srgbClr val="234D72"/>
                </a:solidFill>
                <a:latin typeface="Arial" panose="020B0604020202020204" pitchFamily="34" charset="0"/>
                <a:ea typeface="Arial" panose="020B0604020202020204" pitchFamily="34" charset="0"/>
              </a:rPr>
              <a:t>en</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r</a:t>
            </a:r>
            <a:r>
              <a:rPr lang="es-BO" sz="11200" spc="4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ma</a:t>
            </a:r>
            <a:r>
              <a:rPr lang="es-BO" sz="11200" spc="-5" dirty="0">
                <a:solidFill>
                  <a:srgbClr val="234D72"/>
                </a:solidFill>
                <a:latin typeface="Arial" panose="020B0604020202020204" pitchFamily="34" charset="0"/>
                <a:ea typeface="Arial" panose="020B0604020202020204" pitchFamily="34" charset="0"/>
              </a:rPr>
              <a:t>yore</a:t>
            </a:r>
            <a:r>
              <a:rPr lang="es-BO" sz="11200" dirty="0">
                <a:solidFill>
                  <a:srgbClr val="234D72"/>
                </a:solidFill>
                <a:latin typeface="Arial" panose="020B0604020202020204" pitchFamily="34" charset="0"/>
                <a:ea typeface="Arial" panose="020B0604020202020204" pitchFamily="34" charset="0"/>
              </a:rPr>
              <a:t>s </a:t>
            </a:r>
            <a:r>
              <a:rPr lang="es-BO" sz="11200" spc="-5" dirty="0">
                <a:solidFill>
                  <a:srgbClr val="234D72"/>
                </a:solidFill>
                <a:latin typeface="Arial" panose="020B0604020202020204" pitchFamily="34" charset="0"/>
                <a:ea typeface="Arial" panose="020B0604020202020204" pitchFamily="34" charset="0"/>
              </a:rPr>
              <a:t>d</a:t>
            </a:r>
            <a:r>
              <a:rPr lang="es-BO" sz="11200" dirty="0">
                <a:solidFill>
                  <a:srgbClr val="234D72"/>
                </a:solidFill>
                <a:latin typeface="Arial" panose="020B0604020202020204" pitchFamily="34" charset="0"/>
                <a:ea typeface="Arial" panose="020B0604020202020204" pitchFamily="34" charset="0"/>
              </a:rPr>
              <a:t>if</a:t>
            </a:r>
            <a:r>
              <a:rPr lang="es-BO" sz="11200" spc="-5" dirty="0">
                <a:solidFill>
                  <a:srgbClr val="234D72"/>
                </a:solidFill>
                <a:latin typeface="Arial" panose="020B0604020202020204" pitchFamily="34" charset="0"/>
                <a:ea typeface="Arial" panose="020B0604020202020204" pitchFamily="34" charset="0"/>
              </a:rPr>
              <a:t>i</a:t>
            </a:r>
            <a:r>
              <a:rPr lang="es-BO" sz="11200" dirty="0">
                <a:solidFill>
                  <a:srgbClr val="234D72"/>
                </a:solidFill>
                <a:latin typeface="Arial" panose="020B0604020202020204" pitchFamily="34" charset="0"/>
                <a:ea typeface="Arial" panose="020B0604020202020204" pitchFamily="34" charset="0"/>
              </a:rPr>
              <a:t>c</a:t>
            </a:r>
            <a:r>
              <a:rPr lang="es-BO" sz="11200" spc="-5" dirty="0">
                <a:solidFill>
                  <a:srgbClr val="234D72"/>
                </a:solidFill>
                <a:latin typeface="Arial" panose="020B0604020202020204" pitchFamily="34" charset="0"/>
                <a:ea typeface="Arial" panose="020B0604020202020204" pitchFamily="34" charset="0"/>
              </a:rPr>
              <a:t>u</a:t>
            </a:r>
            <a:r>
              <a:rPr lang="es-BO" sz="11200" dirty="0">
                <a:solidFill>
                  <a:srgbClr val="234D72"/>
                </a:solidFill>
                <a:latin typeface="Arial" panose="020B0604020202020204" pitchFamily="34" charset="0"/>
                <a:ea typeface="Arial" panose="020B0604020202020204" pitchFamily="34" charset="0"/>
              </a:rPr>
              <a:t>l</a:t>
            </a:r>
            <a:r>
              <a:rPr lang="es-BO" sz="11200" spc="-5" dirty="0">
                <a:solidFill>
                  <a:srgbClr val="234D72"/>
                </a:solidFill>
                <a:latin typeface="Arial" panose="020B0604020202020204" pitchFamily="34" charset="0"/>
                <a:ea typeface="Arial" panose="020B0604020202020204" pitchFamily="34" charset="0"/>
              </a:rPr>
              <a:t>t</a:t>
            </a:r>
            <a:r>
              <a:rPr lang="es-BO" sz="11200" dirty="0">
                <a:solidFill>
                  <a:srgbClr val="234D72"/>
                </a:solidFill>
                <a:latin typeface="Arial" panose="020B0604020202020204" pitchFamily="34" charset="0"/>
                <a:ea typeface="Arial" panose="020B0604020202020204" pitchFamily="34" charset="0"/>
              </a:rPr>
              <a:t>a</a:t>
            </a:r>
            <a:r>
              <a:rPr lang="es-BO" sz="11200" spc="-5" dirty="0">
                <a:solidFill>
                  <a:srgbClr val="234D72"/>
                </a:solidFill>
                <a:latin typeface="Arial" panose="020B0604020202020204" pitchFamily="34" charset="0"/>
                <a:ea typeface="Arial" panose="020B0604020202020204" pitchFamily="34" charset="0"/>
              </a:rPr>
              <a:t>de</a:t>
            </a:r>
            <a:r>
              <a:rPr lang="es-BO" sz="11200" dirty="0">
                <a:solidFill>
                  <a:srgbClr val="234D72"/>
                </a:solidFill>
                <a:latin typeface="Arial" panose="020B0604020202020204" pitchFamily="34" charset="0"/>
                <a:ea typeface="Arial" panose="020B0604020202020204" pitchFamily="34" charset="0"/>
              </a:rPr>
              <a:t>s</a:t>
            </a:r>
            <a:r>
              <a:rPr lang="es-BO" sz="11200" spc="110"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n</a:t>
            </a:r>
            <a:r>
              <a:rPr lang="es-BO" sz="11200" spc="13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r</a:t>
            </a:r>
            <a:r>
              <a:rPr lang="es-BO" sz="11200" spc="-5" dirty="0">
                <a:solidFill>
                  <a:srgbClr val="234D72"/>
                </a:solidFill>
                <a:latin typeface="Arial" panose="020B0604020202020204" pitchFamily="34" charset="0"/>
                <a:ea typeface="Arial" panose="020B0604020202020204" pitchFamily="34" charset="0"/>
              </a:rPr>
              <a:t>econoce</a:t>
            </a:r>
            <a:r>
              <a:rPr lang="es-BO" sz="11200" dirty="0">
                <a:solidFill>
                  <a:srgbClr val="234D72"/>
                </a:solidFill>
                <a:latin typeface="Arial" panose="020B0604020202020204" pitchFamily="34" charset="0"/>
                <a:ea typeface="Arial" panose="020B0604020202020204" pitchFamily="34" charset="0"/>
              </a:rPr>
              <a:t>r</a:t>
            </a:r>
            <a:r>
              <a:rPr lang="es-BO" sz="11200" spc="3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lo</a:t>
            </a:r>
            <a:r>
              <a:rPr lang="es-BO" sz="11200" spc="10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q</a:t>
            </a:r>
            <a:r>
              <a:rPr lang="es-BO" sz="11200" spc="-5" dirty="0">
                <a:solidFill>
                  <a:srgbClr val="234D72"/>
                </a:solidFill>
                <a:latin typeface="Arial" panose="020B0604020202020204" pitchFamily="34" charset="0"/>
                <a:ea typeface="Arial" panose="020B0604020202020204" pitchFamily="34" charset="0"/>
              </a:rPr>
              <a:t>u</a:t>
            </a:r>
            <a:r>
              <a:rPr lang="es-BO" sz="11200" dirty="0">
                <a:solidFill>
                  <a:srgbClr val="234D72"/>
                </a:solidFill>
                <a:latin typeface="Arial" panose="020B0604020202020204" pitchFamily="34" charset="0"/>
                <a:ea typeface="Arial" panose="020B0604020202020204" pitchFamily="34" charset="0"/>
              </a:rPr>
              <a:t>e</a:t>
            </a:r>
            <a:r>
              <a:rPr lang="es-BO" sz="11200" spc="225"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l</a:t>
            </a:r>
            <a:r>
              <a:rPr lang="es-BO" sz="11200" spc="-5" dirty="0">
                <a:solidFill>
                  <a:srgbClr val="234D72"/>
                </a:solidFill>
                <a:latin typeface="Arial" panose="020B0604020202020204" pitchFamily="34" charset="0"/>
                <a:ea typeface="Arial" panose="020B0604020202020204" pitchFamily="34" charset="0"/>
              </a:rPr>
              <a:t>e</a:t>
            </a:r>
            <a:r>
              <a:rPr lang="es-BO" sz="11200" dirty="0">
                <a:solidFill>
                  <a:srgbClr val="234D72"/>
                </a:solidFill>
                <a:latin typeface="Arial" panose="020B0604020202020204" pitchFamily="34" charset="0"/>
                <a:ea typeface="Arial" panose="020B0604020202020204" pitchFamily="34" charset="0"/>
              </a:rPr>
              <a:t>s</a:t>
            </a:r>
            <a:r>
              <a:rPr lang="es-BO" sz="11200" spc="205" dirty="0">
                <a:solidFill>
                  <a:srgbClr val="234D72"/>
                </a:solidFill>
                <a:latin typeface="Arial" panose="020B0604020202020204" pitchFamily="34" charset="0"/>
                <a:ea typeface="Arial" panose="020B0604020202020204" pitchFamily="34" charset="0"/>
              </a:rPr>
              <a:t> </a:t>
            </a:r>
            <a:r>
              <a:rPr lang="es-BO" sz="11200" spc="-5" dirty="0">
                <a:solidFill>
                  <a:srgbClr val="234D72"/>
                </a:solidFill>
                <a:latin typeface="Arial" panose="020B0604020202020204" pitchFamily="34" charset="0"/>
                <a:ea typeface="Arial" panose="020B0604020202020204" pitchFamily="34" charset="0"/>
              </a:rPr>
              <a:t>pas</a:t>
            </a:r>
            <a:r>
              <a:rPr lang="es-BO" sz="11200" dirty="0">
                <a:solidFill>
                  <a:srgbClr val="234D72"/>
                </a:solidFill>
                <a:latin typeface="Arial" panose="020B0604020202020204" pitchFamily="34" charset="0"/>
                <a:ea typeface="Arial" panose="020B0604020202020204" pitchFamily="34" charset="0"/>
              </a:rPr>
              <a:t>a</a:t>
            </a:r>
            <a:r>
              <a:rPr lang="es-BO" sz="11200" spc="26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p</a:t>
            </a:r>
            <a:r>
              <a:rPr lang="es-BO" sz="11200" spc="-5" dirty="0">
                <a:solidFill>
                  <a:srgbClr val="234D72"/>
                </a:solidFill>
                <a:latin typeface="Arial" panose="020B0604020202020204" pitchFamily="34" charset="0"/>
                <a:ea typeface="Arial" panose="020B0604020202020204" pitchFamily="34" charset="0"/>
              </a:rPr>
              <a:t>o</a:t>
            </a:r>
            <a:r>
              <a:rPr lang="es-BO" sz="11200" dirty="0">
                <a:solidFill>
                  <a:srgbClr val="234D72"/>
                </a:solidFill>
                <a:latin typeface="Arial" panose="020B0604020202020204" pitchFamily="34" charset="0"/>
                <a:ea typeface="Arial" panose="020B0604020202020204" pitchFamily="34" charset="0"/>
              </a:rPr>
              <a:t>r d</a:t>
            </a:r>
            <a:r>
              <a:rPr lang="es-BO" sz="11200" spc="-5" dirty="0">
                <a:solidFill>
                  <a:srgbClr val="234D72"/>
                </a:solidFill>
                <a:latin typeface="Arial" panose="020B0604020202020204" pitchFamily="34" charset="0"/>
                <a:ea typeface="Arial" panose="020B0604020202020204" pitchFamily="34" charset="0"/>
              </a:rPr>
              <a:t>ent</a:t>
            </a:r>
            <a:r>
              <a:rPr lang="es-BO" sz="11200" dirty="0">
                <a:solidFill>
                  <a:srgbClr val="234D72"/>
                </a:solidFill>
                <a:latin typeface="Arial" panose="020B0604020202020204" pitchFamily="34" charset="0"/>
                <a:ea typeface="Arial" panose="020B0604020202020204" pitchFamily="34" charset="0"/>
              </a:rPr>
              <a:t>ro</a:t>
            </a:r>
            <a:r>
              <a:rPr lang="es-BO" sz="11200" spc="60" dirty="0">
                <a:solidFill>
                  <a:srgbClr val="234D72"/>
                </a:solidFill>
                <a:latin typeface="Arial" panose="020B0604020202020204" pitchFamily="34" charset="0"/>
                <a:ea typeface="Arial" panose="020B0604020202020204" pitchFamily="34" charset="0"/>
              </a:rPr>
              <a:t> </a:t>
            </a:r>
            <a:r>
              <a:rPr lang="es-BO" sz="11200" dirty="0">
                <a:solidFill>
                  <a:srgbClr val="234D72"/>
                </a:solidFill>
                <a:latin typeface="Arial" panose="020B0604020202020204" pitchFamily="34" charset="0"/>
                <a:ea typeface="Arial" panose="020B0604020202020204" pitchFamily="34" charset="0"/>
              </a:rPr>
              <a:t>y </a:t>
            </a:r>
            <a:r>
              <a:rPr lang="es-BO" sz="11200" spc="-5" dirty="0">
                <a:solidFill>
                  <a:srgbClr val="234D72"/>
                </a:solidFill>
                <a:latin typeface="Arial" panose="020B0604020202020204" pitchFamily="34" charset="0"/>
                <a:ea typeface="Arial" panose="020B0604020202020204" pitchFamily="34" charset="0"/>
              </a:rPr>
              <a:t>co</a:t>
            </a:r>
            <a:r>
              <a:rPr lang="es-BO" sz="11200" dirty="0">
                <a:solidFill>
                  <a:srgbClr val="234D72"/>
                </a:solidFill>
                <a:latin typeface="Arial" panose="020B0604020202020204" pitchFamily="34" charset="0"/>
                <a:ea typeface="Arial" panose="020B0604020202020204" pitchFamily="34" charset="0"/>
              </a:rPr>
              <a:t>m</a:t>
            </a:r>
            <a:r>
              <a:rPr lang="es-BO" sz="11200" spc="-5" dirty="0">
                <a:solidFill>
                  <a:srgbClr val="234D72"/>
                </a:solidFill>
                <a:latin typeface="Arial" panose="020B0604020202020204" pitchFamily="34" charset="0"/>
                <a:ea typeface="Arial" panose="020B0604020202020204" pitchFamily="34" charset="0"/>
              </a:rPr>
              <a:t>un</a:t>
            </a:r>
            <a:r>
              <a:rPr lang="es-BO" sz="11200" dirty="0">
                <a:solidFill>
                  <a:srgbClr val="234D72"/>
                </a:solidFill>
                <a:latin typeface="Arial" panose="020B0604020202020204" pitchFamily="34" charset="0"/>
                <a:ea typeface="Arial" panose="020B0604020202020204" pitchFamily="34" charset="0"/>
              </a:rPr>
              <a:t>i</a:t>
            </a:r>
            <a:r>
              <a:rPr lang="es-BO" sz="11200" spc="-5" dirty="0">
                <a:solidFill>
                  <a:srgbClr val="234D72"/>
                </a:solidFill>
                <a:latin typeface="Arial" panose="020B0604020202020204" pitchFamily="34" charset="0"/>
                <a:ea typeface="Arial" panose="020B0604020202020204" pitchFamily="34" charset="0"/>
              </a:rPr>
              <a:t>car</a:t>
            </a:r>
            <a:r>
              <a:rPr lang="es-BO" sz="11200" dirty="0">
                <a:solidFill>
                  <a:srgbClr val="234D72"/>
                </a:solidFill>
                <a:latin typeface="Arial" panose="020B0604020202020204" pitchFamily="34" charset="0"/>
                <a:ea typeface="Arial" panose="020B0604020202020204" pitchFamily="34" charset="0"/>
              </a:rPr>
              <a:t>l</a:t>
            </a:r>
            <a:r>
              <a:rPr lang="es-BO" sz="11200" spc="-5" dirty="0">
                <a:solidFill>
                  <a:srgbClr val="234D72"/>
                </a:solidFill>
                <a:latin typeface="Arial" panose="020B0604020202020204" pitchFamily="34" charset="0"/>
                <a:ea typeface="Arial" panose="020B0604020202020204" pitchFamily="34" charset="0"/>
              </a:rPr>
              <a:t>o</a:t>
            </a:r>
            <a:r>
              <a:rPr lang="es-BO" sz="11200" dirty="0" smtClean="0">
                <a:solidFill>
                  <a:srgbClr val="234D72"/>
                </a:solidFill>
                <a:latin typeface="Arial" panose="020B0604020202020204" pitchFamily="34" charset="0"/>
                <a:ea typeface="Arial" panose="020B0604020202020204" pitchFamily="34" charset="0"/>
              </a:rPr>
              <a:t>, n</a:t>
            </a:r>
            <a:r>
              <a:rPr lang="es-BO" sz="11200" spc="-5" dirty="0" smtClean="0">
                <a:solidFill>
                  <a:srgbClr val="234D72"/>
                </a:solidFill>
                <a:latin typeface="Arial" panose="020B0604020202020204" pitchFamily="34" charset="0"/>
                <a:ea typeface="Arial" panose="020B0604020202020204" pitchFamily="34" charset="0"/>
              </a:rPr>
              <a:t>ue</a:t>
            </a:r>
            <a:r>
              <a:rPr lang="es-BO" sz="11200" dirty="0" smtClean="0">
                <a:solidFill>
                  <a:srgbClr val="234D72"/>
                </a:solidFill>
                <a:latin typeface="Arial" panose="020B0604020202020204" pitchFamily="34" charset="0"/>
                <a:ea typeface="Arial" panose="020B0604020202020204" pitchFamily="34" charset="0"/>
              </a:rPr>
              <a:t>stro</a:t>
            </a:r>
            <a:r>
              <a:rPr lang="es-BO" sz="11200" spc="80" dirty="0" smtClean="0">
                <a:solidFill>
                  <a:srgbClr val="234D72"/>
                </a:solidFill>
                <a:latin typeface="Arial" panose="020B0604020202020204" pitchFamily="34" charset="0"/>
                <a:ea typeface="Arial" panose="020B0604020202020204" pitchFamily="34" charset="0"/>
              </a:rPr>
              <a:t> </a:t>
            </a:r>
            <a:r>
              <a:rPr lang="es-BO" sz="11200" spc="-5" dirty="0" smtClean="0">
                <a:solidFill>
                  <a:srgbClr val="234D72"/>
                </a:solidFill>
                <a:latin typeface="Arial" panose="020B0604020202020204" pitchFamily="34" charset="0"/>
                <a:ea typeface="Arial" panose="020B0604020202020204" pitchFamily="34" charset="0"/>
              </a:rPr>
              <a:t>pape</a:t>
            </a:r>
            <a:r>
              <a:rPr lang="es-BO" sz="11200" dirty="0" smtClean="0">
                <a:solidFill>
                  <a:srgbClr val="234D72"/>
                </a:solidFill>
                <a:latin typeface="Arial" panose="020B0604020202020204" pitchFamily="34" charset="0"/>
                <a:ea typeface="Arial" panose="020B0604020202020204" pitchFamily="34" charset="0"/>
              </a:rPr>
              <a:t>l </a:t>
            </a:r>
            <a:r>
              <a:rPr lang="es-BO" sz="11200" dirty="0">
                <a:solidFill>
                  <a:srgbClr val="234D72"/>
                </a:solidFill>
                <a:latin typeface="Arial" panose="020B0604020202020204" pitchFamily="34" charset="0"/>
                <a:ea typeface="Arial" panose="020B0604020202020204" pitchFamily="34" charset="0"/>
              </a:rPr>
              <a:t>en la identificación de estos síntomas es fundamental</a:t>
            </a:r>
            <a:r>
              <a:rPr lang="es-BO" sz="6000" dirty="0" smtClean="0">
                <a:solidFill>
                  <a:srgbClr val="234D72"/>
                </a:solidFill>
                <a:latin typeface="Arial" panose="020B0604020202020204" pitchFamily="34" charset="0"/>
                <a:ea typeface="Arial" panose="020B0604020202020204" pitchFamily="34" charset="0"/>
              </a:rPr>
              <a:t>.</a:t>
            </a:r>
          </a:p>
          <a:p>
            <a:pPr marL="430530" marR="51435" indent="0" algn="just">
              <a:lnSpc>
                <a:spcPct val="110000"/>
              </a:lnSpc>
              <a:buNone/>
            </a:pPr>
            <a:r>
              <a:rPr lang="es-BO" sz="11200" spc="-5" dirty="0" smtClean="0">
                <a:solidFill>
                  <a:srgbClr val="234D72"/>
                </a:solidFill>
                <a:latin typeface="Arial" panose="020B0604020202020204" pitchFamily="34" charset="0"/>
                <a:ea typeface="Arial" panose="020B0604020202020204" pitchFamily="34" charset="0"/>
              </a:rPr>
              <a:t>Es importante  </a:t>
            </a:r>
            <a:r>
              <a:rPr lang="es-BO" sz="11200" spc="-5" dirty="0">
                <a:solidFill>
                  <a:srgbClr val="234D72"/>
                </a:solidFill>
                <a:latin typeface="Arial" panose="020B0604020202020204" pitchFamily="34" charset="0"/>
                <a:ea typeface="Arial" panose="020B0604020202020204" pitchFamily="34" charset="0"/>
              </a:rPr>
              <a:t>tener los ojos bien abiertos porque  cualquier persona,   tenga   discapacidad   o   no,   puede    sufrir  una enfermedad mental</a:t>
            </a:r>
          </a:p>
          <a:p>
            <a:pPr marL="430530" marR="51435" indent="0" algn="just">
              <a:lnSpc>
                <a:spcPct val="110000"/>
              </a:lnSpc>
              <a:spcAft>
                <a:spcPts val="0"/>
              </a:spcAft>
              <a:buNone/>
            </a:pPr>
            <a:endParaRPr lang="es-BO" sz="5100" spc="250" dirty="0" smtClean="0">
              <a:solidFill>
                <a:srgbClr val="234D72"/>
              </a:solidFill>
              <a:latin typeface="Arial" panose="020B0604020202020204" pitchFamily="34" charset="0"/>
              <a:ea typeface="Arial" panose="020B0604020202020204" pitchFamily="34" charset="0"/>
            </a:endParaRPr>
          </a:p>
          <a:p>
            <a:pPr marL="430530" marR="51435" indent="0" algn="just">
              <a:lnSpc>
                <a:spcPct val="113000"/>
              </a:lnSpc>
              <a:spcAft>
                <a:spcPts val="0"/>
              </a:spcAft>
              <a:buNone/>
            </a:pPr>
            <a:endParaRPr lang="es-BO" sz="5100" dirty="0" smtClean="0">
              <a:latin typeface="Times New Roman" panose="02020603050405020304" pitchFamily="18" charset="0"/>
              <a:ea typeface="Times New Roman" panose="02020603050405020304" pitchFamily="18" charset="0"/>
            </a:endParaRPr>
          </a:p>
          <a:p>
            <a:pPr marL="45720" indent="0">
              <a:lnSpc>
                <a:spcPts val="1300"/>
              </a:lnSpc>
              <a:spcBef>
                <a:spcPts val="10"/>
              </a:spcBef>
              <a:spcAft>
                <a:spcPts val="0"/>
              </a:spcAft>
              <a:buNone/>
            </a:pPr>
            <a:r>
              <a:rPr lang="es-BO" sz="4000" dirty="0" smtClean="0">
                <a:latin typeface="Times New Roman" panose="02020603050405020304" pitchFamily="18" charset="0"/>
                <a:ea typeface="Times New Roman" panose="02020603050405020304" pitchFamily="18" charset="0"/>
              </a:rPr>
              <a:t> </a:t>
            </a:r>
            <a:endParaRPr lang="es-BO" sz="2400" dirty="0" smtClean="0">
              <a:latin typeface="Times New Roman" panose="02020603050405020304" pitchFamily="18" charset="0"/>
              <a:ea typeface="Times New Roman" panose="02020603050405020304" pitchFamily="18" charset="0"/>
            </a:endParaRPr>
          </a:p>
          <a:p>
            <a:pPr marL="45720" indent="0">
              <a:buNone/>
            </a:pPr>
            <a:r>
              <a:rPr lang="es-BO" sz="2400" spc="-5" dirty="0" smtClean="0">
                <a:solidFill>
                  <a:srgbClr val="234D72"/>
                </a:solidFill>
                <a:latin typeface="Arial" panose="020B0604020202020204" pitchFamily="34" charset="0"/>
                <a:ea typeface="Arial" panose="020B0604020202020204" pitchFamily="34" charset="0"/>
              </a:rPr>
              <a:t>    </a:t>
            </a:r>
            <a:endParaRPr lang="es-BO" dirty="0"/>
          </a:p>
        </p:txBody>
      </p:sp>
    </p:spTree>
    <p:extLst>
      <p:ext uri="{BB962C8B-B14F-4D97-AF65-F5344CB8AC3E}">
        <p14:creationId xmlns:p14="http://schemas.microsoft.com/office/powerpoint/2010/main" val="3112186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160256" y="711200"/>
            <a:ext cx="11868346" cy="5425649"/>
          </a:xfrm>
        </p:spPr>
        <p:txBody>
          <a:bodyPr/>
          <a:lstStyle/>
          <a:p>
            <a:pPr marL="236220" marR="518795" indent="0">
              <a:lnSpc>
                <a:spcPct val="104000"/>
              </a:lnSpc>
              <a:spcAft>
                <a:spcPts val="0"/>
              </a:spcAft>
              <a:buNone/>
            </a:pPr>
            <a:endParaRPr lang="es-BO" sz="2400" spc="-5" dirty="0" smtClean="0">
              <a:solidFill>
                <a:srgbClr val="234D72"/>
              </a:solidFill>
              <a:latin typeface="Arial" panose="020B0604020202020204" pitchFamily="34" charset="0"/>
              <a:ea typeface="Arial" panose="020B0604020202020204" pitchFamily="34" charset="0"/>
            </a:endParaRPr>
          </a:p>
          <a:p>
            <a:pPr marL="236220" marR="518795" indent="0">
              <a:lnSpc>
                <a:spcPct val="104000"/>
              </a:lnSpc>
              <a:spcAft>
                <a:spcPts val="0"/>
              </a:spcAft>
              <a:buNone/>
            </a:pPr>
            <a:endParaRPr lang="es-BO" sz="2400" spc="-5" dirty="0" smtClean="0">
              <a:solidFill>
                <a:srgbClr val="234D72"/>
              </a:solidFill>
              <a:latin typeface="Arial" panose="020B0604020202020204" pitchFamily="34" charset="0"/>
              <a:ea typeface="Arial" panose="020B0604020202020204" pitchFamily="34" charset="0"/>
            </a:endParaRPr>
          </a:p>
          <a:p>
            <a:pPr marL="236220" marR="518795" indent="0" algn="ctr">
              <a:lnSpc>
                <a:spcPct val="104000"/>
              </a:lnSpc>
              <a:spcAft>
                <a:spcPts val="0"/>
              </a:spcAft>
              <a:buNone/>
            </a:pPr>
            <a:r>
              <a:rPr lang="es-BO" sz="3200" spc="-5" dirty="0" smtClean="0">
                <a:solidFill>
                  <a:srgbClr val="002060"/>
                </a:solidFill>
                <a:latin typeface="Arial" panose="020B0604020202020204" pitchFamily="34" charset="0"/>
                <a:ea typeface="Arial" panose="020B0604020202020204" pitchFamily="34" charset="0"/>
              </a:rPr>
              <a:t>L</a:t>
            </a:r>
            <a:r>
              <a:rPr lang="es-BO" sz="3200" spc="-10" dirty="0" smtClean="0">
                <a:solidFill>
                  <a:srgbClr val="002060"/>
                </a:solidFill>
                <a:latin typeface="Arial" panose="020B0604020202020204" pitchFamily="34" charset="0"/>
                <a:ea typeface="Arial" panose="020B0604020202020204" pitchFamily="34" charset="0"/>
              </a:rPr>
              <a:t>o</a:t>
            </a:r>
            <a:r>
              <a:rPr lang="es-BO" sz="3200" dirty="0" smtClean="0">
                <a:solidFill>
                  <a:srgbClr val="002060"/>
                </a:solidFill>
                <a:latin typeface="Arial" panose="020B0604020202020204" pitchFamily="34" charset="0"/>
                <a:ea typeface="Arial" panose="020B0604020202020204" pitchFamily="34" charset="0"/>
              </a:rPr>
              <a:t>s </a:t>
            </a:r>
            <a:r>
              <a:rPr lang="es-BO" sz="3200" spc="85" dirty="0" smtClean="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p</a:t>
            </a:r>
            <a:r>
              <a:rPr lang="es-BO" sz="3200" spc="-5" dirty="0">
                <a:solidFill>
                  <a:srgbClr val="002060"/>
                </a:solidFill>
                <a:latin typeface="Arial" panose="020B0604020202020204" pitchFamily="34" charset="0"/>
                <a:ea typeface="Arial" panose="020B0604020202020204" pitchFamily="34" charset="0"/>
              </a:rPr>
              <a:t>ro</a:t>
            </a:r>
            <a:r>
              <a:rPr lang="es-BO" sz="3200" spc="-10" dirty="0">
                <a:solidFill>
                  <a:srgbClr val="002060"/>
                </a:solidFill>
                <a:latin typeface="Arial" panose="020B0604020202020204" pitchFamily="34" charset="0"/>
                <a:ea typeface="Arial" panose="020B0604020202020204" pitchFamily="34" charset="0"/>
              </a:rPr>
              <a:t>b</a:t>
            </a:r>
            <a:r>
              <a:rPr lang="es-BO" sz="3200" spc="-5" dirty="0">
                <a:solidFill>
                  <a:srgbClr val="002060"/>
                </a:solidFill>
                <a:latin typeface="Arial" panose="020B0604020202020204" pitchFamily="34" charset="0"/>
                <a:ea typeface="Arial" panose="020B0604020202020204" pitchFamily="34" charset="0"/>
              </a:rPr>
              <a:t>l</a:t>
            </a:r>
            <a:r>
              <a:rPr lang="es-BO" sz="3200" spc="-10" dirty="0">
                <a:solidFill>
                  <a:srgbClr val="002060"/>
                </a:solidFill>
                <a:latin typeface="Arial" panose="020B0604020202020204" pitchFamily="34" charset="0"/>
                <a:ea typeface="Arial" panose="020B0604020202020204" pitchFamily="34" charset="0"/>
              </a:rPr>
              <a:t>ema</a:t>
            </a:r>
            <a:r>
              <a:rPr lang="es-BO" sz="3200" dirty="0">
                <a:solidFill>
                  <a:srgbClr val="002060"/>
                </a:solidFill>
                <a:latin typeface="Arial" panose="020B0604020202020204" pitchFamily="34" charset="0"/>
                <a:ea typeface="Arial" panose="020B0604020202020204" pitchFamily="34" charset="0"/>
              </a:rPr>
              <a:t>s</a:t>
            </a:r>
            <a:r>
              <a:rPr lang="es-BO" sz="3200" spc="34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d</a:t>
            </a:r>
            <a:r>
              <a:rPr lang="es-BO" sz="3200" dirty="0">
                <a:solidFill>
                  <a:srgbClr val="002060"/>
                </a:solidFill>
                <a:latin typeface="Arial" panose="020B0604020202020204" pitchFamily="34" charset="0"/>
                <a:ea typeface="Arial" panose="020B0604020202020204" pitchFamily="34" charset="0"/>
              </a:rPr>
              <a:t>e </a:t>
            </a:r>
            <a:r>
              <a:rPr lang="es-BO" sz="3200" spc="50" dirty="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sa</a:t>
            </a:r>
            <a:r>
              <a:rPr lang="es-BO" sz="3200" spc="-5" dirty="0">
                <a:solidFill>
                  <a:srgbClr val="002060"/>
                </a:solidFill>
                <a:latin typeface="Arial" panose="020B0604020202020204" pitchFamily="34" charset="0"/>
                <a:ea typeface="Arial" panose="020B0604020202020204" pitchFamily="34" charset="0"/>
              </a:rPr>
              <a:t>lu</a:t>
            </a:r>
            <a:r>
              <a:rPr lang="es-BO" sz="3200" dirty="0">
                <a:solidFill>
                  <a:srgbClr val="002060"/>
                </a:solidFill>
                <a:latin typeface="Arial" panose="020B0604020202020204" pitchFamily="34" charset="0"/>
                <a:ea typeface="Arial" panose="020B0604020202020204" pitchFamily="34" charset="0"/>
              </a:rPr>
              <a:t>d </a:t>
            </a:r>
            <a:r>
              <a:rPr lang="es-BO" sz="3200" spc="280" dirty="0">
                <a:solidFill>
                  <a:srgbClr val="002060"/>
                </a:solidFill>
                <a:latin typeface="Arial" panose="020B0604020202020204" pitchFamily="34" charset="0"/>
                <a:ea typeface="Arial" panose="020B0604020202020204" pitchFamily="34" charset="0"/>
              </a:rPr>
              <a:t> </a:t>
            </a:r>
            <a:r>
              <a:rPr lang="es-BO" sz="3200" spc="-15" dirty="0">
                <a:solidFill>
                  <a:srgbClr val="002060"/>
                </a:solidFill>
                <a:latin typeface="Arial" panose="020B0604020202020204" pitchFamily="34" charset="0"/>
                <a:ea typeface="Arial" panose="020B0604020202020204" pitchFamily="34" charset="0"/>
              </a:rPr>
              <a:t>m</a:t>
            </a:r>
            <a:r>
              <a:rPr lang="es-BO" sz="3200" spc="-10" dirty="0">
                <a:solidFill>
                  <a:srgbClr val="002060"/>
                </a:solidFill>
                <a:latin typeface="Arial" panose="020B0604020202020204" pitchFamily="34" charset="0"/>
                <a:ea typeface="Arial" panose="020B0604020202020204" pitchFamily="34" charset="0"/>
              </a:rPr>
              <a:t>en</a:t>
            </a:r>
            <a:r>
              <a:rPr lang="es-BO" sz="3200" spc="-5" dirty="0">
                <a:solidFill>
                  <a:srgbClr val="002060"/>
                </a:solidFill>
                <a:latin typeface="Arial" panose="020B0604020202020204" pitchFamily="34" charset="0"/>
                <a:ea typeface="Arial" panose="020B0604020202020204" pitchFamily="34" charset="0"/>
              </a:rPr>
              <a:t>t</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l </a:t>
            </a:r>
            <a:r>
              <a:rPr lang="es-BO" sz="3200" spc="9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n</a:t>
            </a:r>
            <a:r>
              <a:rPr lang="es-BO" sz="3200" dirty="0">
                <a:solidFill>
                  <a:srgbClr val="002060"/>
                </a:solidFill>
                <a:latin typeface="Arial" panose="020B0604020202020204" pitchFamily="34" charset="0"/>
                <a:ea typeface="Arial" panose="020B0604020202020204" pitchFamily="34" charset="0"/>
              </a:rPr>
              <a:t>o</a:t>
            </a:r>
            <a:r>
              <a:rPr lang="es-BO" sz="3200" spc="31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ti</a:t>
            </a:r>
            <a:r>
              <a:rPr lang="es-BO" sz="3200" spc="-10" dirty="0">
                <a:solidFill>
                  <a:srgbClr val="002060"/>
                </a:solidFill>
                <a:latin typeface="Arial" panose="020B0604020202020204" pitchFamily="34" charset="0"/>
                <a:ea typeface="Arial" panose="020B0604020202020204" pitchFamily="34" charset="0"/>
              </a:rPr>
              <a:t>ene</a:t>
            </a:r>
            <a:r>
              <a:rPr lang="es-BO" sz="3200" dirty="0">
                <a:solidFill>
                  <a:srgbClr val="002060"/>
                </a:solidFill>
                <a:latin typeface="Arial" panose="020B0604020202020204" pitchFamily="34" charset="0"/>
                <a:ea typeface="Arial" panose="020B0604020202020204" pitchFamily="34" charset="0"/>
              </a:rPr>
              <a:t>n </a:t>
            </a:r>
            <a:r>
              <a:rPr lang="es-BO" sz="3200" spc="-5" dirty="0">
                <a:solidFill>
                  <a:srgbClr val="002060"/>
                </a:solidFill>
                <a:latin typeface="Arial" panose="020B0604020202020204" pitchFamily="34" charset="0"/>
                <a:ea typeface="Arial" panose="020B0604020202020204" pitchFamily="34" charset="0"/>
              </a:rPr>
              <a:t>n</a:t>
            </a:r>
            <a:r>
              <a:rPr lang="es-BO" sz="3200" spc="-10" dirty="0">
                <a:solidFill>
                  <a:srgbClr val="002060"/>
                </a:solidFill>
                <a:latin typeface="Arial" panose="020B0604020202020204" pitchFamily="34" charset="0"/>
                <a:ea typeface="Arial" panose="020B0604020202020204" pitchFamily="34" charset="0"/>
              </a:rPr>
              <a:t>ad</a:t>
            </a:r>
            <a:r>
              <a:rPr lang="es-BO" sz="3200" dirty="0">
                <a:solidFill>
                  <a:srgbClr val="002060"/>
                </a:solidFill>
                <a:latin typeface="Arial" panose="020B0604020202020204" pitchFamily="34" charset="0"/>
                <a:ea typeface="Arial" panose="020B0604020202020204" pitchFamily="34" charset="0"/>
              </a:rPr>
              <a:t>a</a:t>
            </a:r>
            <a:r>
              <a:rPr lang="es-BO" sz="3200" spc="160"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qu</a:t>
            </a:r>
            <a:r>
              <a:rPr lang="es-BO" sz="3200" dirty="0">
                <a:solidFill>
                  <a:srgbClr val="002060"/>
                </a:solidFill>
                <a:latin typeface="Arial" panose="020B0604020202020204" pitchFamily="34" charset="0"/>
                <a:ea typeface="Arial" panose="020B0604020202020204" pitchFamily="34" charset="0"/>
              </a:rPr>
              <a:t>e</a:t>
            </a:r>
            <a:r>
              <a:rPr lang="es-BO" sz="3200" spc="125" dirty="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v</a:t>
            </a:r>
            <a:r>
              <a:rPr lang="es-BO" sz="3200" spc="-5" dirty="0">
                <a:solidFill>
                  <a:srgbClr val="002060"/>
                </a:solidFill>
                <a:latin typeface="Arial" panose="020B0604020202020204" pitchFamily="34" charset="0"/>
                <a:ea typeface="Arial" panose="020B0604020202020204" pitchFamily="34" charset="0"/>
              </a:rPr>
              <a:t>e</a:t>
            </a:r>
            <a:r>
              <a:rPr lang="es-BO" sz="3200" dirty="0">
                <a:solidFill>
                  <a:srgbClr val="002060"/>
                </a:solidFill>
                <a:latin typeface="Arial" panose="020B0604020202020204" pitchFamily="34" charset="0"/>
                <a:ea typeface="Arial" panose="020B0604020202020204" pitchFamily="34" charset="0"/>
              </a:rPr>
              <a:t>r</a:t>
            </a:r>
            <a:r>
              <a:rPr lang="es-BO" sz="3200" spc="-3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c</a:t>
            </a:r>
            <a:r>
              <a:rPr lang="es-BO" sz="3200" spc="-10" dirty="0">
                <a:solidFill>
                  <a:srgbClr val="002060"/>
                </a:solidFill>
                <a:latin typeface="Arial" panose="020B0604020202020204" pitchFamily="34" charset="0"/>
                <a:ea typeface="Arial" panose="020B0604020202020204" pitchFamily="34" charset="0"/>
              </a:rPr>
              <a:t>o</a:t>
            </a:r>
            <a:r>
              <a:rPr lang="es-BO" sz="3200" dirty="0">
                <a:solidFill>
                  <a:srgbClr val="002060"/>
                </a:solidFill>
                <a:latin typeface="Arial" panose="020B0604020202020204" pitchFamily="34" charset="0"/>
                <a:ea typeface="Arial" panose="020B0604020202020204" pitchFamily="34" charset="0"/>
              </a:rPr>
              <a:t>n</a:t>
            </a:r>
            <a:r>
              <a:rPr lang="es-BO" sz="3200" spc="220"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la </a:t>
            </a:r>
            <a:r>
              <a:rPr lang="es-BO" sz="3200" spc="-5" dirty="0">
                <a:solidFill>
                  <a:srgbClr val="002060"/>
                </a:solidFill>
                <a:latin typeface="Arial" panose="020B0604020202020204" pitchFamily="34" charset="0"/>
                <a:ea typeface="Arial" panose="020B0604020202020204" pitchFamily="34" charset="0"/>
              </a:rPr>
              <a:t>dis</a:t>
            </a:r>
            <a:r>
              <a:rPr lang="es-BO" sz="3200" spc="-10" dirty="0">
                <a:solidFill>
                  <a:srgbClr val="002060"/>
                </a:solidFill>
                <a:latin typeface="Arial" panose="020B0604020202020204" pitchFamily="34" charset="0"/>
                <a:ea typeface="Arial" panose="020B0604020202020204" pitchFamily="34" charset="0"/>
              </a:rPr>
              <a:t>cap</a:t>
            </a:r>
            <a:r>
              <a:rPr lang="es-BO" sz="3200" spc="-5" dirty="0">
                <a:solidFill>
                  <a:srgbClr val="002060"/>
                </a:solidFill>
                <a:latin typeface="Arial" panose="020B0604020202020204" pitchFamily="34" charset="0"/>
                <a:ea typeface="Arial" panose="020B0604020202020204" pitchFamily="34" charset="0"/>
              </a:rPr>
              <a:t>a</a:t>
            </a:r>
            <a:r>
              <a:rPr lang="es-BO" sz="3200" spc="-10" dirty="0">
                <a:solidFill>
                  <a:srgbClr val="002060"/>
                </a:solidFill>
                <a:latin typeface="Arial" panose="020B0604020202020204" pitchFamily="34" charset="0"/>
                <a:ea typeface="Arial" panose="020B0604020202020204" pitchFamily="34" charset="0"/>
              </a:rPr>
              <a:t>c</a:t>
            </a:r>
            <a:r>
              <a:rPr lang="es-BO" sz="3200" spc="-5" dirty="0">
                <a:solidFill>
                  <a:srgbClr val="002060"/>
                </a:solidFill>
                <a:latin typeface="Arial" panose="020B0604020202020204" pitchFamily="34" charset="0"/>
                <a:ea typeface="Arial" panose="020B0604020202020204" pitchFamily="34" charset="0"/>
              </a:rPr>
              <a:t>i</a:t>
            </a:r>
            <a:r>
              <a:rPr lang="es-BO" sz="3200" spc="-10" dirty="0">
                <a:solidFill>
                  <a:srgbClr val="002060"/>
                </a:solidFill>
                <a:latin typeface="Arial" panose="020B0604020202020204" pitchFamily="34" charset="0"/>
                <a:ea typeface="Arial" panose="020B0604020202020204" pitchFamily="34" charset="0"/>
              </a:rPr>
              <a:t>da</a:t>
            </a:r>
            <a:r>
              <a:rPr lang="es-BO" sz="3200" dirty="0">
                <a:solidFill>
                  <a:srgbClr val="002060"/>
                </a:solidFill>
                <a:latin typeface="Arial" panose="020B0604020202020204" pitchFamily="34" charset="0"/>
                <a:ea typeface="Arial" panose="020B0604020202020204" pitchFamily="34" charset="0"/>
              </a:rPr>
              <a:t>d</a:t>
            </a:r>
            <a:r>
              <a:rPr lang="es-BO" sz="3200" spc="105"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i</a:t>
            </a:r>
            <a:r>
              <a:rPr lang="es-BO" sz="3200" spc="-5" dirty="0">
                <a:solidFill>
                  <a:srgbClr val="002060"/>
                </a:solidFill>
                <a:latin typeface="Arial" panose="020B0604020202020204" pitchFamily="34" charset="0"/>
                <a:ea typeface="Arial" panose="020B0604020202020204" pitchFamily="34" charset="0"/>
              </a:rPr>
              <a:t>nt</a:t>
            </a:r>
            <a:r>
              <a:rPr lang="es-BO" sz="3200" spc="-10" dirty="0">
                <a:solidFill>
                  <a:srgbClr val="002060"/>
                </a:solidFill>
                <a:latin typeface="Arial" panose="020B0604020202020204" pitchFamily="34" charset="0"/>
                <a:ea typeface="Arial" panose="020B0604020202020204" pitchFamily="34" charset="0"/>
              </a:rPr>
              <a:t>e</a:t>
            </a:r>
            <a:r>
              <a:rPr lang="es-BO" sz="3200" spc="-5" dirty="0">
                <a:solidFill>
                  <a:srgbClr val="002060"/>
                </a:solidFill>
                <a:latin typeface="Arial" panose="020B0604020202020204" pitchFamily="34" charset="0"/>
                <a:ea typeface="Arial" panose="020B0604020202020204" pitchFamily="34" charset="0"/>
              </a:rPr>
              <a:t>l</a:t>
            </a:r>
            <a:r>
              <a:rPr lang="es-BO" sz="3200" spc="-10" dirty="0">
                <a:solidFill>
                  <a:srgbClr val="002060"/>
                </a:solidFill>
                <a:latin typeface="Arial" panose="020B0604020202020204" pitchFamily="34" charset="0"/>
                <a:ea typeface="Arial" panose="020B0604020202020204" pitchFamily="34" charset="0"/>
              </a:rPr>
              <a:t>ec</a:t>
            </a:r>
            <a:r>
              <a:rPr lang="es-BO" sz="3200" spc="-5" dirty="0">
                <a:solidFill>
                  <a:srgbClr val="002060"/>
                </a:solidFill>
                <a:latin typeface="Arial" panose="020B0604020202020204" pitchFamily="34" charset="0"/>
                <a:ea typeface="Arial" panose="020B0604020202020204" pitchFamily="34" charset="0"/>
              </a:rPr>
              <a:t>tu</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l. </a:t>
            </a:r>
            <a:endParaRPr lang="es-BO" sz="3200" dirty="0" smtClean="0">
              <a:solidFill>
                <a:srgbClr val="002060"/>
              </a:solidFill>
              <a:latin typeface="Arial" panose="020B0604020202020204" pitchFamily="34" charset="0"/>
              <a:ea typeface="Arial" panose="020B0604020202020204" pitchFamily="34" charset="0"/>
            </a:endParaRPr>
          </a:p>
          <a:p>
            <a:pPr marL="236220" marR="518795" indent="0" algn="ctr">
              <a:lnSpc>
                <a:spcPct val="104000"/>
              </a:lnSpc>
              <a:spcAft>
                <a:spcPts val="0"/>
              </a:spcAft>
              <a:buNone/>
            </a:pPr>
            <a:r>
              <a:rPr lang="es-BO" sz="3200" spc="-10" dirty="0" smtClean="0">
                <a:solidFill>
                  <a:srgbClr val="002060"/>
                </a:solidFill>
                <a:latin typeface="Arial" panose="020B0604020202020204" pitchFamily="34" charset="0"/>
                <a:ea typeface="Arial" panose="020B0604020202020204" pitchFamily="34" charset="0"/>
              </a:rPr>
              <a:t>L</a:t>
            </a:r>
            <a:r>
              <a:rPr lang="es-BO" sz="3200" dirty="0" smtClean="0">
                <a:solidFill>
                  <a:srgbClr val="002060"/>
                </a:solidFill>
                <a:latin typeface="Arial" panose="020B0604020202020204" pitchFamily="34" charset="0"/>
                <a:ea typeface="Arial" panose="020B0604020202020204" pitchFamily="34" charset="0"/>
              </a:rPr>
              <a:t>a </a:t>
            </a:r>
            <a:r>
              <a:rPr lang="es-BO" sz="3200" spc="220" dirty="0" smtClean="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di</a:t>
            </a:r>
            <a:r>
              <a:rPr lang="es-BO" sz="3200" spc="-10" dirty="0">
                <a:solidFill>
                  <a:srgbClr val="002060"/>
                </a:solidFill>
                <a:latin typeface="Arial" panose="020B0604020202020204" pitchFamily="34" charset="0"/>
                <a:ea typeface="Arial" panose="020B0604020202020204" pitchFamily="34" charset="0"/>
              </a:rPr>
              <a:t>scapac</a:t>
            </a:r>
            <a:r>
              <a:rPr lang="es-BO" sz="3200" spc="-5" dirty="0">
                <a:solidFill>
                  <a:srgbClr val="002060"/>
                </a:solidFill>
                <a:latin typeface="Arial" panose="020B0604020202020204" pitchFamily="34" charset="0"/>
                <a:ea typeface="Arial" panose="020B0604020202020204" pitchFamily="34" charset="0"/>
              </a:rPr>
              <a:t>i</a:t>
            </a:r>
            <a:r>
              <a:rPr lang="es-BO" sz="3200" spc="-15" dirty="0">
                <a:solidFill>
                  <a:srgbClr val="002060"/>
                </a:solidFill>
                <a:latin typeface="Arial" panose="020B0604020202020204" pitchFamily="34" charset="0"/>
                <a:ea typeface="Arial" panose="020B0604020202020204" pitchFamily="34" charset="0"/>
              </a:rPr>
              <a:t>d</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d </a:t>
            </a:r>
            <a:r>
              <a:rPr lang="es-BO" sz="3200" spc="235"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i</a:t>
            </a:r>
            <a:r>
              <a:rPr lang="es-BO" sz="3200" spc="-5" dirty="0">
                <a:solidFill>
                  <a:srgbClr val="002060"/>
                </a:solidFill>
                <a:latin typeface="Arial" panose="020B0604020202020204" pitchFamily="34" charset="0"/>
                <a:ea typeface="Arial" panose="020B0604020202020204" pitchFamily="34" charset="0"/>
              </a:rPr>
              <a:t>nt</a:t>
            </a:r>
            <a:r>
              <a:rPr lang="es-BO" sz="3200" spc="-10" dirty="0">
                <a:solidFill>
                  <a:srgbClr val="002060"/>
                </a:solidFill>
                <a:latin typeface="Arial" panose="020B0604020202020204" pitchFamily="34" charset="0"/>
                <a:ea typeface="Arial" panose="020B0604020202020204" pitchFamily="34" charset="0"/>
              </a:rPr>
              <a:t>e</a:t>
            </a:r>
            <a:r>
              <a:rPr lang="es-BO" sz="3200" spc="-5" dirty="0">
                <a:solidFill>
                  <a:srgbClr val="002060"/>
                </a:solidFill>
                <a:latin typeface="Arial" panose="020B0604020202020204" pitchFamily="34" charset="0"/>
                <a:ea typeface="Arial" panose="020B0604020202020204" pitchFamily="34" charset="0"/>
              </a:rPr>
              <a:t>l</a:t>
            </a:r>
            <a:r>
              <a:rPr lang="es-BO" sz="3200" spc="-10" dirty="0">
                <a:solidFill>
                  <a:srgbClr val="002060"/>
                </a:solidFill>
                <a:latin typeface="Arial" panose="020B0604020202020204" pitchFamily="34" charset="0"/>
                <a:ea typeface="Arial" panose="020B0604020202020204" pitchFamily="34" charset="0"/>
              </a:rPr>
              <a:t>ec</a:t>
            </a:r>
            <a:r>
              <a:rPr lang="es-BO" sz="3200" spc="-5" dirty="0">
                <a:solidFill>
                  <a:srgbClr val="002060"/>
                </a:solidFill>
                <a:latin typeface="Arial" panose="020B0604020202020204" pitchFamily="34" charset="0"/>
                <a:ea typeface="Arial" panose="020B0604020202020204" pitchFamily="34" charset="0"/>
              </a:rPr>
              <a:t>t</a:t>
            </a:r>
            <a:r>
              <a:rPr lang="es-BO" sz="3200" spc="-10" dirty="0">
                <a:solidFill>
                  <a:srgbClr val="002060"/>
                </a:solidFill>
                <a:latin typeface="Arial" panose="020B0604020202020204" pitchFamily="34" charset="0"/>
                <a:ea typeface="Arial" panose="020B0604020202020204" pitchFamily="34" charset="0"/>
              </a:rPr>
              <a:t>u</a:t>
            </a:r>
            <a:r>
              <a:rPr lang="es-BO" sz="3200" spc="-15"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l  </a:t>
            </a:r>
            <a:r>
              <a:rPr lang="es-BO" sz="3200" spc="-120" dirty="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s</a:t>
            </a:r>
            <a:r>
              <a:rPr lang="es-BO" sz="3200" dirty="0">
                <a:solidFill>
                  <a:srgbClr val="002060"/>
                </a:solidFill>
                <a:latin typeface="Arial" panose="020B0604020202020204" pitchFamily="34" charset="0"/>
                <a:ea typeface="Arial" panose="020B0604020202020204" pitchFamily="34" charset="0"/>
              </a:rPr>
              <a:t>e </a:t>
            </a:r>
            <a:r>
              <a:rPr lang="es-BO" sz="3200" spc="29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re</a:t>
            </a:r>
            <a:r>
              <a:rPr lang="es-BO" sz="3200" dirty="0">
                <a:solidFill>
                  <a:srgbClr val="002060"/>
                </a:solidFill>
                <a:latin typeface="Arial" panose="020B0604020202020204" pitchFamily="34" charset="0"/>
                <a:ea typeface="Arial" panose="020B0604020202020204" pitchFamily="34" charset="0"/>
              </a:rPr>
              <a:t>f</a:t>
            </a:r>
            <a:r>
              <a:rPr lang="es-BO" sz="3200" spc="-10" dirty="0">
                <a:solidFill>
                  <a:srgbClr val="002060"/>
                </a:solidFill>
                <a:latin typeface="Arial" panose="020B0604020202020204" pitchFamily="34" charset="0"/>
                <a:ea typeface="Arial" panose="020B0604020202020204" pitchFamily="34" charset="0"/>
              </a:rPr>
              <a:t>i</a:t>
            </a:r>
            <a:r>
              <a:rPr lang="es-BO" sz="3200" spc="-15" dirty="0">
                <a:solidFill>
                  <a:srgbClr val="002060"/>
                </a:solidFill>
                <a:latin typeface="Arial" panose="020B0604020202020204" pitchFamily="34" charset="0"/>
                <a:ea typeface="Arial" panose="020B0604020202020204" pitchFamily="34" charset="0"/>
              </a:rPr>
              <a:t>e</a:t>
            </a:r>
            <a:r>
              <a:rPr lang="es-BO" sz="3200" spc="-10" dirty="0">
                <a:solidFill>
                  <a:srgbClr val="002060"/>
                </a:solidFill>
                <a:latin typeface="Arial" panose="020B0604020202020204" pitchFamily="34" charset="0"/>
                <a:ea typeface="Arial" panose="020B0604020202020204" pitchFamily="34" charset="0"/>
              </a:rPr>
              <a:t>r</a:t>
            </a:r>
            <a:r>
              <a:rPr lang="es-BO" sz="3200" dirty="0">
                <a:solidFill>
                  <a:srgbClr val="002060"/>
                </a:solidFill>
                <a:latin typeface="Arial" panose="020B0604020202020204" pitchFamily="34" charset="0"/>
                <a:ea typeface="Arial" panose="020B0604020202020204" pitchFamily="34" charset="0"/>
              </a:rPr>
              <a:t>e </a:t>
            </a:r>
            <a:r>
              <a:rPr lang="es-BO" sz="3200" spc="145" dirty="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l </a:t>
            </a:r>
            <a:r>
              <a:rPr lang="es-BO" sz="3200" spc="-5" dirty="0">
                <a:solidFill>
                  <a:srgbClr val="002060"/>
                </a:solidFill>
                <a:latin typeface="Arial" panose="020B0604020202020204" pitchFamily="34" charset="0"/>
                <a:ea typeface="Arial" panose="020B0604020202020204" pitchFamily="34" charset="0"/>
              </a:rPr>
              <a:t>f</a:t>
            </a:r>
            <a:r>
              <a:rPr lang="es-BO" sz="3200" spc="-10" dirty="0">
                <a:solidFill>
                  <a:srgbClr val="002060"/>
                </a:solidFill>
                <a:latin typeface="Arial" panose="020B0604020202020204" pitchFamily="34" charset="0"/>
                <a:ea typeface="Arial" panose="020B0604020202020204" pitchFamily="34" charset="0"/>
              </a:rPr>
              <a:t>u</a:t>
            </a:r>
            <a:r>
              <a:rPr lang="es-BO" sz="3200" spc="-5" dirty="0">
                <a:solidFill>
                  <a:srgbClr val="002060"/>
                </a:solidFill>
                <a:latin typeface="Arial" panose="020B0604020202020204" pitchFamily="34" charset="0"/>
                <a:ea typeface="Arial" panose="020B0604020202020204" pitchFamily="34" charset="0"/>
              </a:rPr>
              <a:t>n</a:t>
            </a:r>
            <a:r>
              <a:rPr lang="es-BO" sz="3200" spc="-10" dirty="0">
                <a:solidFill>
                  <a:srgbClr val="002060"/>
                </a:solidFill>
                <a:latin typeface="Arial" panose="020B0604020202020204" pitchFamily="34" charset="0"/>
                <a:ea typeface="Arial" panose="020B0604020202020204" pitchFamily="34" charset="0"/>
              </a:rPr>
              <a:t>c</a:t>
            </a:r>
            <a:r>
              <a:rPr lang="es-BO" sz="3200" spc="-5" dirty="0">
                <a:solidFill>
                  <a:srgbClr val="002060"/>
                </a:solidFill>
                <a:latin typeface="Arial" panose="020B0604020202020204" pitchFamily="34" charset="0"/>
                <a:ea typeface="Arial" panose="020B0604020202020204" pitchFamily="34" charset="0"/>
              </a:rPr>
              <a:t>i</a:t>
            </a:r>
            <a:r>
              <a:rPr lang="es-BO" sz="3200" spc="-15" dirty="0">
                <a:solidFill>
                  <a:srgbClr val="002060"/>
                </a:solidFill>
                <a:latin typeface="Arial" panose="020B0604020202020204" pitchFamily="34" charset="0"/>
                <a:ea typeface="Arial" panose="020B0604020202020204" pitchFamily="34" charset="0"/>
              </a:rPr>
              <a:t>o</a:t>
            </a:r>
            <a:r>
              <a:rPr lang="es-BO" sz="3200" spc="-10" dirty="0">
                <a:solidFill>
                  <a:srgbClr val="002060"/>
                </a:solidFill>
                <a:latin typeface="Arial" panose="020B0604020202020204" pitchFamily="34" charset="0"/>
                <a:ea typeface="Arial" panose="020B0604020202020204" pitchFamily="34" charset="0"/>
              </a:rPr>
              <a:t>nam</a:t>
            </a:r>
            <a:r>
              <a:rPr lang="es-BO" sz="3200" spc="-5" dirty="0">
                <a:solidFill>
                  <a:srgbClr val="002060"/>
                </a:solidFill>
                <a:latin typeface="Arial" panose="020B0604020202020204" pitchFamily="34" charset="0"/>
                <a:ea typeface="Arial" panose="020B0604020202020204" pitchFamily="34" charset="0"/>
              </a:rPr>
              <a:t>i</a:t>
            </a:r>
            <a:r>
              <a:rPr lang="es-BO" sz="3200" spc="-10" dirty="0">
                <a:solidFill>
                  <a:srgbClr val="002060"/>
                </a:solidFill>
                <a:latin typeface="Arial" panose="020B0604020202020204" pitchFamily="34" charset="0"/>
                <a:ea typeface="Arial" panose="020B0604020202020204" pitchFamily="34" charset="0"/>
              </a:rPr>
              <a:t>en</a:t>
            </a:r>
            <a:r>
              <a:rPr lang="es-BO" sz="3200" spc="-5" dirty="0">
                <a:solidFill>
                  <a:srgbClr val="002060"/>
                </a:solidFill>
                <a:latin typeface="Arial" panose="020B0604020202020204" pitchFamily="34" charset="0"/>
                <a:ea typeface="Arial" panose="020B0604020202020204" pitchFamily="34" charset="0"/>
              </a:rPr>
              <a:t>t</a:t>
            </a:r>
            <a:r>
              <a:rPr lang="es-BO" sz="3200" dirty="0">
                <a:solidFill>
                  <a:srgbClr val="002060"/>
                </a:solidFill>
                <a:latin typeface="Arial" panose="020B0604020202020204" pitchFamily="34" charset="0"/>
                <a:ea typeface="Arial" panose="020B0604020202020204" pitchFamily="34" charset="0"/>
              </a:rPr>
              <a:t>o </a:t>
            </a:r>
            <a:r>
              <a:rPr lang="es-BO" sz="3200" spc="135"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i</a:t>
            </a:r>
            <a:r>
              <a:rPr lang="es-BO" sz="3200" spc="-5" dirty="0">
                <a:solidFill>
                  <a:srgbClr val="002060"/>
                </a:solidFill>
                <a:latin typeface="Arial" panose="020B0604020202020204" pitchFamily="34" charset="0"/>
                <a:ea typeface="Arial" panose="020B0604020202020204" pitchFamily="34" charset="0"/>
              </a:rPr>
              <a:t>nt</a:t>
            </a:r>
            <a:r>
              <a:rPr lang="es-BO" sz="3200" spc="-10" dirty="0">
                <a:solidFill>
                  <a:srgbClr val="002060"/>
                </a:solidFill>
                <a:latin typeface="Arial" panose="020B0604020202020204" pitchFamily="34" charset="0"/>
                <a:ea typeface="Arial" panose="020B0604020202020204" pitchFamily="34" charset="0"/>
              </a:rPr>
              <a:t>e</a:t>
            </a:r>
            <a:r>
              <a:rPr lang="es-BO" sz="3200" spc="-5" dirty="0">
                <a:solidFill>
                  <a:srgbClr val="002060"/>
                </a:solidFill>
                <a:latin typeface="Arial" panose="020B0604020202020204" pitchFamily="34" charset="0"/>
                <a:ea typeface="Arial" panose="020B0604020202020204" pitchFamily="34" charset="0"/>
              </a:rPr>
              <a:t>l</a:t>
            </a:r>
            <a:r>
              <a:rPr lang="es-BO" sz="3200" spc="-10" dirty="0">
                <a:solidFill>
                  <a:srgbClr val="002060"/>
                </a:solidFill>
                <a:latin typeface="Arial" panose="020B0604020202020204" pitchFamily="34" charset="0"/>
                <a:ea typeface="Arial" panose="020B0604020202020204" pitchFamily="34" charset="0"/>
              </a:rPr>
              <a:t>ec</a:t>
            </a:r>
            <a:r>
              <a:rPr lang="es-BO" sz="3200" spc="-5" dirty="0">
                <a:solidFill>
                  <a:srgbClr val="002060"/>
                </a:solidFill>
                <a:latin typeface="Arial" panose="020B0604020202020204" pitchFamily="34" charset="0"/>
                <a:ea typeface="Arial" panose="020B0604020202020204" pitchFamily="34" charset="0"/>
              </a:rPr>
              <a:t>t</a:t>
            </a:r>
            <a:r>
              <a:rPr lang="es-BO" sz="3200" spc="-10" dirty="0">
                <a:solidFill>
                  <a:srgbClr val="002060"/>
                </a:solidFill>
                <a:latin typeface="Arial" panose="020B0604020202020204" pitchFamily="34" charset="0"/>
                <a:ea typeface="Arial" panose="020B0604020202020204" pitchFamily="34" charset="0"/>
              </a:rPr>
              <a:t>ua</a:t>
            </a:r>
            <a:r>
              <a:rPr lang="es-BO" sz="3200" dirty="0">
                <a:solidFill>
                  <a:srgbClr val="002060"/>
                </a:solidFill>
                <a:latin typeface="Arial" panose="020B0604020202020204" pitchFamily="34" charset="0"/>
                <a:ea typeface="Arial" panose="020B0604020202020204" pitchFamily="34" charset="0"/>
              </a:rPr>
              <a:t>l </a:t>
            </a:r>
            <a:r>
              <a:rPr lang="es-BO" sz="3200" spc="165" dirty="0">
                <a:solidFill>
                  <a:srgbClr val="002060"/>
                </a:solidFill>
                <a:latin typeface="Arial" panose="020B0604020202020204" pitchFamily="34" charset="0"/>
                <a:ea typeface="Arial" panose="020B0604020202020204" pitchFamily="34" charset="0"/>
              </a:rPr>
              <a:t> </a:t>
            </a:r>
            <a:r>
              <a:rPr lang="es-BO" sz="3200" spc="-15" dirty="0">
                <a:solidFill>
                  <a:srgbClr val="002060"/>
                </a:solidFill>
                <a:latin typeface="Arial" panose="020B0604020202020204" pitchFamily="34" charset="0"/>
                <a:ea typeface="Arial" panose="020B0604020202020204" pitchFamily="34" charset="0"/>
              </a:rPr>
              <a:t>m</a:t>
            </a:r>
            <a:r>
              <a:rPr lang="es-BO" sz="3200" spc="-5" dirty="0">
                <a:solidFill>
                  <a:srgbClr val="002060"/>
                </a:solidFill>
                <a:latin typeface="Arial" panose="020B0604020202020204" pitchFamily="34" charset="0"/>
                <a:ea typeface="Arial" panose="020B0604020202020204" pitchFamily="34" charset="0"/>
              </a:rPr>
              <a:t>i</a:t>
            </a:r>
            <a:r>
              <a:rPr lang="es-BO" sz="3200" spc="-10" dirty="0">
                <a:solidFill>
                  <a:srgbClr val="002060"/>
                </a:solidFill>
                <a:latin typeface="Arial" panose="020B0604020202020204" pitchFamily="34" charset="0"/>
                <a:ea typeface="Arial" panose="020B0604020202020204" pitchFamily="34" charset="0"/>
              </a:rPr>
              <a:t>en</a:t>
            </a:r>
            <a:r>
              <a:rPr lang="es-BO" sz="3200" spc="-5" dirty="0">
                <a:solidFill>
                  <a:srgbClr val="002060"/>
                </a:solidFill>
                <a:latin typeface="Arial" panose="020B0604020202020204" pitchFamily="34" charset="0"/>
                <a:ea typeface="Arial" panose="020B0604020202020204" pitchFamily="34" charset="0"/>
              </a:rPr>
              <a:t>tr</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s </a:t>
            </a:r>
            <a:r>
              <a:rPr lang="es-BO" sz="3200" spc="85" dirty="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qu</a:t>
            </a:r>
            <a:r>
              <a:rPr lang="es-BO" sz="3200" dirty="0">
                <a:solidFill>
                  <a:srgbClr val="002060"/>
                </a:solidFill>
                <a:latin typeface="Arial" panose="020B0604020202020204" pitchFamily="34" charset="0"/>
                <a:ea typeface="Arial" panose="020B0604020202020204" pitchFamily="34" charset="0"/>
              </a:rPr>
              <a:t>e </a:t>
            </a:r>
            <a:r>
              <a:rPr lang="es-BO" sz="3200" spc="250"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la </a:t>
            </a:r>
            <a:r>
              <a:rPr lang="es-BO" sz="3200" spc="-10" dirty="0">
                <a:solidFill>
                  <a:srgbClr val="002060"/>
                </a:solidFill>
                <a:latin typeface="Arial" panose="020B0604020202020204" pitchFamily="34" charset="0"/>
                <a:ea typeface="Arial" panose="020B0604020202020204" pitchFamily="34" charset="0"/>
              </a:rPr>
              <a:t>e</a:t>
            </a:r>
            <a:r>
              <a:rPr lang="es-BO" sz="3200" spc="-5" dirty="0">
                <a:solidFill>
                  <a:srgbClr val="002060"/>
                </a:solidFill>
                <a:latin typeface="Arial" panose="020B0604020202020204" pitchFamily="34" charset="0"/>
                <a:ea typeface="Arial" panose="020B0604020202020204" pitchFamily="34" charset="0"/>
              </a:rPr>
              <a:t>nf</a:t>
            </a:r>
            <a:r>
              <a:rPr lang="es-BO" sz="3200" spc="-10" dirty="0">
                <a:solidFill>
                  <a:srgbClr val="002060"/>
                </a:solidFill>
                <a:latin typeface="Arial" panose="020B0604020202020204" pitchFamily="34" charset="0"/>
                <a:ea typeface="Arial" panose="020B0604020202020204" pitchFamily="34" charset="0"/>
              </a:rPr>
              <a:t>erme</a:t>
            </a:r>
            <a:r>
              <a:rPr lang="es-BO" sz="3200" spc="-15" dirty="0">
                <a:solidFill>
                  <a:srgbClr val="002060"/>
                </a:solidFill>
                <a:latin typeface="Arial" panose="020B0604020202020204" pitchFamily="34" charset="0"/>
                <a:ea typeface="Arial" panose="020B0604020202020204" pitchFamily="34" charset="0"/>
              </a:rPr>
              <a:t>d</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d  </a:t>
            </a:r>
            <a:r>
              <a:rPr lang="es-BO" sz="3200" spc="15" dirty="0">
                <a:solidFill>
                  <a:srgbClr val="002060"/>
                </a:solidFill>
                <a:latin typeface="Arial" panose="020B0604020202020204" pitchFamily="34" charset="0"/>
                <a:ea typeface="Arial" panose="020B0604020202020204" pitchFamily="34" charset="0"/>
              </a:rPr>
              <a:t> </a:t>
            </a:r>
            <a:r>
              <a:rPr lang="es-BO" sz="3200" spc="-15" dirty="0">
                <a:solidFill>
                  <a:srgbClr val="002060"/>
                </a:solidFill>
                <a:latin typeface="Arial" panose="020B0604020202020204" pitchFamily="34" charset="0"/>
                <a:ea typeface="Arial" panose="020B0604020202020204" pitchFamily="34" charset="0"/>
              </a:rPr>
              <a:t>me</a:t>
            </a:r>
            <a:r>
              <a:rPr lang="es-BO" sz="3200" spc="-5" dirty="0">
                <a:solidFill>
                  <a:srgbClr val="002060"/>
                </a:solidFill>
                <a:latin typeface="Arial" panose="020B0604020202020204" pitchFamily="34" charset="0"/>
                <a:ea typeface="Arial" panose="020B0604020202020204" pitchFamily="34" charset="0"/>
              </a:rPr>
              <a:t>nt</a:t>
            </a:r>
            <a:r>
              <a:rPr lang="es-BO" sz="3200" spc="-10" dirty="0">
                <a:solidFill>
                  <a:srgbClr val="002060"/>
                </a:solidFill>
                <a:latin typeface="Arial" panose="020B0604020202020204" pitchFamily="34" charset="0"/>
                <a:ea typeface="Arial" panose="020B0604020202020204" pitchFamily="34" charset="0"/>
              </a:rPr>
              <a:t>a</a:t>
            </a:r>
            <a:r>
              <a:rPr lang="es-BO" sz="3200" dirty="0">
                <a:solidFill>
                  <a:srgbClr val="002060"/>
                </a:solidFill>
                <a:latin typeface="Arial" panose="020B0604020202020204" pitchFamily="34" charset="0"/>
                <a:ea typeface="Arial" panose="020B0604020202020204" pitchFamily="34" charset="0"/>
              </a:rPr>
              <a:t>l   </a:t>
            </a:r>
            <a:r>
              <a:rPr lang="es-BO" sz="3200" spc="-10" dirty="0">
                <a:solidFill>
                  <a:srgbClr val="002060"/>
                </a:solidFill>
                <a:latin typeface="Arial" panose="020B0604020202020204" pitchFamily="34" charset="0"/>
                <a:ea typeface="Arial" panose="020B0604020202020204" pitchFamily="34" charset="0"/>
              </a:rPr>
              <a:t>e</a:t>
            </a:r>
            <a:r>
              <a:rPr lang="es-BO" sz="3200" dirty="0">
                <a:solidFill>
                  <a:srgbClr val="002060"/>
                </a:solidFill>
                <a:latin typeface="Arial" panose="020B0604020202020204" pitchFamily="34" charset="0"/>
                <a:ea typeface="Arial" panose="020B0604020202020204" pitchFamily="34" charset="0"/>
              </a:rPr>
              <a:t>s  </a:t>
            </a:r>
            <a:r>
              <a:rPr lang="es-BO" sz="3200" spc="30" dirty="0">
                <a:solidFill>
                  <a:srgbClr val="002060"/>
                </a:solidFill>
                <a:latin typeface="Arial" panose="020B0604020202020204" pitchFamily="34" charset="0"/>
                <a:ea typeface="Arial" panose="020B0604020202020204" pitchFamily="34" charset="0"/>
              </a:rPr>
              <a:t> </a:t>
            </a:r>
            <a:r>
              <a:rPr lang="es-BO" sz="3200" spc="-10" dirty="0">
                <a:solidFill>
                  <a:srgbClr val="002060"/>
                </a:solidFill>
                <a:latin typeface="Arial" panose="020B0604020202020204" pitchFamily="34" charset="0"/>
                <a:ea typeface="Arial" panose="020B0604020202020204" pitchFamily="34" charset="0"/>
              </a:rPr>
              <a:t>un</a:t>
            </a:r>
            <a:r>
              <a:rPr lang="es-BO" sz="3200" dirty="0">
                <a:solidFill>
                  <a:srgbClr val="002060"/>
                </a:solidFill>
                <a:latin typeface="Arial" panose="020B0604020202020204" pitchFamily="34" charset="0"/>
                <a:ea typeface="Arial" panose="020B0604020202020204" pitchFamily="34" charset="0"/>
              </a:rPr>
              <a:t>a  </a:t>
            </a:r>
            <a:r>
              <a:rPr lang="es-BO" sz="3200" spc="8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di</a:t>
            </a:r>
            <a:r>
              <a:rPr lang="es-BO" sz="3200" spc="-10" dirty="0">
                <a:solidFill>
                  <a:srgbClr val="002060"/>
                </a:solidFill>
                <a:latin typeface="Arial" panose="020B0604020202020204" pitchFamily="34" charset="0"/>
                <a:ea typeface="Arial" panose="020B0604020202020204" pitchFamily="34" charset="0"/>
              </a:rPr>
              <a:t>s</a:t>
            </a:r>
            <a:r>
              <a:rPr lang="es-BO" sz="3200" spc="-5" dirty="0">
                <a:solidFill>
                  <a:srgbClr val="002060"/>
                </a:solidFill>
                <a:latin typeface="Arial" panose="020B0604020202020204" pitchFamily="34" charset="0"/>
                <a:ea typeface="Arial" panose="020B0604020202020204" pitchFamily="34" charset="0"/>
              </a:rPr>
              <a:t>tor</a:t>
            </a:r>
            <a:r>
              <a:rPr lang="es-BO" sz="3200" spc="-10" dirty="0">
                <a:solidFill>
                  <a:srgbClr val="002060"/>
                </a:solidFill>
                <a:latin typeface="Arial" panose="020B0604020202020204" pitchFamily="34" charset="0"/>
                <a:ea typeface="Arial" panose="020B0604020202020204" pitchFamily="34" charset="0"/>
              </a:rPr>
              <a:t>s</a:t>
            </a:r>
            <a:r>
              <a:rPr lang="es-BO" sz="3200" spc="-5" dirty="0">
                <a:solidFill>
                  <a:srgbClr val="002060"/>
                </a:solidFill>
                <a:latin typeface="Arial" panose="020B0604020202020204" pitchFamily="34" charset="0"/>
                <a:ea typeface="Arial" panose="020B0604020202020204" pitchFamily="34" charset="0"/>
              </a:rPr>
              <a:t>i</a:t>
            </a:r>
            <a:r>
              <a:rPr lang="es-BO" sz="3200" spc="-10" dirty="0">
                <a:solidFill>
                  <a:srgbClr val="002060"/>
                </a:solidFill>
                <a:latin typeface="Arial" panose="020B0604020202020204" pitchFamily="34" charset="0"/>
                <a:ea typeface="Arial" panose="020B0604020202020204" pitchFamily="34" charset="0"/>
              </a:rPr>
              <a:t>ó</a:t>
            </a:r>
            <a:r>
              <a:rPr lang="es-BO" sz="3200" dirty="0">
                <a:solidFill>
                  <a:srgbClr val="002060"/>
                </a:solidFill>
                <a:latin typeface="Arial" panose="020B0604020202020204" pitchFamily="34" charset="0"/>
                <a:ea typeface="Arial" panose="020B0604020202020204" pitchFamily="34" charset="0"/>
              </a:rPr>
              <a:t>n  </a:t>
            </a:r>
            <a:r>
              <a:rPr lang="es-BO" sz="3200" spc="-5"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o </a:t>
            </a:r>
            <a:r>
              <a:rPr lang="es-BO" sz="3200" spc="-5" dirty="0">
                <a:solidFill>
                  <a:srgbClr val="002060"/>
                </a:solidFill>
                <a:latin typeface="Arial" panose="020B0604020202020204" pitchFamily="34" charset="0"/>
                <a:ea typeface="Arial" panose="020B0604020202020204" pitchFamily="34" charset="0"/>
              </a:rPr>
              <a:t>ex</a:t>
            </a:r>
            <a:r>
              <a:rPr lang="es-BO" sz="3200" spc="-10" dirty="0">
                <a:solidFill>
                  <a:srgbClr val="002060"/>
                </a:solidFill>
                <a:latin typeface="Arial" panose="020B0604020202020204" pitchFamily="34" charset="0"/>
                <a:ea typeface="Arial" panose="020B0604020202020204" pitchFamily="34" charset="0"/>
              </a:rPr>
              <a:t>age</a:t>
            </a:r>
            <a:r>
              <a:rPr lang="es-BO" sz="3200" spc="-5" dirty="0">
                <a:solidFill>
                  <a:srgbClr val="002060"/>
                </a:solidFill>
                <a:latin typeface="Arial" panose="020B0604020202020204" pitchFamily="34" charset="0"/>
                <a:ea typeface="Arial" panose="020B0604020202020204" pitchFamily="34" charset="0"/>
              </a:rPr>
              <a:t>r</a:t>
            </a:r>
            <a:r>
              <a:rPr lang="es-BO" sz="3200" spc="-10" dirty="0">
                <a:solidFill>
                  <a:srgbClr val="002060"/>
                </a:solidFill>
                <a:latin typeface="Arial" panose="020B0604020202020204" pitchFamily="34" charset="0"/>
                <a:ea typeface="Arial" panose="020B0604020202020204" pitchFamily="34" charset="0"/>
              </a:rPr>
              <a:t>a</a:t>
            </a:r>
            <a:r>
              <a:rPr lang="es-BO" sz="3200" spc="-5" dirty="0">
                <a:solidFill>
                  <a:srgbClr val="002060"/>
                </a:solidFill>
                <a:latin typeface="Arial" panose="020B0604020202020204" pitchFamily="34" charset="0"/>
                <a:ea typeface="Arial" panose="020B0604020202020204" pitchFamily="34" charset="0"/>
              </a:rPr>
              <a:t>ci</a:t>
            </a:r>
            <a:r>
              <a:rPr lang="es-BO" sz="3200" spc="-10" dirty="0">
                <a:solidFill>
                  <a:srgbClr val="002060"/>
                </a:solidFill>
                <a:latin typeface="Arial" panose="020B0604020202020204" pitchFamily="34" charset="0"/>
                <a:ea typeface="Arial" panose="020B0604020202020204" pitchFamily="34" charset="0"/>
              </a:rPr>
              <a:t>ó</a:t>
            </a:r>
            <a:r>
              <a:rPr lang="es-BO" sz="3200" dirty="0">
                <a:solidFill>
                  <a:srgbClr val="002060"/>
                </a:solidFill>
                <a:latin typeface="Arial" panose="020B0604020202020204" pitchFamily="34" charset="0"/>
                <a:ea typeface="Arial" panose="020B0604020202020204" pitchFamily="34" charset="0"/>
              </a:rPr>
              <a:t>n</a:t>
            </a:r>
            <a:r>
              <a:rPr lang="es-BO" sz="3200" spc="10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d</a:t>
            </a:r>
            <a:r>
              <a:rPr lang="es-BO" sz="3200" dirty="0">
                <a:solidFill>
                  <a:srgbClr val="002060"/>
                </a:solidFill>
                <a:latin typeface="Arial" panose="020B0604020202020204" pitchFamily="34" charset="0"/>
                <a:ea typeface="Arial" panose="020B0604020202020204" pitchFamily="34" charset="0"/>
              </a:rPr>
              <a:t>e</a:t>
            </a:r>
            <a:r>
              <a:rPr lang="es-BO" sz="3200" spc="195" dirty="0">
                <a:solidFill>
                  <a:srgbClr val="002060"/>
                </a:solidFill>
                <a:latin typeface="Arial" panose="020B0604020202020204" pitchFamily="34" charset="0"/>
                <a:ea typeface="Arial" panose="020B0604020202020204" pitchFamily="34" charset="0"/>
              </a:rPr>
              <a:t> </a:t>
            </a:r>
            <a:r>
              <a:rPr lang="es-BO" sz="3200" dirty="0">
                <a:solidFill>
                  <a:srgbClr val="002060"/>
                </a:solidFill>
                <a:latin typeface="Arial" panose="020B0604020202020204" pitchFamily="34" charset="0"/>
                <a:ea typeface="Arial" panose="020B0604020202020204" pitchFamily="34" charset="0"/>
              </a:rPr>
              <a:t>la</a:t>
            </a:r>
            <a:r>
              <a:rPr lang="es-BO" sz="3200" spc="95" dirty="0">
                <a:solidFill>
                  <a:srgbClr val="002060"/>
                </a:solidFill>
                <a:latin typeface="Arial" panose="020B0604020202020204" pitchFamily="34" charset="0"/>
                <a:ea typeface="Arial" panose="020B0604020202020204" pitchFamily="34" charset="0"/>
              </a:rPr>
              <a:t> </a:t>
            </a:r>
            <a:r>
              <a:rPr lang="es-BO" sz="3200" spc="-5" dirty="0">
                <a:solidFill>
                  <a:srgbClr val="002060"/>
                </a:solidFill>
                <a:latin typeface="Arial" panose="020B0604020202020204" pitchFamily="34" charset="0"/>
                <a:ea typeface="Arial" panose="020B0604020202020204" pitchFamily="34" charset="0"/>
              </a:rPr>
              <a:t>r</a:t>
            </a:r>
            <a:r>
              <a:rPr lang="es-BO" sz="3200" spc="-10" dirty="0">
                <a:solidFill>
                  <a:srgbClr val="002060"/>
                </a:solidFill>
                <a:latin typeface="Arial" panose="020B0604020202020204" pitchFamily="34" charset="0"/>
                <a:ea typeface="Arial" panose="020B0604020202020204" pitchFamily="34" charset="0"/>
              </a:rPr>
              <a:t>ea</a:t>
            </a:r>
            <a:r>
              <a:rPr lang="es-BO" sz="3200" spc="-5" dirty="0">
                <a:solidFill>
                  <a:srgbClr val="002060"/>
                </a:solidFill>
                <a:latin typeface="Arial" panose="020B0604020202020204" pitchFamily="34" charset="0"/>
                <a:ea typeface="Arial" panose="020B0604020202020204" pitchFamily="34" charset="0"/>
              </a:rPr>
              <a:t>li</a:t>
            </a:r>
            <a:r>
              <a:rPr lang="es-BO" sz="3200" spc="-10" dirty="0">
                <a:solidFill>
                  <a:srgbClr val="002060"/>
                </a:solidFill>
                <a:latin typeface="Arial" panose="020B0604020202020204" pitchFamily="34" charset="0"/>
                <a:ea typeface="Arial" panose="020B0604020202020204" pitchFamily="34" charset="0"/>
              </a:rPr>
              <a:t>d</a:t>
            </a:r>
            <a:r>
              <a:rPr lang="es-BO" sz="3200" spc="-5" dirty="0">
                <a:solidFill>
                  <a:srgbClr val="002060"/>
                </a:solidFill>
                <a:latin typeface="Arial" panose="020B0604020202020204" pitchFamily="34" charset="0"/>
                <a:ea typeface="Arial" panose="020B0604020202020204" pitchFamily="34" charset="0"/>
              </a:rPr>
              <a:t>a</a:t>
            </a:r>
            <a:r>
              <a:rPr lang="es-BO" sz="3200" spc="-15" dirty="0">
                <a:solidFill>
                  <a:srgbClr val="002060"/>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a:t>
            </a:r>
            <a:endParaRPr lang="es-BO" sz="1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233640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457200" y="213360"/>
            <a:ext cx="11047413" cy="1605280"/>
          </a:xfrm>
        </p:spPr>
        <p:txBody>
          <a:bodyPr>
            <a:normAutofit/>
          </a:bodyPr>
          <a:lstStyle/>
          <a:p>
            <a:pPr algn="ctr"/>
            <a:r>
              <a:rPr lang="es-BO" b="1" dirty="0">
                <a:solidFill>
                  <a:schemeClr val="tx1"/>
                </a:solidFill>
                <a:latin typeface="Arial" panose="020B0604020202020204" pitchFamily="34" charset="0"/>
                <a:ea typeface="Arial" panose="020B0604020202020204" pitchFamily="34" charset="0"/>
              </a:rPr>
              <a:t>La</a:t>
            </a:r>
            <a:r>
              <a:rPr lang="es-BO" b="1" spc="50" dirty="0">
                <a:solidFill>
                  <a:schemeClr val="tx1"/>
                </a:solidFill>
                <a:latin typeface="Arial" panose="020B0604020202020204" pitchFamily="34" charset="0"/>
                <a:ea typeface="Arial" panose="020B0604020202020204" pitchFamily="34" charset="0"/>
              </a:rPr>
              <a:t> </a:t>
            </a:r>
            <a:r>
              <a:rPr lang="es-BO" b="1" dirty="0">
                <a:solidFill>
                  <a:schemeClr val="tx1"/>
                </a:solidFill>
                <a:latin typeface="Arial" panose="020B0604020202020204" pitchFamily="34" charset="0"/>
                <a:ea typeface="Arial" panose="020B0604020202020204" pitchFamily="34" charset="0"/>
              </a:rPr>
              <a:t>c</a:t>
            </a:r>
            <a:r>
              <a:rPr lang="es-BO" b="1" spc="-5" dirty="0">
                <a:solidFill>
                  <a:schemeClr val="tx1"/>
                </a:solidFill>
                <a:latin typeface="Arial" panose="020B0604020202020204" pitchFamily="34" charset="0"/>
                <a:ea typeface="Arial" panose="020B0604020202020204" pitchFamily="34" charset="0"/>
              </a:rPr>
              <a:t>o</a:t>
            </a:r>
            <a:r>
              <a:rPr lang="es-BO" b="1" dirty="0">
                <a:solidFill>
                  <a:schemeClr val="tx1"/>
                </a:solidFill>
                <a:latin typeface="Arial" panose="020B0604020202020204" pitchFamily="34" charset="0"/>
                <a:ea typeface="Arial" panose="020B0604020202020204" pitchFamily="34" charset="0"/>
              </a:rPr>
              <a:t>m</a:t>
            </a:r>
            <a:r>
              <a:rPr lang="es-BO" b="1" spc="-5" dirty="0">
                <a:solidFill>
                  <a:schemeClr val="tx1"/>
                </a:solidFill>
                <a:latin typeface="Arial" panose="020B0604020202020204" pitchFamily="34" charset="0"/>
                <a:ea typeface="Arial" panose="020B0604020202020204" pitchFamily="34" charset="0"/>
              </a:rPr>
              <a:t>p</a:t>
            </a:r>
            <a:r>
              <a:rPr lang="es-BO" b="1" dirty="0">
                <a:solidFill>
                  <a:schemeClr val="tx1"/>
                </a:solidFill>
                <a:latin typeface="Arial" panose="020B0604020202020204" pitchFamily="34" charset="0"/>
                <a:ea typeface="Arial" panose="020B0604020202020204" pitchFamily="34" charset="0"/>
              </a:rPr>
              <a:t>l</a:t>
            </a:r>
            <a:r>
              <a:rPr lang="es-BO" b="1" spc="-25" dirty="0">
                <a:solidFill>
                  <a:schemeClr val="tx1"/>
                </a:solidFill>
                <a:latin typeface="Arial" panose="020B0604020202020204" pitchFamily="34" charset="0"/>
                <a:ea typeface="Arial" panose="020B0604020202020204" pitchFamily="34" charset="0"/>
              </a:rPr>
              <a:t>e</a:t>
            </a:r>
            <a:r>
              <a:rPr lang="es-BO" b="1" dirty="0">
                <a:solidFill>
                  <a:schemeClr val="tx1"/>
                </a:solidFill>
                <a:latin typeface="Arial" panose="020B0604020202020204" pitchFamily="34" charset="0"/>
                <a:ea typeface="Arial" panose="020B0604020202020204" pitchFamily="34" charset="0"/>
              </a:rPr>
              <a:t>ji</a:t>
            </a:r>
            <a:r>
              <a:rPr lang="es-BO" b="1" spc="-5" dirty="0">
                <a:solidFill>
                  <a:schemeClr val="tx1"/>
                </a:solidFill>
                <a:latin typeface="Arial" panose="020B0604020202020204" pitchFamily="34" charset="0"/>
                <a:ea typeface="Arial" panose="020B0604020202020204" pitchFamily="34" charset="0"/>
              </a:rPr>
              <a:t>da</a:t>
            </a:r>
            <a:r>
              <a:rPr lang="es-BO" b="1" dirty="0">
                <a:solidFill>
                  <a:schemeClr val="tx1"/>
                </a:solidFill>
                <a:latin typeface="Arial" panose="020B0604020202020204" pitchFamily="34" charset="0"/>
                <a:ea typeface="Arial" panose="020B0604020202020204" pitchFamily="34" charset="0"/>
              </a:rPr>
              <a:t>d</a:t>
            </a:r>
            <a:r>
              <a:rPr lang="es-BO" b="1" spc="105" dirty="0">
                <a:solidFill>
                  <a:schemeClr val="tx1"/>
                </a:solidFill>
                <a:latin typeface="Arial" panose="020B0604020202020204" pitchFamily="34" charset="0"/>
                <a:ea typeface="Arial" panose="020B0604020202020204" pitchFamily="34" charset="0"/>
              </a:rPr>
              <a:t> </a:t>
            </a:r>
            <a:r>
              <a:rPr lang="es-BO" b="1" dirty="0">
                <a:solidFill>
                  <a:schemeClr val="tx1"/>
                </a:solidFill>
                <a:latin typeface="Arial" panose="020B0604020202020204" pitchFamily="34" charset="0"/>
                <a:ea typeface="Arial" panose="020B0604020202020204" pitchFamily="34" charset="0"/>
              </a:rPr>
              <a:t>d</a:t>
            </a:r>
            <a:r>
              <a:rPr lang="es-BO" b="1" spc="-5" dirty="0">
                <a:solidFill>
                  <a:schemeClr val="tx1"/>
                </a:solidFill>
                <a:latin typeface="Arial" panose="020B0604020202020204" pitchFamily="34" charset="0"/>
                <a:ea typeface="Arial" panose="020B0604020202020204" pitchFamily="34" charset="0"/>
              </a:rPr>
              <a:t>e</a:t>
            </a:r>
            <a:r>
              <a:rPr lang="es-BO" b="1" dirty="0">
                <a:solidFill>
                  <a:schemeClr val="tx1"/>
                </a:solidFill>
                <a:latin typeface="Arial" panose="020B0604020202020204" pitchFamily="34" charset="0"/>
                <a:ea typeface="Arial" panose="020B0604020202020204" pitchFamily="34" charset="0"/>
              </a:rPr>
              <a:t>l</a:t>
            </a:r>
            <a:r>
              <a:rPr lang="es-BO" b="1" spc="150" dirty="0">
                <a:solidFill>
                  <a:schemeClr val="tx1"/>
                </a:solidFill>
                <a:latin typeface="Arial" panose="020B0604020202020204" pitchFamily="34" charset="0"/>
                <a:ea typeface="Arial" panose="020B0604020202020204" pitchFamily="34" charset="0"/>
              </a:rPr>
              <a:t> </a:t>
            </a:r>
            <a:r>
              <a:rPr lang="es-BO" b="1" dirty="0">
                <a:solidFill>
                  <a:schemeClr val="tx1"/>
                </a:solidFill>
                <a:latin typeface="Arial" panose="020B0604020202020204" pitchFamily="34" charset="0"/>
                <a:ea typeface="Arial" panose="020B0604020202020204" pitchFamily="34" charset="0"/>
              </a:rPr>
              <a:t>di</a:t>
            </a:r>
            <a:r>
              <a:rPr lang="es-BO" b="1" spc="-5" dirty="0">
                <a:solidFill>
                  <a:schemeClr val="tx1"/>
                </a:solidFill>
                <a:latin typeface="Arial" panose="020B0604020202020204" pitchFamily="34" charset="0"/>
                <a:ea typeface="Arial" panose="020B0604020202020204" pitchFamily="34" charset="0"/>
              </a:rPr>
              <a:t>agnó</a:t>
            </a:r>
            <a:r>
              <a:rPr lang="es-BO" b="1" dirty="0">
                <a:solidFill>
                  <a:schemeClr val="tx1"/>
                </a:solidFill>
                <a:latin typeface="Arial" panose="020B0604020202020204" pitchFamily="34" charset="0"/>
                <a:ea typeface="Arial" panose="020B0604020202020204" pitchFamily="34" charset="0"/>
              </a:rPr>
              <a:t>st</a:t>
            </a:r>
            <a:r>
              <a:rPr lang="es-BO" b="1" spc="-5" dirty="0">
                <a:solidFill>
                  <a:schemeClr val="tx1"/>
                </a:solidFill>
                <a:latin typeface="Arial" panose="020B0604020202020204" pitchFamily="34" charset="0"/>
                <a:ea typeface="Arial" panose="020B0604020202020204" pitchFamily="34" charset="0"/>
              </a:rPr>
              <a:t>ic</a:t>
            </a:r>
            <a:r>
              <a:rPr lang="es-BO" b="1" dirty="0">
                <a:solidFill>
                  <a:schemeClr val="tx1"/>
                </a:solidFill>
                <a:latin typeface="Arial" panose="020B0604020202020204" pitchFamily="34" charset="0"/>
                <a:ea typeface="Arial" panose="020B0604020202020204" pitchFamily="34" charset="0"/>
              </a:rPr>
              <a:t>o</a:t>
            </a:r>
            <a:r>
              <a:rPr lang="es-BO" b="1" spc="9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ps</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qu</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á</a:t>
            </a:r>
            <a:r>
              <a:rPr lang="es-BO" b="1" dirty="0">
                <a:solidFill>
                  <a:schemeClr val="tx1"/>
                </a:solidFill>
                <a:latin typeface="Arial" panose="020B0604020202020204" pitchFamily="34" charset="0"/>
                <a:ea typeface="Arial" panose="020B0604020202020204" pitchFamily="34" charset="0"/>
              </a:rPr>
              <a:t>t</a:t>
            </a:r>
            <a:r>
              <a:rPr lang="es-BO" b="1" spc="-5" dirty="0">
                <a:solidFill>
                  <a:schemeClr val="tx1"/>
                </a:solidFill>
                <a:latin typeface="Arial" panose="020B0604020202020204" pitchFamily="34" charset="0"/>
                <a:ea typeface="Arial" panose="020B0604020202020204" pitchFamily="34" charset="0"/>
              </a:rPr>
              <a:t>r</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c</a:t>
            </a:r>
            <a:r>
              <a:rPr lang="es-BO" b="1" dirty="0">
                <a:solidFill>
                  <a:schemeClr val="tx1"/>
                </a:solidFill>
                <a:latin typeface="Arial" panose="020B0604020202020204" pitchFamily="34" charset="0"/>
                <a:ea typeface="Arial" panose="020B0604020202020204" pitchFamily="34" charset="0"/>
              </a:rPr>
              <a:t>o</a:t>
            </a:r>
            <a:r>
              <a:rPr lang="es-BO" b="1" spc="55" dirty="0">
                <a:solidFill>
                  <a:schemeClr val="tx1"/>
                </a:solidFill>
                <a:latin typeface="Arial" panose="020B0604020202020204" pitchFamily="34" charset="0"/>
                <a:ea typeface="Arial" panose="020B0604020202020204" pitchFamily="34" charset="0"/>
              </a:rPr>
              <a:t> </a:t>
            </a:r>
            <a:r>
              <a:rPr lang="es-BO" b="1" dirty="0">
                <a:solidFill>
                  <a:schemeClr val="tx1"/>
                </a:solidFill>
                <a:latin typeface="Arial" panose="020B0604020202020204" pitchFamily="34" charset="0"/>
                <a:ea typeface="Arial" panose="020B0604020202020204" pitchFamily="34" charset="0"/>
              </a:rPr>
              <a:t>en</a:t>
            </a:r>
            <a:r>
              <a:rPr lang="es-BO" b="1" spc="80"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e</a:t>
            </a:r>
            <a:r>
              <a:rPr lang="es-BO" b="1" dirty="0">
                <a:solidFill>
                  <a:schemeClr val="tx1"/>
                </a:solidFill>
                <a:latin typeface="Arial" panose="020B0604020202020204" pitchFamily="34" charset="0"/>
                <a:ea typeface="Arial" panose="020B0604020202020204" pitchFamily="34" charset="0"/>
              </a:rPr>
              <a:t>s</a:t>
            </a:r>
            <a:r>
              <a:rPr lang="es-BO" b="1" spc="-5" dirty="0">
                <a:solidFill>
                  <a:schemeClr val="tx1"/>
                </a:solidFill>
                <a:latin typeface="Arial" panose="020B0604020202020204" pitchFamily="34" charset="0"/>
                <a:ea typeface="Arial" panose="020B0604020202020204" pitchFamily="34" charset="0"/>
              </a:rPr>
              <a:t>t</a:t>
            </a:r>
            <a:r>
              <a:rPr lang="es-BO" b="1" dirty="0">
                <a:solidFill>
                  <a:schemeClr val="tx1"/>
                </a:solidFill>
                <a:latin typeface="Arial" panose="020B0604020202020204" pitchFamily="34" charset="0"/>
                <a:ea typeface="Arial" panose="020B0604020202020204" pitchFamily="34" charset="0"/>
              </a:rPr>
              <a:t>a</a:t>
            </a:r>
            <a:r>
              <a:rPr lang="es-BO" b="1" spc="10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pob</a:t>
            </a:r>
            <a:r>
              <a:rPr lang="es-BO" b="1" dirty="0">
                <a:solidFill>
                  <a:schemeClr val="tx1"/>
                </a:solidFill>
                <a:latin typeface="Arial" panose="020B0604020202020204" pitchFamily="34" charset="0"/>
                <a:ea typeface="Arial" panose="020B0604020202020204" pitchFamily="34" charset="0"/>
              </a:rPr>
              <a:t>l</a:t>
            </a:r>
            <a:r>
              <a:rPr lang="es-BO" b="1" spc="-5" dirty="0">
                <a:solidFill>
                  <a:schemeClr val="tx1"/>
                </a:solidFill>
                <a:latin typeface="Arial" panose="020B0604020202020204" pitchFamily="34" charset="0"/>
                <a:ea typeface="Arial" panose="020B0604020202020204" pitchFamily="34" charset="0"/>
              </a:rPr>
              <a:t>ac</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ón</a:t>
            </a:r>
            <a:endParaRPr lang="es-BO" b="1" dirty="0">
              <a:solidFill>
                <a:schemeClr val="tx1"/>
              </a:solidFill>
            </a:endParaRPr>
          </a:p>
        </p:txBody>
      </p:sp>
      <p:sp>
        <p:nvSpPr>
          <p:cNvPr id="3" name="Marcador de contenido 2"/>
          <p:cNvSpPr>
            <a:spLocks noGrp="1"/>
          </p:cNvSpPr>
          <p:nvPr>
            <p:ph idx="1"/>
          </p:nvPr>
        </p:nvSpPr>
        <p:spPr>
          <a:xfrm>
            <a:off x="304800" y="1595120"/>
            <a:ext cx="11490960" cy="5039360"/>
          </a:xfrm>
        </p:spPr>
        <p:txBody>
          <a:bodyPr>
            <a:normAutofit/>
          </a:bodyPr>
          <a:lstStyle/>
          <a:p>
            <a:pPr marL="0" marR="434340" indent="0" algn="just">
              <a:lnSpc>
                <a:spcPts val="900"/>
              </a:lnSpc>
              <a:buNone/>
            </a:pPr>
            <a:r>
              <a:rPr lang="es-BO" dirty="0" smtClean="0">
                <a:solidFill>
                  <a:srgbClr val="EB4B48"/>
                </a:solidFill>
                <a:latin typeface="Arial" panose="020B0604020202020204" pitchFamily="34" charset="0"/>
                <a:ea typeface="Arial" panose="020B0604020202020204" pitchFamily="34" charset="0"/>
              </a:rPr>
              <a:t>.</a:t>
            </a:r>
            <a:endParaRPr lang="es-BO" dirty="0">
              <a:latin typeface="Times New Roman" panose="02020603050405020304" pitchFamily="18" charset="0"/>
              <a:ea typeface="Times New Roman" panose="02020603050405020304" pitchFamily="18" charset="0"/>
            </a:endParaRPr>
          </a:p>
          <a:p>
            <a:pPr marL="0" indent="0">
              <a:buNone/>
            </a:pPr>
            <a:r>
              <a:rPr lang="es-BO" sz="2000" dirty="0" smtClean="0">
                <a:solidFill>
                  <a:srgbClr val="002060"/>
                </a:solidFill>
                <a:latin typeface="Arial" panose="020B0604020202020204" pitchFamily="34" charset="0"/>
                <a:ea typeface="Arial" panose="020B0604020202020204" pitchFamily="34" charset="0"/>
              </a:rPr>
              <a:t>Di</a:t>
            </a:r>
            <a:r>
              <a:rPr lang="es-BO" sz="2000" spc="-5" dirty="0" smtClean="0">
                <a:solidFill>
                  <a:srgbClr val="002060"/>
                </a:solidFill>
                <a:latin typeface="Arial" panose="020B0604020202020204" pitchFamily="34" charset="0"/>
                <a:ea typeface="Arial" panose="020B0604020202020204" pitchFamily="34" charset="0"/>
              </a:rPr>
              <a:t>agno</a:t>
            </a:r>
            <a:r>
              <a:rPr lang="es-BO" sz="2000" dirty="0" smtClean="0">
                <a:solidFill>
                  <a:srgbClr val="002060"/>
                </a:solidFill>
                <a:latin typeface="Arial" panose="020B0604020202020204" pitchFamily="34" charset="0"/>
                <a:ea typeface="Arial" panose="020B0604020202020204" pitchFamily="34" charset="0"/>
              </a:rPr>
              <a:t>st</a:t>
            </a:r>
            <a:r>
              <a:rPr lang="es-BO" sz="2000" spc="-5" dirty="0" smtClean="0">
                <a:solidFill>
                  <a:srgbClr val="002060"/>
                </a:solidFill>
                <a:latin typeface="Arial" panose="020B0604020202020204" pitchFamily="34" charset="0"/>
                <a:ea typeface="Arial" panose="020B0604020202020204" pitchFamily="34" charset="0"/>
              </a:rPr>
              <a:t>ica</a:t>
            </a:r>
            <a:r>
              <a:rPr lang="es-BO" sz="2000" dirty="0" smtClean="0">
                <a:solidFill>
                  <a:srgbClr val="002060"/>
                </a:solidFill>
                <a:latin typeface="Arial" panose="020B0604020202020204" pitchFamily="34" charset="0"/>
                <a:ea typeface="Arial" panose="020B0604020202020204" pitchFamily="34" charset="0"/>
              </a:rPr>
              <a:t>r </a:t>
            </a:r>
            <a:r>
              <a:rPr lang="es-BO" sz="2000" spc="-5" dirty="0">
                <a:solidFill>
                  <a:srgbClr val="002060"/>
                </a:solidFill>
                <a:latin typeface="Arial" panose="020B0604020202020204" pitchFamily="34" charset="0"/>
                <a:ea typeface="Arial" panose="020B0604020202020204" pitchFamily="34" charset="0"/>
              </a:rPr>
              <a:t>adecuada</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nte</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nf</a:t>
            </a:r>
            <a:r>
              <a:rPr lang="es-BO" sz="2000" spc="-5" dirty="0">
                <a:solidFill>
                  <a:srgbClr val="002060"/>
                </a:solidFill>
                <a:latin typeface="Arial" panose="020B0604020202020204" pitchFamily="34" charset="0"/>
                <a:ea typeface="Arial" panose="020B0604020202020204" pitchFamily="34" charset="0"/>
              </a:rPr>
              <a:t>er</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eda</a:t>
            </a:r>
            <a:r>
              <a:rPr lang="es-BO" sz="2000" dirty="0">
                <a:solidFill>
                  <a:srgbClr val="002060"/>
                </a:solidFill>
                <a:latin typeface="Arial" panose="020B0604020202020204" pitchFamily="34" charset="0"/>
                <a:ea typeface="Arial" panose="020B0604020202020204" pitchFamily="34" charset="0"/>
              </a:rPr>
              <a:t>d</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ntal</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5" dirty="0">
                <a:solidFill>
                  <a:srgbClr val="002060"/>
                </a:solidFill>
                <a:latin typeface="Arial" panose="020B0604020202020204" pitchFamily="34" charset="0"/>
                <a:ea typeface="Arial" panose="020B0604020202020204" pitchFamily="34" charset="0"/>
              </a:rPr>
              <a:t>pe</a:t>
            </a:r>
            <a:r>
              <a:rPr lang="es-BO" sz="2000" dirty="0">
                <a:solidFill>
                  <a:srgbClr val="002060"/>
                </a:solidFill>
                <a:latin typeface="Arial" panose="020B0604020202020204" pitchFamily="34" charset="0"/>
                <a:ea typeface="Arial" panose="020B0604020202020204" pitchFamily="34" charset="0"/>
              </a:rPr>
              <a:t>rs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 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tel</a:t>
            </a:r>
            <a:r>
              <a:rPr lang="es-BO" sz="2000" spc="-5" dirty="0">
                <a:solidFill>
                  <a:srgbClr val="002060"/>
                </a:solidFill>
                <a:latin typeface="Arial" panose="020B0604020202020204" pitchFamily="34" charset="0"/>
                <a:ea typeface="Arial" panose="020B0604020202020204" pitchFamily="34" charset="0"/>
              </a:rPr>
              <a:t>ec</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ua</a:t>
            </a:r>
            <a:r>
              <a:rPr lang="es-BO" sz="2000" dirty="0">
                <a:solidFill>
                  <a:srgbClr val="002060"/>
                </a:solidFill>
                <a:latin typeface="Arial" panose="020B0604020202020204" pitchFamily="34" charset="0"/>
                <a:ea typeface="Arial" panose="020B0604020202020204" pitchFamily="34" charset="0"/>
              </a:rPr>
              <a:t>l</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resu</a:t>
            </a:r>
            <a:r>
              <a:rPr lang="es-BO" sz="2000" dirty="0">
                <a:solidFill>
                  <a:srgbClr val="002060"/>
                </a:solidFill>
                <a:latin typeface="Arial" panose="020B0604020202020204" pitchFamily="34" charset="0"/>
                <a:ea typeface="Arial" panose="020B0604020202020204" pitchFamily="34" charset="0"/>
              </a:rPr>
              <a:t>lta m</a:t>
            </a:r>
            <a:r>
              <a:rPr lang="es-BO" sz="2000" spc="-5" dirty="0">
                <a:solidFill>
                  <a:srgbClr val="002060"/>
                </a:solidFill>
                <a:latin typeface="Arial" panose="020B0604020202020204" pitchFamily="34" charset="0"/>
                <a:ea typeface="Arial" panose="020B0604020202020204" pitchFamily="34" charset="0"/>
              </a:rPr>
              <a:t>á</a:t>
            </a:r>
            <a:r>
              <a:rPr lang="es-BO" sz="2000" dirty="0">
                <a:solidFill>
                  <a:srgbClr val="002060"/>
                </a:solidFill>
                <a:latin typeface="Arial" panose="020B0604020202020204" pitchFamily="34" charset="0"/>
                <a:ea typeface="Arial" panose="020B0604020202020204" pitchFamily="34" charset="0"/>
              </a:rPr>
              <a:t>s</a:t>
            </a:r>
            <a:r>
              <a:rPr lang="es-BO" sz="2000" spc="35"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co</a:t>
            </a:r>
            <a:r>
              <a:rPr lang="es-BO" sz="2000" dirty="0" smtClean="0">
                <a:solidFill>
                  <a:srgbClr val="002060"/>
                </a:solidFill>
                <a:latin typeface="Arial" panose="020B0604020202020204" pitchFamily="34" charset="0"/>
                <a:ea typeface="Arial" panose="020B0604020202020204" pitchFamily="34" charset="0"/>
              </a:rPr>
              <a:t>m</a:t>
            </a:r>
            <a:r>
              <a:rPr lang="es-BO" sz="2000" spc="-5" dirty="0" smtClean="0">
                <a:solidFill>
                  <a:srgbClr val="002060"/>
                </a:solidFill>
                <a:latin typeface="Arial" panose="020B0604020202020204" pitchFamily="34" charset="0"/>
                <a:ea typeface="Arial" panose="020B0604020202020204" pitchFamily="34" charset="0"/>
              </a:rPr>
              <a:t>p</a:t>
            </a:r>
            <a:r>
              <a:rPr lang="es-BO" sz="2000" dirty="0" smtClean="0">
                <a:solidFill>
                  <a:srgbClr val="002060"/>
                </a:solidFill>
                <a:latin typeface="Arial" panose="020B0604020202020204" pitchFamily="34" charset="0"/>
                <a:ea typeface="Arial" panose="020B0604020202020204" pitchFamily="34" charset="0"/>
              </a:rPr>
              <a:t>li</a:t>
            </a:r>
            <a:r>
              <a:rPr lang="es-BO" sz="2000" spc="-5" dirty="0" smtClean="0">
                <a:solidFill>
                  <a:srgbClr val="002060"/>
                </a:solidFill>
                <a:latin typeface="Arial" panose="020B0604020202020204" pitchFamily="34" charset="0"/>
                <a:ea typeface="Arial" panose="020B0604020202020204" pitchFamily="34" charset="0"/>
              </a:rPr>
              <a:t>c</a:t>
            </a:r>
            <a:r>
              <a:rPr lang="es-BO" sz="2000" dirty="0" smtClean="0">
                <a:solidFill>
                  <a:srgbClr val="002060"/>
                </a:solidFill>
                <a:latin typeface="Arial" panose="020B0604020202020204" pitchFamily="34" charset="0"/>
                <a:ea typeface="Arial" panose="020B0604020202020204" pitchFamily="34" charset="0"/>
              </a:rPr>
              <a:t>a</a:t>
            </a:r>
            <a:r>
              <a:rPr lang="es-BO" sz="2000" spc="-5"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o</a:t>
            </a:r>
          </a:p>
          <a:p>
            <a:pPr algn="just"/>
            <a:r>
              <a:rPr lang="es-BO" sz="2000" dirty="0" smtClean="0">
                <a:solidFill>
                  <a:srgbClr val="002060"/>
                </a:solidFill>
                <a:latin typeface="Arial" panose="020B0604020202020204" pitchFamily="34" charset="0"/>
                <a:ea typeface="Arial" panose="020B0604020202020204" pitchFamily="34" charset="0"/>
              </a:rPr>
              <a:t> En</a:t>
            </a:r>
            <a:r>
              <a:rPr lang="es-BO" sz="2000" spc="24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mu</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h</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115"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ocas</a:t>
            </a:r>
            <a:r>
              <a:rPr lang="es-BO" sz="2000" dirty="0" smtClean="0">
                <a:solidFill>
                  <a:srgbClr val="002060"/>
                </a:solidFill>
                <a:latin typeface="Arial" panose="020B0604020202020204" pitchFamily="34" charset="0"/>
                <a:ea typeface="Arial" panose="020B0604020202020204" pitchFamily="34" charset="0"/>
              </a:rPr>
              <a:t>i</a:t>
            </a:r>
            <a:r>
              <a:rPr lang="es-BO" sz="2000" spc="-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n</a:t>
            </a:r>
            <a:r>
              <a:rPr lang="es-BO" sz="2000" spc="-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s una enfermedad mental en personas con DI , </a:t>
            </a:r>
            <a:r>
              <a:rPr lang="es-BO" sz="2000" spc="22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a:t>
            </a:r>
            <a:r>
              <a:rPr lang="es-BO" sz="2000" spc="2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an</a:t>
            </a:r>
            <a:r>
              <a:rPr lang="es-BO" sz="2000" dirty="0">
                <a:solidFill>
                  <a:srgbClr val="002060"/>
                </a:solidFill>
                <a:latin typeface="Arial" panose="020B0604020202020204" pitchFamily="34" charset="0"/>
                <a:ea typeface="Arial" panose="020B0604020202020204" pitchFamily="34" charset="0"/>
              </a:rPr>
              <a:t>if</a:t>
            </a:r>
            <a:r>
              <a:rPr lang="es-BO" sz="2000" spc="-5" dirty="0">
                <a:solidFill>
                  <a:srgbClr val="002060"/>
                </a:solidFill>
                <a:latin typeface="Arial" panose="020B0604020202020204" pitchFamily="34" charset="0"/>
                <a:ea typeface="Arial" panose="020B0604020202020204" pitchFamily="34" charset="0"/>
              </a:rPr>
              <a:t>ie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 </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a</a:t>
            </a:r>
            <a:r>
              <a:rPr lang="es-BO" sz="2000" spc="1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ra </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dif</a:t>
            </a:r>
            <a:r>
              <a:rPr lang="es-BO" sz="2000" spc="-5" dirty="0">
                <a:solidFill>
                  <a:srgbClr val="002060"/>
                </a:solidFill>
                <a:latin typeface="Arial" panose="020B0604020202020204" pitchFamily="34" charset="0"/>
                <a:ea typeface="Arial" panose="020B0604020202020204" pitchFamily="34" charset="0"/>
              </a:rPr>
              <a:t>er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te </a:t>
            </a:r>
            <a:r>
              <a:rPr lang="es-BO" sz="2000" spc="-1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1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có</a:t>
            </a:r>
            <a:r>
              <a:rPr lang="es-BO" sz="2000" dirty="0">
                <a:solidFill>
                  <a:srgbClr val="002060"/>
                </a:solidFill>
                <a:latin typeface="Arial" panose="020B0604020202020204" pitchFamily="34" charset="0"/>
                <a:ea typeface="Arial" panose="020B0604020202020204" pitchFamily="34" charset="0"/>
              </a:rPr>
              <a:t>mo </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1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cont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1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20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sin</a:t>
            </a:r>
            <a:r>
              <a:rPr lang="es-BO" sz="2000" spc="1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140"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i</a:t>
            </a:r>
            <a:r>
              <a:rPr lang="es-BO" sz="2000" spc="-5" dirty="0" smtClean="0">
                <a:solidFill>
                  <a:srgbClr val="002060"/>
                </a:solidFill>
                <a:latin typeface="Arial" panose="020B0604020202020204" pitchFamily="34" charset="0"/>
                <a:ea typeface="Arial" panose="020B0604020202020204" pitchFamily="34" charset="0"/>
              </a:rPr>
              <a:t>n</a:t>
            </a:r>
            <a:r>
              <a:rPr lang="es-BO" sz="2000" dirty="0" smtClean="0">
                <a:solidFill>
                  <a:srgbClr val="002060"/>
                </a:solidFill>
                <a:latin typeface="Arial" panose="020B0604020202020204" pitchFamily="34" charset="0"/>
                <a:ea typeface="Arial" panose="020B0604020202020204" pitchFamily="34" charset="0"/>
              </a:rPr>
              <a:t>tel</a:t>
            </a:r>
            <a:r>
              <a:rPr lang="es-BO" sz="2000" spc="-5" dirty="0" smtClean="0">
                <a:solidFill>
                  <a:srgbClr val="002060"/>
                </a:solidFill>
                <a:latin typeface="Arial" panose="020B0604020202020204" pitchFamily="34" charset="0"/>
                <a:ea typeface="Arial" panose="020B0604020202020204" pitchFamily="34" charset="0"/>
              </a:rPr>
              <a:t>ec</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ua</a:t>
            </a:r>
            <a:r>
              <a:rPr lang="es-BO" sz="2000" dirty="0" smtClean="0">
                <a:solidFill>
                  <a:srgbClr val="002060"/>
                </a:solidFill>
                <a:latin typeface="Arial" panose="020B0604020202020204" pitchFamily="34" charset="0"/>
                <a:ea typeface="Arial" panose="020B0604020202020204" pitchFamily="34" charset="0"/>
              </a:rPr>
              <a:t>l</a:t>
            </a:r>
          </a:p>
          <a:p>
            <a:pPr marL="0" indent="0" algn="just">
              <a:buNone/>
            </a:pPr>
            <a:endParaRPr lang="es-BO" sz="2000" dirty="0" smtClean="0">
              <a:solidFill>
                <a:srgbClr val="002060"/>
              </a:solidFill>
              <a:latin typeface="Arial" panose="020B0604020202020204" pitchFamily="34" charset="0"/>
              <a:ea typeface="Arial" panose="020B0604020202020204" pitchFamily="34" charset="0"/>
            </a:endParaRPr>
          </a:p>
          <a:p>
            <a:pPr marL="74930" marR="398145" indent="3175" algn="just">
              <a:lnSpc>
                <a:spcPct val="104000"/>
              </a:lnSpc>
            </a:pPr>
            <a:r>
              <a:rPr lang="es-BO" sz="2000" spc="-5" dirty="0">
                <a:solidFill>
                  <a:srgbClr val="002060"/>
                </a:solidFill>
                <a:latin typeface="Arial" panose="020B0604020202020204" pitchFamily="34" charset="0"/>
                <a:ea typeface="Arial" panose="020B0604020202020204" pitchFamily="34" charset="0"/>
              </a:rPr>
              <a:t>Có</a:t>
            </a:r>
            <a:r>
              <a:rPr lang="es-BO" sz="2000" dirty="0">
                <a:solidFill>
                  <a:srgbClr val="002060"/>
                </a:solidFill>
                <a:latin typeface="Arial" panose="020B0604020202020204" pitchFamily="34" charset="0"/>
                <a:ea typeface="Arial" panose="020B0604020202020204" pitchFamily="34" charset="0"/>
              </a:rPr>
              <a:t>mo  se</a:t>
            </a:r>
            <a:r>
              <a:rPr lang="es-BO" sz="2000" spc="2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pre</a:t>
            </a:r>
            <a:r>
              <a:rPr lang="es-BO" sz="2000" spc="-5" dirty="0">
                <a:solidFill>
                  <a:srgbClr val="002060"/>
                </a:solidFill>
                <a:latin typeface="Arial" panose="020B0604020202020204" pitchFamily="34" charset="0"/>
                <a:ea typeface="Arial" panose="020B0604020202020204" pitchFamily="34" charset="0"/>
              </a:rPr>
              <a:t>sen</a:t>
            </a:r>
            <a:r>
              <a:rPr lang="es-BO" sz="2000" dirty="0">
                <a:solidFill>
                  <a:srgbClr val="002060"/>
                </a:solidFill>
                <a:latin typeface="Arial" panose="020B0604020202020204" pitchFamily="34" charset="0"/>
                <a:ea typeface="Arial" panose="020B0604020202020204" pitchFamily="34" charset="0"/>
              </a:rPr>
              <a:t>ta</a:t>
            </a:r>
            <a:r>
              <a:rPr lang="es-BO" sz="2000" spc="2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a</a:t>
            </a:r>
            <a:r>
              <a:rPr lang="es-BO" sz="2000" spc="2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er</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eda</a:t>
            </a:r>
            <a:r>
              <a:rPr lang="es-BO" sz="2000" dirty="0">
                <a:solidFill>
                  <a:srgbClr val="002060"/>
                </a:solidFill>
                <a:latin typeface="Arial" panose="020B0604020202020204" pitchFamily="34" charset="0"/>
                <a:ea typeface="Arial" panose="020B0604020202020204" pitchFamily="34" charset="0"/>
              </a:rPr>
              <a:t>d</a:t>
            </a:r>
            <a:r>
              <a:rPr lang="es-BO" sz="2000" spc="260"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m</a:t>
            </a:r>
            <a:r>
              <a:rPr lang="es-BO" sz="2000" spc="-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5" dirty="0" smtClean="0">
                <a:solidFill>
                  <a:srgbClr val="002060"/>
                </a:solidFill>
                <a:latin typeface="Arial" panose="020B0604020202020204" pitchFamily="34" charset="0"/>
                <a:ea typeface="Arial" panose="020B0604020202020204" pitchFamily="34" charset="0"/>
              </a:rPr>
              <a:t>ta</a:t>
            </a:r>
            <a:r>
              <a:rPr lang="es-BO" sz="2000" dirty="0" smtClean="0">
                <a:solidFill>
                  <a:srgbClr val="002060"/>
                </a:solidFill>
                <a:latin typeface="Arial" panose="020B0604020202020204" pitchFamily="34" charset="0"/>
                <a:ea typeface="Arial" panose="020B0604020202020204" pitchFamily="34" charset="0"/>
              </a:rPr>
              <a:t>l,</a:t>
            </a:r>
            <a:r>
              <a:rPr lang="es-BO" sz="2000" spc="240" dirty="0" smtClean="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depend</a:t>
            </a:r>
            <a:r>
              <a:rPr lang="es-BO" sz="2000" dirty="0">
                <a:solidFill>
                  <a:srgbClr val="002060"/>
                </a:solidFill>
                <a:latin typeface="Arial" panose="020B0604020202020204" pitchFamily="34" charset="0"/>
                <a:ea typeface="Arial" panose="020B0604020202020204" pitchFamily="34" charset="0"/>
              </a:rPr>
              <a:t>e </a:t>
            </a:r>
            <a:r>
              <a:rPr lang="es-BO" sz="2000" spc="23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de</a:t>
            </a:r>
            <a:r>
              <a:rPr lang="es-BO" sz="2000" dirty="0">
                <a:solidFill>
                  <a:srgbClr val="002060"/>
                </a:solidFill>
                <a:latin typeface="Arial" panose="020B0604020202020204" pitchFamily="34" charset="0"/>
                <a:ea typeface="Arial" panose="020B0604020202020204" pitchFamily="34" charset="0"/>
              </a:rPr>
              <a:t>l </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ni</a:t>
            </a:r>
            <a:r>
              <a:rPr lang="es-BO" sz="2000" spc="-5" dirty="0">
                <a:solidFill>
                  <a:srgbClr val="002060"/>
                </a:solidFill>
                <a:latin typeface="Arial" panose="020B0604020202020204" pitchFamily="34" charset="0"/>
                <a:ea typeface="Arial" panose="020B0604020202020204" pitchFamily="34" charset="0"/>
              </a:rPr>
              <a:t>ve</a:t>
            </a:r>
            <a:r>
              <a:rPr lang="es-BO" sz="2000" dirty="0">
                <a:solidFill>
                  <a:srgbClr val="002060"/>
                </a:solidFill>
                <a:latin typeface="Arial" panose="020B0604020202020204" pitchFamily="34" charset="0"/>
                <a:ea typeface="Arial" panose="020B0604020202020204" pitchFamily="34" charset="0"/>
              </a:rPr>
              <a:t>l intel</a:t>
            </a:r>
            <a:r>
              <a:rPr lang="es-BO" sz="2000" spc="-5" dirty="0">
                <a:solidFill>
                  <a:srgbClr val="002060"/>
                </a:solidFill>
                <a:latin typeface="Arial" panose="020B0604020202020204" pitchFamily="34" charset="0"/>
                <a:ea typeface="Arial" panose="020B0604020202020204" pitchFamily="34" charset="0"/>
              </a:rPr>
              <a:t>ectua</a:t>
            </a:r>
            <a:r>
              <a:rPr lang="es-BO" sz="2000" dirty="0">
                <a:solidFill>
                  <a:srgbClr val="002060"/>
                </a:solidFill>
                <a:latin typeface="Arial" panose="020B0604020202020204" pitchFamily="34" charset="0"/>
                <a:ea typeface="Arial" panose="020B0604020202020204" pitchFamily="34" charset="0"/>
              </a:rPr>
              <a:t>l</a:t>
            </a:r>
            <a:r>
              <a:rPr lang="es-BO" sz="2000" spc="1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1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a:t>
            </a:r>
            <a:r>
              <a:rPr lang="es-BO" sz="2000" spc="105" dirty="0">
                <a:solidFill>
                  <a:srgbClr val="002060"/>
                </a:solidFill>
                <a:latin typeface="Arial" panose="020B0604020202020204" pitchFamily="34" charset="0"/>
                <a:ea typeface="Arial" panose="020B0604020202020204" pitchFamily="34" charset="0"/>
              </a:rPr>
              <a:t> </a:t>
            </a:r>
            <a:r>
              <a:rPr lang="es-BO" sz="2000" spc="105" dirty="0" smtClean="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de</a:t>
            </a:r>
            <a:r>
              <a:rPr lang="es-BO" sz="2000" spc="125" dirty="0" smtClean="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sus</a:t>
            </a:r>
            <a:r>
              <a:rPr lang="es-BO" sz="2000" spc="16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h</a:t>
            </a:r>
            <a:r>
              <a:rPr lang="es-BO" sz="2000" spc="-5" dirty="0">
                <a:solidFill>
                  <a:srgbClr val="002060"/>
                </a:solidFill>
                <a:latin typeface="Arial" panose="020B0604020202020204" pitchFamily="34" charset="0"/>
                <a:ea typeface="Arial" panose="020B0604020202020204" pitchFamily="34" charset="0"/>
              </a:rPr>
              <a:t>ab</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l</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dade</a:t>
            </a:r>
            <a:r>
              <a:rPr lang="es-BO" sz="2000" dirty="0">
                <a:solidFill>
                  <a:srgbClr val="002060"/>
                </a:solidFill>
                <a:latin typeface="Arial" panose="020B0604020202020204" pitchFamily="34" charset="0"/>
                <a:ea typeface="Arial" panose="020B0604020202020204" pitchFamily="34" charset="0"/>
              </a:rPr>
              <a:t>s</a:t>
            </a:r>
            <a:r>
              <a:rPr lang="es-BO" sz="2000" spc="8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a:t>
            </a:r>
            <a:r>
              <a:rPr lang="es-BO" sz="2000" spc="1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ón</a:t>
            </a:r>
            <a:r>
              <a:rPr lang="es-BO" sz="2000" dirty="0">
                <a:solidFill>
                  <a:srgbClr val="002060"/>
                </a:solidFill>
                <a:latin typeface="Arial" panose="020B0604020202020204" pitchFamily="34" charset="0"/>
                <a:ea typeface="Arial" panose="020B0604020202020204" pitchFamily="34" charset="0"/>
              </a:rPr>
              <a:t>, de</a:t>
            </a:r>
            <a:r>
              <a:rPr lang="es-BO" sz="2000" spc="1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su</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fu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ci</a:t>
            </a:r>
            <a:r>
              <a:rPr lang="es-BO" sz="2000" spc="-5" dirty="0">
                <a:solidFill>
                  <a:srgbClr val="002060"/>
                </a:solidFill>
                <a:latin typeface="Arial" panose="020B0604020202020204" pitchFamily="34" charset="0"/>
                <a:ea typeface="Arial" panose="020B0604020202020204" pitchFamily="34" charset="0"/>
              </a:rPr>
              <a:t>onam</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ent</a:t>
            </a:r>
            <a:r>
              <a:rPr lang="es-BO" sz="2000" dirty="0">
                <a:solidFill>
                  <a:srgbClr val="002060"/>
                </a:solidFill>
                <a:latin typeface="Arial" panose="020B0604020202020204" pitchFamily="34" charset="0"/>
                <a:ea typeface="Arial" panose="020B0604020202020204" pitchFamily="34" charset="0"/>
              </a:rPr>
              <a:t>o</a:t>
            </a:r>
            <a:r>
              <a:rPr lang="es-BO" sz="2000" spc="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ís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o y</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al</a:t>
            </a:r>
            <a:r>
              <a:rPr lang="es-BO" sz="2000" dirty="0">
                <a:solidFill>
                  <a:srgbClr val="002060"/>
                </a:solidFill>
                <a:latin typeface="Arial" panose="020B0604020202020204" pitchFamily="34" charset="0"/>
                <a:ea typeface="Arial" panose="020B0604020202020204" pitchFamily="34" charset="0"/>
              </a:rPr>
              <a:t>,</a:t>
            </a:r>
            <a:r>
              <a:rPr lang="es-BO" sz="2000" spc="1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1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s</a:t>
            </a:r>
            <a:r>
              <a:rPr lang="es-BO" sz="2000" spc="225" dirty="0">
                <a:solidFill>
                  <a:srgbClr val="002060"/>
                </a:solidFill>
                <a:latin typeface="Arial" panose="020B0604020202020204" pitchFamily="34" charset="0"/>
                <a:ea typeface="Arial" panose="020B0604020202020204" pitchFamily="34" charset="0"/>
              </a:rPr>
              <a:t> </a:t>
            </a:r>
            <a:r>
              <a:rPr lang="es-BO" sz="2000" spc="225" dirty="0" smtClean="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in</a:t>
            </a:r>
            <a:r>
              <a:rPr lang="es-BO" sz="2000" spc="-5" dirty="0" smtClean="0">
                <a:solidFill>
                  <a:srgbClr val="002060"/>
                </a:solidFill>
                <a:latin typeface="Arial" panose="020B0604020202020204" pitchFamily="34" charset="0"/>
                <a:ea typeface="Arial" panose="020B0604020202020204" pitchFamily="34" charset="0"/>
              </a:rPr>
              <a:t>f</a:t>
            </a:r>
            <a:r>
              <a:rPr lang="es-BO" sz="2000" dirty="0" smtClean="0">
                <a:solidFill>
                  <a:srgbClr val="002060"/>
                </a:solidFill>
                <a:latin typeface="Arial" panose="020B0604020202020204" pitchFamily="34" charset="0"/>
                <a:ea typeface="Arial" panose="020B0604020202020204" pitchFamily="34" charset="0"/>
              </a:rPr>
              <a:t>l</a:t>
            </a:r>
            <a:r>
              <a:rPr lang="es-BO" sz="2000" spc="-5" dirty="0" smtClean="0">
                <a:solidFill>
                  <a:srgbClr val="002060"/>
                </a:solidFill>
                <a:latin typeface="Arial" panose="020B0604020202020204" pitchFamily="34" charset="0"/>
                <a:ea typeface="Arial" panose="020B0604020202020204" pitchFamily="34" charset="0"/>
              </a:rPr>
              <a:t>uen</a:t>
            </a:r>
            <a:r>
              <a:rPr lang="es-BO" sz="2000" dirty="0" smtClean="0">
                <a:solidFill>
                  <a:srgbClr val="002060"/>
                </a:solidFill>
                <a:latin typeface="Arial" panose="020B0604020202020204" pitchFamily="34" charset="0"/>
                <a:ea typeface="Arial" panose="020B0604020202020204" pitchFamily="34" charset="0"/>
              </a:rPr>
              <a:t>ci</a:t>
            </a:r>
            <a:r>
              <a:rPr lang="es-BO" sz="2000" spc="-5"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5" dirty="0" smtClean="0">
                <a:solidFill>
                  <a:srgbClr val="002060"/>
                </a:solidFill>
                <a:latin typeface="Arial" panose="020B0604020202020204" pitchFamily="34" charset="0"/>
                <a:ea typeface="Arial" panose="020B0604020202020204" pitchFamily="34" charset="0"/>
              </a:rPr>
              <a:t>cu</a:t>
            </a:r>
            <a:r>
              <a:rPr lang="es-BO" sz="2000" dirty="0" smtClean="0">
                <a:solidFill>
                  <a:srgbClr val="002060"/>
                </a:solidFill>
                <a:latin typeface="Arial" panose="020B0604020202020204" pitchFamily="34" charset="0"/>
                <a:ea typeface="Arial" panose="020B0604020202020204" pitchFamily="34" charset="0"/>
              </a:rPr>
              <a:t>l</a:t>
            </a:r>
            <a:r>
              <a:rPr lang="es-BO" sz="2000" spc="-5" dirty="0" smtClean="0">
                <a:solidFill>
                  <a:srgbClr val="002060"/>
                </a:solidFill>
                <a:latin typeface="Arial" panose="020B0604020202020204" pitchFamily="34" charset="0"/>
                <a:ea typeface="Arial" panose="020B0604020202020204" pitchFamily="34" charset="0"/>
              </a:rPr>
              <a:t>tur</a:t>
            </a:r>
            <a:r>
              <a:rPr lang="es-BO" sz="2000" dirty="0" smtClean="0">
                <a:solidFill>
                  <a:srgbClr val="002060"/>
                </a:solidFill>
                <a:latin typeface="Arial" panose="020B0604020202020204" pitchFamily="34" charset="0"/>
                <a:ea typeface="Arial" panose="020B0604020202020204" pitchFamily="34" charset="0"/>
              </a:rPr>
              <a:t>al</a:t>
            </a:r>
            <a:r>
              <a:rPr lang="es-BO" sz="2000" spc="-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s</a:t>
            </a:r>
            <a:r>
              <a:rPr lang="es-BO" sz="2000" spc="6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a:t>
            </a:r>
            <a:r>
              <a:rPr lang="es-BO" sz="2000" spc="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un</a:t>
            </a:r>
            <a:r>
              <a:rPr lang="es-BO" sz="2000" spc="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rgo</a:t>
            </a:r>
            <a:r>
              <a:rPr lang="es-BO" sz="2000" spc="2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tc</a:t>
            </a:r>
            <a:r>
              <a:rPr lang="es-BO" sz="2000" dirty="0">
                <a:solidFill>
                  <a:srgbClr val="002060"/>
                </a:solidFill>
                <a:latin typeface="Arial" panose="020B0604020202020204" pitchFamily="34" charset="0"/>
                <a:ea typeface="Arial" panose="020B0604020202020204" pitchFamily="34" charset="0"/>
              </a:rPr>
              <a:t>é</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a:t>
            </a:r>
          </a:p>
          <a:p>
            <a:pPr marL="74930" marR="398145" indent="0" algn="just">
              <a:lnSpc>
                <a:spcPct val="104000"/>
              </a:lnSpc>
              <a:buNone/>
            </a:pPr>
            <a:endParaRPr lang="es-BO" sz="2000" dirty="0">
              <a:solidFill>
                <a:srgbClr val="002060"/>
              </a:solidFill>
              <a:latin typeface="Times New Roman" panose="02020603050405020304" pitchFamily="18" charset="0"/>
              <a:ea typeface="Times New Roman" panose="02020603050405020304" pitchFamily="18" charset="0"/>
            </a:endParaRPr>
          </a:p>
          <a:p>
            <a:pPr algn="just"/>
            <a:r>
              <a:rPr lang="es-BO" sz="2000" spc="-5" dirty="0">
                <a:solidFill>
                  <a:srgbClr val="002060"/>
                </a:solidFill>
                <a:latin typeface="Arial" panose="020B0604020202020204" pitchFamily="34" charset="0"/>
                <a:ea typeface="Arial" panose="020B0604020202020204" pitchFamily="34" charset="0"/>
              </a:rPr>
              <a:t>A  grandes  rasgos  podemos  decir  que   los   síntomas   de trastornos  mentales  en  las  personas  con  una  discapacidad intelectual </a:t>
            </a:r>
            <a:r>
              <a:rPr lang="es-BO" sz="2000" spc="-5" dirty="0" smtClean="0">
                <a:solidFill>
                  <a:srgbClr val="002060"/>
                </a:solidFill>
                <a:latin typeface="Arial" panose="020B0604020202020204" pitchFamily="34" charset="0"/>
                <a:ea typeface="Arial" panose="020B0604020202020204" pitchFamily="34" charset="0"/>
              </a:rPr>
              <a:t>y </a:t>
            </a:r>
            <a:r>
              <a:rPr lang="es-BO" sz="2000" spc="-5" dirty="0">
                <a:solidFill>
                  <a:srgbClr val="002060"/>
                </a:solidFill>
                <a:latin typeface="Arial" panose="020B0604020202020204" pitchFamily="34" charset="0"/>
                <a:ea typeface="Arial" panose="020B0604020202020204" pitchFamily="34" charset="0"/>
              </a:rPr>
              <a:t>que además  posean  capacidades de comunicación adecuadas, serán similares a los encontrados entre  las personas  sin discapacidad intelectual</a:t>
            </a:r>
            <a:r>
              <a:rPr lang="es-BO" spc="-5" dirty="0">
                <a:solidFill>
                  <a:srgbClr val="234D72"/>
                </a:solidFill>
                <a:latin typeface="Arial" panose="020B0604020202020204" pitchFamily="34" charset="0"/>
                <a:ea typeface="Arial" panose="020B0604020202020204" pitchFamily="34" charset="0"/>
              </a:rPr>
              <a:t>. </a:t>
            </a:r>
            <a:endParaRPr lang="es-BO" spc="-5" dirty="0" smtClean="0">
              <a:solidFill>
                <a:srgbClr val="234D72"/>
              </a:solidFill>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5707192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9938" y="848411"/>
            <a:ext cx="11528982" cy="5844619"/>
          </a:xfrm>
        </p:spPr>
        <p:txBody>
          <a:bodyPr>
            <a:normAutofit/>
          </a:bodyPr>
          <a:lstStyle/>
          <a:p>
            <a:endParaRPr lang="es-BO" spc="-5" dirty="0" smtClean="0">
              <a:solidFill>
                <a:srgbClr val="234D72"/>
              </a:solidFill>
              <a:latin typeface="Arial" panose="020B0604020202020204" pitchFamily="34" charset="0"/>
              <a:ea typeface="Arial" panose="020B0604020202020204" pitchFamily="34" charset="0"/>
            </a:endParaRPr>
          </a:p>
          <a:p>
            <a:pPr lvl="0" algn="just">
              <a:buClr>
                <a:srgbClr val="A53010"/>
              </a:buClr>
              <a:buFont typeface="Wingdings" panose="05000000000000000000" pitchFamily="2" charset="2"/>
              <a:buChar char="q"/>
            </a:pPr>
            <a:r>
              <a:rPr lang="es-BO" sz="2400" spc="-5" dirty="0">
                <a:solidFill>
                  <a:srgbClr val="002060"/>
                </a:solidFill>
                <a:latin typeface="Arial" panose="020B0604020202020204" pitchFamily="34" charset="0"/>
                <a:ea typeface="Arial" panose="020B0604020202020204" pitchFamily="34" charset="0"/>
              </a:rPr>
              <a:t>A medida  que aumente  el  grado  de  discapacidad  intelectual,  los  síntomas comenzarán  a  ser más  difusos   y  menos  elaborados,  por  lo general cambios  en el comportamiento (alteraciones del sueño, del  apetito,  del  estado  de  ánimo</a:t>
            </a:r>
            <a:r>
              <a:rPr lang="es-BO" spc="-5" dirty="0">
                <a:solidFill>
                  <a:srgbClr val="002060"/>
                </a:solidFill>
                <a:latin typeface="Arial" panose="020B0604020202020204" pitchFamily="34" charset="0"/>
                <a:ea typeface="Arial" panose="020B0604020202020204" pitchFamily="34" charset="0"/>
              </a:rPr>
              <a:t>). </a:t>
            </a:r>
          </a:p>
          <a:p>
            <a:pPr algn="just">
              <a:buFont typeface="Wingdings" panose="05000000000000000000" pitchFamily="2" charset="2"/>
              <a:buChar char="q"/>
            </a:pPr>
            <a:r>
              <a:rPr lang="es-BO" sz="2400" spc="-5" dirty="0" smtClean="0">
                <a:solidFill>
                  <a:srgbClr val="002060"/>
                </a:solidFill>
                <a:latin typeface="Arial" panose="020B0604020202020204" pitchFamily="34" charset="0"/>
                <a:ea typeface="Arial" panose="020B0604020202020204" pitchFamily="34" charset="0"/>
              </a:rPr>
              <a:t>A</a:t>
            </a:r>
            <a:r>
              <a:rPr lang="es-BO" sz="2400" dirty="0" smtClean="0">
                <a:solidFill>
                  <a:srgbClr val="002060"/>
                </a:solidFill>
                <a:latin typeface="Arial" panose="020B0604020202020204" pitchFamily="34" charset="0"/>
                <a:ea typeface="Arial" panose="020B0604020202020204" pitchFamily="34" charset="0"/>
              </a:rPr>
              <a:t>ñ</a:t>
            </a:r>
            <a:r>
              <a:rPr lang="es-BO" sz="2400" spc="-5" dirty="0" smtClean="0">
                <a:solidFill>
                  <a:srgbClr val="002060"/>
                </a:solidFill>
                <a:latin typeface="Arial" panose="020B0604020202020204" pitchFamily="34" charset="0"/>
                <a:ea typeface="Arial" panose="020B0604020202020204" pitchFamily="34" charset="0"/>
              </a:rPr>
              <a:t>ad</a:t>
            </a:r>
            <a:r>
              <a:rPr lang="es-BO" sz="2400" dirty="0" smtClean="0">
                <a:solidFill>
                  <a:srgbClr val="002060"/>
                </a:solidFill>
                <a:latin typeface="Arial" panose="020B0604020202020204" pitchFamily="34" charset="0"/>
                <a:ea typeface="Arial" panose="020B0604020202020204" pitchFamily="34" charset="0"/>
              </a:rPr>
              <a:t>ir</a:t>
            </a:r>
            <a:r>
              <a:rPr lang="es-BO" sz="2400" spc="270"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18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 </a:t>
            </a:r>
            <a:r>
              <a:rPr lang="es-BO" sz="2400" spc="1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ín</a:t>
            </a:r>
            <a:r>
              <a:rPr lang="es-BO" sz="2400" dirty="0">
                <a:solidFill>
                  <a:srgbClr val="002060"/>
                </a:solidFill>
                <a:latin typeface="Arial" panose="020B0604020202020204" pitchFamily="34" charset="0"/>
                <a:ea typeface="Arial" panose="020B0604020202020204" pitchFamily="34" charset="0"/>
              </a:rPr>
              <a:t>tom</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d</a:t>
            </a:r>
            <a:r>
              <a:rPr lang="es-BO" sz="2400" spc="-5" dirty="0">
                <a:solidFill>
                  <a:srgbClr val="002060"/>
                </a:solidFill>
                <a:latin typeface="Arial" panose="020B0604020202020204" pitchFamily="34" charset="0"/>
                <a:ea typeface="Arial" panose="020B0604020202020204" pitchFamily="34" charset="0"/>
              </a:rPr>
              <a:t>epend</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ent</a:t>
            </a:r>
            <a:r>
              <a:rPr lang="es-BO" sz="2400" dirty="0">
                <a:solidFill>
                  <a:srgbClr val="002060"/>
                </a:solidFill>
                <a:latin typeface="Arial" panose="020B0604020202020204" pitchFamily="34" charset="0"/>
                <a:ea typeface="Arial" panose="020B0604020202020204" pitchFamily="34" charset="0"/>
              </a:rPr>
              <a:t>es   </a:t>
            </a:r>
            <a:r>
              <a:rPr lang="es-BO" sz="2400" spc="-1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  </a:t>
            </a:r>
            <a:r>
              <a:rPr lang="es-BO" sz="2400" spc="1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esarro</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o  </a:t>
            </a:r>
            <a:r>
              <a:rPr lang="es-BO" sz="2400" spc="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cogn</a:t>
            </a:r>
            <a:r>
              <a:rPr lang="es-BO" sz="2400" dirty="0">
                <a:solidFill>
                  <a:srgbClr val="002060"/>
                </a:solidFill>
                <a:latin typeface="Arial" panose="020B0604020202020204" pitchFamily="34" charset="0"/>
                <a:ea typeface="Arial" panose="020B0604020202020204" pitchFamily="34" charset="0"/>
              </a:rPr>
              <a:t>it</a:t>
            </a:r>
            <a:r>
              <a:rPr lang="es-BO" sz="2400" spc="-5" dirty="0">
                <a:solidFill>
                  <a:srgbClr val="002060"/>
                </a:solidFill>
                <a:latin typeface="Arial" panose="020B0604020202020204" pitchFamily="34" charset="0"/>
                <a:ea typeface="Arial" panose="020B0604020202020204" pitchFamily="34" charset="0"/>
              </a:rPr>
              <a:t>iv</a:t>
            </a:r>
            <a:r>
              <a:rPr lang="es-BO" sz="2400" dirty="0">
                <a:solidFill>
                  <a:srgbClr val="002060"/>
                </a:solidFill>
                <a:latin typeface="Arial" panose="020B0604020202020204" pitchFamily="34" charset="0"/>
                <a:ea typeface="Arial" panose="020B0604020202020204" pitchFamily="34" charset="0"/>
              </a:rPr>
              <a:t>o  </a:t>
            </a:r>
            <a:r>
              <a:rPr lang="es-BO" sz="2400" spc="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ógicamen</a:t>
            </a:r>
            <a:r>
              <a:rPr lang="es-BO" sz="2400" dirty="0">
                <a:solidFill>
                  <a:srgbClr val="002060"/>
                </a:solidFill>
                <a:latin typeface="Arial" panose="020B0604020202020204" pitchFamily="34" charset="0"/>
                <a:ea typeface="Arial" panose="020B0604020202020204" pitchFamily="34" charset="0"/>
              </a:rPr>
              <a:t>te   </a:t>
            </a:r>
            <a:r>
              <a:rPr lang="es-BO" sz="2400" spc="-1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rá</a:t>
            </a:r>
            <a:r>
              <a:rPr lang="es-BO" sz="2400" dirty="0">
                <a:solidFill>
                  <a:srgbClr val="002060"/>
                </a:solidFill>
                <a:latin typeface="Arial" panose="020B0604020202020204" pitchFamily="34" charset="0"/>
                <a:ea typeface="Arial" panose="020B0604020202020204" pitchFamily="34" charset="0"/>
              </a:rPr>
              <a:t>n d</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aparec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a:t>
            </a:r>
            <a:r>
              <a:rPr lang="es-BO" sz="2400" spc="2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1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ed</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a </a:t>
            </a:r>
            <a:r>
              <a:rPr lang="es-BO" sz="2400" spc="1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6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22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per</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a:t>
            </a:r>
            <a:r>
              <a:rPr lang="es-BO" sz="2400" spc="2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prese</a:t>
            </a:r>
            <a:r>
              <a:rPr lang="es-BO" sz="2400" dirty="0">
                <a:solidFill>
                  <a:srgbClr val="002060"/>
                </a:solidFill>
                <a:latin typeface="Arial" panose="020B0604020202020204" pitchFamily="34" charset="0"/>
                <a:ea typeface="Arial" panose="020B0604020202020204" pitchFamily="34" charset="0"/>
              </a:rPr>
              <a:t>nte </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un</a:t>
            </a:r>
            <a:r>
              <a:rPr lang="es-BO" sz="2400" spc="2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a:t>
            </a:r>
            <a:r>
              <a:rPr lang="es-BO" sz="2400" spc="-5" dirty="0">
                <a:solidFill>
                  <a:srgbClr val="002060"/>
                </a:solidFill>
                <a:latin typeface="Arial" panose="020B0604020202020204" pitchFamily="34" charset="0"/>
                <a:ea typeface="Arial" panose="020B0604020202020204" pitchFamily="34" charset="0"/>
              </a:rPr>
              <a:t>yo</a:t>
            </a:r>
            <a:r>
              <a:rPr lang="es-BO" sz="2400" dirty="0">
                <a:solidFill>
                  <a:srgbClr val="002060"/>
                </a:solidFill>
                <a:latin typeface="Arial" panose="020B0604020202020204" pitchFamily="34" charset="0"/>
                <a:ea typeface="Arial" panose="020B0604020202020204" pitchFamily="34" charset="0"/>
              </a:rPr>
              <a:t>r g</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a:t>
            </a:r>
            <a:r>
              <a:rPr lang="es-BO" sz="2400" spc="2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 </a:t>
            </a:r>
            <a:r>
              <a:rPr lang="es-BO" sz="2400" spc="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di</a:t>
            </a:r>
            <a:r>
              <a:rPr lang="es-BO" sz="2400" spc="-5" dirty="0">
                <a:solidFill>
                  <a:srgbClr val="002060"/>
                </a:solidFill>
                <a:latin typeface="Arial" panose="020B0604020202020204" pitchFamily="34" charset="0"/>
                <a:ea typeface="Arial" panose="020B0604020202020204" pitchFamily="34" charset="0"/>
              </a:rPr>
              <a:t>scap</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a:t>
            </a:r>
            <a:r>
              <a:rPr lang="es-BO" sz="2400" spc="2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intel</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ua</a:t>
            </a:r>
            <a:r>
              <a:rPr lang="es-BO" sz="2400" dirty="0">
                <a:solidFill>
                  <a:srgbClr val="002060"/>
                </a:solidFill>
                <a:latin typeface="Arial" panose="020B0604020202020204" pitchFamily="34" charset="0"/>
                <a:ea typeface="Arial" panose="020B0604020202020204" pitchFamily="34" charset="0"/>
              </a:rPr>
              <a:t>l. </a:t>
            </a:r>
            <a:endParaRPr lang="es-BO" sz="2400" dirty="0" smtClean="0">
              <a:solidFill>
                <a:srgbClr val="002060"/>
              </a:solidFill>
              <a:latin typeface="Arial" panose="020B0604020202020204" pitchFamily="34" charset="0"/>
              <a:ea typeface="Arial" panose="020B0604020202020204" pitchFamily="34" charset="0"/>
            </a:endParaRPr>
          </a:p>
          <a:p>
            <a:pPr algn="just">
              <a:buFont typeface="Wingdings" panose="05000000000000000000" pitchFamily="2" charset="2"/>
              <a:buChar char="q"/>
            </a:pPr>
            <a:r>
              <a:rPr lang="es-BO" sz="2400" spc="-5" dirty="0" smtClean="0">
                <a:solidFill>
                  <a:srgbClr val="002060"/>
                </a:solidFill>
                <a:latin typeface="Arial" panose="020B0604020202020204" pitchFamily="34" charset="0"/>
                <a:ea typeface="Arial" panose="020B0604020202020204" pitchFamily="34" charset="0"/>
              </a:rPr>
              <a:t>U</a:t>
            </a:r>
            <a:r>
              <a:rPr lang="es-BO" sz="2400" dirty="0" smtClean="0">
                <a:solidFill>
                  <a:srgbClr val="002060"/>
                </a:solidFill>
                <a:latin typeface="Arial" panose="020B0604020202020204" pitchFamily="34" charset="0"/>
                <a:ea typeface="Arial" panose="020B0604020202020204" pitchFamily="34" charset="0"/>
              </a:rPr>
              <a:t>n</a:t>
            </a:r>
            <a:r>
              <a:rPr lang="es-BO" sz="2400" spc="230" dirty="0" smtClean="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j</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p</a:t>
            </a:r>
            <a:r>
              <a:rPr lang="es-BO" sz="2400" dirty="0">
                <a:solidFill>
                  <a:srgbClr val="002060"/>
                </a:solidFill>
                <a:latin typeface="Arial" panose="020B0604020202020204" pitchFamily="34" charset="0"/>
                <a:ea typeface="Arial" panose="020B0604020202020204" pitchFamily="34" charset="0"/>
              </a:rPr>
              <a:t>lo </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ro </a:t>
            </a:r>
            <a:r>
              <a:rPr lang="es-BO" sz="2400" spc="19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27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o </a:t>
            </a:r>
            <a:r>
              <a:rPr lang="es-BO" sz="2400" dirty="0" smtClean="0">
                <a:solidFill>
                  <a:srgbClr val="002060"/>
                </a:solidFill>
                <a:latin typeface="Arial" panose="020B0604020202020204" pitchFamily="34" charset="0"/>
                <a:ea typeface="Arial" panose="020B0604020202020204" pitchFamily="34" charset="0"/>
              </a:rPr>
              <a:t>últi</a:t>
            </a:r>
            <a:r>
              <a:rPr lang="es-BO" sz="2400" spc="-5" dirty="0" smtClean="0">
                <a:solidFill>
                  <a:srgbClr val="002060"/>
                </a:solidFill>
                <a:latin typeface="Arial" panose="020B0604020202020204" pitchFamily="34" charset="0"/>
                <a:ea typeface="Arial" panose="020B0604020202020204" pitchFamily="34" charset="0"/>
              </a:rPr>
              <a:t>m</a:t>
            </a:r>
            <a:r>
              <a:rPr lang="es-BO" sz="2400" dirty="0" smtClean="0">
                <a:solidFill>
                  <a:srgbClr val="002060"/>
                </a:solidFill>
                <a:latin typeface="Arial" panose="020B0604020202020204" pitchFamily="34" charset="0"/>
                <a:ea typeface="Arial" panose="020B0604020202020204" pitchFamily="34" charset="0"/>
              </a:rPr>
              <a:t>o,</a:t>
            </a:r>
            <a:r>
              <a:rPr lang="es-BO" sz="2400" spc="115" dirty="0" smtClean="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 </a:t>
            </a:r>
            <a:r>
              <a:rPr lang="es-BO" sz="2400" spc="12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 </a:t>
            </a:r>
            <a:r>
              <a:rPr lang="es-BO" sz="2400" spc="14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im</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to </a:t>
            </a:r>
            <a:r>
              <a:rPr lang="es-BO" sz="2400" spc="11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1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cu</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pa</a:t>
            </a:r>
            <a:r>
              <a:rPr lang="es-BO" sz="2400" dirty="0">
                <a:solidFill>
                  <a:srgbClr val="002060"/>
                </a:solidFill>
                <a:latin typeface="Arial" panose="020B0604020202020204" pitchFamily="34" charset="0"/>
                <a:ea typeface="Arial" panose="020B0604020202020204" pitchFamily="34" charset="0"/>
              </a:rPr>
              <a:t>,  </a:t>
            </a:r>
            <a:r>
              <a:rPr lang="es-BO" sz="2400" spc="-1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síntoma </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recuen</a:t>
            </a:r>
            <a:r>
              <a:rPr lang="es-BO" sz="2400" dirty="0">
                <a:solidFill>
                  <a:srgbClr val="002060"/>
                </a:solidFill>
                <a:latin typeface="Arial" panose="020B0604020202020204" pitchFamily="34" charset="0"/>
                <a:ea typeface="Arial" panose="020B0604020202020204" pitchFamily="34" charset="0"/>
              </a:rPr>
              <a:t>tem</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te </a:t>
            </a:r>
            <a:r>
              <a:rPr lang="es-BO" sz="2400" spc="-5" dirty="0">
                <a:solidFill>
                  <a:srgbClr val="002060"/>
                </a:solidFill>
                <a:latin typeface="Arial" panose="020B0604020202020204" pitchFamily="34" charset="0"/>
                <a:ea typeface="Arial" panose="020B0604020202020204" pitchFamily="34" charset="0"/>
              </a:rPr>
              <a:t>encont</a:t>
            </a:r>
            <a:r>
              <a:rPr lang="es-BO" sz="2400" dirty="0">
                <a:solidFill>
                  <a:srgbClr val="002060"/>
                </a:solidFill>
                <a:latin typeface="Arial" panose="020B0604020202020204" pitchFamily="34" charset="0"/>
                <a:ea typeface="Arial" panose="020B0604020202020204" pitchFamily="34" charset="0"/>
              </a:rPr>
              <a:t>ra</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a:t>
            </a:r>
            <a:r>
              <a:rPr lang="es-BO" sz="2400" spc="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1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st</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no</a:t>
            </a:r>
            <a:r>
              <a:rPr lang="es-BO" sz="2400" dirty="0">
                <a:solidFill>
                  <a:srgbClr val="002060"/>
                </a:solidFill>
                <a:latin typeface="Arial" panose="020B0604020202020204" pitchFamily="34" charset="0"/>
                <a:ea typeface="Arial" panose="020B0604020202020204" pitchFamily="34" charset="0"/>
              </a:rPr>
              <a:t>s</a:t>
            </a:r>
            <a:r>
              <a:rPr lang="es-BO" sz="2400" spc="3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a:t>
            </a:r>
            <a:r>
              <a:rPr lang="es-BO" sz="2400" spc="10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o</a:t>
            </a:r>
            <a:r>
              <a:rPr lang="es-BO" sz="2400" spc="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án</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mo</a:t>
            </a:r>
            <a:r>
              <a:rPr lang="es-BO" sz="2400" dirty="0">
                <a:solidFill>
                  <a:srgbClr val="002060"/>
                </a:solidFill>
                <a:latin typeface="Arial" panose="020B0604020202020204" pitchFamily="34" charset="0"/>
                <a:ea typeface="Arial" panose="020B0604020202020204" pitchFamily="34" charset="0"/>
              </a:rPr>
              <a:t>.</a:t>
            </a:r>
            <a:r>
              <a:rPr lang="es-BO" sz="2400" spc="8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in</a:t>
            </a:r>
            <a:r>
              <a:rPr lang="es-BO" sz="2400" spc="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em</a:t>
            </a:r>
            <a:r>
              <a:rPr lang="es-BO" sz="2400" spc="-5" dirty="0">
                <a:solidFill>
                  <a:srgbClr val="002060"/>
                </a:solidFill>
                <a:latin typeface="Arial" panose="020B0604020202020204" pitchFamily="34" charset="0"/>
                <a:ea typeface="Arial" panose="020B0604020202020204" pitchFamily="34" charset="0"/>
              </a:rPr>
              <a:t>bar</a:t>
            </a:r>
            <a:r>
              <a:rPr lang="es-BO" sz="2400" dirty="0">
                <a:solidFill>
                  <a:srgbClr val="002060"/>
                </a:solidFill>
                <a:latin typeface="Arial" panose="020B0604020202020204" pitchFamily="34" charset="0"/>
                <a:ea typeface="Arial" panose="020B0604020202020204" pitchFamily="34" charset="0"/>
              </a:rPr>
              <a:t>g</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 si</a:t>
            </a:r>
            <a:r>
              <a:rPr lang="es-BO" sz="2400" spc="10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nten</a:t>
            </a:r>
            <a:r>
              <a:rPr lang="es-BO" sz="2400" spc="-5" dirty="0">
                <a:solidFill>
                  <a:srgbClr val="002060"/>
                </a:solidFill>
                <a:latin typeface="Arial" panose="020B0604020202020204" pitchFamily="34" charset="0"/>
                <a:ea typeface="Arial" panose="020B0604020202020204" pitchFamily="34" charset="0"/>
              </a:rPr>
              <a:t>de</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1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a:t>
            </a:r>
            <a:r>
              <a:rPr lang="es-BO" sz="2400" spc="1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cu</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p</a:t>
            </a:r>
            <a:r>
              <a:rPr lang="es-BO" sz="2400" dirty="0">
                <a:solidFill>
                  <a:srgbClr val="002060"/>
                </a:solidFill>
                <a:latin typeface="Arial" panose="020B0604020202020204" pitchFamily="34" charset="0"/>
                <a:ea typeface="Arial" panose="020B0604020202020204" pitchFamily="34" charset="0"/>
              </a:rPr>
              <a:t>a </a:t>
            </a:r>
            <a:r>
              <a:rPr lang="es-BO" sz="2400" spc="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1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un</a:t>
            </a:r>
            <a:r>
              <a:rPr lang="es-BO" sz="2400" spc="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im</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nto</a:t>
            </a:r>
            <a:r>
              <a:rPr lang="es-BO" sz="2400" spc="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a:t>
            </a:r>
            <a:r>
              <a:rPr lang="es-BO" sz="2400" spc="1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apar</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e</a:t>
            </a:r>
            <a:r>
              <a:rPr lang="es-BO" sz="2400" spc="8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po</a:t>
            </a:r>
            <a:r>
              <a:rPr lang="es-BO" sz="2400" dirty="0">
                <a:solidFill>
                  <a:srgbClr val="002060"/>
                </a:solidFill>
                <a:latin typeface="Arial" panose="020B0604020202020204" pitchFamily="34" charset="0"/>
                <a:ea typeface="Arial" panose="020B0604020202020204" pitchFamily="34" charset="0"/>
              </a:rPr>
              <a:t>r su</a:t>
            </a:r>
            <a:r>
              <a:rPr lang="es-BO" sz="2400" spc="2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comp</a:t>
            </a:r>
            <a:r>
              <a:rPr lang="es-BO" sz="2400" dirty="0">
                <a:solidFill>
                  <a:srgbClr val="002060"/>
                </a:solidFill>
                <a:latin typeface="Arial" panose="020B0604020202020204" pitchFamily="34" charset="0"/>
                <a:ea typeface="Arial" panose="020B0604020202020204" pitchFamily="34" charset="0"/>
              </a:rPr>
              <a:t>l</a:t>
            </a:r>
            <a:r>
              <a:rPr lang="es-BO" sz="2400" spc="-30"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ji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 </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2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a:t>
            </a:r>
            <a:r>
              <a:rPr lang="es-BO" sz="2400" spc="-5"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a</a:t>
            </a:r>
            <a:r>
              <a:rPr lang="es-BO" sz="2400" spc="27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eda</a:t>
            </a:r>
            <a:r>
              <a:rPr lang="es-BO" sz="2400" dirty="0">
                <a:solidFill>
                  <a:srgbClr val="002060"/>
                </a:solidFill>
                <a:latin typeface="Arial" panose="020B0604020202020204" pitchFamily="34" charset="0"/>
                <a:ea typeface="Arial" panose="020B0604020202020204" pitchFamily="34" charset="0"/>
              </a:rPr>
              <a:t>d </a:t>
            </a:r>
            <a:r>
              <a:rPr lang="es-BO" sz="2400" spc="1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c</a:t>
            </a:r>
            <a:r>
              <a:rPr lang="es-BO" sz="2400" spc="-5" dirty="0">
                <a:solidFill>
                  <a:srgbClr val="002060"/>
                </a:solidFill>
                <a:latin typeface="Arial" panose="020B0604020202020204" pitchFamily="34" charset="0"/>
                <a:ea typeface="Arial" panose="020B0604020202020204" pitchFamily="34" charset="0"/>
              </a:rPr>
              <a:t>ogn</a:t>
            </a:r>
            <a:r>
              <a:rPr lang="es-BO" sz="2400" dirty="0">
                <a:solidFill>
                  <a:srgbClr val="002060"/>
                </a:solidFill>
                <a:latin typeface="Arial" panose="020B0604020202020204" pitchFamily="34" charset="0"/>
                <a:ea typeface="Arial" panose="020B0604020202020204" pitchFamily="34" charset="0"/>
              </a:rPr>
              <a:t>it</a:t>
            </a:r>
            <a:r>
              <a:rPr lang="es-BO" sz="2400" spc="-5" dirty="0">
                <a:solidFill>
                  <a:srgbClr val="002060"/>
                </a:solidFill>
                <a:latin typeface="Arial" panose="020B0604020202020204" pitchFamily="34" charset="0"/>
                <a:ea typeface="Arial" panose="020B0604020202020204" pitchFamily="34" charset="0"/>
              </a:rPr>
              <a:t>iv</a:t>
            </a:r>
            <a:r>
              <a:rPr lang="es-BO" sz="2400" dirty="0">
                <a:solidFill>
                  <a:srgbClr val="002060"/>
                </a:solidFill>
                <a:latin typeface="Arial" panose="020B0604020202020204" pitchFamily="34" charset="0"/>
                <a:ea typeface="Arial" panose="020B0604020202020204" pitchFamily="34" charset="0"/>
              </a:rPr>
              <a:t>a</a:t>
            </a:r>
            <a:r>
              <a:rPr lang="es-BO" sz="2400" spc="26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2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si</a:t>
            </a:r>
            <a:r>
              <a:rPr lang="es-BO" sz="2400" spc="-5" dirty="0">
                <a:solidFill>
                  <a:srgbClr val="002060"/>
                </a:solidFill>
                <a:latin typeface="Arial" panose="020B0604020202020204" pitchFamily="34" charset="0"/>
                <a:ea typeface="Arial" panose="020B0604020202020204" pitchFamily="34" charset="0"/>
              </a:rPr>
              <a:t>et</a:t>
            </a:r>
            <a:r>
              <a:rPr lang="es-BO" sz="2400" dirty="0">
                <a:solidFill>
                  <a:srgbClr val="002060"/>
                </a:solidFill>
                <a:latin typeface="Arial" panose="020B0604020202020204" pitchFamily="34" charset="0"/>
                <a:ea typeface="Arial" panose="020B0604020202020204" pitchFamily="34" charset="0"/>
              </a:rPr>
              <a:t>e </a:t>
            </a:r>
            <a:r>
              <a:rPr lang="es-BO" sz="2400" spc="-2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ñ</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  </a:t>
            </a:r>
            <a:r>
              <a:rPr lang="es-BO" sz="2400" spc="-5" dirty="0">
                <a:solidFill>
                  <a:srgbClr val="002060"/>
                </a:solidFill>
                <a:latin typeface="Arial" panose="020B0604020202020204" pitchFamily="34" charset="0"/>
                <a:ea typeface="Arial" panose="020B0604020202020204" pitchFamily="34" charset="0"/>
              </a:rPr>
              <a:t>aque</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la</a:t>
            </a:r>
            <a:r>
              <a:rPr lang="es-BO" sz="2400" dirty="0">
                <a:solidFill>
                  <a:srgbClr val="002060"/>
                </a:solidFill>
                <a:latin typeface="Arial" panose="020B0604020202020204" pitchFamily="34" charset="0"/>
                <a:ea typeface="Arial" panose="020B0604020202020204" pitchFamily="34" charset="0"/>
              </a:rPr>
              <a:t>s p</a:t>
            </a:r>
            <a:r>
              <a:rPr lang="es-BO" sz="2400" spc="-5" dirty="0">
                <a:solidFill>
                  <a:srgbClr val="002060"/>
                </a:solidFill>
                <a:latin typeface="Arial" panose="020B0604020202020204" pitchFamily="34" charset="0"/>
                <a:ea typeface="Arial" panose="020B0604020202020204" pitchFamily="34" charset="0"/>
              </a:rPr>
              <a:t>er</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ona</a:t>
            </a:r>
            <a:r>
              <a:rPr lang="es-BO" sz="2400" dirty="0">
                <a:solidFill>
                  <a:srgbClr val="002060"/>
                </a:solidFill>
                <a:latin typeface="Arial" panose="020B0604020202020204" pitchFamily="34" charset="0"/>
                <a:ea typeface="Arial" panose="020B0604020202020204" pitchFamily="34" charset="0"/>
              </a:rPr>
              <a:t>s </a:t>
            </a:r>
            <a:r>
              <a:rPr lang="es-BO" sz="2400" spc="2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1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  </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aya</a:t>
            </a:r>
            <a:r>
              <a:rPr lang="es-BO" sz="2400" dirty="0">
                <a:solidFill>
                  <a:srgbClr val="002060"/>
                </a:solidFill>
                <a:latin typeface="Arial" panose="020B0604020202020204" pitchFamily="34" charset="0"/>
                <a:ea typeface="Arial" panose="020B0604020202020204" pitchFamily="34" charset="0"/>
              </a:rPr>
              <a:t>n  </a:t>
            </a:r>
            <a:r>
              <a:rPr lang="es-BO" sz="2400" spc="2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alcanzad</a:t>
            </a:r>
            <a:r>
              <a:rPr lang="es-BO" sz="2400" dirty="0">
                <a:solidFill>
                  <a:srgbClr val="002060"/>
                </a:solidFill>
                <a:latin typeface="Arial" panose="020B0604020202020204" pitchFamily="34" charset="0"/>
                <a:ea typeface="Arial" panose="020B0604020202020204" pitchFamily="34" charset="0"/>
              </a:rPr>
              <a:t>o </a:t>
            </a:r>
            <a:r>
              <a:rPr lang="es-BO" sz="2400" spc="6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ch</a:t>
            </a:r>
            <a:r>
              <a:rPr lang="es-BO" sz="2400" dirty="0">
                <a:solidFill>
                  <a:srgbClr val="002060"/>
                </a:solidFill>
                <a:latin typeface="Arial" panose="020B0604020202020204" pitchFamily="34" charset="0"/>
                <a:ea typeface="Arial" panose="020B0604020202020204" pitchFamily="34" charset="0"/>
              </a:rPr>
              <a:t>o </a:t>
            </a:r>
            <a:r>
              <a:rPr lang="es-BO" sz="2400" spc="1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esar</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o </a:t>
            </a:r>
            <a:r>
              <a:rPr lang="es-BO" sz="2400" spc="2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 m</a:t>
            </a:r>
            <a:r>
              <a:rPr lang="es-BO" sz="2400" spc="-5" dirty="0">
                <a:solidFill>
                  <a:srgbClr val="002060"/>
                </a:solidFill>
                <a:latin typeface="Arial" panose="020B0604020202020204" pitchFamily="34" charset="0"/>
                <a:ea typeface="Arial" panose="020B0604020202020204" pitchFamily="34" charset="0"/>
              </a:rPr>
              <a:t>an</a:t>
            </a:r>
            <a:r>
              <a:rPr lang="es-BO" sz="2400" dirty="0">
                <a:solidFill>
                  <a:srgbClr val="002060"/>
                </a:solidFill>
                <a:latin typeface="Arial" panose="020B0604020202020204" pitchFamily="34" charset="0"/>
                <a:ea typeface="Arial" panose="020B0604020202020204" pitchFamily="34" charset="0"/>
              </a:rPr>
              <a:t>i</a:t>
            </a:r>
            <a:r>
              <a:rPr lang="es-BO" sz="2400" spc="-25"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tará</a:t>
            </a:r>
            <a:r>
              <a:rPr lang="es-BO" sz="2400" dirty="0">
                <a:solidFill>
                  <a:srgbClr val="002060"/>
                </a:solidFill>
                <a:latin typeface="Arial" panose="020B0604020202020204" pitchFamily="34" charset="0"/>
                <a:ea typeface="Arial" panose="020B0604020202020204" pitchFamily="34" charset="0"/>
              </a:rPr>
              <a:t>n </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im</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tos </a:t>
            </a:r>
            <a:r>
              <a:rPr lang="es-BO" sz="2400" spc="-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27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cu</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pa</a:t>
            </a:r>
            <a:r>
              <a:rPr lang="es-BO" sz="2400" dirty="0">
                <a:solidFill>
                  <a:srgbClr val="002060"/>
                </a:solidFill>
                <a:latin typeface="Arial" panose="020B0604020202020204" pitchFamily="34" charset="0"/>
                <a:ea typeface="Arial" panose="020B0604020202020204" pitchFamily="34" charset="0"/>
              </a:rPr>
              <a:t>. </a:t>
            </a:r>
            <a:endParaRPr lang="es-BO" sz="2400" dirty="0">
              <a:solidFill>
                <a:srgbClr val="002060"/>
              </a:solidFill>
            </a:endParaRPr>
          </a:p>
        </p:txBody>
      </p:sp>
    </p:spTree>
    <p:extLst>
      <p:ext uri="{BB962C8B-B14F-4D97-AF65-F5344CB8AC3E}">
        <p14:creationId xmlns:p14="http://schemas.microsoft.com/office/powerpoint/2010/main" val="15747867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CuadroTexto 3"/>
          <p:cNvSpPr txBox="1"/>
          <p:nvPr/>
        </p:nvSpPr>
        <p:spPr>
          <a:xfrm>
            <a:off x="819150" y="352425"/>
            <a:ext cx="10370467" cy="6001643"/>
          </a:xfrm>
          <a:prstGeom prst="rect">
            <a:avLst/>
          </a:prstGeom>
          <a:noFill/>
        </p:spPr>
        <p:txBody>
          <a:bodyPr wrap="square" rtlCol="0">
            <a:spAutoFit/>
          </a:bodyPr>
          <a:lstStyle/>
          <a:p>
            <a:pPr marL="285750" indent="-285750" algn="just">
              <a:buFont typeface="Arial" panose="020B0604020202020204" pitchFamily="34" charset="0"/>
              <a:buChar char="•"/>
            </a:pPr>
            <a:r>
              <a:rPr lang="es-BO" sz="2400" dirty="0">
                <a:solidFill>
                  <a:srgbClr val="002060"/>
                </a:solidFill>
              </a:rPr>
              <a:t>La  aparición   de  enfermedades   mentales en   personas    con   discapacidad    intelectual obedece  a  un  complejo   conjunto   de   causas biológicas,  psicológicas y sociales</a:t>
            </a:r>
            <a:r>
              <a:rPr lang="es-BO" sz="2400" dirty="0" smtClean="0">
                <a:solidFill>
                  <a:srgbClr val="002060"/>
                </a:solidFill>
              </a:rPr>
              <a:t>.</a:t>
            </a:r>
          </a:p>
          <a:p>
            <a:pPr marL="285750" indent="-285750" algn="just">
              <a:buFont typeface="Arial" panose="020B0604020202020204" pitchFamily="34" charset="0"/>
              <a:buChar char="•"/>
            </a:pPr>
            <a:endParaRPr lang="es-BO" sz="2400" dirty="0" smtClean="0">
              <a:solidFill>
                <a:srgbClr val="002060"/>
              </a:solidFill>
            </a:endParaRPr>
          </a:p>
          <a:p>
            <a:pPr marL="285750" lvl="0" indent="-285750" algn="just">
              <a:buFont typeface="Arial" panose="020B0604020202020204" pitchFamily="34" charset="0"/>
              <a:buChar char="•"/>
            </a:pPr>
            <a:r>
              <a:rPr lang="es-BO" sz="2400" dirty="0">
                <a:solidFill>
                  <a:srgbClr val="002060"/>
                </a:solidFill>
              </a:rPr>
              <a:t>Al ser más vulnerables en esos tres aspectos, las  personas con  discapacidad intelectual pueden padecer  más  enfermedades  mentales que  las  personas  sin  discapacidad</a:t>
            </a:r>
            <a:r>
              <a:rPr lang="es-BO" sz="2400" dirty="0" smtClean="0">
                <a:solidFill>
                  <a:srgbClr val="002060"/>
                </a:solidFill>
              </a:rPr>
              <a:t>.</a:t>
            </a:r>
          </a:p>
          <a:p>
            <a:pPr marL="285750" lvl="0" indent="-285750" algn="just">
              <a:buFont typeface="Arial" panose="020B0604020202020204" pitchFamily="34" charset="0"/>
              <a:buChar char="•"/>
            </a:pPr>
            <a:endParaRPr lang="es-BO" sz="2400" dirty="0">
              <a:solidFill>
                <a:srgbClr val="002060"/>
              </a:solidFill>
            </a:endParaRPr>
          </a:p>
          <a:p>
            <a:pPr marL="285750" lvl="0" indent="-285750" algn="just">
              <a:buFont typeface="Arial" panose="020B0604020202020204" pitchFamily="34" charset="0"/>
              <a:buChar char="•"/>
            </a:pPr>
            <a:r>
              <a:rPr lang="es-BO" sz="2400" dirty="0">
                <a:solidFill>
                  <a:srgbClr val="002060"/>
                </a:solidFill>
              </a:rPr>
              <a:t>Sin embargo, </a:t>
            </a:r>
            <a:r>
              <a:rPr lang="es-BO" sz="2400" dirty="0" smtClean="0">
                <a:solidFill>
                  <a:srgbClr val="002060"/>
                </a:solidFill>
              </a:rPr>
              <a:t>estas enfermedades pasan </a:t>
            </a:r>
            <a:r>
              <a:rPr lang="es-BO" sz="2400" dirty="0">
                <a:solidFill>
                  <a:srgbClr val="002060"/>
                </a:solidFill>
              </a:rPr>
              <a:t>más desapercibidas </a:t>
            </a:r>
            <a:r>
              <a:rPr lang="es-BO" sz="2400" dirty="0" smtClean="0">
                <a:solidFill>
                  <a:srgbClr val="002060"/>
                </a:solidFill>
              </a:rPr>
              <a:t>También   </a:t>
            </a:r>
            <a:r>
              <a:rPr lang="es-BO" sz="2400" dirty="0">
                <a:solidFill>
                  <a:srgbClr val="002060"/>
                </a:solidFill>
              </a:rPr>
              <a:t>se </a:t>
            </a:r>
            <a:r>
              <a:rPr lang="es-BO" sz="2400" dirty="0" smtClean="0">
                <a:solidFill>
                  <a:srgbClr val="002060"/>
                </a:solidFill>
              </a:rPr>
              <a:t> </a:t>
            </a:r>
            <a:r>
              <a:rPr lang="es-BO" sz="2400" dirty="0">
                <a:solidFill>
                  <a:srgbClr val="002060"/>
                </a:solidFill>
              </a:rPr>
              <a:t>manifiestan   en   ocasiones   de manera distinta y por lo tanto 	 están más desatendidas en las  personas con  discapacidad intelectual. </a:t>
            </a:r>
            <a:endParaRPr lang="es-BO" sz="2400" dirty="0" smtClean="0">
              <a:solidFill>
                <a:srgbClr val="002060"/>
              </a:solidFill>
            </a:endParaRPr>
          </a:p>
          <a:p>
            <a:pPr marL="285750" lvl="0" indent="-285750" algn="just">
              <a:buFont typeface="Arial" panose="020B0604020202020204" pitchFamily="34" charset="0"/>
              <a:buChar char="•"/>
            </a:pPr>
            <a:endParaRPr lang="es-BO" sz="2400" dirty="0">
              <a:solidFill>
                <a:srgbClr val="002060"/>
              </a:solidFill>
            </a:endParaRPr>
          </a:p>
          <a:p>
            <a:pPr marL="285750" indent="-285750" algn="just">
              <a:buFont typeface="Arial" panose="020B0604020202020204" pitchFamily="34" charset="0"/>
              <a:buChar char="•"/>
            </a:pPr>
            <a:r>
              <a:rPr lang="es-BO" sz="2400" dirty="0">
                <a:solidFill>
                  <a:srgbClr val="002060"/>
                </a:solidFill>
              </a:rPr>
              <a:t>Con </a:t>
            </a:r>
            <a:r>
              <a:rPr lang="es-BO" sz="2400" dirty="0" smtClean="0">
                <a:solidFill>
                  <a:srgbClr val="002060"/>
                </a:solidFill>
              </a:rPr>
              <a:t>todo</a:t>
            </a:r>
            <a:r>
              <a:rPr lang="es-BO" sz="2400" dirty="0">
                <a:solidFill>
                  <a:srgbClr val="002060"/>
                </a:solidFill>
              </a:rPr>
              <a:t>, </a:t>
            </a:r>
            <a:r>
              <a:rPr lang="es-BO" sz="2400" dirty="0" smtClean="0">
                <a:solidFill>
                  <a:srgbClr val="002060"/>
                </a:solidFill>
              </a:rPr>
              <a:t>es  posible  diagnosticar  la </a:t>
            </a:r>
            <a:r>
              <a:rPr lang="es-BO" sz="2400" dirty="0">
                <a:solidFill>
                  <a:srgbClr val="002060"/>
                </a:solidFill>
              </a:rPr>
              <a:t>enfermedad  mental  que </a:t>
            </a:r>
            <a:r>
              <a:rPr lang="es-BO" sz="2400" dirty="0" smtClean="0">
                <a:solidFill>
                  <a:srgbClr val="002060"/>
                </a:solidFill>
              </a:rPr>
              <a:t>padece  </a:t>
            </a:r>
            <a:r>
              <a:rPr lang="es-BO" sz="2400" dirty="0">
                <a:solidFill>
                  <a:srgbClr val="002060"/>
                </a:solidFill>
              </a:rPr>
              <a:t>una  </a:t>
            </a:r>
            <a:r>
              <a:rPr lang="es-BO" sz="2400" dirty="0" smtClean="0">
                <a:solidFill>
                  <a:srgbClr val="002060"/>
                </a:solidFill>
              </a:rPr>
              <a:t>persona con discapacidad </a:t>
            </a:r>
            <a:r>
              <a:rPr lang="es-BO" sz="2400" dirty="0">
                <a:solidFill>
                  <a:srgbClr val="002060"/>
                </a:solidFill>
              </a:rPr>
              <a:t>intelectual y aplicar el correspondiente  tratamiento</a:t>
            </a:r>
          </a:p>
        </p:txBody>
      </p:sp>
    </p:spTree>
    <p:extLst>
      <p:ext uri="{BB962C8B-B14F-4D97-AF65-F5344CB8AC3E}">
        <p14:creationId xmlns:p14="http://schemas.microsoft.com/office/powerpoint/2010/main" val="16624208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548641" y="624110"/>
            <a:ext cx="10955972" cy="4974050"/>
          </a:xfrm>
        </p:spPr>
        <p:txBody>
          <a:bodyPr/>
          <a:lstStyle/>
          <a:p>
            <a:pPr algn="ctr"/>
            <a:r>
              <a:rPr lang="es-BO" spc="10" dirty="0" smtClean="0">
                <a:solidFill>
                  <a:srgbClr val="214B72"/>
                </a:solidFill>
                <a:latin typeface="Arial" panose="020B0604020202020204" pitchFamily="34" charset="0"/>
                <a:ea typeface="Arial" panose="020B0604020202020204" pitchFamily="34" charset="0"/>
              </a:rPr>
              <a:t/>
            </a:r>
            <a:br>
              <a:rPr lang="es-BO" spc="10" dirty="0" smtClean="0">
                <a:solidFill>
                  <a:srgbClr val="214B72"/>
                </a:solidFill>
                <a:latin typeface="Arial" panose="020B0604020202020204" pitchFamily="34" charset="0"/>
                <a:ea typeface="Arial" panose="020B0604020202020204" pitchFamily="34" charset="0"/>
              </a:rPr>
            </a:br>
            <a:r>
              <a:rPr lang="es-BO" spc="10" dirty="0">
                <a:solidFill>
                  <a:srgbClr val="214B72"/>
                </a:solidFill>
                <a:latin typeface="Arial" panose="020B0604020202020204" pitchFamily="34" charset="0"/>
                <a:ea typeface="Arial" panose="020B0604020202020204" pitchFamily="34" charset="0"/>
              </a:rPr>
              <a:t/>
            </a:r>
            <a:br>
              <a:rPr lang="es-BO" spc="10" dirty="0">
                <a:solidFill>
                  <a:srgbClr val="214B72"/>
                </a:solidFill>
                <a:latin typeface="Arial" panose="020B0604020202020204" pitchFamily="34" charset="0"/>
                <a:ea typeface="Arial" panose="020B0604020202020204" pitchFamily="34" charset="0"/>
              </a:rPr>
            </a:br>
            <a:r>
              <a:rPr lang="es-BO" spc="10" dirty="0" smtClean="0">
                <a:solidFill>
                  <a:srgbClr val="214B72"/>
                </a:solidFill>
                <a:latin typeface="Arial" panose="020B0604020202020204" pitchFamily="34" charset="0"/>
                <a:ea typeface="Arial" panose="020B0604020202020204" pitchFamily="34" charset="0"/>
              </a:rPr>
              <a:t/>
            </a:r>
            <a:br>
              <a:rPr lang="es-BO" spc="10" dirty="0" smtClean="0">
                <a:solidFill>
                  <a:srgbClr val="214B72"/>
                </a:solidFill>
                <a:latin typeface="Arial" panose="020B0604020202020204" pitchFamily="34" charset="0"/>
                <a:ea typeface="Arial" panose="020B0604020202020204" pitchFamily="34" charset="0"/>
              </a:rPr>
            </a:br>
            <a:r>
              <a:rPr lang="es-BO" spc="10" dirty="0">
                <a:solidFill>
                  <a:srgbClr val="214B72"/>
                </a:solidFill>
                <a:latin typeface="Arial" panose="020B0604020202020204" pitchFamily="34" charset="0"/>
                <a:ea typeface="Arial" panose="020B0604020202020204" pitchFamily="34" charset="0"/>
              </a:rPr>
              <a:t/>
            </a:r>
            <a:br>
              <a:rPr lang="es-BO" spc="10" dirty="0">
                <a:solidFill>
                  <a:srgbClr val="214B72"/>
                </a:solidFill>
                <a:latin typeface="Arial" panose="020B0604020202020204" pitchFamily="34" charset="0"/>
                <a:ea typeface="Arial" panose="020B0604020202020204" pitchFamily="34" charset="0"/>
              </a:rPr>
            </a:br>
            <a:r>
              <a:rPr lang="es-BO" spc="10" dirty="0" smtClean="0">
                <a:solidFill>
                  <a:schemeClr val="tx1"/>
                </a:solidFill>
                <a:latin typeface="Arial" panose="020B0604020202020204" pitchFamily="34" charset="0"/>
                <a:ea typeface="Arial" panose="020B0604020202020204" pitchFamily="34" charset="0"/>
              </a:rPr>
              <a:t>¿</a:t>
            </a:r>
            <a:r>
              <a:rPr lang="es-BO" b="1" spc="10" dirty="0" smtClean="0">
                <a:solidFill>
                  <a:schemeClr val="tx1"/>
                </a:solidFill>
                <a:latin typeface="Arial" panose="020B0604020202020204" pitchFamily="34" charset="0"/>
                <a:ea typeface="Arial" panose="020B0604020202020204" pitchFamily="34" charset="0"/>
              </a:rPr>
              <a:t>A QUE  </a:t>
            </a:r>
            <a:r>
              <a:rPr lang="es-BO" b="1" spc="35" dirty="0" smtClean="0">
                <a:solidFill>
                  <a:schemeClr val="tx1"/>
                </a:solidFill>
                <a:latin typeface="Arial" panose="020B0604020202020204" pitchFamily="34" charset="0"/>
                <a:ea typeface="Arial" panose="020B0604020202020204" pitchFamily="34" charset="0"/>
              </a:rPr>
              <a:t>E</a:t>
            </a:r>
            <a:r>
              <a:rPr lang="es-BO" b="1" spc="30" dirty="0" smtClean="0">
                <a:solidFill>
                  <a:schemeClr val="tx1"/>
                </a:solidFill>
                <a:latin typeface="Arial" panose="020B0604020202020204" pitchFamily="34" charset="0"/>
                <a:ea typeface="Arial" panose="020B0604020202020204" pitchFamily="34" charset="0"/>
              </a:rPr>
              <a:t>N</a:t>
            </a:r>
            <a:r>
              <a:rPr lang="es-BO" b="1" spc="-25" dirty="0" smtClean="0">
                <a:solidFill>
                  <a:schemeClr val="tx1"/>
                </a:solidFill>
                <a:latin typeface="Arial" panose="020B0604020202020204" pitchFamily="34" charset="0"/>
                <a:ea typeface="Arial" panose="020B0604020202020204" pitchFamily="34" charset="0"/>
              </a:rPr>
              <a:t>F</a:t>
            </a:r>
            <a:r>
              <a:rPr lang="es-BO" b="1" spc="35" dirty="0" smtClean="0">
                <a:solidFill>
                  <a:schemeClr val="tx1"/>
                </a:solidFill>
                <a:latin typeface="Arial" panose="020B0604020202020204" pitchFamily="34" charset="0"/>
                <a:ea typeface="Arial" panose="020B0604020202020204" pitchFamily="34" charset="0"/>
              </a:rPr>
              <a:t>E</a:t>
            </a:r>
            <a:r>
              <a:rPr lang="es-BO" b="1" spc="25" dirty="0" smtClean="0">
                <a:solidFill>
                  <a:schemeClr val="tx1"/>
                </a:solidFill>
                <a:latin typeface="Arial" panose="020B0604020202020204" pitchFamily="34" charset="0"/>
                <a:ea typeface="Arial" panose="020B0604020202020204" pitchFamily="34" charset="0"/>
              </a:rPr>
              <a:t>R</a:t>
            </a:r>
            <a:r>
              <a:rPr lang="es-BO" b="1" spc="50" dirty="0" smtClean="0">
                <a:solidFill>
                  <a:schemeClr val="tx1"/>
                </a:solidFill>
                <a:latin typeface="Arial" panose="020B0604020202020204" pitchFamily="34" charset="0"/>
                <a:ea typeface="Arial" panose="020B0604020202020204" pitchFamily="34" charset="0"/>
              </a:rPr>
              <a:t>M</a:t>
            </a:r>
            <a:r>
              <a:rPr lang="es-BO" b="1" spc="40" dirty="0" smtClean="0">
                <a:solidFill>
                  <a:schemeClr val="tx1"/>
                </a:solidFill>
                <a:latin typeface="Arial" panose="020B0604020202020204" pitchFamily="34" charset="0"/>
                <a:ea typeface="Arial" panose="020B0604020202020204" pitchFamily="34" charset="0"/>
              </a:rPr>
              <a:t>E</a:t>
            </a:r>
            <a:r>
              <a:rPr lang="es-BO" b="1" spc="35" dirty="0" smtClean="0">
                <a:solidFill>
                  <a:schemeClr val="tx1"/>
                </a:solidFill>
                <a:latin typeface="Arial" panose="020B0604020202020204" pitchFamily="34" charset="0"/>
                <a:ea typeface="Arial" panose="020B0604020202020204" pitchFamily="34" charset="0"/>
              </a:rPr>
              <a:t>D</a:t>
            </a:r>
            <a:r>
              <a:rPr lang="es-BO" b="1" spc="40" dirty="0" smtClean="0">
                <a:solidFill>
                  <a:schemeClr val="tx1"/>
                </a:solidFill>
                <a:latin typeface="Arial" panose="020B0604020202020204" pitchFamily="34" charset="0"/>
                <a:ea typeface="Arial" panose="020B0604020202020204" pitchFamily="34" charset="0"/>
              </a:rPr>
              <a:t>A</a:t>
            </a:r>
            <a:r>
              <a:rPr lang="es-BO" b="1" spc="35" dirty="0" smtClean="0">
                <a:solidFill>
                  <a:schemeClr val="tx1"/>
                </a:solidFill>
                <a:latin typeface="Arial" panose="020B0604020202020204" pitchFamily="34" charset="0"/>
                <a:ea typeface="Arial" panose="020B0604020202020204" pitchFamily="34" charset="0"/>
              </a:rPr>
              <a:t>D</a:t>
            </a:r>
            <a:r>
              <a:rPr lang="es-BO" b="1" spc="40" dirty="0" smtClean="0">
                <a:solidFill>
                  <a:schemeClr val="tx1"/>
                </a:solidFill>
                <a:latin typeface="Arial" panose="020B0604020202020204" pitchFamily="34" charset="0"/>
                <a:ea typeface="Arial" panose="020B0604020202020204" pitchFamily="34" charset="0"/>
              </a:rPr>
              <a:t>E</a:t>
            </a:r>
            <a:r>
              <a:rPr lang="es-BO" b="1" dirty="0" smtClean="0">
                <a:solidFill>
                  <a:schemeClr val="tx1"/>
                </a:solidFill>
                <a:latin typeface="Arial" panose="020B0604020202020204" pitchFamily="34" charset="0"/>
                <a:ea typeface="Arial" panose="020B0604020202020204" pitchFamily="34" charset="0"/>
              </a:rPr>
              <a:t>S </a:t>
            </a:r>
            <a:r>
              <a:rPr lang="es-BO" b="1" spc="50" dirty="0" smtClean="0">
                <a:solidFill>
                  <a:schemeClr val="tx1"/>
                </a:solidFill>
                <a:latin typeface="Arial" panose="020B0604020202020204" pitchFamily="34" charset="0"/>
                <a:ea typeface="Arial" panose="020B0604020202020204" pitchFamily="34" charset="0"/>
              </a:rPr>
              <a:t>M</a:t>
            </a:r>
            <a:r>
              <a:rPr lang="es-BO" b="1" spc="35" dirty="0" smtClean="0">
                <a:solidFill>
                  <a:schemeClr val="tx1"/>
                </a:solidFill>
                <a:latin typeface="Arial" panose="020B0604020202020204" pitchFamily="34" charset="0"/>
                <a:ea typeface="Arial" panose="020B0604020202020204" pitchFamily="34" charset="0"/>
              </a:rPr>
              <a:t>E</a:t>
            </a:r>
            <a:r>
              <a:rPr lang="es-BO" b="1" spc="30" dirty="0" smtClean="0">
                <a:solidFill>
                  <a:schemeClr val="tx1"/>
                </a:solidFill>
                <a:latin typeface="Arial" panose="020B0604020202020204" pitchFamily="34" charset="0"/>
                <a:ea typeface="Arial" panose="020B0604020202020204" pitchFamily="34" charset="0"/>
              </a:rPr>
              <a:t>N</a:t>
            </a:r>
            <a:r>
              <a:rPr lang="es-BO" b="1" spc="25" dirty="0" smtClean="0">
                <a:solidFill>
                  <a:schemeClr val="tx1"/>
                </a:solidFill>
                <a:latin typeface="Arial" panose="020B0604020202020204" pitchFamily="34" charset="0"/>
                <a:ea typeface="Arial" panose="020B0604020202020204" pitchFamily="34" charset="0"/>
              </a:rPr>
              <a:t>T</a:t>
            </a:r>
            <a:r>
              <a:rPr lang="es-BO" b="1" spc="35" dirty="0" smtClean="0">
                <a:solidFill>
                  <a:schemeClr val="tx1"/>
                </a:solidFill>
                <a:latin typeface="Arial" panose="020B0604020202020204" pitchFamily="34" charset="0"/>
                <a:ea typeface="Arial" panose="020B0604020202020204" pitchFamily="34" charset="0"/>
              </a:rPr>
              <a:t>A</a:t>
            </a:r>
            <a:r>
              <a:rPr lang="es-BO" b="1" spc="15" dirty="0" smtClean="0">
                <a:solidFill>
                  <a:schemeClr val="tx1"/>
                </a:solidFill>
                <a:latin typeface="Arial" panose="020B0604020202020204" pitchFamily="34" charset="0"/>
                <a:ea typeface="Arial" panose="020B0604020202020204" pitchFamily="34" charset="0"/>
              </a:rPr>
              <a:t>L</a:t>
            </a:r>
            <a:r>
              <a:rPr lang="es-BO" b="1" spc="40" dirty="0" smtClean="0">
                <a:solidFill>
                  <a:schemeClr val="tx1"/>
                </a:solidFill>
                <a:latin typeface="Arial" panose="020B0604020202020204" pitchFamily="34" charset="0"/>
                <a:ea typeface="Arial" panose="020B0604020202020204" pitchFamily="34" charset="0"/>
              </a:rPr>
              <a:t>E</a:t>
            </a:r>
            <a:r>
              <a:rPr lang="es-BO" b="1" dirty="0" smtClean="0">
                <a:solidFill>
                  <a:schemeClr val="tx1"/>
                </a:solidFill>
                <a:latin typeface="Arial" panose="020B0604020202020204" pitchFamily="34" charset="0"/>
                <a:ea typeface="Arial" panose="020B0604020202020204" pitchFamily="34" charset="0"/>
              </a:rPr>
              <a:t>S NOS ESTAMOS REFIRIENDO?</a:t>
            </a:r>
            <a:r>
              <a:rPr lang="es-BO" dirty="0">
                <a:solidFill>
                  <a:schemeClr val="tx1"/>
                </a:solidFill>
              </a:rPr>
              <a:t/>
            </a:r>
            <a:br>
              <a:rPr lang="es-BO" dirty="0">
                <a:solidFill>
                  <a:schemeClr val="tx1"/>
                </a:solidFill>
              </a:rPr>
            </a:br>
            <a:endParaRPr lang="es-BO" dirty="0">
              <a:solidFill>
                <a:schemeClr val="tx1"/>
              </a:solidFill>
            </a:endParaRPr>
          </a:p>
        </p:txBody>
      </p:sp>
    </p:spTree>
    <p:extLst>
      <p:ext uri="{BB962C8B-B14F-4D97-AF65-F5344CB8AC3E}">
        <p14:creationId xmlns:p14="http://schemas.microsoft.com/office/powerpoint/2010/main" val="410606283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954282" y="184401"/>
            <a:ext cx="6727805" cy="1116498"/>
          </a:xfrm>
        </p:spPr>
        <p:txBody>
          <a:bodyPr>
            <a:normAutofit fontScale="90000"/>
          </a:bodyPr>
          <a:lstStyle/>
          <a:p>
            <a:pPr marL="827405" algn="ctr">
              <a:spcAft>
                <a:spcPts val="0"/>
              </a:spcAft>
            </a:pPr>
            <a:r>
              <a:rPr lang="es-BO" b="1" spc="-25" dirty="0" smtClean="0">
                <a:solidFill>
                  <a:srgbClr val="C00000"/>
                </a:solidFill>
                <a:latin typeface="Arial" panose="020B0604020202020204" pitchFamily="34" charset="0"/>
                <a:ea typeface="Arial" panose="020B0604020202020204" pitchFamily="34" charset="0"/>
              </a:rPr>
              <a:t/>
            </a:r>
            <a:br>
              <a:rPr lang="es-BO" b="1" spc="-25" dirty="0" smtClean="0">
                <a:solidFill>
                  <a:srgbClr val="C00000"/>
                </a:solidFill>
                <a:latin typeface="Arial" panose="020B0604020202020204" pitchFamily="34" charset="0"/>
                <a:ea typeface="Arial" panose="020B0604020202020204" pitchFamily="34" charset="0"/>
              </a:rPr>
            </a:br>
            <a:r>
              <a:rPr lang="es-BO" b="1" spc="-25" dirty="0" smtClean="0">
                <a:solidFill>
                  <a:schemeClr val="tx1"/>
                </a:solidFill>
                <a:latin typeface="Arial" panose="020B0604020202020204" pitchFamily="34" charset="0"/>
                <a:ea typeface="Arial" panose="020B0604020202020204" pitchFamily="34" charset="0"/>
              </a:rPr>
              <a:t>P</a:t>
            </a:r>
            <a:r>
              <a:rPr lang="es-BO" b="1" spc="-30" dirty="0" smtClean="0">
                <a:solidFill>
                  <a:schemeClr val="tx1"/>
                </a:solidFill>
                <a:latin typeface="Arial" panose="020B0604020202020204" pitchFamily="34" charset="0"/>
                <a:ea typeface="Arial" panose="020B0604020202020204" pitchFamily="34" charset="0"/>
              </a:rPr>
              <a:t>S</a:t>
            </a:r>
            <a:r>
              <a:rPr lang="es-BO" b="1" spc="-10" dirty="0" smtClean="0">
                <a:solidFill>
                  <a:schemeClr val="tx1"/>
                </a:solidFill>
                <a:latin typeface="Arial" panose="020B0604020202020204" pitchFamily="34" charset="0"/>
                <a:ea typeface="Arial" panose="020B0604020202020204" pitchFamily="34" charset="0"/>
              </a:rPr>
              <a:t>I</a:t>
            </a:r>
            <a:r>
              <a:rPr lang="es-BO" b="1" spc="-35" dirty="0" smtClean="0">
                <a:solidFill>
                  <a:schemeClr val="tx1"/>
                </a:solidFill>
                <a:latin typeface="Arial" panose="020B0604020202020204" pitchFamily="34" charset="0"/>
                <a:ea typeface="Arial" panose="020B0604020202020204" pitchFamily="34" charset="0"/>
              </a:rPr>
              <a:t>COS</a:t>
            </a:r>
            <a:r>
              <a:rPr lang="es-BO" b="1" spc="-15" dirty="0" smtClean="0">
                <a:solidFill>
                  <a:schemeClr val="tx1"/>
                </a:solidFill>
                <a:latin typeface="Arial" panose="020B0604020202020204" pitchFamily="34" charset="0"/>
                <a:ea typeface="Arial" panose="020B0604020202020204" pitchFamily="34" charset="0"/>
              </a:rPr>
              <a:t>I</a:t>
            </a:r>
            <a:r>
              <a:rPr lang="es-BO" b="1" dirty="0" smtClean="0">
                <a:solidFill>
                  <a:schemeClr val="tx1"/>
                </a:solidFill>
                <a:latin typeface="Arial" panose="020B0604020202020204" pitchFamily="34" charset="0"/>
                <a:ea typeface="Arial" panose="020B0604020202020204" pitchFamily="34" charset="0"/>
              </a:rPr>
              <a:t>S</a:t>
            </a:r>
            <a:r>
              <a:rPr lang="es-BO" dirty="0">
                <a:solidFill>
                  <a:schemeClr val="tx1"/>
                </a:solidFill>
                <a:latin typeface="Times New Roman" panose="02020603050405020304" pitchFamily="18" charset="0"/>
                <a:ea typeface="Times New Roman" panose="02020603050405020304" pitchFamily="18" charset="0"/>
              </a:rPr>
              <a:t/>
            </a:r>
            <a:br>
              <a:rPr lang="es-BO" dirty="0">
                <a:solidFill>
                  <a:schemeClr val="tx1"/>
                </a:solidFill>
                <a:latin typeface="Times New Roman" panose="02020603050405020304" pitchFamily="18" charset="0"/>
                <a:ea typeface="Times New Roman" panose="02020603050405020304" pitchFamily="18" charset="0"/>
              </a:rPr>
            </a:br>
            <a:endParaRPr lang="es-BO" dirty="0">
              <a:solidFill>
                <a:schemeClr val="tx1"/>
              </a:solidFill>
            </a:endParaRPr>
          </a:p>
        </p:txBody>
      </p:sp>
      <p:sp>
        <p:nvSpPr>
          <p:cNvPr id="3" name="Marcador de contenido 2"/>
          <p:cNvSpPr>
            <a:spLocks noGrp="1"/>
          </p:cNvSpPr>
          <p:nvPr>
            <p:ph idx="1"/>
          </p:nvPr>
        </p:nvSpPr>
        <p:spPr>
          <a:xfrm>
            <a:off x="141402" y="1483359"/>
            <a:ext cx="11953187" cy="5115403"/>
          </a:xfrm>
        </p:spPr>
        <p:txBody>
          <a:bodyPr>
            <a:normAutofit/>
          </a:bodyPr>
          <a:lstStyle/>
          <a:p>
            <a:pPr marL="414655" marR="410210" algn="just">
              <a:lnSpc>
                <a:spcPct val="104000"/>
              </a:lnSpc>
              <a:buFont typeface="Arial" panose="020B0604020202020204" pitchFamily="34" charset="0"/>
              <a:buChar char="•"/>
            </a:pPr>
            <a:r>
              <a:rPr lang="es-BO" sz="2400" dirty="0">
                <a:solidFill>
                  <a:srgbClr val="002060"/>
                </a:solidFill>
                <a:latin typeface="Arial" panose="020B0604020202020204" pitchFamily="34" charset="0"/>
                <a:ea typeface="Arial" panose="020B0604020202020204" pitchFamily="34" charset="0"/>
              </a:rPr>
              <a:t>La</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ncipa</a:t>
            </a:r>
            <a:r>
              <a:rPr lang="es-BO" sz="2400"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f</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eda</a:t>
            </a:r>
            <a:r>
              <a:rPr lang="es-BO" sz="2400" dirty="0">
                <a:solidFill>
                  <a:srgbClr val="002060"/>
                </a:solidFill>
                <a:latin typeface="Arial" panose="020B0604020202020204" pitchFamily="34" charset="0"/>
                <a:ea typeface="Arial" panose="020B0604020202020204" pitchFamily="34" charset="0"/>
              </a:rPr>
              <a:t>d</a:t>
            </a:r>
            <a:r>
              <a:rPr lang="es-BO" sz="2400" spc="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enta</a:t>
            </a:r>
            <a:r>
              <a:rPr lang="es-BO" sz="2400"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e en</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ntr</a:t>
            </a:r>
            <a:r>
              <a:rPr lang="es-BO" sz="2400" spc="-5" dirty="0">
                <a:solidFill>
                  <a:srgbClr val="002060"/>
                </a:solidFill>
                <a:latin typeface="Arial" panose="020B0604020202020204" pitchFamily="34" charset="0"/>
                <a:ea typeface="Arial" panose="020B0604020202020204" pitchFamily="34" charset="0"/>
              </a:rPr>
              <a:t>ar</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mo</a:t>
            </a:r>
            <a:r>
              <a:rPr lang="es-BO" sz="2400" dirty="0">
                <a:solidFill>
                  <a:srgbClr val="002060"/>
                </a:solidFill>
                <a:latin typeface="Arial" panose="020B0604020202020204" pitchFamily="34" charset="0"/>
                <a:ea typeface="Arial" panose="020B0604020202020204" pitchFamily="34" charset="0"/>
              </a:rPr>
              <a:t>s</a:t>
            </a:r>
            <a:r>
              <a:rPr lang="es-BO" sz="2400" spc="1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aqu</a:t>
            </a:r>
            <a:r>
              <a:rPr lang="es-BO" sz="2400" dirty="0">
                <a:solidFill>
                  <a:srgbClr val="002060"/>
                </a:solidFill>
                <a:latin typeface="Arial" panose="020B0604020202020204" pitchFamily="34" charset="0"/>
                <a:ea typeface="Arial" panose="020B0604020202020204" pitchFamily="34" charset="0"/>
              </a:rPr>
              <a:t>í</a:t>
            </a:r>
            <a:r>
              <a:rPr lang="es-BO" sz="2400" spc="1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er</a:t>
            </a:r>
            <a:r>
              <a:rPr lang="es-BO" sz="2400" dirty="0">
                <a:solidFill>
                  <a:srgbClr val="002060"/>
                </a:solidFill>
                <a:latin typeface="Arial" panose="020B0604020202020204" pitchFamily="34" charset="0"/>
                <a:ea typeface="Arial" panose="020B0604020202020204" pitchFamily="34" charset="0"/>
              </a:rPr>
              <a:t>á</a:t>
            </a:r>
            <a:r>
              <a:rPr lang="es-BO" sz="2400" spc="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 </a:t>
            </a:r>
            <a:r>
              <a:rPr lang="es-BO" sz="2400" spc="-5" dirty="0">
                <a:solidFill>
                  <a:srgbClr val="002060"/>
                </a:solidFill>
                <a:latin typeface="Arial" panose="020B0604020202020204" pitchFamily="34" charset="0"/>
                <a:ea typeface="Arial" panose="020B0604020202020204" pitchFamily="34" charset="0"/>
              </a:rPr>
              <a:t>esqu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zo</a:t>
            </a:r>
            <a:r>
              <a:rPr lang="es-BO" sz="2400" dirty="0">
                <a:solidFill>
                  <a:srgbClr val="002060"/>
                </a:solidFill>
                <a:latin typeface="Arial" panose="020B0604020202020204" pitchFamily="34" charset="0"/>
                <a:ea typeface="Arial" panose="020B0604020202020204" pitchFamily="34" charset="0"/>
              </a:rPr>
              <a:t>f</a:t>
            </a:r>
            <a:r>
              <a:rPr lang="es-BO" sz="2400" spc="-10"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a:t>
            </a:r>
            <a:r>
              <a:rPr lang="es-BO" sz="2400" spc="3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unqu</a:t>
            </a:r>
            <a:r>
              <a:rPr lang="es-BO" sz="2400" dirty="0">
                <a:solidFill>
                  <a:srgbClr val="002060"/>
                </a:solidFill>
                <a:latin typeface="Arial" panose="020B0604020202020204" pitchFamily="34" charset="0"/>
                <a:ea typeface="Arial" panose="020B0604020202020204" pitchFamily="34" charset="0"/>
              </a:rPr>
              <a:t>e</a:t>
            </a:r>
            <a:r>
              <a:rPr lang="es-BO" sz="2400" spc="2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x</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ten m</a:t>
            </a:r>
            <a:r>
              <a:rPr lang="es-BO" sz="2400" spc="-5" dirty="0">
                <a:solidFill>
                  <a:srgbClr val="002060"/>
                </a:solidFill>
                <a:latin typeface="Arial" panose="020B0604020202020204" pitchFamily="34" charset="0"/>
                <a:ea typeface="Arial" panose="020B0604020202020204" pitchFamily="34" charset="0"/>
              </a:rPr>
              <a:t>uc</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o</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po</a:t>
            </a:r>
            <a:r>
              <a:rPr lang="es-BO" sz="2400" dirty="0">
                <a:solidFill>
                  <a:srgbClr val="002060"/>
                </a:solidFill>
                <a:latin typeface="Arial" panose="020B0604020202020204" pitchFamily="34" charset="0"/>
                <a:ea typeface="Arial" panose="020B0604020202020204" pitchFamily="34" charset="0"/>
              </a:rPr>
              <a:t>s de</a:t>
            </a:r>
            <a:r>
              <a:rPr lang="es-BO" sz="2400" spc="1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psicos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a:t>
            </a:r>
            <a:r>
              <a:rPr lang="es-BO" sz="2400" spc="1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a:t>
            </a:r>
            <a:r>
              <a:rPr lang="es-BO" sz="2400" spc="-5" dirty="0">
                <a:solidFill>
                  <a:srgbClr val="002060"/>
                </a:solidFill>
                <a:latin typeface="Arial" panose="020B0604020202020204" pitchFamily="34" charset="0"/>
                <a:ea typeface="Arial" panose="020B0604020202020204" pitchFamily="34" charset="0"/>
              </a:rPr>
              <a:t>er</a:t>
            </a:r>
            <a:r>
              <a:rPr lang="es-BO" sz="2400" dirty="0">
                <a:solidFill>
                  <a:srgbClr val="002060"/>
                </a:solidFill>
                <a:latin typeface="Arial" panose="020B0604020202020204" pitchFamily="34" charset="0"/>
                <a:ea typeface="Arial" panose="020B0604020202020204" pitchFamily="34" charset="0"/>
              </a:rPr>
              <a:t>o</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en</a:t>
            </a:r>
            <a:r>
              <a:rPr lang="es-BO" sz="2400" spc="5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 intel</a:t>
            </a:r>
            <a:r>
              <a:rPr lang="es-BO" sz="2400" spc="-5" dirty="0">
                <a:solidFill>
                  <a:srgbClr val="002060"/>
                </a:solidFill>
                <a:latin typeface="Arial" panose="020B0604020202020204" pitchFamily="34" charset="0"/>
                <a:ea typeface="Arial" panose="020B0604020202020204" pitchFamily="34" charset="0"/>
              </a:rPr>
              <a:t>ectua</a:t>
            </a:r>
            <a:r>
              <a:rPr lang="es-BO" sz="2400" dirty="0">
                <a:solidFill>
                  <a:srgbClr val="002060"/>
                </a:solidFill>
                <a:latin typeface="Arial" panose="020B0604020202020204" pitchFamily="34" charset="0"/>
                <a:ea typeface="Arial" panose="020B0604020202020204" pitchFamily="34" charset="0"/>
              </a:rPr>
              <a:t>l,</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ad</a:t>
            </a:r>
            <a:r>
              <a:rPr lang="es-BO" sz="2400" dirty="0">
                <a:solidFill>
                  <a:srgbClr val="002060"/>
                </a:solidFill>
                <a:latin typeface="Arial" panose="020B0604020202020204" pitchFamily="34" charset="0"/>
                <a:ea typeface="Arial" panose="020B0604020202020204" pitchFamily="34" charset="0"/>
              </a:rPr>
              <a:t>a</a:t>
            </a:r>
            <a:r>
              <a:rPr lang="es-BO" sz="2400" spc="1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 dif</a:t>
            </a:r>
            <a:r>
              <a:rPr lang="es-BO" sz="2400" spc="-5" dirty="0">
                <a:solidFill>
                  <a:srgbClr val="002060"/>
                </a:solidFill>
                <a:latin typeface="Arial" panose="020B0604020202020204" pitchFamily="34" charset="0"/>
                <a:ea typeface="Arial" panose="020B0604020202020204" pitchFamily="34" charset="0"/>
              </a:rPr>
              <a:t>us</a:t>
            </a:r>
            <a:r>
              <a:rPr lang="es-BO" sz="2400" dirty="0">
                <a:solidFill>
                  <a:srgbClr val="002060"/>
                </a:solidFill>
                <a:latin typeface="Arial" panose="020B0604020202020204" pitchFamily="34" charset="0"/>
                <a:ea typeface="Arial" panose="020B0604020202020204" pitchFamily="34" charset="0"/>
              </a:rPr>
              <a:t>a</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pres</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ta</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ó</a:t>
            </a:r>
            <a:r>
              <a:rPr lang="es-BO" sz="2400" dirty="0">
                <a:solidFill>
                  <a:srgbClr val="002060"/>
                </a:solidFill>
                <a:latin typeface="Arial" panose="020B0604020202020204" pitchFamily="34" charset="0"/>
                <a:ea typeface="Arial" panose="020B0604020202020204" pitchFamily="34" charset="0"/>
              </a:rPr>
              <a:t>n</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3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ín</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el </a:t>
            </a:r>
            <a:r>
              <a:rPr lang="es-BO" sz="2400" spc="-5" dirty="0">
                <a:solidFill>
                  <a:srgbClr val="002060"/>
                </a:solidFill>
                <a:latin typeface="Arial" panose="020B0604020202020204" pitchFamily="34" charset="0"/>
                <a:ea typeface="Arial" panose="020B0604020202020204" pitchFamily="34" charset="0"/>
              </a:rPr>
              <a:t>acuer</a:t>
            </a:r>
            <a:r>
              <a:rPr lang="es-BO" sz="2400" dirty="0">
                <a:solidFill>
                  <a:srgbClr val="002060"/>
                </a:solidFill>
                <a:latin typeface="Arial" panose="020B0604020202020204" pitchFamily="34" charset="0"/>
                <a:ea typeface="Arial" panose="020B0604020202020204" pitchFamily="34" charset="0"/>
              </a:rPr>
              <a:t>do</a:t>
            </a:r>
            <a:r>
              <a:rPr lang="es-BO" sz="2400" spc="6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ge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er</a:t>
            </a:r>
            <a:r>
              <a:rPr lang="es-BO" sz="2400" dirty="0">
                <a:solidFill>
                  <a:srgbClr val="002060"/>
                </a:solidFill>
                <a:latin typeface="Arial" panose="020B0604020202020204" pitchFamily="34" charset="0"/>
                <a:ea typeface="Arial" panose="020B0604020202020204" pitchFamily="34" charset="0"/>
              </a:rPr>
              <a:t>al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6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a:t>
            </a:r>
            <a:r>
              <a:rPr lang="es-BO" sz="2400" spc="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1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espec</a:t>
            </a:r>
            <a:r>
              <a:rPr lang="es-BO" sz="2400" dirty="0">
                <a:solidFill>
                  <a:srgbClr val="002060"/>
                </a:solidFill>
                <a:latin typeface="Arial" panose="020B0604020202020204" pitchFamily="34" charset="0"/>
                <a:ea typeface="Arial" panose="020B0604020202020204" pitchFamily="34" charset="0"/>
              </a:rPr>
              <a:t>if</a:t>
            </a:r>
            <a:r>
              <a:rPr lang="es-BO" sz="2400" spc="-5" dirty="0">
                <a:solidFill>
                  <a:srgbClr val="002060"/>
                </a:solidFill>
                <a:latin typeface="Arial" panose="020B0604020202020204" pitchFamily="34" charset="0"/>
                <a:ea typeface="Arial" panose="020B0604020202020204" pitchFamily="34" charset="0"/>
              </a:rPr>
              <a:t>ica</a:t>
            </a:r>
            <a:r>
              <a:rPr lang="es-BO" sz="2400" dirty="0">
                <a:solidFill>
                  <a:srgbClr val="002060"/>
                </a:solidFill>
                <a:latin typeface="Arial" panose="020B0604020202020204" pitchFamily="34" charset="0"/>
                <a:ea typeface="Arial" panose="020B0604020202020204" pitchFamily="34" charset="0"/>
              </a:rPr>
              <a:t>r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ex</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o</a:t>
            </a:r>
            <a:r>
              <a:rPr lang="es-BO" sz="2400" spc="19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y</a:t>
            </a:r>
            <a:r>
              <a:rPr lang="es-BO" sz="2400" spc="6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ab</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r </a:t>
            </a:r>
            <a:r>
              <a:rPr lang="es-BO" sz="2400" spc="2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5" dirty="0">
                <a:solidFill>
                  <a:srgbClr val="002060"/>
                </a:solidFill>
                <a:latin typeface="Arial" panose="020B0604020202020204" pitchFamily="34" charset="0"/>
                <a:ea typeface="Arial" panose="020B0604020202020204" pitchFamily="34" charset="0"/>
              </a:rPr>
              <a:t>esqu</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zo</a:t>
            </a:r>
            <a:r>
              <a:rPr lang="es-BO" sz="2400" dirty="0">
                <a:solidFill>
                  <a:srgbClr val="002060"/>
                </a:solidFill>
                <a:latin typeface="Arial" panose="020B0604020202020204" pitchFamily="34" charset="0"/>
                <a:ea typeface="Arial" panose="020B0604020202020204" pitchFamily="34" charset="0"/>
              </a:rPr>
              <a:t>fr</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ni</a:t>
            </a:r>
            <a:r>
              <a:rPr lang="es-BO" sz="2400" spc="-5" dirty="0">
                <a:solidFill>
                  <a:srgbClr val="002060"/>
                </a:solidFill>
                <a:latin typeface="Arial" panose="020B0604020202020204" pitchFamily="34" charset="0"/>
                <a:ea typeface="Arial" panose="020B0604020202020204" pitchFamily="34" charset="0"/>
              </a:rPr>
              <a:t>a/t</a:t>
            </a:r>
            <a:r>
              <a:rPr lang="es-BO" sz="2400" dirty="0">
                <a:solidFill>
                  <a:srgbClr val="002060"/>
                </a:solidFill>
                <a:latin typeface="Arial" panose="020B0604020202020204" pitchFamily="34" charset="0"/>
                <a:ea typeface="Arial" panose="020B0604020202020204" pitchFamily="34" charset="0"/>
              </a:rPr>
              <a:t>r</a:t>
            </a:r>
            <a:r>
              <a:rPr lang="es-BO" sz="2400" spc="-10"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st</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no</a:t>
            </a:r>
            <a:r>
              <a:rPr lang="es-BO" sz="2400" dirty="0">
                <a:solidFill>
                  <a:srgbClr val="002060"/>
                </a:solidFill>
                <a:latin typeface="Arial" panose="020B0604020202020204" pitchFamily="34" charset="0"/>
                <a:ea typeface="Arial" panose="020B0604020202020204" pitchFamily="34" charset="0"/>
              </a:rPr>
              <a:t>s</a:t>
            </a:r>
            <a:r>
              <a:rPr lang="es-BO" sz="2400" spc="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de</a:t>
            </a:r>
            <a:r>
              <a:rPr lang="es-BO" sz="2400" dirty="0">
                <a:solidFill>
                  <a:srgbClr val="002060"/>
                </a:solidFill>
                <a:latin typeface="Arial" panose="020B0604020202020204" pitchFamily="34" charset="0"/>
                <a:ea typeface="Arial" panose="020B0604020202020204" pitchFamily="34" charset="0"/>
              </a:rPr>
              <a:t>li</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ant</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1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par</a:t>
            </a:r>
            <a:r>
              <a:rPr lang="es-BO" sz="2400" dirty="0">
                <a:solidFill>
                  <a:srgbClr val="002060"/>
                </a:solidFill>
                <a:latin typeface="Arial" panose="020B0604020202020204" pitchFamily="34" charset="0"/>
                <a:ea typeface="Arial" panose="020B0604020202020204" pitchFamily="34" charset="0"/>
              </a:rPr>
              <a:t>a</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a:t>
            </a:r>
            <a:r>
              <a:rPr lang="es-BO" sz="2400" spc="4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meter e</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ro</a:t>
            </a:r>
            <a:r>
              <a:rPr lang="es-BO" sz="2400" spc="-5" dirty="0">
                <a:solidFill>
                  <a:srgbClr val="002060"/>
                </a:solidFill>
                <a:latin typeface="Arial" panose="020B0604020202020204" pitchFamily="34" charset="0"/>
                <a:ea typeface="Arial" panose="020B0604020202020204" pitchFamily="34" charset="0"/>
              </a:rPr>
              <a:t>re</a:t>
            </a:r>
            <a:r>
              <a:rPr lang="es-BO" sz="2400" dirty="0">
                <a:solidFill>
                  <a:srgbClr val="002060"/>
                </a:solidFill>
                <a:latin typeface="Arial" panose="020B0604020202020204" pitchFamily="34" charset="0"/>
                <a:ea typeface="Arial" panose="020B0604020202020204" pitchFamily="34" charset="0"/>
              </a:rPr>
              <a:t>s</a:t>
            </a:r>
            <a:r>
              <a:rPr lang="es-BO" sz="2400" spc="2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di</a:t>
            </a:r>
            <a:r>
              <a:rPr lang="es-BO" sz="2400" spc="-5" dirty="0">
                <a:solidFill>
                  <a:srgbClr val="002060"/>
                </a:solidFill>
                <a:latin typeface="Arial" panose="020B0604020202020204" pitchFamily="34" charset="0"/>
                <a:ea typeface="Arial" panose="020B0604020202020204" pitchFamily="34" charset="0"/>
              </a:rPr>
              <a:t>agnó</a:t>
            </a:r>
            <a:r>
              <a:rPr lang="es-BO" sz="2400" dirty="0">
                <a:solidFill>
                  <a:srgbClr val="002060"/>
                </a:solidFill>
                <a:latin typeface="Arial" panose="020B0604020202020204" pitchFamily="34" charset="0"/>
                <a:ea typeface="Arial" panose="020B0604020202020204" pitchFamily="34" charset="0"/>
              </a:rPr>
              <a:t>st</a:t>
            </a:r>
            <a:r>
              <a:rPr lang="es-BO" sz="2400" spc="-5" dirty="0">
                <a:solidFill>
                  <a:srgbClr val="002060"/>
                </a:solidFill>
                <a:latin typeface="Arial" panose="020B0604020202020204" pitchFamily="34" charset="0"/>
                <a:ea typeface="Arial" panose="020B0604020202020204" pitchFamily="34" charset="0"/>
              </a:rPr>
              <a:t>ico</a:t>
            </a:r>
            <a:r>
              <a:rPr lang="es-BO" sz="2400" dirty="0">
                <a:solidFill>
                  <a:srgbClr val="002060"/>
                </a:solidFill>
                <a:latin typeface="Arial" panose="020B0604020202020204" pitchFamily="34" charset="0"/>
                <a:ea typeface="Arial" panose="020B0604020202020204" pitchFamily="34" charset="0"/>
              </a:rPr>
              <a:t>.</a:t>
            </a:r>
            <a:endParaRPr lang="es-BO" sz="2400" dirty="0">
              <a:solidFill>
                <a:srgbClr val="002060"/>
              </a:solidFill>
              <a:latin typeface="Times New Roman" panose="02020603050405020304" pitchFamily="18" charset="0"/>
              <a:ea typeface="Times New Roman" panose="02020603050405020304" pitchFamily="18" charset="0"/>
            </a:endParaRPr>
          </a:p>
          <a:p>
            <a:pPr marL="0" indent="0" algn="just">
              <a:lnSpc>
                <a:spcPts val="1200"/>
              </a:lnSpc>
              <a:buNone/>
            </a:pPr>
            <a:r>
              <a:rPr lang="es-BO" sz="2400" dirty="0">
                <a:solidFill>
                  <a:srgbClr val="002060"/>
                </a:solidFill>
                <a:latin typeface="Times New Roman" panose="02020603050405020304" pitchFamily="18" charset="0"/>
                <a:ea typeface="Times New Roman" panose="02020603050405020304" pitchFamily="18" charset="0"/>
              </a:rPr>
              <a:t> </a:t>
            </a:r>
            <a:endParaRPr lang="es-BO" sz="2400" dirty="0" smtClean="0">
              <a:solidFill>
                <a:srgbClr val="002060"/>
              </a:solidFill>
              <a:latin typeface="Times New Roman" panose="02020603050405020304" pitchFamily="18" charset="0"/>
              <a:ea typeface="Times New Roman" panose="02020603050405020304" pitchFamily="18" charset="0"/>
            </a:endParaRPr>
          </a:p>
          <a:p>
            <a:pPr marL="0" indent="0" algn="just">
              <a:lnSpc>
                <a:spcPts val="1200"/>
              </a:lnSpc>
              <a:buNone/>
            </a:pPr>
            <a:endParaRPr lang="es-BO" sz="2400" dirty="0">
              <a:solidFill>
                <a:srgbClr val="002060"/>
              </a:solidFill>
              <a:latin typeface="Times New Roman" panose="02020603050405020304" pitchFamily="18" charset="0"/>
              <a:ea typeface="Times New Roman" panose="02020603050405020304" pitchFamily="18" charset="0"/>
            </a:endParaRPr>
          </a:p>
          <a:p>
            <a:pPr algn="just">
              <a:buFont typeface="Arial" panose="020B0604020202020204" pitchFamily="34" charset="0"/>
              <a:buChar char="•"/>
            </a:pPr>
            <a:r>
              <a:rPr lang="es-BO" sz="2400" spc="-5" dirty="0">
                <a:solidFill>
                  <a:srgbClr val="002060"/>
                </a:solidFill>
                <a:latin typeface="Arial" panose="020B0604020202020204" pitchFamily="34" charset="0"/>
                <a:ea typeface="Arial" panose="020B0604020202020204" pitchFamily="34" charset="0"/>
              </a:rPr>
              <a:t>As</a:t>
            </a:r>
            <a:r>
              <a:rPr lang="es-BO" sz="2400" dirty="0">
                <a:solidFill>
                  <a:srgbClr val="002060"/>
                </a:solidFill>
                <a:latin typeface="Arial" panose="020B0604020202020204" pitchFamily="34" charset="0"/>
                <a:ea typeface="Arial" panose="020B0604020202020204" pitchFamily="34" charset="0"/>
              </a:rPr>
              <a:t>í,</a:t>
            </a:r>
            <a:r>
              <a:rPr lang="es-BO" sz="2400" spc="1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cuand</a:t>
            </a:r>
            <a:r>
              <a:rPr lang="es-BO" sz="2400" dirty="0">
                <a:solidFill>
                  <a:srgbClr val="002060"/>
                </a:solidFill>
                <a:latin typeface="Arial" panose="020B0604020202020204" pitchFamily="34" charset="0"/>
                <a:ea typeface="Arial" panose="020B0604020202020204" pitchFamily="34" charset="0"/>
              </a:rPr>
              <a:t>o</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9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a:t>
            </a:r>
            <a:r>
              <a:rPr lang="es-BO" sz="2400" spc="-5" dirty="0">
                <a:solidFill>
                  <a:srgbClr val="002060"/>
                </a:solidFill>
                <a:latin typeface="Arial" panose="020B0604020202020204" pitchFamily="34" charset="0"/>
                <a:ea typeface="Arial" panose="020B0604020202020204" pitchFamily="34" charset="0"/>
              </a:rPr>
              <a:t>er</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a:t>
            </a:r>
            <a:r>
              <a:rPr lang="es-BO" sz="2400" spc="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sen</a:t>
            </a:r>
            <a:r>
              <a:rPr lang="es-BO" sz="2400" dirty="0">
                <a:solidFill>
                  <a:srgbClr val="002060"/>
                </a:solidFill>
                <a:latin typeface="Arial" panose="020B0604020202020204" pitchFamily="34" charset="0"/>
                <a:ea typeface="Arial" panose="020B0604020202020204" pitchFamily="34" charset="0"/>
              </a:rPr>
              <a:t>te</a:t>
            </a:r>
            <a:r>
              <a:rPr lang="es-BO" sz="2400" spc="1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n</a:t>
            </a:r>
            <a:r>
              <a:rPr lang="es-BO" sz="2400" spc="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star y</a:t>
            </a:r>
            <a:r>
              <a:rPr lang="es-BO" sz="2400" spc="1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poda</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 i</a:t>
            </a:r>
            <a:r>
              <a:rPr lang="es-BO" sz="2400" spc="-5" dirty="0">
                <a:solidFill>
                  <a:srgbClr val="002060"/>
                </a:solidFill>
                <a:latin typeface="Arial" panose="020B0604020202020204" pitchFamily="34" charset="0"/>
                <a:ea typeface="Arial" panose="020B0604020202020204" pitchFamily="34" charset="0"/>
              </a:rPr>
              <a:t>de</a:t>
            </a:r>
            <a:r>
              <a:rPr lang="es-BO" sz="2400" dirty="0">
                <a:solidFill>
                  <a:srgbClr val="002060"/>
                </a:solidFill>
                <a:latin typeface="Arial" panose="020B0604020202020204" pitchFamily="34" charset="0"/>
                <a:ea typeface="Arial" panose="020B0604020202020204" pitchFamily="34" charset="0"/>
              </a:rPr>
              <a:t>nt</a:t>
            </a:r>
            <a:r>
              <a:rPr lang="es-BO" sz="2400" spc="-5" dirty="0">
                <a:solidFill>
                  <a:srgbClr val="002060"/>
                </a:solidFill>
                <a:latin typeface="Arial" panose="020B0604020202020204" pitchFamily="34" charset="0"/>
                <a:ea typeface="Arial" panose="020B0604020202020204" pitchFamily="34" charset="0"/>
              </a:rPr>
              <a:t>i</a:t>
            </a:r>
            <a:r>
              <a:rPr lang="es-BO" sz="2400"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ica</a:t>
            </a:r>
            <a:r>
              <a:rPr lang="es-BO" sz="2400" dirty="0">
                <a:solidFill>
                  <a:srgbClr val="002060"/>
                </a:solidFill>
                <a:latin typeface="Arial" panose="020B0604020202020204" pitchFamily="34" charset="0"/>
                <a:ea typeface="Arial" panose="020B0604020202020204" pitchFamily="34" charset="0"/>
              </a:rPr>
              <a:t>r 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í</a:t>
            </a:r>
            <a:r>
              <a:rPr lang="es-BO" sz="2400" dirty="0">
                <a:solidFill>
                  <a:srgbClr val="002060"/>
                </a:solidFill>
                <a:latin typeface="Arial" panose="020B0604020202020204" pitchFamily="34" charset="0"/>
                <a:ea typeface="Arial" panose="020B0604020202020204" pitchFamily="34" charset="0"/>
              </a:rPr>
              <a:t>ntom</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ás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s</a:t>
            </a:r>
            <a:r>
              <a:rPr lang="es-BO" sz="2400" spc="3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a:t>
            </a:r>
            <a:r>
              <a:rPr lang="es-BO" sz="2400" spc="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cos</a:t>
            </a:r>
            <a:r>
              <a:rPr lang="es-BO" sz="2400" dirty="0">
                <a:solidFill>
                  <a:srgbClr val="002060"/>
                </a:solidFill>
                <a:latin typeface="Arial" panose="020B0604020202020204" pitchFamily="34" charset="0"/>
                <a:ea typeface="Arial" panose="020B0604020202020204" pitchFamily="34" charset="0"/>
              </a:rPr>
              <a:t>is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mo</a:t>
            </a:r>
            <a:r>
              <a:rPr lang="es-BO" sz="2400" spc="2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al</a:t>
            </a:r>
            <a:r>
              <a:rPr lang="es-BO" sz="2400" spc="-5" dirty="0">
                <a:solidFill>
                  <a:srgbClr val="002060"/>
                </a:solidFill>
                <a:latin typeface="Arial" panose="020B0604020202020204" pitchFamily="34" charset="0"/>
                <a:ea typeface="Arial" panose="020B0604020202020204" pitchFamily="34" charset="0"/>
              </a:rPr>
              <a:t>uc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nac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2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t>
            </a:r>
            <a:r>
              <a:rPr lang="es-BO" sz="2400" spc="-5" dirty="0">
                <a:solidFill>
                  <a:srgbClr val="002060"/>
                </a:solidFill>
                <a:latin typeface="Arial" panose="020B0604020202020204" pitchFamily="34" charset="0"/>
                <a:ea typeface="Arial" panose="020B0604020202020204" pitchFamily="34" charset="0"/>
              </a:rPr>
              <a:t>pe</a:t>
            </a:r>
            <a:r>
              <a:rPr lang="es-BO" sz="2400" dirty="0">
                <a:solidFill>
                  <a:srgbClr val="002060"/>
                </a:solidFill>
                <a:latin typeface="Arial" panose="020B0604020202020204" pitchFamily="34" charset="0"/>
                <a:ea typeface="Arial" panose="020B0604020202020204" pitchFamily="34" charset="0"/>
              </a:rPr>
              <a:t>r</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b</a:t>
            </a:r>
            <a:r>
              <a:rPr lang="es-BO" sz="2400" dirty="0">
                <a:solidFill>
                  <a:srgbClr val="002060"/>
                </a:solidFill>
                <a:latin typeface="Arial" panose="020B0604020202020204" pitchFamily="34" charset="0"/>
                <a:ea typeface="Arial" panose="020B0604020202020204" pitchFamily="34" charset="0"/>
              </a:rPr>
              <a:t>ir</a:t>
            </a:r>
            <a:r>
              <a:rPr lang="es-BO" sz="2400" spc="1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sin</a:t>
            </a:r>
            <a:r>
              <a:rPr lang="es-BO" sz="2400" spc="2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un</a:t>
            </a:r>
            <a:r>
              <a:rPr lang="es-BO" sz="2400" spc="1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o</a:t>
            </a:r>
            <a:r>
              <a:rPr lang="es-BO" sz="2400" spc="-25" dirty="0">
                <a:solidFill>
                  <a:srgbClr val="002060"/>
                </a:solidFill>
                <a:latin typeface="Arial" panose="020B0604020202020204" pitchFamily="34" charset="0"/>
                <a:ea typeface="Arial" panose="020B0604020202020204" pitchFamily="34" charset="0"/>
              </a:rPr>
              <a:t>b</a:t>
            </a:r>
            <a:r>
              <a:rPr lang="es-BO" sz="2400" dirty="0">
                <a:solidFill>
                  <a:srgbClr val="002060"/>
                </a:solidFill>
                <a:latin typeface="Arial" panose="020B0604020202020204" pitchFamily="34" charset="0"/>
                <a:ea typeface="Arial" panose="020B0604020202020204" pitchFamily="34" charset="0"/>
              </a:rPr>
              <a:t>j</a:t>
            </a:r>
            <a:r>
              <a:rPr lang="es-BO" sz="2400" spc="-5" dirty="0">
                <a:solidFill>
                  <a:srgbClr val="002060"/>
                </a:solidFill>
                <a:latin typeface="Arial" panose="020B0604020202020204" pitchFamily="34" charset="0"/>
                <a:ea typeface="Arial" panose="020B0604020202020204" pitchFamily="34" charset="0"/>
              </a:rPr>
              <a:t>et</a:t>
            </a:r>
            <a:r>
              <a:rPr lang="es-BO" sz="2400" dirty="0">
                <a:solidFill>
                  <a:srgbClr val="002060"/>
                </a:solidFill>
                <a:latin typeface="Arial" panose="020B0604020202020204" pitchFamily="34" charset="0"/>
                <a:ea typeface="Arial" panose="020B0604020202020204" pitchFamily="34" charset="0"/>
              </a:rPr>
              <a:t>o</a:t>
            </a:r>
            <a:r>
              <a:rPr lang="es-BO" sz="2400" spc="1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l)  o</a:t>
            </a:r>
            <a:r>
              <a:rPr lang="es-BO" sz="2400" spc="1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2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li</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1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(ten</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r f</a:t>
            </a:r>
            <a:r>
              <a:rPr lang="es-BO" sz="2400" spc="-5" dirty="0">
                <a:solidFill>
                  <a:srgbClr val="002060"/>
                </a:solidFill>
                <a:latin typeface="Arial" panose="020B0604020202020204" pitchFamily="34" charset="0"/>
                <a:ea typeface="Arial" panose="020B0604020202020204" pitchFamily="34" charset="0"/>
              </a:rPr>
              <a:t>ir</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1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creen</a:t>
            </a:r>
            <a:r>
              <a:rPr lang="es-BO" sz="2400" dirty="0">
                <a:solidFill>
                  <a:srgbClr val="002060"/>
                </a:solidFill>
                <a:latin typeface="Arial" panose="020B0604020202020204" pitchFamily="34" charset="0"/>
                <a:ea typeface="Arial" panose="020B0604020202020204" pitchFamily="34" charset="0"/>
              </a:rPr>
              <a:t>ci</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i</a:t>
            </a:r>
            <a:r>
              <a:rPr lang="es-BO" sz="2400" spc="-5" dirty="0">
                <a:solidFill>
                  <a:srgbClr val="002060"/>
                </a:solidFill>
                <a:latin typeface="Arial" panose="020B0604020202020204" pitchFamily="34" charset="0"/>
                <a:ea typeface="Arial" panose="020B0604020202020204" pitchFamily="34" charset="0"/>
              </a:rPr>
              <a:t>rrac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ona</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es</a:t>
            </a:r>
            <a:r>
              <a:rPr lang="es-BO" sz="2400" dirty="0">
                <a:solidFill>
                  <a:srgbClr val="002060"/>
                </a:solidFill>
                <a:latin typeface="Arial" panose="020B0604020202020204" pitchFamily="34" charset="0"/>
                <a:ea typeface="Arial" panose="020B0604020202020204" pitchFamily="34" charset="0"/>
              </a:rPr>
              <a:t>)</a:t>
            </a:r>
            <a:r>
              <a:rPr lang="es-BO" sz="2400" spc="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abremo</a:t>
            </a:r>
            <a:r>
              <a:rPr lang="es-BO" sz="2400" dirty="0">
                <a:solidFill>
                  <a:srgbClr val="002060"/>
                </a:solidFill>
                <a:latin typeface="Arial" panose="020B0604020202020204" pitchFamily="34" charset="0"/>
                <a:ea typeface="Arial" panose="020B0604020202020204" pitchFamily="34" charset="0"/>
              </a:rPr>
              <a:t>s</a:t>
            </a:r>
            <a:r>
              <a:rPr lang="es-BO" sz="2400" spc="2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e</a:t>
            </a:r>
            <a:r>
              <a:rPr lang="es-BO" sz="2400" spc="1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y p</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o</a:t>
            </a:r>
            <a:r>
              <a:rPr lang="es-BO" sz="2400" spc="-5" dirty="0">
                <a:solidFill>
                  <a:srgbClr val="002060"/>
                </a:solidFill>
                <a:latin typeface="Arial" panose="020B0604020202020204" pitchFamily="34" charset="0"/>
                <a:ea typeface="Arial" panose="020B0604020202020204" pitchFamily="34" charset="0"/>
              </a:rPr>
              <a:t>bab</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en</a:t>
            </a:r>
            <a:r>
              <a:rPr lang="es-BO" sz="2400" dirty="0">
                <a:solidFill>
                  <a:srgbClr val="002060"/>
                </a:solidFill>
                <a:latin typeface="Arial" panose="020B0604020202020204" pitchFamily="34" charset="0"/>
                <a:ea typeface="Arial" panose="020B0604020202020204" pitchFamily="34" charset="0"/>
              </a:rPr>
              <a:t>te</a:t>
            </a:r>
            <a:r>
              <a:rPr lang="es-BO" sz="2400" spc="1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10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per</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a:t>
            </a:r>
            <a:r>
              <a:rPr lang="es-BO" sz="2400" spc="8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é</a:t>
            </a:r>
            <a:r>
              <a:rPr lang="es-BO" sz="2400" spc="10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padec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do</a:t>
            </a:r>
            <a:endParaRPr lang="es-BO" sz="2400" dirty="0">
              <a:solidFill>
                <a:srgbClr val="002060"/>
              </a:solidFill>
            </a:endParaRPr>
          </a:p>
        </p:txBody>
      </p:sp>
    </p:spTree>
    <p:extLst>
      <p:ext uri="{BB962C8B-B14F-4D97-AF65-F5344CB8AC3E}">
        <p14:creationId xmlns:p14="http://schemas.microsoft.com/office/powerpoint/2010/main" val="135671432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92231" y="622170"/>
            <a:ext cx="11453567" cy="6043524"/>
          </a:xfrm>
        </p:spPr>
        <p:txBody>
          <a:bodyPr>
            <a:normAutofit/>
          </a:bodyPr>
          <a:lstStyle/>
          <a:p>
            <a:pPr marL="400685" marR="421640" algn="just">
              <a:lnSpc>
                <a:spcPct val="103000"/>
              </a:lnSpc>
              <a:buFont typeface="Arial" panose="020B0604020202020204" pitchFamily="34" charset="0"/>
              <a:buChar char="•"/>
            </a:pPr>
            <a:r>
              <a:rPr lang="es-BO" sz="2000" spc="-5" dirty="0" smtClean="0">
                <a:solidFill>
                  <a:srgbClr val="002060"/>
                </a:solidFill>
                <a:latin typeface="Arial" panose="020B0604020202020204" pitchFamily="34" charset="0"/>
                <a:ea typeface="Arial" panose="020B0604020202020204" pitchFamily="34" charset="0"/>
              </a:rPr>
              <a:t>Dada</a:t>
            </a:r>
            <a:r>
              <a:rPr lang="es-BO" sz="2000" dirty="0" smtClean="0">
                <a:solidFill>
                  <a:srgbClr val="002060"/>
                </a:solidFill>
                <a:latin typeface="Arial" panose="020B0604020202020204" pitchFamily="34" charset="0"/>
                <a:ea typeface="Arial" panose="020B0604020202020204" pitchFamily="34" charset="0"/>
              </a:rPr>
              <a:t>s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2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car</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cter</a:t>
            </a:r>
            <a:r>
              <a:rPr lang="es-BO" sz="2000" dirty="0">
                <a:solidFill>
                  <a:srgbClr val="002060"/>
                </a:solidFill>
                <a:latin typeface="Arial" panose="020B0604020202020204" pitchFamily="34" charset="0"/>
                <a:ea typeface="Arial" panose="020B0604020202020204" pitchFamily="34" charset="0"/>
              </a:rPr>
              <a:t>í</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ica</a:t>
            </a:r>
            <a:r>
              <a:rPr lang="es-BO" sz="2000" dirty="0">
                <a:solidFill>
                  <a:srgbClr val="002060"/>
                </a:solidFill>
                <a:latin typeface="Arial" panose="020B0604020202020204" pitchFamily="34" charset="0"/>
                <a:ea typeface="Arial" panose="020B0604020202020204" pitchFamily="34" charset="0"/>
              </a:rPr>
              <a:t>s   </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a:t>
            </a:r>
            <a:r>
              <a:rPr lang="es-BO" sz="2000" spc="2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ona</a:t>
            </a:r>
            <a:r>
              <a:rPr lang="es-BO" sz="2000" dirty="0">
                <a:solidFill>
                  <a:srgbClr val="002060"/>
                </a:solidFill>
                <a:latin typeface="Arial" panose="020B0604020202020204" pitchFamily="34" charset="0"/>
                <a:ea typeface="Arial" panose="020B0604020202020204" pitchFamily="34" charset="0"/>
              </a:rPr>
              <a:t>s  </a:t>
            </a:r>
            <a:r>
              <a:rPr lang="es-BO" sz="2000" spc="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   </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iscapac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 i</a:t>
            </a:r>
            <a:r>
              <a:rPr lang="es-BO" sz="2000" spc="-5" dirty="0">
                <a:solidFill>
                  <a:srgbClr val="002060"/>
                </a:solidFill>
                <a:latin typeface="Arial" panose="020B0604020202020204" pitchFamily="34" charset="0"/>
                <a:ea typeface="Arial" panose="020B0604020202020204" pitchFamily="34" charset="0"/>
              </a:rPr>
              <a:t>nte</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ect</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al</a:t>
            </a:r>
            <a:r>
              <a:rPr lang="es-BO" sz="2000"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a </a:t>
            </a:r>
            <a:r>
              <a:rPr lang="es-BO" sz="2000" spc="6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v</a:t>
            </a:r>
            <a:r>
              <a:rPr lang="es-BO" sz="2000" spc="-5" dirty="0">
                <a:solidFill>
                  <a:srgbClr val="002060"/>
                </a:solidFill>
                <a:latin typeface="Arial" panose="020B0604020202020204" pitchFamily="34" charset="0"/>
                <a:ea typeface="Arial" panose="020B0604020202020204" pitchFamily="34" charset="0"/>
              </a:rPr>
              <a:t>ece</a:t>
            </a:r>
            <a:r>
              <a:rPr lang="es-BO" sz="2000" dirty="0">
                <a:solidFill>
                  <a:srgbClr val="002060"/>
                </a:solidFill>
                <a:latin typeface="Arial" panose="020B0604020202020204" pitchFamily="34" charset="0"/>
                <a:ea typeface="Arial" panose="020B0604020202020204" pitchFamily="34" charset="0"/>
              </a:rPr>
              <a:t>s </a:t>
            </a:r>
            <a:r>
              <a:rPr lang="es-BO" sz="2000" dirty="0" smtClean="0">
                <a:solidFill>
                  <a:srgbClr val="002060"/>
                </a:solidFill>
                <a:latin typeface="Arial" panose="020B0604020202020204" pitchFamily="34" charset="0"/>
                <a:ea typeface="Arial" panose="020B0604020202020204" pitchFamily="34" charset="0"/>
              </a:rPr>
              <a:t>puede suceder que  exista </a:t>
            </a:r>
            <a:r>
              <a:rPr lang="es-BO" sz="2000" spc="15" dirty="0" smtClean="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confusión</a:t>
            </a:r>
            <a:r>
              <a:rPr lang="es-BO" sz="2000" dirty="0" smtClean="0">
                <a:solidFill>
                  <a:srgbClr val="002060"/>
                </a:solidFill>
                <a:latin typeface="Arial" panose="020B0604020202020204" pitchFamily="34" charset="0"/>
                <a:ea typeface="Arial" panose="020B0604020202020204" pitchFamily="34" charset="0"/>
              </a:rPr>
              <a:t> para diagnosticar s</a:t>
            </a:r>
            <a:r>
              <a:rPr lang="es-BO" sz="2000" spc="-5" dirty="0" smtClean="0">
                <a:solidFill>
                  <a:srgbClr val="002060"/>
                </a:solidFill>
                <a:latin typeface="Arial" panose="020B0604020202020204" pitchFamily="34" charset="0"/>
                <a:ea typeface="Arial" panose="020B0604020202020204" pitchFamily="34" charset="0"/>
              </a:rPr>
              <a:t>intoma</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l</a:t>
            </a:r>
            <a:r>
              <a:rPr lang="es-BO" sz="2000" spc="-5" dirty="0" smtClean="0">
                <a:solidFill>
                  <a:srgbClr val="002060"/>
                </a:solidFill>
                <a:latin typeface="Arial" panose="020B0604020202020204" pitchFamily="34" charset="0"/>
                <a:ea typeface="Arial" panose="020B0604020202020204" pitchFamily="34" charset="0"/>
              </a:rPr>
              <a:t>og</a:t>
            </a:r>
            <a:r>
              <a:rPr lang="es-BO" sz="2000" dirty="0" smtClean="0">
                <a:solidFill>
                  <a:srgbClr val="002060"/>
                </a:solidFill>
                <a:latin typeface="Arial" panose="020B0604020202020204" pitchFamily="34" charset="0"/>
                <a:ea typeface="Arial" panose="020B0604020202020204" pitchFamily="34" charset="0"/>
              </a:rPr>
              <a:t>ía   </a:t>
            </a:r>
            <a:r>
              <a:rPr lang="es-BO" sz="2000" spc="-30" dirty="0" smtClean="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có</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ica</a:t>
            </a:r>
            <a:r>
              <a:rPr lang="es-BO" sz="2000" dirty="0">
                <a:solidFill>
                  <a:srgbClr val="002060"/>
                </a:solidFill>
                <a:latin typeface="Arial" panose="020B0604020202020204" pitchFamily="34" charset="0"/>
                <a:ea typeface="Arial" panose="020B0604020202020204" pitchFamily="34" charset="0"/>
              </a:rPr>
              <a:t>, </a:t>
            </a:r>
            <a:r>
              <a:rPr lang="es-BO" sz="2000" spc="-3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a:t>
            </a:r>
            <a:r>
              <a:rPr lang="es-BO" sz="2000" spc="2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h</a:t>
            </a:r>
            <a:r>
              <a:rPr lang="es-BO" sz="2000" dirty="0">
                <a:solidFill>
                  <a:srgbClr val="002060"/>
                </a:solidFill>
                <a:latin typeface="Arial" panose="020B0604020202020204" pitchFamily="34" charset="0"/>
                <a:ea typeface="Arial" panose="020B0604020202020204" pitchFamily="34" charset="0"/>
              </a:rPr>
              <a:t>í  </a:t>
            </a:r>
            <a:r>
              <a:rPr lang="es-BO" sz="2000" spc="2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qu</a:t>
            </a:r>
            <a:r>
              <a:rPr lang="es-BO" sz="2000" dirty="0">
                <a:solidFill>
                  <a:srgbClr val="002060"/>
                </a:solidFill>
                <a:latin typeface="Arial" panose="020B0604020202020204" pitchFamily="34" charset="0"/>
                <a:ea typeface="Arial" panose="020B0604020202020204" pitchFamily="34" charset="0"/>
              </a:rPr>
              <a:t>e   </a:t>
            </a:r>
            <a:r>
              <a:rPr lang="es-BO" sz="2000" spc="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  </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re</a:t>
            </a:r>
            <a:r>
              <a:rPr lang="es-BO" sz="2000" spc="-5" dirty="0">
                <a:solidFill>
                  <a:srgbClr val="002060"/>
                </a:solidFill>
                <a:latin typeface="Arial" panose="020B0604020202020204" pitchFamily="34" charset="0"/>
                <a:ea typeface="Arial" panose="020B0604020202020204" pitchFamily="34" charset="0"/>
              </a:rPr>
              <a:t>com</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ende</a:t>
            </a:r>
            <a:r>
              <a:rPr lang="es-BO" sz="2000" dirty="0">
                <a:solidFill>
                  <a:srgbClr val="002060"/>
                </a:solidFill>
                <a:latin typeface="Arial" panose="020B0604020202020204" pitchFamily="34" charset="0"/>
                <a:ea typeface="Arial" panose="020B0604020202020204" pitchFamily="34" charset="0"/>
              </a:rPr>
              <a:t>n </a:t>
            </a:r>
            <a:r>
              <a:rPr lang="es-BO" sz="2000" spc="-5" dirty="0">
                <a:solidFill>
                  <a:srgbClr val="002060"/>
                </a:solidFill>
                <a:latin typeface="Arial" panose="020B0604020202020204" pitchFamily="34" charset="0"/>
                <a:ea typeface="Arial" panose="020B0604020202020204" pitchFamily="34" charset="0"/>
              </a:rPr>
              <a:t>diagnó</a:t>
            </a:r>
            <a:r>
              <a:rPr lang="es-BO" sz="2000" dirty="0">
                <a:solidFill>
                  <a:srgbClr val="002060"/>
                </a:solidFill>
                <a:latin typeface="Arial" panose="020B0604020202020204" pitchFamily="34" charset="0"/>
                <a:ea typeface="Arial" panose="020B0604020202020204" pitchFamily="34" charset="0"/>
              </a:rPr>
              <a:t>st</a:t>
            </a:r>
            <a:r>
              <a:rPr lang="es-BO" sz="2000" spc="-5" dirty="0">
                <a:solidFill>
                  <a:srgbClr val="002060"/>
                </a:solidFill>
                <a:latin typeface="Arial" panose="020B0604020202020204" pitchFamily="34" charset="0"/>
                <a:ea typeface="Arial" panose="020B0604020202020204" pitchFamily="34" charset="0"/>
              </a:rPr>
              <a:t>ico</a:t>
            </a:r>
            <a:r>
              <a:rPr lang="es-BO" sz="2000" dirty="0">
                <a:solidFill>
                  <a:srgbClr val="002060"/>
                </a:solidFill>
                <a:latin typeface="Arial" panose="020B0604020202020204" pitchFamily="34" charset="0"/>
                <a:ea typeface="Arial" panose="020B0604020202020204" pitchFamily="34" charset="0"/>
              </a:rPr>
              <a:t>s  </a:t>
            </a:r>
            <a:r>
              <a:rPr lang="es-BO" sz="2000" spc="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conservador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   </a:t>
            </a:r>
            <a:endParaRPr lang="es-BO" sz="2000" dirty="0" smtClean="0">
              <a:solidFill>
                <a:srgbClr val="002060"/>
              </a:solidFill>
              <a:latin typeface="Arial" panose="020B0604020202020204" pitchFamily="34" charset="0"/>
              <a:ea typeface="Arial" panose="020B0604020202020204" pitchFamily="34" charset="0"/>
            </a:endParaRPr>
          </a:p>
          <a:p>
            <a:pPr marL="400685" marR="421640" algn="just">
              <a:lnSpc>
                <a:spcPct val="103000"/>
              </a:lnSpc>
              <a:buFont typeface="Arial" panose="020B0604020202020204" pitchFamily="34" charset="0"/>
              <a:buChar char="•"/>
            </a:pPr>
            <a:r>
              <a:rPr lang="es-BO" sz="2000" spc="-5" dirty="0" smtClean="0">
                <a:solidFill>
                  <a:srgbClr val="002060"/>
                </a:solidFill>
                <a:latin typeface="Arial" panose="020B0604020202020204" pitchFamily="34" charset="0"/>
                <a:ea typeface="Arial" panose="020B0604020202020204" pitchFamily="34" charset="0"/>
              </a:rPr>
              <a:t>L</a:t>
            </a:r>
            <a:r>
              <a:rPr lang="es-BO" sz="2000" dirty="0" smtClean="0">
                <a:solidFill>
                  <a:srgbClr val="002060"/>
                </a:solidFill>
                <a:latin typeface="Arial" panose="020B0604020202020204" pitchFamily="34" charset="0"/>
                <a:ea typeface="Arial" panose="020B0604020202020204" pitchFamily="34" charset="0"/>
              </a:rPr>
              <a:t>a s</a:t>
            </a:r>
            <a:r>
              <a:rPr lang="es-BO" sz="2000" spc="-5" dirty="0" smtClean="0">
                <a:solidFill>
                  <a:srgbClr val="002060"/>
                </a:solidFill>
                <a:latin typeface="Arial" panose="020B0604020202020204" pitchFamily="34" charset="0"/>
                <a:ea typeface="Arial" panose="020B0604020202020204" pitchFamily="34" charset="0"/>
              </a:rPr>
              <a:t>in</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m</a:t>
            </a:r>
            <a:r>
              <a:rPr lang="es-BO" sz="2000" spc="-5"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l</a:t>
            </a:r>
            <a:r>
              <a:rPr lang="es-BO" sz="2000" spc="-5" dirty="0" smtClean="0">
                <a:solidFill>
                  <a:srgbClr val="002060"/>
                </a:solidFill>
                <a:latin typeface="Arial" panose="020B0604020202020204" pitchFamily="34" charset="0"/>
                <a:ea typeface="Arial" panose="020B0604020202020204" pitchFamily="34" charset="0"/>
              </a:rPr>
              <a:t>og</a:t>
            </a:r>
            <a:r>
              <a:rPr lang="es-BO" sz="2000" dirty="0" smtClean="0">
                <a:solidFill>
                  <a:srgbClr val="002060"/>
                </a:solidFill>
                <a:latin typeface="Arial" panose="020B0604020202020204" pitchFamily="34" charset="0"/>
                <a:ea typeface="Arial" panose="020B0604020202020204" pitchFamily="34" charset="0"/>
              </a:rPr>
              <a:t>ía p</a:t>
            </a:r>
            <a:r>
              <a:rPr lang="es-BO" sz="2000" spc="-5" dirty="0" smtClean="0">
                <a:solidFill>
                  <a:srgbClr val="002060"/>
                </a:solidFill>
                <a:latin typeface="Arial" panose="020B0604020202020204" pitchFamily="34" charset="0"/>
                <a:ea typeface="Arial" panose="020B0604020202020204" pitchFamily="34" charset="0"/>
              </a:rPr>
              <a:t>os</a:t>
            </a:r>
            <a:r>
              <a:rPr lang="es-BO" sz="2000" dirty="0" smtClean="0">
                <a:solidFill>
                  <a:srgbClr val="002060"/>
                </a:solidFill>
                <a:latin typeface="Arial" panose="020B0604020202020204" pitchFamily="34" charset="0"/>
                <a:ea typeface="Arial" panose="020B0604020202020204" pitchFamily="34" charset="0"/>
              </a:rPr>
              <a:t>it</a:t>
            </a:r>
            <a:r>
              <a:rPr lang="es-BO" sz="2000" spc="-5" dirty="0" smtClean="0">
                <a:solidFill>
                  <a:srgbClr val="002060"/>
                </a:solidFill>
                <a:latin typeface="Arial" panose="020B0604020202020204" pitchFamily="34" charset="0"/>
                <a:ea typeface="Arial" panose="020B0604020202020204" pitchFamily="34" charset="0"/>
              </a:rPr>
              <a:t>iv</a:t>
            </a:r>
            <a:r>
              <a:rPr lang="es-BO" sz="2000" dirty="0" smtClean="0">
                <a:solidFill>
                  <a:srgbClr val="002060"/>
                </a:solidFill>
                <a:latin typeface="Arial" panose="020B0604020202020204" pitchFamily="34" charset="0"/>
                <a:ea typeface="Arial" panose="020B0604020202020204" pitchFamily="34" charset="0"/>
              </a:rPr>
              <a:t>a </a:t>
            </a:r>
            <a:r>
              <a:rPr lang="es-BO" sz="2000" dirty="0">
                <a:solidFill>
                  <a:srgbClr val="002060"/>
                </a:solidFill>
                <a:latin typeface="Arial" panose="020B0604020202020204" pitchFamily="34" charset="0"/>
                <a:ea typeface="Arial" panose="020B0604020202020204" pitchFamily="34" charset="0"/>
              </a:rPr>
              <a:t>(</a:t>
            </a:r>
            <a:r>
              <a:rPr lang="es-BO" sz="2000" spc="-5" dirty="0">
                <a:solidFill>
                  <a:srgbClr val="002060"/>
                </a:solidFill>
                <a:latin typeface="Arial" panose="020B0604020202020204" pitchFamily="34" charset="0"/>
                <a:ea typeface="Arial" panose="020B0604020202020204" pitchFamily="34" charset="0"/>
              </a:rPr>
              <a:t>"sín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mas</a:t>
            </a:r>
            <a:r>
              <a:rPr lang="es-BO" sz="2000" spc="1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1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me</a:t>
            </a:r>
            <a:r>
              <a:rPr lang="es-BO" sz="2000" dirty="0">
                <a:solidFill>
                  <a:srgbClr val="002060"/>
                </a:solidFill>
                <a:latin typeface="Arial" panose="020B0604020202020204" pitchFamily="34" charset="0"/>
                <a:ea typeface="Arial" panose="020B0604020202020204" pitchFamily="34" charset="0"/>
              </a:rPr>
              <a:t>r</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0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 </a:t>
            </a:r>
            <a:r>
              <a:rPr lang="es-BO" sz="2000" spc="1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h</a:t>
            </a:r>
            <a:r>
              <a:rPr lang="es-BO" sz="2000" spc="-5" dirty="0">
                <a:solidFill>
                  <a:srgbClr val="002060"/>
                </a:solidFill>
                <a:latin typeface="Arial" panose="020B0604020202020204" pitchFamily="34" charset="0"/>
                <a:ea typeface="Arial" panose="020B0604020202020204" pitchFamily="34" charset="0"/>
              </a:rPr>
              <a:t>ab</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cret</a:t>
            </a:r>
            <a:r>
              <a:rPr lang="es-BO" sz="2000" dirty="0">
                <a:solidFill>
                  <a:srgbClr val="002060"/>
                </a:solidFill>
                <a:latin typeface="Arial" panose="020B0604020202020204" pitchFamily="34" charset="0"/>
                <a:ea typeface="Arial" panose="020B0604020202020204" pitchFamily="34" charset="0"/>
              </a:rPr>
              <a:t>am</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 de</a:t>
            </a:r>
            <a:r>
              <a:rPr lang="es-BO" sz="2000" spc="27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uc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2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a:t>
            </a:r>
            <a:r>
              <a:rPr lang="es-BO" sz="2000" spc="2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de</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ir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os</a:t>
            </a:r>
            <a:r>
              <a:rPr lang="es-BO" sz="20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pu</a:t>
            </a:r>
            <a:r>
              <a:rPr lang="es-BO" sz="2000" spc="-5" dirty="0">
                <a:solidFill>
                  <a:srgbClr val="002060"/>
                </a:solidFill>
                <a:latin typeface="Arial" panose="020B0604020202020204" pitchFamily="34" charset="0"/>
                <a:ea typeface="Arial" panose="020B0604020202020204" pitchFamily="34" charset="0"/>
              </a:rPr>
              <a:t>ede</a:t>
            </a:r>
            <a:r>
              <a:rPr lang="es-BO" sz="2000" dirty="0">
                <a:solidFill>
                  <a:srgbClr val="002060"/>
                </a:solidFill>
                <a:latin typeface="Arial" panose="020B0604020202020204" pitchFamily="34" charset="0"/>
                <a:ea typeface="Arial" panose="020B0604020202020204" pitchFamily="34" charset="0"/>
              </a:rPr>
              <a:t>n </a:t>
            </a:r>
            <a:r>
              <a:rPr lang="es-BO" sz="2000" spc="19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on</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und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se </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1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ve</a:t>
            </a:r>
            <a:r>
              <a:rPr lang="es-BO" sz="2000" spc="-5" dirty="0">
                <a:solidFill>
                  <a:srgbClr val="002060"/>
                </a:solidFill>
                <a:latin typeface="Arial" panose="020B0604020202020204" pitchFamily="34" charset="0"/>
                <a:ea typeface="Arial" panose="020B0604020202020204" pitchFamily="34" charset="0"/>
              </a:rPr>
              <a:t>ce</a:t>
            </a:r>
            <a:r>
              <a:rPr lang="es-BO" sz="2000" dirty="0">
                <a:solidFill>
                  <a:srgbClr val="002060"/>
                </a:solidFill>
                <a:latin typeface="Arial" panose="020B0604020202020204" pitchFamily="34" charset="0"/>
                <a:ea typeface="Arial" panose="020B0604020202020204" pitchFamily="34" charset="0"/>
              </a:rPr>
              <a:t>s </a:t>
            </a:r>
            <a:r>
              <a:rPr lang="es-BO" sz="2000" spc="1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 </a:t>
            </a:r>
            <a:r>
              <a:rPr lang="es-BO" sz="2000" spc="-5" dirty="0">
                <a:solidFill>
                  <a:srgbClr val="002060"/>
                </a:solidFill>
                <a:latin typeface="Arial" panose="020B0604020202020204" pitchFamily="34" charset="0"/>
                <a:ea typeface="Arial" panose="020B0604020202020204" pitchFamily="34" charset="0"/>
              </a:rPr>
              <a:t>f</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bulac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ones</a:t>
            </a:r>
            <a:r>
              <a:rPr lang="es-BO" sz="2000" dirty="0">
                <a:solidFill>
                  <a:srgbClr val="002060"/>
                </a:solidFill>
                <a:latin typeface="Arial" panose="020B0604020202020204" pitchFamily="34" charset="0"/>
                <a:ea typeface="Arial" panose="020B0604020202020204" pitchFamily="34" charset="0"/>
              </a:rPr>
              <a:t>,  </a:t>
            </a:r>
            <a:r>
              <a:rPr lang="es-BO" sz="2000" spc="-1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amigo</a:t>
            </a:r>
            <a:r>
              <a:rPr lang="es-BO" sz="2000" dirty="0">
                <a:solidFill>
                  <a:srgbClr val="002060"/>
                </a:solidFill>
                <a:latin typeface="Arial" panose="020B0604020202020204" pitchFamily="34" charset="0"/>
                <a:ea typeface="Arial" panose="020B0604020202020204" pitchFamily="34" charset="0"/>
              </a:rPr>
              <a:t>s </a:t>
            </a:r>
            <a:r>
              <a:rPr lang="es-BO" sz="2000" spc="19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maginar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 </a:t>
            </a:r>
            <a:r>
              <a:rPr lang="es-BO" sz="2000" spc="1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ot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65"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car</a:t>
            </a:r>
            <a:r>
              <a:rPr lang="es-BO" sz="2000" dirty="0" smtClean="0">
                <a:solidFill>
                  <a:srgbClr val="002060"/>
                </a:solidFill>
                <a:latin typeface="Arial" panose="020B0604020202020204" pitchFamily="34" charset="0"/>
                <a:ea typeface="Arial" panose="020B0604020202020204" pitchFamily="34" charset="0"/>
              </a:rPr>
              <a:t>a</a:t>
            </a:r>
            <a:r>
              <a:rPr lang="es-BO" sz="2000" spc="-5" dirty="0" smtClean="0">
                <a:solidFill>
                  <a:srgbClr val="002060"/>
                </a:solidFill>
                <a:latin typeface="Arial" panose="020B0604020202020204" pitchFamily="34" charset="0"/>
                <a:ea typeface="Arial" panose="020B0604020202020204" pitchFamily="34" charset="0"/>
              </a:rPr>
              <a:t>cter</a:t>
            </a:r>
            <a:r>
              <a:rPr lang="es-BO" sz="2000" dirty="0" smtClean="0">
                <a:solidFill>
                  <a:srgbClr val="002060"/>
                </a:solidFill>
                <a:latin typeface="Arial" panose="020B0604020202020204" pitchFamily="34" charset="0"/>
                <a:ea typeface="Arial" panose="020B0604020202020204" pitchFamily="34" charset="0"/>
              </a:rPr>
              <a:t>í</a:t>
            </a:r>
            <a:r>
              <a:rPr lang="es-BO" sz="2000" spc="-5" dirty="0" smtClean="0">
                <a:solidFill>
                  <a:srgbClr val="002060"/>
                </a:solidFill>
                <a:latin typeface="Arial" panose="020B0604020202020204" pitchFamily="34" charset="0"/>
                <a:ea typeface="Arial" panose="020B0604020202020204" pitchFamily="34" charset="0"/>
              </a:rPr>
              <a:t>s</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ica</a:t>
            </a:r>
            <a:r>
              <a:rPr lang="es-BO" sz="2000" dirty="0" smtClean="0">
                <a:solidFill>
                  <a:srgbClr val="002060"/>
                </a:solidFill>
                <a:latin typeface="Arial" panose="020B0604020202020204" pitchFamily="34" charset="0"/>
                <a:ea typeface="Arial" panose="020B0604020202020204" pitchFamily="34" charset="0"/>
              </a:rPr>
              <a:t>s </a:t>
            </a:r>
            <a:r>
              <a:rPr lang="es-BO" sz="2000" dirty="0">
                <a:solidFill>
                  <a:srgbClr val="002060"/>
                </a:solidFill>
                <a:latin typeface="Arial" panose="020B0604020202020204" pitchFamily="34" charset="0"/>
                <a:ea typeface="Arial" panose="020B0604020202020204" pitchFamily="34" charset="0"/>
              </a:rPr>
              <a:t>tí</a:t>
            </a:r>
            <a:r>
              <a:rPr lang="es-BO" sz="2000" spc="-5" dirty="0">
                <a:solidFill>
                  <a:srgbClr val="002060"/>
                </a:solidFill>
                <a:latin typeface="Arial" panose="020B0604020202020204" pitchFamily="34" charset="0"/>
                <a:ea typeface="Arial" panose="020B0604020202020204" pitchFamily="34" charset="0"/>
              </a:rPr>
              <a:t>p</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a:t>
            </a:r>
            <a:r>
              <a:rPr lang="es-BO" sz="2000" dirty="0">
                <a:solidFill>
                  <a:srgbClr val="002060"/>
                </a:solidFill>
                <a:latin typeface="Arial" panose="020B0604020202020204" pitchFamily="34" charset="0"/>
                <a:ea typeface="Arial" panose="020B0604020202020204" pitchFamily="34" charset="0"/>
              </a:rPr>
              <a:t>s </a:t>
            </a:r>
            <a:r>
              <a:rPr lang="es-BO" sz="2000" spc="7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ev</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luti</a:t>
            </a:r>
            <a:r>
              <a:rPr lang="es-BO" sz="2000" spc="-5" dirty="0">
                <a:solidFill>
                  <a:srgbClr val="002060"/>
                </a:solidFill>
                <a:latin typeface="Arial" panose="020B0604020202020204" pitchFamily="34" charset="0"/>
                <a:ea typeface="Arial" panose="020B0604020202020204" pitchFamily="34" charset="0"/>
              </a:rPr>
              <a:t>vo</a:t>
            </a:r>
            <a:r>
              <a:rPr lang="es-BO" sz="2000" dirty="0">
                <a:solidFill>
                  <a:srgbClr val="002060"/>
                </a:solidFill>
                <a:latin typeface="Arial" panose="020B0604020202020204" pitchFamily="34" charset="0"/>
                <a:ea typeface="Arial" panose="020B0604020202020204" pitchFamily="34" charset="0"/>
              </a:rPr>
              <a:t>s</a:t>
            </a:r>
            <a:r>
              <a:rPr lang="es-BO" sz="2000" spc="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nte</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res</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 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7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su</a:t>
            </a:r>
            <a:r>
              <a:rPr lang="es-BO" sz="2000" spc="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eda</a:t>
            </a:r>
            <a:r>
              <a:rPr lang="es-BO" sz="2000" dirty="0">
                <a:solidFill>
                  <a:srgbClr val="002060"/>
                </a:solidFill>
                <a:latin typeface="Arial" panose="020B0604020202020204" pitchFamily="34" charset="0"/>
                <a:ea typeface="Arial" panose="020B0604020202020204" pitchFamily="34" charset="0"/>
              </a:rPr>
              <a:t>d </a:t>
            </a:r>
            <a:r>
              <a:rPr lang="es-BO" sz="2000" spc="-5" dirty="0" smtClean="0">
                <a:solidFill>
                  <a:srgbClr val="002060"/>
                </a:solidFill>
                <a:latin typeface="Arial" panose="020B0604020202020204" pitchFamily="34" charset="0"/>
                <a:ea typeface="Arial" panose="020B0604020202020204" pitchFamily="34" charset="0"/>
              </a:rPr>
              <a:t>cronológica</a:t>
            </a:r>
            <a:r>
              <a:rPr lang="es-BO" sz="2000" spc="-1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a:t>
            </a:r>
            <a:r>
              <a:rPr lang="es-BO" sz="2000" spc="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po</a:t>
            </a:r>
            <a:r>
              <a:rPr lang="es-BO" sz="2000" dirty="0">
                <a:solidFill>
                  <a:srgbClr val="002060"/>
                </a:solidFill>
                <a:latin typeface="Arial" panose="020B0604020202020204" pitchFamily="34" charset="0"/>
                <a:ea typeface="Arial" panose="020B0604020202020204" pitchFamily="34" charset="0"/>
              </a:rPr>
              <a:t>r</a:t>
            </a:r>
            <a:r>
              <a:rPr lang="es-BO" sz="2000" spc="1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an</a:t>
            </a:r>
            <a:r>
              <a:rPr lang="es-BO" sz="2000" dirty="0">
                <a:solidFill>
                  <a:srgbClr val="002060"/>
                </a:solidFill>
                <a:latin typeface="Arial" panose="020B0604020202020204" pitchFamily="34" charset="0"/>
                <a:ea typeface="Arial" panose="020B0604020202020204" pitchFamily="34" charset="0"/>
              </a:rPr>
              <a:t>to</a:t>
            </a:r>
            <a:r>
              <a:rPr lang="es-BO" sz="2000" spc="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án</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pre</a:t>
            </a:r>
            <a:r>
              <a:rPr lang="es-BO" sz="2000" spc="-5" dirty="0">
                <a:solidFill>
                  <a:srgbClr val="002060"/>
                </a:solidFill>
                <a:latin typeface="Arial" panose="020B0604020202020204" pitchFamily="34" charset="0"/>
                <a:ea typeface="Arial" panose="020B0604020202020204" pitchFamily="34" charset="0"/>
              </a:rPr>
              <a:t>sen</a:t>
            </a:r>
            <a:r>
              <a:rPr lang="es-BO" sz="2000" dirty="0">
                <a:solidFill>
                  <a:srgbClr val="002060"/>
                </a:solidFill>
                <a:latin typeface="Arial" panose="020B0604020202020204" pitchFamily="34" charset="0"/>
                <a:ea typeface="Arial" panose="020B0604020202020204" pitchFamily="34" charset="0"/>
              </a:rPr>
              <a:t>tes</a:t>
            </a:r>
            <a:r>
              <a:rPr lang="es-BO" sz="2000" spc="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 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165"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intel</a:t>
            </a:r>
            <a:r>
              <a:rPr lang="es-BO" sz="2000" spc="-5" dirty="0" smtClean="0">
                <a:solidFill>
                  <a:srgbClr val="002060"/>
                </a:solidFill>
                <a:latin typeface="Arial" panose="020B0604020202020204" pitchFamily="34" charset="0"/>
                <a:ea typeface="Arial" panose="020B0604020202020204" pitchFamily="34" charset="0"/>
              </a:rPr>
              <a:t>ec</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ua</a:t>
            </a:r>
            <a:r>
              <a:rPr lang="es-BO" sz="2000" dirty="0" smtClean="0">
                <a:solidFill>
                  <a:srgbClr val="002060"/>
                </a:solidFill>
                <a:latin typeface="Arial" panose="020B0604020202020204" pitchFamily="34" charset="0"/>
                <a:ea typeface="Arial" panose="020B0604020202020204" pitchFamily="34" charset="0"/>
              </a:rPr>
              <a:t>l</a:t>
            </a:r>
          </a:p>
          <a:p>
            <a:pPr marL="400685" marR="421640" algn="just">
              <a:lnSpc>
                <a:spcPct val="103000"/>
              </a:lnSpc>
              <a:buFont typeface="Arial" panose="020B0604020202020204" pitchFamily="34" charset="0"/>
              <a:buChar char="•"/>
            </a:pPr>
            <a:r>
              <a:rPr lang="es-BO" sz="2000" spc="-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l</a:t>
            </a:r>
            <a:r>
              <a:rPr lang="es-BO" sz="2000" spc="-1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pa</a:t>
            </a:r>
            <a:r>
              <a:rPr lang="es-BO" sz="2000" dirty="0">
                <a:solidFill>
                  <a:srgbClr val="002060"/>
                </a:solidFill>
                <a:latin typeface="Arial" panose="020B0604020202020204" pitchFamily="34" charset="0"/>
                <a:ea typeface="Arial" panose="020B0604020202020204" pitchFamily="34" charset="0"/>
              </a:rPr>
              <a:t>l</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ri</a:t>
            </a:r>
            <a:r>
              <a:rPr lang="es-BO" sz="2000" spc="-5" dirty="0">
                <a:solidFill>
                  <a:srgbClr val="002060"/>
                </a:solidFill>
                <a:latin typeface="Arial" panose="020B0604020202020204" pitchFamily="34" charset="0"/>
                <a:ea typeface="Arial" panose="020B0604020202020204" pitchFamily="34" charset="0"/>
              </a:rPr>
              <a:t>esg</a:t>
            </a:r>
            <a:r>
              <a:rPr lang="es-BO" sz="2000" dirty="0">
                <a:solidFill>
                  <a:srgbClr val="002060"/>
                </a:solidFill>
                <a:latin typeface="Arial" panose="020B0604020202020204" pitchFamily="34" charset="0"/>
                <a:ea typeface="Arial" panose="020B0604020202020204" pitchFamily="34" charset="0"/>
              </a:rPr>
              <a:t>o</a:t>
            </a:r>
            <a:r>
              <a:rPr lang="es-BO" sz="2000" spc="2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atri</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uir</a:t>
            </a:r>
            <a:r>
              <a:rPr lang="es-BO" sz="2000" spc="-1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gun</a:t>
            </a:r>
            <a:r>
              <a:rPr lang="es-BO" sz="2000" dirty="0">
                <a:solidFill>
                  <a:srgbClr val="002060"/>
                </a:solidFill>
                <a:latin typeface="Arial" panose="020B0604020202020204" pitchFamily="34" charset="0"/>
                <a:ea typeface="Arial" panose="020B0604020202020204" pitchFamily="34" charset="0"/>
              </a:rPr>
              <a:t>o</a:t>
            </a:r>
            <a:r>
              <a:rPr lang="es-BO" sz="2000" spc="2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os</a:t>
            </a:r>
            <a:r>
              <a:rPr lang="es-BO" sz="2000" spc="3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porta</a:t>
            </a:r>
            <a:r>
              <a:rPr lang="es-BO" sz="2000" dirty="0">
                <a:solidFill>
                  <a:srgbClr val="002060"/>
                </a:solidFill>
                <a:latin typeface="Arial" panose="020B0604020202020204" pitchFamily="34" charset="0"/>
                <a:ea typeface="Arial" panose="020B0604020202020204" pitchFamily="34" charset="0"/>
              </a:rPr>
              <a:t>mi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tos a</a:t>
            </a:r>
            <a:r>
              <a:rPr lang="es-BO" sz="2000" spc="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a</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up</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a:t>
            </a:r>
            <a:r>
              <a:rPr lang="es-BO" sz="2000" spc="1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cos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el</a:t>
            </a:r>
            <a:r>
              <a:rPr lang="es-BO" sz="2000" spc="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a:t>
            </a:r>
            <a:r>
              <a:rPr lang="es-BO" sz="2000" dirty="0">
                <a:solidFill>
                  <a:srgbClr val="002060"/>
                </a:solidFill>
                <a:latin typeface="Arial" panose="020B0604020202020204" pitchFamily="34" charset="0"/>
                <a:ea typeface="Arial" panose="020B0604020202020204" pitchFamily="34" charset="0"/>
              </a:rPr>
              <a:t>li</a:t>
            </a:r>
            <a:r>
              <a:rPr lang="es-BO" sz="2000" spc="-5" dirty="0">
                <a:solidFill>
                  <a:srgbClr val="002060"/>
                </a:solidFill>
                <a:latin typeface="Arial" panose="020B0604020202020204" pitchFamily="34" charset="0"/>
                <a:ea typeface="Arial" panose="020B0604020202020204" pitchFamily="34" charset="0"/>
              </a:rPr>
              <a:t>z</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a:t>
            </a:r>
            <a:r>
              <a:rPr lang="es-BO" sz="2000" spc="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at</a:t>
            </a:r>
            <a:r>
              <a:rPr lang="es-BO" sz="2000" dirty="0">
                <a:solidFill>
                  <a:srgbClr val="002060"/>
                </a:solidFill>
                <a:latin typeface="Arial" panose="020B0604020202020204" pitchFamily="34" charset="0"/>
                <a:ea typeface="Arial" panose="020B0604020202020204" pitchFamily="34" charset="0"/>
              </a:rPr>
              <a:t>ar</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f</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ma</a:t>
            </a:r>
            <a:r>
              <a:rPr lang="es-BO" sz="2000" spc="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poc</a:t>
            </a:r>
            <a:r>
              <a:rPr lang="es-BO" sz="2000" dirty="0">
                <a:solidFill>
                  <a:srgbClr val="002060"/>
                </a:solidFill>
                <a:latin typeface="Arial" panose="020B0604020202020204" pitchFamily="34" charset="0"/>
                <a:ea typeface="Arial" panose="020B0604020202020204" pitchFamily="34" charset="0"/>
              </a:rPr>
              <a:t>o</a:t>
            </a:r>
            <a:r>
              <a:rPr lang="es-BO" sz="2000" spc="230"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acert</a:t>
            </a:r>
            <a:r>
              <a:rPr lang="es-BO" sz="2000" dirty="0" smtClean="0">
                <a:solidFill>
                  <a:srgbClr val="002060"/>
                </a:solidFill>
                <a:latin typeface="Arial" panose="020B0604020202020204" pitchFamily="34" charset="0"/>
                <a:ea typeface="Arial" panose="020B0604020202020204" pitchFamily="34" charset="0"/>
              </a:rPr>
              <a:t>a</a:t>
            </a:r>
            <a:r>
              <a:rPr lang="es-BO" sz="2000" spc="-5" dirty="0" smtClean="0">
                <a:solidFill>
                  <a:srgbClr val="002060"/>
                </a:solidFill>
                <a:latin typeface="Arial" panose="020B0604020202020204" pitchFamily="34" charset="0"/>
                <a:ea typeface="Arial" panose="020B0604020202020204" pitchFamily="34" charset="0"/>
              </a:rPr>
              <a:t>da</a:t>
            </a:r>
          </a:p>
          <a:p>
            <a:pPr marL="0" indent="0" algn="just">
              <a:buNone/>
            </a:pPr>
            <a:endParaRPr lang="es-BO" sz="2000" dirty="0" smtClean="0">
              <a:solidFill>
                <a:srgbClr val="002060"/>
              </a:solidFill>
              <a:latin typeface="Arial" panose="020B0604020202020204" pitchFamily="34" charset="0"/>
              <a:ea typeface="Arial" panose="020B0604020202020204" pitchFamily="34" charset="0"/>
            </a:endParaRPr>
          </a:p>
          <a:p>
            <a:pPr algn="just">
              <a:buFont typeface="Arial" panose="020B0604020202020204" pitchFamily="34" charset="0"/>
              <a:buChar char="•"/>
            </a:pPr>
            <a:r>
              <a:rPr lang="es-BO" sz="2000" dirty="0" smtClean="0">
                <a:solidFill>
                  <a:srgbClr val="002060"/>
                </a:solidFill>
                <a:latin typeface="Arial" panose="020B0604020202020204" pitchFamily="34" charset="0"/>
                <a:ea typeface="Arial" panose="020B0604020202020204" pitchFamily="34" charset="0"/>
              </a:rPr>
              <a:t>Una dif</a:t>
            </a:r>
            <a:r>
              <a:rPr lang="es-BO" sz="2000" spc="-5" dirty="0" smtClean="0">
                <a:solidFill>
                  <a:srgbClr val="002060"/>
                </a:solidFill>
                <a:latin typeface="Arial" panose="020B0604020202020204" pitchFamily="34" charset="0"/>
                <a:ea typeface="Arial" panose="020B0604020202020204" pitchFamily="34" charset="0"/>
              </a:rPr>
              <a:t>icu</a:t>
            </a:r>
            <a:r>
              <a:rPr lang="es-BO" sz="2000" dirty="0" smtClean="0">
                <a:solidFill>
                  <a:srgbClr val="002060"/>
                </a:solidFill>
                <a:latin typeface="Arial" panose="020B0604020202020204" pitchFamily="34" charset="0"/>
                <a:ea typeface="Arial" panose="020B0604020202020204" pitchFamily="34" charset="0"/>
              </a:rPr>
              <a:t>ltad</a:t>
            </a:r>
            <a:r>
              <a:rPr lang="es-BO" sz="2000" spc="90" dirty="0" smtClean="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q</a:t>
            </a:r>
            <a:r>
              <a:rPr lang="es-BO" sz="2000" spc="-5" dirty="0" smtClean="0">
                <a:solidFill>
                  <a:srgbClr val="002060"/>
                </a:solidFill>
                <a:latin typeface="Arial" panose="020B0604020202020204" pitchFamily="34" charset="0"/>
                <a:ea typeface="Arial" panose="020B0604020202020204" pitchFamily="34" charset="0"/>
              </a:rPr>
              <a:t>u</a:t>
            </a:r>
            <a:r>
              <a:rPr lang="es-BO" sz="2000" dirty="0" smtClean="0">
                <a:solidFill>
                  <a:srgbClr val="002060"/>
                </a:solidFill>
                <a:latin typeface="Arial" panose="020B0604020202020204" pitchFamily="34" charset="0"/>
                <a:ea typeface="Arial" panose="020B0604020202020204" pitchFamily="34" charset="0"/>
              </a:rPr>
              <a:t>e se encuentra al momento del diagnostico, es que </a:t>
            </a:r>
            <a:r>
              <a:rPr lang="es-BO" sz="2000" spc="70" dirty="0" smtClean="0">
                <a:solidFill>
                  <a:srgbClr val="002060"/>
                </a:solidFill>
                <a:latin typeface="Arial" panose="020B0604020202020204" pitchFamily="34" charset="0"/>
                <a:ea typeface="Arial" panose="020B0604020202020204" pitchFamily="34" charset="0"/>
              </a:rPr>
              <a:t> </a:t>
            </a:r>
            <a:r>
              <a:rPr lang="es-BO" sz="2000" spc="2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on</a:t>
            </a:r>
            <a:r>
              <a:rPr lang="es-BO" sz="2000" dirty="0">
                <a:solidFill>
                  <a:srgbClr val="002060"/>
                </a:solidFill>
                <a:latin typeface="Arial" panose="020B0604020202020204" pitchFamily="34" charset="0"/>
                <a:ea typeface="Arial" panose="020B0604020202020204" pitchFamily="34" charset="0"/>
              </a:rPr>
              <a:t>as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1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dis</a:t>
            </a:r>
            <a:r>
              <a:rPr lang="es-BO" sz="2000" spc="-5" dirty="0">
                <a:solidFill>
                  <a:srgbClr val="002060"/>
                </a:solidFill>
                <a:latin typeface="Arial" panose="020B0604020202020204" pitchFamily="34" charset="0"/>
                <a:ea typeface="Arial" panose="020B0604020202020204" pitchFamily="34" charset="0"/>
              </a:rPr>
              <a:t>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tel</a:t>
            </a:r>
            <a:r>
              <a:rPr lang="es-BO" sz="2000" spc="-5" dirty="0">
                <a:solidFill>
                  <a:srgbClr val="002060"/>
                </a:solidFill>
                <a:latin typeface="Arial" panose="020B0604020202020204" pitchFamily="34" charset="0"/>
                <a:ea typeface="Arial" panose="020B0604020202020204" pitchFamily="34" charset="0"/>
              </a:rPr>
              <a:t>ec</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ua</a:t>
            </a:r>
            <a:r>
              <a:rPr lang="es-BO" sz="2000" dirty="0">
                <a:solidFill>
                  <a:srgbClr val="002060"/>
                </a:solidFill>
                <a:latin typeface="Arial" panose="020B0604020202020204" pitchFamily="34" charset="0"/>
                <a:ea typeface="Arial" panose="020B0604020202020204" pitchFamily="34" charset="0"/>
              </a:rPr>
              <a:t>l</a:t>
            </a:r>
            <a:r>
              <a:rPr lang="es-BO" sz="2000" spc="50" dirty="0">
                <a:solidFill>
                  <a:srgbClr val="002060"/>
                </a:solidFill>
                <a:latin typeface="Arial" panose="020B0604020202020204" pitchFamily="34" charset="0"/>
                <a:ea typeface="Arial" panose="020B0604020202020204" pitchFamily="34" charset="0"/>
              </a:rPr>
              <a:t> </a:t>
            </a:r>
            <a:r>
              <a:rPr lang="es-BO" sz="2000" spc="50" dirty="0" smtClean="0">
                <a:solidFill>
                  <a:srgbClr val="002060"/>
                </a:solidFill>
                <a:latin typeface="Arial" panose="020B0604020202020204" pitchFamily="34" charset="0"/>
                <a:ea typeface="Arial" panose="020B0604020202020204" pitchFamily="34" charset="0"/>
              </a:rPr>
              <a:t> no siempre  pueden </a:t>
            </a:r>
            <a:r>
              <a:rPr lang="es-BO" sz="200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li</a:t>
            </a:r>
            <a:r>
              <a:rPr lang="es-BO" sz="2000" spc="-5" dirty="0">
                <a:solidFill>
                  <a:srgbClr val="002060"/>
                </a:solidFill>
                <a:latin typeface="Arial" panose="020B0604020202020204" pitchFamily="34" charset="0"/>
                <a:ea typeface="Arial" panose="020B0604020202020204" pitchFamily="34" charset="0"/>
              </a:rPr>
              <a:t>z</a:t>
            </a:r>
            <a:r>
              <a:rPr lang="es-BO" sz="2000" dirty="0">
                <a:solidFill>
                  <a:srgbClr val="002060"/>
                </a:solidFill>
                <a:latin typeface="Arial" panose="020B0604020202020204" pitchFamily="34" charset="0"/>
                <a:ea typeface="Arial" panose="020B0604020202020204" pitchFamily="34" charset="0"/>
              </a:rPr>
              <a:t>a</a:t>
            </a:r>
            <a:r>
              <a:rPr lang="es-BO" sz="2000" spc="-30"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a:t>
            </a:r>
            <a:r>
              <a:rPr lang="es-BO" sz="2000" spc="1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a:t>
            </a:r>
            <a:r>
              <a:rPr lang="es-BO" sz="2000" spc="-5" dirty="0">
                <a:solidFill>
                  <a:srgbClr val="002060"/>
                </a:solidFill>
                <a:latin typeface="Arial" panose="020B0604020202020204" pitchFamily="34" charset="0"/>
                <a:ea typeface="Arial" panose="020B0604020202020204" pitchFamily="34" charset="0"/>
              </a:rPr>
              <a:t>nde</a:t>
            </a:r>
            <a:r>
              <a:rPr lang="es-BO" sz="2000" dirty="0">
                <a:solidFill>
                  <a:srgbClr val="002060"/>
                </a:solidFill>
                <a:latin typeface="Arial" panose="020B0604020202020204" pitchFamily="34" charset="0"/>
                <a:ea typeface="Arial" panose="020B0604020202020204" pitchFamily="34" charset="0"/>
              </a:rPr>
              <a:t>r y</a:t>
            </a:r>
            <a:r>
              <a:rPr lang="es-BO" sz="2000" spc="5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a:t>
            </a:r>
            <a:r>
              <a:rPr lang="es-BO" sz="2000" dirty="0">
                <a:solidFill>
                  <a:srgbClr val="002060"/>
                </a:solidFill>
                <a:latin typeface="Arial" panose="020B0604020202020204" pitchFamily="34" charset="0"/>
                <a:ea typeface="Arial" panose="020B0604020202020204" pitchFamily="34" charset="0"/>
              </a:rPr>
              <a:t>r</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xper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p</a:t>
            </a:r>
            <a:r>
              <a:rPr lang="es-BO" sz="2000" dirty="0">
                <a:solidFill>
                  <a:srgbClr val="002060"/>
                </a:solidFill>
                <a:latin typeface="Arial" panose="020B0604020202020204" pitchFamily="34" charset="0"/>
                <a:ea typeface="Arial" panose="020B0604020202020204" pitchFamily="34" charset="0"/>
              </a:rPr>
              <a:t>l</a:t>
            </a:r>
            <a:r>
              <a:rPr lang="es-BO" sz="2000" spc="-2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j</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mo </a:t>
            </a:r>
            <a:r>
              <a:rPr lang="es-BO" sz="200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al</a:t>
            </a:r>
            <a:r>
              <a:rPr lang="es-BO" sz="2000" spc="-5" dirty="0">
                <a:solidFill>
                  <a:srgbClr val="002060"/>
                </a:solidFill>
                <a:latin typeface="Arial" panose="020B0604020202020204" pitchFamily="34" charset="0"/>
                <a:ea typeface="Arial" panose="020B0604020202020204" pitchFamily="34" charset="0"/>
              </a:rPr>
              <a:t>uc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5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lte</a:t>
            </a:r>
            <a:r>
              <a:rPr lang="es-BO" sz="2000" spc="-5" dirty="0">
                <a:solidFill>
                  <a:srgbClr val="002060"/>
                </a:solidFill>
                <a:latin typeface="Arial" panose="020B0604020202020204" pitchFamily="34" charset="0"/>
                <a:ea typeface="Arial" panose="020B0604020202020204" pitchFamily="34" charset="0"/>
              </a:rPr>
              <a:t>rac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a:t>
            </a:r>
            <a:r>
              <a:rPr lang="es-BO" sz="2000" spc="16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sa</a:t>
            </a:r>
            <a:r>
              <a:rPr lang="es-BO" sz="2000" dirty="0">
                <a:solidFill>
                  <a:srgbClr val="002060"/>
                </a:solidFill>
                <a:latin typeface="Arial" panose="020B0604020202020204" pitchFamily="34" charset="0"/>
                <a:ea typeface="Arial" panose="020B0604020202020204" pitchFamily="34" charset="0"/>
              </a:rPr>
              <a:t>mi</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nto </a:t>
            </a:r>
            <a:r>
              <a:rPr lang="es-BO" sz="2000" dirty="0" smtClean="0">
                <a:solidFill>
                  <a:srgbClr val="002060"/>
                </a:solidFill>
                <a:latin typeface="Arial" panose="020B0604020202020204" pitchFamily="34" charset="0"/>
                <a:ea typeface="Arial" panose="020B0604020202020204" pitchFamily="34" charset="0"/>
              </a:rPr>
              <a:t>o</a:t>
            </a:r>
            <a:r>
              <a:rPr lang="es-BO" sz="2000" spc="20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a:t>
            </a:r>
            <a:r>
              <a:rPr lang="es-BO" sz="2000" spc="-5" dirty="0">
                <a:solidFill>
                  <a:srgbClr val="002060"/>
                </a:solidFill>
                <a:latin typeface="Arial" panose="020B0604020202020204" pitchFamily="34" charset="0"/>
                <a:ea typeface="Arial" panose="020B0604020202020204" pitchFamily="34" charset="0"/>
              </a:rPr>
              <a:t>ir</a:t>
            </a:r>
            <a:r>
              <a:rPr lang="es-BO" sz="2000" dirty="0">
                <a:solidFill>
                  <a:srgbClr val="002060"/>
                </a:solidFill>
                <a:latin typeface="Arial" panose="020B0604020202020204" pitchFamily="34" charset="0"/>
                <a:ea typeface="Arial" panose="020B0604020202020204" pitchFamily="34" charset="0"/>
              </a:rPr>
              <a:t>se</a:t>
            </a:r>
            <a:r>
              <a:rPr lang="es-BO" sz="2000" spc="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se</a:t>
            </a:r>
            <a:r>
              <a:rPr lang="es-BO" sz="2000" spc="-5" dirty="0">
                <a:solidFill>
                  <a:srgbClr val="002060"/>
                </a:solidFill>
                <a:latin typeface="Arial" panose="020B0604020202020204" pitchFamily="34" charset="0"/>
                <a:ea typeface="Arial" panose="020B0604020202020204" pitchFamily="34" charset="0"/>
              </a:rPr>
              <a:t>gu</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do</a:t>
            </a:r>
            <a:r>
              <a:rPr lang="es-BO" sz="2000" dirty="0">
                <a:solidFill>
                  <a:srgbClr val="002060"/>
                </a:solidFill>
                <a:latin typeface="Arial" panose="020B0604020202020204" pitchFamily="34" charset="0"/>
                <a:ea typeface="Arial" panose="020B0604020202020204" pitchFamily="34" charset="0"/>
              </a:rPr>
              <a:t>s</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a:t>
            </a:r>
            <a:r>
              <a:rPr lang="es-BO" sz="2000" dirty="0" smtClean="0">
                <a:solidFill>
                  <a:srgbClr val="002060"/>
                </a:solidFill>
                <a:latin typeface="Arial" panose="020B0604020202020204" pitchFamily="34" charset="0"/>
                <a:ea typeface="Arial" panose="020B0604020202020204" pitchFamily="34" charset="0"/>
              </a:rPr>
              <a:t>creer que </a:t>
            </a:r>
            <a:r>
              <a:rPr lang="es-BO" sz="2000" spc="14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sus</a:t>
            </a:r>
            <a:r>
              <a:rPr lang="es-BO" sz="2000" spc="10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sa</a:t>
            </a:r>
            <a:r>
              <a:rPr lang="es-BO" sz="2000" dirty="0">
                <a:solidFill>
                  <a:srgbClr val="002060"/>
                </a:solidFill>
                <a:latin typeface="Arial" panose="020B0604020202020204" pitchFamily="34" charset="0"/>
                <a:ea typeface="Arial" panose="020B0604020202020204" pitchFamily="34" charset="0"/>
              </a:rPr>
              <a:t>mi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tos</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1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í</a:t>
            </a:r>
            <a:r>
              <a:rPr lang="es-BO" sz="2000" spc="-5" dirty="0">
                <a:solidFill>
                  <a:srgbClr val="002060"/>
                </a:solidFill>
                <a:latin typeface="Arial" panose="020B0604020202020204" pitchFamily="34" charset="0"/>
                <a:ea typeface="Arial" panose="020B0604020202020204" pitchFamily="34" charset="0"/>
              </a:rPr>
              <a:t>do</a:t>
            </a:r>
            <a:r>
              <a:rPr lang="es-BO" sz="2000" dirty="0">
                <a:solidFill>
                  <a:srgbClr val="002060"/>
                </a:solidFill>
                <a:latin typeface="Arial" panose="020B0604020202020204" pitchFamily="34" charset="0"/>
                <a:ea typeface="Arial" panose="020B0604020202020204" pitchFamily="34" charset="0"/>
              </a:rPr>
              <a:t>s </a:t>
            </a:r>
            <a:r>
              <a:rPr lang="es-BO" sz="2000" spc="-5" dirty="0">
                <a:solidFill>
                  <a:srgbClr val="002060"/>
                </a:solidFill>
                <a:latin typeface="Arial" panose="020B0604020202020204" pitchFamily="34" charset="0"/>
                <a:ea typeface="Arial" panose="020B0604020202020204" pitchFamily="34" charset="0"/>
              </a:rPr>
              <a:t>po</a:t>
            </a:r>
            <a:r>
              <a:rPr lang="es-BO" sz="2000" dirty="0">
                <a:solidFill>
                  <a:srgbClr val="002060"/>
                </a:solidFill>
                <a:latin typeface="Arial" panose="020B0604020202020204" pitchFamily="34" charset="0"/>
                <a:ea typeface="Arial" panose="020B0604020202020204" pitchFamily="34" charset="0"/>
              </a:rPr>
              <a:t>r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er</a:t>
            </a:r>
            <a:r>
              <a:rPr lang="es-BO" sz="2000" spc="-5" dirty="0">
                <a:solidFill>
                  <a:srgbClr val="002060"/>
                </a:solidFill>
                <a:latin typeface="Arial" panose="020B0604020202020204" pitchFamily="34" charset="0"/>
                <a:ea typeface="Arial" panose="020B0604020202020204" pitchFamily="34" charset="0"/>
              </a:rPr>
              <a:t>cera</a:t>
            </a:r>
            <a:r>
              <a:rPr lang="es-BO" sz="2000" dirty="0">
                <a:solidFill>
                  <a:srgbClr val="002060"/>
                </a:solidFill>
                <a:latin typeface="Arial" panose="020B0604020202020204" pitchFamily="34" charset="0"/>
                <a:ea typeface="Arial" panose="020B0604020202020204" pitchFamily="34" charset="0"/>
              </a:rPr>
              <a:t>s</a:t>
            </a:r>
            <a:r>
              <a:rPr lang="es-BO" sz="2000" spc="115"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per</a:t>
            </a:r>
            <a:r>
              <a:rPr lang="es-BO" sz="2000" dirty="0" smtClean="0">
                <a:solidFill>
                  <a:srgbClr val="002060"/>
                </a:solidFill>
                <a:latin typeface="Arial" panose="020B0604020202020204" pitchFamily="34" charset="0"/>
                <a:ea typeface="Arial" panose="020B0604020202020204" pitchFamily="34" charset="0"/>
              </a:rPr>
              <a:t>s</a:t>
            </a:r>
            <a:r>
              <a:rPr lang="es-BO" sz="2000" spc="-5" dirty="0" smtClean="0">
                <a:solidFill>
                  <a:srgbClr val="002060"/>
                </a:solidFill>
                <a:latin typeface="Arial" panose="020B0604020202020204" pitchFamily="34" charset="0"/>
                <a:ea typeface="Arial" panose="020B0604020202020204" pitchFamily="34" charset="0"/>
              </a:rPr>
              <a:t>on</a:t>
            </a:r>
            <a:r>
              <a:rPr lang="es-BO" sz="2000" dirty="0" smtClean="0">
                <a:solidFill>
                  <a:srgbClr val="002060"/>
                </a:solidFill>
                <a:latin typeface="Arial" panose="020B0604020202020204" pitchFamily="34" charset="0"/>
                <a:ea typeface="Arial" panose="020B0604020202020204" pitchFamily="34" charset="0"/>
              </a:rPr>
              <a:t>a</a:t>
            </a:r>
            <a:r>
              <a:rPr lang="es-BO" sz="2000" spc="-5" dirty="0" smtClean="0">
                <a:solidFill>
                  <a:srgbClr val="002060"/>
                </a:solidFill>
                <a:latin typeface="Arial" panose="020B0604020202020204" pitchFamily="34" charset="0"/>
                <a:ea typeface="Arial" panose="020B0604020202020204" pitchFamily="34" charset="0"/>
              </a:rPr>
              <a:t>s</a:t>
            </a:r>
            <a:r>
              <a:rPr lang="es-BO" dirty="0" smtClean="0">
                <a:solidFill>
                  <a:srgbClr val="002060"/>
                </a:solidFill>
                <a:latin typeface="Arial" panose="020B0604020202020204" pitchFamily="34" charset="0"/>
                <a:ea typeface="Arial" panose="020B0604020202020204" pitchFamily="34" charset="0"/>
              </a:rPr>
              <a:t>,</a:t>
            </a:r>
            <a:endParaRPr lang="es-BO" dirty="0">
              <a:solidFill>
                <a:srgbClr val="002060"/>
              </a:solidFill>
            </a:endParaRPr>
          </a:p>
        </p:txBody>
      </p:sp>
    </p:spTree>
    <p:extLst>
      <p:ext uri="{BB962C8B-B14F-4D97-AF65-F5344CB8AC3E}">
        <p14:creationId xmlns:p14="http://schemas.microsoft.com/office/powerpoint/2010/main" val="121362124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94268" y="461912"/>
            <a:ext cx="11884372" cy="6020167"/>
          </a:xfrm>
        </p:spPr>
        <p:txBody>
          <a:bodyPr>
            <a:normAutofit/>
          </a:bodyPr>
          <a:lstStyle/>
          <a:p>
            <a:pPr marL="427355" marR="51435" indent="0" algn="just">
              <a:lnSpc>
                <a:spcPct val="95000"/>
              </a:lnSpc>
              <a:buNone/>
            </a:pPr>
            <a:r>
              <a:rPr lang="es-BO" dirty="0" smtClean="0">
                <a:solidFill>
                  <a:srgbClr val="234B72"/>
                </a:solidFill>
                <a:latin typeface="Arial" panose="020B0604020202020204" pitchFamily="34" charset="0"/>
                <a:ea typeface="Arial" panose="020B0604020202020204" pitchFamily="34" charset="0"/>
              </a:rPr>
              <a:t>. </a:t>
            </a:r>
            <a:r>
              <a:rPr lang="es-BO" spc="170" dirty="0" smtClean="0">
                <a:solidFill>
                  <a:srgbClr val="234B72"/>
                </a:solidFill>
                <a:latin typeface="Arial" panose="020B0604020202020204" pitchFamily="34" charset="0"/>
                <a:ea typeface="Arial" panose="020B0604020202020204" pitchFamily="34" charset="0"/>
              </a:rPr>
              <a:t> </a:t>
            </a:r>
            <a:endParaRPr lang="es-BO" spc="60" dirty="0" smtClean="0">
              <a:solidFill>
                <a:srgbClr val="234B72"/>
              </a:solidFill>
              <a:latin typeface="Arial" panose="020B0604020202020204" pitchFamily="34" charset="0"/>
              <a:ea typeface="Arial" panose="020B0604020202020204" pitchFamily="34" charset="0"/>
            </a:endParaRPr>
          </a:p>
          <a:p>
            <a:pPr marL="224155" marR="612140" indent="0" algn="ctr">
              <a:lnSpc>
                <a:spcPct val="104000"/>
              </a:lnSpc>
              <a:buNone/>
            </a:pPr>
            <a:r>
              <a:rPr lang="es-BO" sz="3200" b="1" spc="30" dirty="0">
                <a:solidFill>
                  <a:schemeClr val="tx1"/>
                </a:solidFill>
                <a:latin typeface="Arial" panose="020B0604020202020204" pitchFamily="34" charset="0"/>
                <a:ea typeface="Arial" panose="020B0604020202020204" pitchFamily="34" charset="0"/>
              </a:rPr>
              <a:t>A</a:t>
            </a:r>
            <a:r>
              <a:rPr lang="es-BO" sz="3200" b="1" spc="25" dirty="0">
                <a:solidFill>
                  <a:schemeClr val="tx1"/>
                </a:solidFill>
                <a:latin typeface="Arial" panose="020B0604020202020204" pitchFamily="34" charset="0"/>
                <a:ea typeface="Arial" panose="020B0604020202020204" pitchFamily="34" charset="0"/>
              </a:rPr>
              <a:t>s</a:t>
            </a:r>
            <a:r>
              <a:rPr lang="es-BO" sz="3200" b="1" spc="30" dirty="0">
                <a:solidFill>
                  <a:schemeClr val="tx1"/>
                </a:solidFill>
                <a:latin typeface="Arial" panose="020B0604020202020204" pitchFamily="34" charset="0"/>
                <a:ea typeface="Arial" panose="020B0604020202020204" pitchFamily="34" charset="0"/>
              </a:rPr>
              <a:t>pec</a:t>
            </a:r>
            <a:r>
              <a:rPr lang="es-BO" sz="3200" b="1" spc="20" dirty="0">
                <a:solidFill>
                  <a:schemeClr val="tx1"/>
                </a:solidFill>
                <a:latin typeface="Arial" panose="020B0604020202020204" pitchFamily="34" charset="0"/>
                <a:ea typeface="Arial" panose="020B0604020202020204" pitchFamily="34" charset="0"/>
              </a:rPr>
              <a:t>t</a:t>
            </a:r>
            <a:r>
              <a:rPr lang="es-BO" sz="3200" b="1" spc="30" dirty="0">
                <a:solidFill>
                  <a:schemeClr val="tx1"/>
                </a:solidFill>
                <a:latin typeface="Arial" panose="020B0604020202020204" pitchFamily="34" charset="0"/>
                <a:ea typeface="Arial" panose="020B0604020202020204" pitchFamily="34" charset="0"/>
              </a:rPr>
              <a:t>o</a:t>
            </a:r>
            <a:r>
              <a:rPr lang="es-BO" sz="3200" b="1" dirty="0">
                <a:solidFill>
                  <a:schemeClr val="tx1"/>
                </a:solidFill>
                <a:latin typeface="Arial" panose="020B0604020202020204" pitchFamily="34" charset="0"/>
                <a:ea typeface="Arial" panose="020B0604020202020204" pitchFamily="34" charset="0"/>
              </a:rPr>
              <a:t>s   </a:t>
            </a:r>
            <a:r>
              <a:rPr lang="es-BO" sz="3200" b="1" spc="-90" dirty="0">
                <a:solidFill>
                  <a:schemeClr val="tx1"/>
                </a:solidFill>
                <a:latin typeface="Arial" panose="020B0604020202020204" pitchFamily="34" charset="0"/>
                <a:ea typeface="Arial" panose="020B0604020202020204" pitchFamily="34" charset="0"/>
              </a:rPr>
              <a:t> </a:t>
            </a:r>
            <a:r>
              <a:rPr lang="es-BO" sz="3200" b="1" spc="10" dirty="0">
                <a:solidFill>
                  <a:schemeClr val="tx1"/>
                </a:solidFill>
                <a:latin typeface="Arial" panose="020B0604020202020204" pitchFamily="34" charset="0"/>
                <a:ea typeface="Arial" panose="020B0604020202020204" pitchFamily="34" charset="0"/>
              </a:rPr>
              <a:t>i</a:t>
            </a:r>
            <a:r>
              <a:rPr lang="es-BO" sz="3200" b="1" spc="45" dirty="0">
                <a:solidFill>
                  <a:schemeClr val="tx1"/>
                </a:solidFill>
                <a:latin typeface="Arial" panose="020B0604020202020204" pitchFamily="34" charset="0"/>
                <a:ea typeface="Arial" panose="020B0604020202020204" pitchFamily="34" charset="0"/>
              </a:rPr>
              <a:t>m</a:t>
            </a:r>
            <a:r>
              <a:rPr lang="es-BO" sz="3200" b="1" spc="35" dirty="0">
                <a:solidFill>
                  <a:schemeClr val="tx1"/>
                </a:solidFill>
                <a:latin typeface="Arial" panose="020B0604020202020204" pitchFamily="34" charset="0"/>
                <a:ea typeface="Arial" panose="020B0604020202020204" pitchFamily="34" charset="0"/>
              </a:rPr>
              <a:t>p</a:t>
            </a:r>
            <a:r>
              <a:rPr lang="es-BO" sz="3200" b="1" spc="30" dirty="0">
                <a:solidFill>
                  <a:schemeClr val="tx1"/>
                </a:solidFill>
                <a:latin typeface="Arial" panose="020B0604020202020204" pitchFamily="34" charset="0"/>
                <a:ea typeface="Arial" panose="020B0604020202020204" pitchFamily="34" charset="0"/>
              </a:rPr>
              <a:t>o</a:t>
            </a:r>
            <a:r>
              <a:rPr lang="es-BO" sz="3200" b="1" spc="25" dirty="0">
                <a:solidFill>
                  <a:schemeClr val="tx1"/>
                </a:solidFill>
                <a:latin typeface="Arial" panose="020B0604020202020204" pitchFamily="34" charset="0"/>
                <a:ea typeface="Arial" panose="020B0604020202020204" pitchFamily="34" charset="0"/>
              </a:rPr>
              <a:t>r</a:t>
            </a:r>
            <a:r>
              <a:rPr lang="es-BO" sz="3200" b="1" spc="20" dirty="0">
                <a:solidFill>
                  <a:schemeClr val="tx1"/>
                </a:solidFill>
                <a:latin typeface="Arial" panose="020B0604020202020204" pitchFamily="34" charset="0"/>
                <a:ea typeface="Arial" panose="020B0604020202020204" pitchFamily="34" charset="0"/>
              </a:rPr>
              <a:t>t</a:t>
            </a:r>
            <a:r>
              <a:rPr lang="es-BO" sz="3200" b="1" spc="30" dirty="0">
                <a:solidFill>
                  <a:schemeClr val="tx1"/>
                </a:solidFill>
                <a:latin typeface="Arial" panose="020B0604020202020204" pitchFamily="34" charset="0"/>
                <a:ea typeface="Arial" panose="020B0604020202020204" pitchFamily="34" charset="0"/>
              </a:rPr>
              <a:t>an</a:t>
            </a:r>
            <a:r>
              <a:rPr lang="es-BO" sz="3200" b="1" spc="20" dirty="0">
                <a:solidFill>
                  <a:schemeClr val="tx1"/>
                </a:solidFill>
                <a:latin typeface="Arial" panose="020B0604020202020204" pitchFamily="34" charset="0"/>
                <a:ea typeface="Arial" panose="020B0604020202020204" pitchFamily="34" charset="0"/>
              </a:rPr>
              <a:t>t</a:t>
            </a:r>
            <a:r>
              <a:rPr lang="es-BO" sz="3200" b="1" spc="30" dirty="0">
                <a:solidFill>
                  <a:schemeClr val="tx1"/>
                </a:solidFill>
                <a:latin typeface="Arial" panose="020B0604020202020204" pitchFamily="34" charset="0"/>
                <a:ea typeface="Arial" panose="020B0604020202020204" pitchFamily="34" charset="0"/>
              </a:rPr>
              <a:t>e</a:t>
            </a:r>
            <a:r>
              <a:rPr lang="es-BO" sz="3200" b="1" dirty="0">
                <a:solidFill>
                  <a:schemeClr val="tx1"/>
                </a:solidFill>
                <a:latin typeface="Arial" panose="020B0604020202020204" pitchFamily="34" charset="0"/>
                <a:ea typeface="Arial" panose="020B0604020202020204" pitchFamily="34" charset="0"/>
              </a:rPr>
              <a:t>s   </a:t>
            </a:r>
            <a:r>
              <a:rPr lang="es-BO" sz="3200" b="1" spc="-115" dirty="0">
                <a:solidFill>
                  <a:schemeClr val="tx1"/>
                </a:solidFill>
                <a:latin typeface="Arial" panose="020B0604020202020204" pitchFamily="34" charset="0"/>
                <a:ea typeface="Arial" panose="020B0604020202020204" pitchFamily="34" charset="0"/>
              </a:rPr>
              <a:t> </a:t>
            </a:r>
            <a:r>
              <a:rPr lang="es-BO" sz="3200" b="1" spc="30" dirty="0">
                <a:solidFill>
                  <a:schemeClr val="tx1"/>
                </a:solidFill>
                <a:latin typeface="Arial" panose="020B0604020202020204" pitchFamily="34" charset="0"/>
                <a:ea typeface="Arial" panose="020B0604020202020204" pitchFamily="34" charset="0"/>
              </a:rPr>
              <a:t>d</a:t>
            </a:r>
            <a:r>
              <a:rPr lang="es-BO" sz="3200" b="1" dirty="0">
                <a:solidFill>
                  <a:schemeClr val="tx1"/>
                </a:solidFill>
                <a:latin typeface="Arial" panose="020B0604020202020204" pitchFamily="34" charset="0"/>
                <a:ea typeface="Arial" panose="020B0604020202020204" pitchFamily="34" charset="0"/>
              </a:rPr>
              <a:t>e   </a:t>
            </a:r>
            <a:r>
              <a:rPr lang="es-BO" sz="3200" b="1" spc="25" dirty="0">
                <a:solidFill>
                  <a:schemeClr val="tx1"/>
                </a:solidFill>
                <a:latin typeface="Arial" panose="020B0604020202020204" pitchFamily="34" charset="0"/>
                <a:ea typeface="Arial" panose="020B0604020202020204" pitchFamily="34" charset="0"/>
              </a:rPr>
              <a:t> </a:t>
            </a:r>
            <a:r>
              <a:rPr lang="es-BO" sz="3200" b="1" spc="10" dirty="0">
                <a:solidFill>
                  <a:schemeClr val="tx1"/>
                </a:solidFill>
                <a:latin typeface="Arial" panose="020B0604020202020204" pitchFamily="34" charset="0"/>
                <a:ea typeface="Arial" panose="020B0604020202020204" pitchFamily="34" charset="0"/>
              </a:rPr>
              <a:t>l</a:t>
            </a:r>
            <a:r>
              <a:rPr lang="es-BO" sz="3200" b="1" dirty="0">
                <a:solidFill>
                  <a:schemeClr val="tx1"/>
                </a:solidFill>
                <a:latin typeface="Arial" panose="020B0604020202020204" pitchFamily="34" charset="0"/>
                <a:ea typeface="Arial" panose="020B0604020202020204" pitchFamily="34" charset="0"/>
              </a:rPr>
              <a:t>a  </a:t>
            </a:r>
            <a:r>
              <a:rPr lang="es-BO" sz="3200" b="1" spc="285" dirty="0">
                <a:solidFill>
                  <a:schemeClr val="tx1"/>
                </a:solidFill>
                <a:latin typeface="Arial" panose="020B0604020202020204" pitchFamily="34" charset="0"/>
                <a:ea typeface="Arial" panose="020B0604020202020204" pitchFamily="34" charset="0"/>
              </a:rPr>
              <a:t> </a:t>
            </a:r>
            <a:r>
              <a:rPr lang="es-BO" sz="3200" b="1" spc="30" dirty="0">
                <a:solidFill>
                  <a:schemeClr val="tx1"/>
                </a:solidFill>
                <a:latin typeface="Arial" panose="020B0604020202020204" pitchFamily="34" charset="0"/>
                <a:ea typeface="Arial" panose="020B0604020202020204" pitchFamily="34" charset="0"/>
              </a:rPr>
              <a:t>ps</a:t>
            </a:r>
            <a:r>
              <a:rPr lang="es-BO" sz="3200" b="1" spc="20" dirty="0">
                <a:solidFill>
                  <a:schemeClr val="tx1"/>
                </a:solidFill>
                <a:latin typeface="Arial" panose="020B0604020202020204" pitchFamily="34" charset="0"/>
                <a:ea typeface="Arial" panose="020B0604020202020204" pitchFamily="34" charset="0"/>
              </a:rPr>
              <a:t>i</a:t>
            </a:r>
            <a:r>
              <a:rPr lang="es-BO" sz="3200" b="1" spc="35" dirty="0">
                <a:solidFill>
                  <a:schemeClr val="tx1"/>
                </a:solidFill>
                <a:latin typeface="Arial" panose="020B0604020202020204" pitchFamily="34" charset="0"/>
                <a:ea typeface="Arial" panose="020B0604020202020204" pitchFamily="34" charset="0"/>
              </a:rPr>
              <a:t>c</a:t>
            </a:r>
            <a:r>
              <a:rPr lang="es-BO" sz="3200" b="1" spc="45" dirty="0">
                <a:solidFill>
                  <a:schemeClr val="tx1"/>
                </a:solidFill>
                <a:latin typeface="Arial" panose="020B0604020202020204" pitchFamily="34" charset="0"/>
                <a:ea typeface="Arial" panose="020B0604020202020204" pitchFamily="34" charset="0"/>
              </a:rPr>
              <a:t>o</a:t>
            </a:r>
            <a:r>
              <a:rPr lang="es-BO" sz="3200" b="1" spc="30" dirty="0">
                <a:solidFill>
                  <a:schemeClr val="tx1"/>
                </a:solidFill>
                <a:latin typeface="Arial" panose="020B0604020202020204" pitchFamily="34" charset="0"/>
                <a:ea typeface="Arial" panose="020B0604020202020204" pitchFamily="34" charset="0"/>
              </a:rPr>
              <a:t>s</a:t>
            </a:r>
            <a:r>
              <a:rPr lang="es-BO" sz="3200" b="1" spc="20" dirty="0">
                <a:solidFill>
                  <a:schemeClr val="tx1"/>
                </a:solidFill>
                <a:latin typeface="Arial" panose="020B0604020202020204" pitchFamily="34" charset="0"/>
                <a:ea typeface="Arial" panose="020B0604020202020204" pitchFamily="34" charset="0"/>
              </a:rPr>
              <a:t>i</a:t>
            </a:r>
            <a:r>
              <a:rPr lang="es-BO" sz="3200" b="1" dirty="0">
                <a:solidFill>
                  <a:schemeClr val="tx1"/>
                </a:solidFill>
                <a:latin typeface="Arial" panose="020B0604020202020204" pitchFamily="34" charset="0"/>
                <a:ea typeface="Arial" panose="020B0604020202020204" pitchFamily="34" charset="0"/>
              </a:rPr>
              <a:t>s  </a:t>
            </a:r>
            <a:r>
              <a:rPr lang="es-BO" sz="3200" b="1" spc="5" dirty="0">
                <a:solidFill>
                  <a:schemeClr val="tx1"/>
                </a:solidFill>
                <a:latin typeface="Arial" panose="020B0604020202020204" pitchFamily="34" charset="0"/>
                <a:ea typeface="Arial" panose="020B0604020202020204" pitchFamily="34" charset="0"/>
              </a:rPr>
              <a:t> </a:t>
            </a:r>
            <a:r>
              <a:rPr lang="es-BO" sz="3200" b="1" spc="25" dirty="0">
                <a:solidFill>
                  <a:schemeClr val="tx1"/>
                </a:solidFill>
                <a:latin typeface="Arial" panose="020B0604020202020204" pitchFamily="34" charset="0"/>
                <a:ea typeface="Arial" panose="020B0604020202020204" pitchFamily="34" charset="0"/>
              </a:rPr>
              <a:t>e</a:t>
            </a:r>
            <a:r>
              <a:rPr lang="es-BO" sz="3200" b="1" dirty="0">
                <a:solidFill>
                  <a:schemeClr val="tx1"/>
                </a:solidFill>
                <a:latin typeface="Arial" panose="020B0604020202020204" pitchFamily="34" charset="0"/>
                <a:ea typeface="Arial" panose="020B0604020202020204" pitchFamily="34" charset="0"/>
              </a:rPr>
              <a:t>n </a:t>
            </a:r>
            <a:r>
              <a:rPr lang="es-BO" sz="3200" b="1" dirty="0" smtClean="0">
                <a:solidFill>
                  <a:schemeClr val="tx1"/>
                </a:solidFill>
                <a:latin typeface="Arial" panose="020B0604020202020204" pitchFamily="34" charset="0"/>
                <a:ea typeface="Arial" panose="020B0604020202020204" pitchFamily="34" charset="0"/>
              </a:rPr>
              <a:t> la </a:t>
            </a:r>
            <a:r>
              <a:rPr lang="es-BO" sz="3200" b="1" spc="30" dirty="0" smtClean="0">
                <a:solidFill>
                  <a:schemeClr val="tx1"/>
                </a:solidFill>
                <a:latin typeface="Arial" panose="020B0604020202020204" pitchFamily="34" charset="0"/>
                <a:ea typeface="Arial" panose="020B0604020202020204" pitchFamily="34" charset="0"/>
              </a:rPr>
              <a:t>d</a:t>
            </a:r>
            <a:r>
              <a:rPr lang="es-BO" sz="3200" b="1" spc="15" dirty="0" smtClean="0">
                <a:solidFill>
                  <a:schemeClr val="tx1"/>
                </a:solidFill>
                <a:latin typeface="Arial" panose="020B0604020202020204" pitchFamily="34" charset="0"/>
                <a:ea typeface="Arial" panose="020B0604020202020204" pitchFamily="34" charset="0"/>
              </a:rPr>
              <a:t>i</a:t>
            </a:r>
            <a:r>
              <a:rPr lang="es-BO" sz="3200" b="1" spc="25" dirty="0" smtClean="0">
                <a:solidFill>
                  <a:schemeClr val="tx1"/>
                </a:solidFill>
                <a:latin typeface="Arial" panose="020B0604020202020204" pitchFamily="34" charset="0"/>
                <a:ea typeface="Arial" panose="020B0604020202020204" pitchFamily="34" charset="0"/>
              </a:rPr>
              <a:t>sc</a:t>
            </a:r>
            <a:r>
              <a:rPr lang="es-BO" sz="3200" b="1" spc="30" dirty="0" smtClean="0">
                <a:solidFill>
                  <a:schemeClr val="tx1"/>
                </a:solidFill>
                <a:latin typeface="Arial" panose="020B0604020202020204" pitchFamily="34" charset="0"/>
                <a:ea typeface="Arial" panose="020B0604020202020204" pitchFamily="34" charset="0"/>
              </a:rPr>
              <a:t>a</a:t>
            </a:r>
            <a:r>
              <a:rPr lang="es-BO" sz="3200" b="1" spc="35" dirty="0" smtClean="0">
                <a:solidFill>
                  <a:schemeClr val="tx1"/>
                </a:solidFill>
                <a:latin typeface="Arial" panose="020B0604020202020204" pitchFamily="34" charset="0"/>
                <a:ea typeface="Arial" panose="020B0604020202020204" pitchFamily="34" charset="0"/>
              </a:rPr>
              <a:t>p</a:t>
            </a:r>
            <a:r>
              <a:rPr lang="es-BO" sz="3200" b="1" spc="30" dirty="0" smtClean="0">
                <a:solidFill>
                  <a:schemeClr val="tx1"/>
                </a:solidFill>
                <a:latin typeface="Arial" panose="020B0604020202020204" pitchFamily="34" charset="0"/>
                <a:ea typeface="Arial" panose="020B0604020202020204" pitchFamily="34" charset="0"/>
              </a:rPr>
              <a:t>ac</a:t>
            </a:r>
            <a:r>
              <a:rPr lang="es-BO" sz="3200" b="1" spc="15" dirty="0" smtClean="0">
                <a:solidFill>
                  <a:schemeClr val="tx1"/>
                </a:solidFill>
                <a:latin typeface="Arial" panose="020B0604020202020204" pitchFamily="34" charset="0"/>
                <a:ea typeface="Arial" panose="020B0604020202020204" pitchFamily="34" charset="0"/>
              </a:rPr>
              <a:t>i</a:t>
            </a:r>
            <a:r>
              <a:rPr lang="es-BO" sz="3200" b="1" spc="35" dirty="0" smtClean="0">
                <a:solidFill>
                  <a:schemeClr val="tx1"/>
                </a:solidFill>
                <a:latin typeface="Arial" panose="020B0604020202020204" pitchFamily="34" charset="0"/>
                <a:ea typeface="Arial" panose="020B0604020202020204" pitchFamily="34" charset="0"/>
              </a:rPr>
              <a:t>d</a:t>
            </a:r>
            <a:r>
              <a:rPr lang="es-BO" sz="3200" b="1" spc="30" dirty="0" smtClean="0">
                <a:solidFill>
                  <a:schemeClr val="tx1"/>
                </a:solidFill>
                <a:latin typeface="Arial" panose="020B0604020202020204" pitchFamily="34" charset="0"/>
                <a:ea typeface="Arial" panose="020B0604020202020204" pitchFamily="34" charset="0"/>
              </a:rPr>
              <a:t>a</a:t>
            </a:r>
            <a:r>
              <a:rPr lang="es-BO" sz="3200" b="1" dirty="0" smtClean="0">
                <a:solidFill>
                  <a:schemeClr val="tx1"/>
                </a:solidFill>
                <a:latin typeface="Arial" panose="020B0604020202020204" pitchFamily="34" charset="0"/>
                <a:ea typeface="Arial" panose="020B0604020202020204" pitchFamily="34" charset="0"/>
              </a:rPr>
              <a:t>d </a:t>
            </a:r>
            <a:r>
              <a:rPr lang="es-BO" sz="3200" b="1" spc="15" dirty="0" smtClean="0">
                <a:solidFill>
                  <a:schemeClr val="tx1"/>
                </a:solidFill>
                <a:latin typeface="Arial" panose="020B0604020202020204" pitchFamily="34" charset="0"/>
                <a:ea typeface="Arial" panose="020B0604020202020204" pitchFamily="34" charset="0"/>
              </a:rPr>
              <a:t> </a:t>
            </a:r>
            <a:r>
              <a:rPr lang="es-BO" sz="3200" b="1" spc="10" dirty="0" smtClean="0">
                <a:solidFill>
                  <a:schemeClr val="tx1"/>
                </a:solidFill>
                <a:latin typeface="Arial" panose="020B0604020202020204" pitchFamily="34" charset="0"/>
                <a:ea typeface="Arial" panose="020B0604020202020204" pitchFamily="34" charset="0"/>
              </a:rPr>
              <a:t>i</a:t>
            </a:r>
            <a:r>
              <a:rPr lang="es-BO" sz="3200" b="1" spc="30" dirty="0" smtClean="0">
                <a:solidFill>
                  <a:schemeClr val="tx1"/>
                </a:solidFill>
                <a:latin typeface="Arial" panose="020B0604020202020204" pitchFamily="34" charset="0"/>
                <a:ea typeface="Arial" panose="020B0604020202020204" pitchFamily="34" charset="0"/>
              </a:rPr>
              <a:t>n</a:t>
            </a:r>
            <a:r>
              <a:rPr lang="es-BO" sz="3200" b="1" spc="20" dirty="0" smtClean="0">
                <a:solidFill>
                  <a:schemeClr val="tx1"/>
                </a:solidFill>
                <a:latin typeface="Arial" panose="020B0604020202020204" pitchFamily="34" charset="0"/>
                <a:ea typeface="Arial" panose="020B0604020202020204" pitchFamily="34" charset="0"/>
              </a:rPr>
              <a:t>t</a:t>
            </a:r>
            <a:r>
              <a:rPr lang="es-BO" sz="3200" b="1" spc="30" dirty="0" smtClean="0">
                <a:solidFill>
                  <a:schemeClr val="tx1"/>
                </a:solidFill>
                <a:latin typeface="Arial" panose="020B0604020202020204" pitchFamily="34" charset="0"/>
                <a:ea typeface="Arial" panose="020B0604020202020204" pitchFamily="34" charset="0"/>
              </a:rPr>
              <a:t>e</a:t>
            </a:r>
            <a:r>
              <a:rPr lang="es-BO" sz="3200" b="1" spc="15" dirty="0" smtClean="0">
                <a:solidFill>
                  <a:schemeClr val="tx1"/>
                </a:solidFill>
                <a:latin typeface="Arial" panose="020B0604020202020204" pitchFamily="34" charset="0"/>
                <a:ea typeface="Arial" panose="020B0604020202020204" pitchFamily="34" charset="0"/>
              </a:rPr>
              <a:t>l</a:t>
            </a:r>
            <a:r>
              <a:rPr lang="es-BO" sz="3200" b="1" spc="30" dirty="0" smtClean="0">
                <a:solidFill>
                  <a:schemeClr val="tx1"/>
                </a:solidFill>
                <a:latin typeface="Arial" panose="020B0604020202020204" pitchFamily="34" charset="0"/>
                <a:ea typeface="Arial" panose="020B0604020202020204" pitchFamily="34" charset="0"/>
              </a:rPr>
              <a:t>e</a:t>
            </a:r>
            <a:r>
              <a:rPr lang="es-BO" sz="3200" b="1" spc="25" dirty="0" smtClean="0">
                <a:solidFill>
                  <a:schemeClr val="tx1"/>
                </a:solidFill>
                <a:latin typeface="Arial" panose="020B0604020202020204" pitchFamily="34" charset="0"/>
                <a:ea typeface="Arial" panose="020B0604020202020204" pitchFamily="34" charset="0"/>
              </a:rPr>
              <a:t>c</a:t>
            </a:r>
            <a:r>
              <a:rPr lang="es-BO" sz="3200" b="1" spc="20" dirty="0" smtClean="0">
                <a:solidFill>
                  <a:schemeClr val="tx1"/>
                </a:solidFill>
                <a:latin typeface="Arial" panose="020B0604020202020204" pitchFamily="34" charset="0"/>
                <a:ea typeface="Arial" panose="020B0604020202020204" pitchFamily="34" charset="0"/>
              </a:rPr>
              <a:t>t</a:t>
            </a:r>
            <a:r>
              <a:rPr lang="es-BO" sz="3200" b="1" spc="30" dirty="0" smtClean="0">
                <a:solidFill>
                  <a:schemeClr val="tx1"/>
                </a:solidFill>
                <a:latin typeface="Arial" panose="020B0604020202020204" pitchFamily="34" charset="0"/>
                <a:ea typeface="Arial" panose="020B0604020202020204" pitchFamily="34" charset="0"/>
              </a:rPr>
              <a:t>ua</a:t>
            </a:r>
            <a:r>
              <a:rPr lang="es-BO" sz="3200" b="1" dirty="0" smtClean="0">
                <a:solidFill>
                  <a:schemeClr val="tx1"/>
                </a:solidFill>
                <a:latin typeface="Arial" panose="020B0604020202020204" pitchFamily="34" charset="0"/>
                <a:ea typeface="Arial" panose="020B0604020202020204" pitchFamily="34" charset="0"/>
              </a:rPr>
              <a:t>l</a:t>
            </a:r>
          </a:p>
          <a:p>
            <a:pPr marL="0" indent="0" algn="just">
              <a:lnSpc>
                <a:spcPts val="1200"/>
              </a:lnSpc>
              <a:spcBef>
                <a:spcPts val="75"/>
              </a:spcBef>
              <a:buNone/>
            </a:pPr>
            <a:endParaRPr lang="es-BO" sz="1400" dirty="0" smtClean="0">
              <a:latin typeface="Times New Roman" panose="02020603050405020304" pitchFamily="18" charset="0"/>
              <a:ea typeface="Times New Roman" panose="02020603050405020304" pitchFamily="18" charset="0"/>
            </a:endParaRPr>
          </a:p>
          <a:p>
            <a:pPr algn="just">
              <a:spcBef>
                <a:spcPts val="75"/>
              </a:spcBef>
              <a:buFont typeface="Arial" panose="020B0604020202020204" pitchFamily="34" charset="0"/>
              <a:buChar char="•"/>
            </a:pPr>
            <a:r>
              <a:rPr lang="es-BO" sz="1900" spc="35" dirty="0" smtClean="0">
                <a:solidFill>
                  <a:srgbClr val="002060"/>
                </a:solidFill>
                <a:latin typeface="Arial" panose="020B0604020202020204" pitchFamily="34" charset="0"/>
                <a:ea typeface="Arial" panose="020B0604020202020204" pitchFamily="34" charset="0"/>
              </a:rPr>
              <a:t>Ten</a:t>
            </a:r>
            <a:r>
              <a:rPr lang="es-BO" sz="1900" spc="40" dirty="0" smtClean="0">
                <a:solidFill>
                  <a:srgbClr val="002060"/>
                </a:solidFill>
                <a:latin typeface="Arial" panose="020B0604020202020204" pitchFamily="34" charset="0"/>
                <a:ea typeface="Arial" panose="020B0604020202020204" pitchFamily="34" charset="0"/>
              </a:rPr>
              <a:t>e</a:t>
            </a:r>
            <a:r>
              <a:rPr lang="es-BO" sz="1900" dirty="0" smtClean="0">
                <a:solidFill>
                  <a:srgbClr val="002060"/>
                </a:solidFill>
                <a:latin typeface="Arial" panose="020B0604020202020204" pitchFamily="34" charset="0"/>
                <a:ea typeface="Arial" panose="020B0604020202020204" pitchFamily="34" charset="0"/>
              </a:rPr>
              <a:t>r  </a:t>
            </a:r>
            <a:r>
              <a:rPr lang="es-BO" sz="1900" spc="120" dirty="0" smtClean="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   </a:t>
            </a:r>
            <a:r>
              <a:rPr lang="es-BO" sz="1900" spc="19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c</a:t>
            </a:r>
            <a:r>
              <a:rPr lang="es-BO" sz="1900" spc="30" dirty="0">
                <a:solidFill>
                  <a:srgbClr val="002060"/>
                </a:solidFill>
                <a:latin typeface="Arial" panose="020B0604020202020204" pitchFamily="34" charset="0"/>
                <a:ea typeface="Arial" panose="020B0604020202020204" pitchFamily="34" charset="0"/>
              </a:rPr>
              <a:t>uen</a:t>
            </a:r>
            <a:r>
              <a:rPr lang="es-BO" sz="1900" spc="20"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a   </a:t>
            </a:r>
            <a:r>
              <a:rPr lang="es-BO" sz="1900" spc="7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qu</a:t>
            </a:r>
            <a:r>
              <a:rPr lang="es-BO" sz="1900" dirty="0">
                <a:solidFill>
                  <a:srgbClr val="002060"/>
                </a:solidFill>
                <a:latin typeface="Arial" panose="020B0604020202020204" pitchFamily="34" charset="0"/>
                <a:ea typeface="Arial" panose="020B0604020202020204" pitchFamily="34" charset="0"/>
              </a:rPr>
              <a:t>e    </a:t>
            </a:r>
            <a:r>
              <a:rPr lang="es-BO" sz="1900" spc="65"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dirty="0">
                <a:solidFill>
                  <a:srgbClr val="002060"/>
                </a:solidFill>
                <a:latin typeface="Arial" panose="020B0604020202020204" pitchFamily="34" charset="0"/>
                <a:ea typeface="Arial" panose="020B0604020202020204" pitchFamily="34" charset="0"/>
              </a:rPr>
              <a:t>a   </a:t>
            </a:r>
            <a:r>
              <a:rPr lang="es-BO" sz="1900" spc="17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s</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o</a:t>
            </a:r>
            <a:r>
              <a:rPr lang="es-BO" sz="1900" spc="40" dirty="0">
                <a:solidFill>
                  <a:srgbClr val="002060"/>
                </a:solidFill>
                <a:latin typeface="Arial" panose="020B0604020202020204" pitchFamily="34" charset="0"/>
                <a:ea typeface="Arial" panose="020B0604020202020204" pitchFamily="34" charset="0"/>
              </a:rPr>
              <a:t>m</a:t>
            </a:r>
            <a:r>
              <a:rPr lang="es-BO" sz="1900" spc="30" dirty="0">
                <a:solidFill>
                  <a:srgbClr val="002060"/>
                </a:solidFill>
                <a:latin typeface="Arial" panose="020B0604020202020204" pitchFamily="34" charset="0"/>
                <a:ea typeface="Arial" panose="020B0604020202020204" pitchFamily="34" charset="0"/>
              </a:rPr>
              <a:t>a</a:t>
            </a:r>
            <a:r>
              <a:rPr lang="es-BO" sz="1900" spc="20" dirty="0">
                <a:solidFill>
                  <a:srgbClr val="002060"/>
                </a:solidFill>
                <a:latin typeface="Arial" panose="020B0604020202020204" pitchFamily="34" charset="0"/>
                <a:ea typeface="Arial" panose="020B0604020202020204" pitchFamily="34" charset="0"/>
              </a:rPr>
              <a:t>t</a:t>
            </a:r>
            <a:r>
              <a:rPr lang="es-BO" sz="1900" spc="35" dirty="0">
                <a:solidFill>
                  <a:srgbClr val="002060"/>
                </a:solidFill>
                <a:latin typeface="Arial" panose="020B0604020202020204" pitchFamily="34" charset="0"/>
                <a:ea typeface="Arial" panose="020B0604020202020204" pitchFamily="34" charset="0"/>
              </a:rPr>
              <a:t>o</a:t>
            </a:r>
            <a:r>
              <a:rPr lang="es-BO" sz="1900" spc="15" dirty="0">
                <a:solidFill>
                  <a:srgbClr val="002060"/>
                </a:solidFill>
                <a:latin typeface="Arial" panose="020B0604020202020204" pitchFamily="34" charset="0"/>
                <a:ea typeface="Arial" panose="020B0604020202020204" pitchFamily="34" charset="0"/>
              </a:rPr>
              <a:t>l</a:t>
            </a:r>
            <a:r>
              <a:rPr lang="es-BO" sz="1900" spc="35" dirty="0">
                <a:solidFill>
                  <a:srgbClr val="002060"/>
                </a:solidFill>
                <a:latin typeface="Arial" panose="020B0604020202020204" pitchFamily="34" charset="0"/>
                <a:ea typeface="Arial" panose="020B0604020202020204" pitchFamily="34" charset="0"/>
              </a:rPr>
              <a:t>og</a:t>
            </a:r>
            <a:r>
              <a:rPr lang="es-BO" sz="1900" spc="15" dirty="0">
                <a:solidFill>
                  <a:srgbClr val="002060"/>
                </a:solidFill>
                <a:latin typeface="Arial" panose="020B0604020202020204" pitchFamily="34" charset="0"/>
                <a:ea typeface="Arial" panose="020B0604020202020204" pitchFamily="34" charset="0"/>
              </a:rPr>
              <a:t>í</a:t>
            </a:r>
            <a:r>
              <a:rPr lang="es-BO" sz="1900" dirty="0">
                <a:solidFill>
                  <a:srgbClr val="002060"/>
                </a:solidFill>
                <a:latin typeface="Arial" panose="020B0604020202020204" pitchFamily="34" charset="0"/>
                <a:ea typeface="Arial" panose="020B0604020202020204" pitchFamily="34" charset="0"/>
              </a:rPr>
              <a:t>a </a:t>
            </a:r>
            <a:r>
              <a:rPr lang="es-BO" sz="1900" spc="30" dirty="0">
                <a:solidFill>
                  <a:srgbClr val="002060"/>
                </a:solidFill>
                <a:latin typeface="Arial" panose="020B0604020202020204" pitchFamily="34" charset="0"/>
                <a:ea typeface="Arial" panose="020B0604020202020204" pitchFamily="34" charset="0"/>
              </a:rPr>
              <a:t>p</a:t>
            </a:r>
            <a:r>
              <a:rPr lang="es-BO" sz="1900" spc="35" dirty="0">
                <a:solidFill>
                  <a:srgbClr val="002060"/>
                </a:solidFill>
                <a:latin typeface="Arial" panose="020B0604020202020204" pitchFamily="34" charset="0"/>
                <a:ea typeface="Arial" panose="020B0604020202020204" pitchFamily="34" charset="0"/>
              </a:rPr>
              <a:t>o</a:t>
            </a:r>
            <a:r>
              <a:rPr lang="es-BO" sz="1900" spc="25" dirty="0">
                <a:solidFill>
                  <a:srgbClr val="002060"/>
                </a:solidFill>
                <a:latin typeface="Arial" panose="020B0604020202020204" pitchFamily="34" charset="0"/>
                <a:ea typeface="Arial" panose="020B0604020202020204" pitchFamily="34" charset="0"/>
              </a:rPr>
              <a:t>s</a:t>
            </a:r>
            <a:r>
              <a:rPr lang="es-BO" sz="1900" spc="15" dirty="0">
                <a:solidFill>
                  <a:srgbClr val="002060"/>
                </a:solidFill>
                <a:latin typeface="Arial" panose="020B0604020202020204" pitchFamily="34" charset="0"/>
                <a:ea typeface="Arial" panose="020B0604020202020204" pitchFamily="34" charset="0"/>
              </a:rPr>
              <a:t>i</a:t>
            </a:r>
            <a:r>
              <a:rPr lang="es-BO" sz="1900" dirty="0">
                <a:solidFill>
                  <a:srgbClr val="002060"/>
                </a:solidFill>
                <a:latin typeface="Arial" panose="020B0604020202020204" pitchFamily="34" charset="0"/>
                <a:ea typeface="Arial" panose="020B0604020202020204" pitchFamily="34" charset="0"/>
              </a:rPr>
              <a:t>t</a:t>
            </a:r>
            <a:r>
              <a:rPr lang="es-BO" sz="1900" spc="3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v</a:t>
            </a:r>
            <a:r>
              <a:rPr lang="es-BO" sz="1900" dirty="0">
                <a:solidFill>
                  <a:srgbClr val="002060"/>
                </a:solidFill>
                <a:latin typeface="Arial" panose="020B0604020202020204" pitchFamily="34" charset="0"/>
                <a:ea typeface="Arial" panose="020B0604020202020204" pitchFamily="34" charset="0"/>
              </a:rPr>
              <a:t>a    </a:t>
            </a:r>
            <a:r>
              <a:rPr lang="es-BO" sz="1900" spc="90" dirty="0">
                <a:solidFill>
                  <a:srgbClr val="002060"/>
                </a:solidFill>
                <a:latin typeface="Arial" panose="020B0604020202020204" pitchFamily="34" charset="0"/>
                <a:ea typeface="Arial" panose="020B0604020202020204" pitchFamily="34" charset="0"/>
              </a:rPr>
              <a:t> </a:t>
            </a:r>
            <a:r>
              <a:rPr lang="es-BO" sz="1900" spc="15" dirty="0">
                <a:solidFill>
                  <a:srgbClr val="002060"/>
                </a:solidFill>
                <a:latin typeface="Arial" panose="020B0604020202020204" pitchFamily="34" charset="0"/>
                <a:ea typeface="Arial" panose="020B0604020202020204" pitchFamily="34" charset="0"/>
              </a:rPr>
              <a:t>(</a:t>
            </a:r>
            <a:r>
              <a:rPr lang="es-BO" sz="1900" spc="25" dirty="0">
                <a:solidFill>
                  <a:srgbClr val="002060"/>
                </a:solidFill>
                <a:latin typeface="Arial" panose="020B0604020202020204" pitchFamily="34" charset="0"/>
                <a:ea typeface="Arial" panose="020B0604020202020204" pitchFamily="34" charset="0"/>
              </a:rPr>
              <a:t>"</a:t>
            </a:r>
            <a:r>
              <a:rPr lang="es-BO" sz="1900" spc="30" dirty="0">
                <a:solidFill>
                  <a:srgbClr val="002060"/>
                </a:solidFill>
                <a:latin typeface="Arial" panose="020B0604020202020204" pitchFamily="34" charset="0"/>
                <a:ea typeface="Arial" panose="020B0604020202020204" pitchFamily="34" charset="0"/>
              </a:rPr>
              <a:t>s</a:t>
            </a:r>
            <a:r>
              <a:rPr lang="es-BO" sz="1900" spc="20" dirty="0">
                <a:solidFill>
                  <a:srgbClr val="002060"/>
                </a:solidFill>
                <a:latin typeface="Arial" panose="020B0604020202020204" pitchFamily="34" charset="0"/>
                <a:ea typeface="Arial" panose="020B0604020202020204" pitchFamily="34" charset="0"/>
              </a:rPr>
              <a:t>í</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o</a:t>
            </a:r>
            <a:r>
              <a:rPr lang="es-BO" sz="1900" spc="45" dirty="0">
                <a:solidFill>
                  <a:srgbClr val="002060"/>
                </a:solidFill>
                <a:latin typeface="Arial" panose="020B0604020202020204" pitchFamily="34" charset="0"/>
                <a:ea typeface="Arial" panose="020B0604020202020204" pitchFamily="34" charset="0"/>
              </a:rPr>
              <a:t>m</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6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d</a:t>
            </a:r>
            <a:r>
              <a:rPr lang="es-BO" sz="1900" dirty="0">
                <a:solidFill>
                  <a:srgbClr val="002060"/>
                </a:solidFill>
                <a:latin typeface="Arial" panose="020B0604020202020204" pitchFamily="34" charset="0"/>
                <a:ea typeface="Arial" panose="020B0604020202020204" pitchFamily="34" charset="0"/>
              </a:rPr>
              <a:t>e    </a:t>
            </a:r>
            <a:r>
              <a:rPr lang="es-BO" sz="1900" spc="20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a:t>
            </a:r>
            <a:r>
              <a:rPr lang="es-BO" sz="1900" spc="25" dirty="0">
                <a:solidFill>
                  <a:srgbClr val="002060"/>
                </a:solidFill>
                <a:latin typeface="Arial" panose="020B0604020202020204" pitchFamily="34" charset="0"/>
                <a:ea typeface="Arial" panose="020B0604020202020204" pitchFamily="34" charset="0"/>
              </a:rPr>
              <a:t>r</a:t>
            </a:r>
            <a:r>
              <a:rPr lang="es-BO" sz="1900" spc="15" dirty="0">
                <a:solidFill>
                  <a:srgbClr val="002060"/>
                </a:solidFill>
                <a:latin typeface="Arial" panose="020B0604020202020204" pitchFamily="34" charset="0"/>
                <a:ea typeface="Arial" panose="020B0604020202020204" pitchFamily="34" charset="0"/>
              </a:rPr>
              <a:t>i</a:t>
            </a:r>
            <a:r>
              <a:rPr lang="es-BO" sz="1900" spc="45" dirty="0">
                <a:solidFill>
                  <a:srgbClr val="002060"/>
                </a:solidFill>
                <a:latin typeface="Arial" panose="020B0604020202020204" pitchFamily="34" charset="0"/>
                <a:ea typeface="Arial" panose="020B0604020202020204" pitchFamily="34" charset="0"/>
              </a:rPr>
              <a:t>m</a:t>
            </a:r>
            <a:r>
              <a:rPr lang="es-BO" sz="1900" spc="3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r    </a:t>
            </a:r>
            <a:r>
              <a:rPr lang="es-BO" sz="1900" spc="3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o</a:t>
            </a:r>
            <a:r>
              <a:rPr lang="es-BO" sz="1900" spc="20"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d</a:t>
            </a:r>
            <a:r>
              <a:rPr lang="es-BO" sz="1900" spc="35" dirty="0">
                <a:solidFill>
                  <a:srgbClr val="002060"/>
                </a:solidFill>
                <a:latin typeface="Arial" panose="020B0604020202020204" pitchFamily="34" charset="0"/>
                <a:ea typeface="Arial" panose="020B0604020202020204" pitchFamily="34" charset="0"/>
              </a:rPr>
              <a:t>e</a:t>
            </a:r>
            <a:r>
              <a:rPr lang="es-BO" sz="1900" spc="30" dirty="0">
                <a:solidFill>
                  <a:srgbClr val="002060"/>
                </a:solidFill>
                <a:latin typeface="Arial" panose="020B0604020202020204" pitchFamily="34" charset="0"/>
                <a:ea typeface="Arial" panose="020B0604020202020204" pitchFamily="34" charset="0"/>
              </a:rPr>
              <a:t>n</a:t>
            </a:r>
            <a:r>
              <a:rPr lang="es-BO" sz="1900" spc="25" dirty="0">
                <a:solidFill>
                  <a:srgbClr val="002060"/>
                </a:solidFill>
                <a:latin typeface="Arial" panose="020B0604020202020204" pitchFamily="34" charset="0"/>
                <a:ea typeface="Arial" panose="020B0604020202020204" pitchFamily="34" charset="0"/>
              </a:rPr>
              <a:t>"</a:t>
            </a:r>
            <a:r>
              <a:rPr lang="es-BO" sz="1900" dirty="0">
                <a:solidFill>
                  <a:srgbClr val="002060"/>
                </a:solidFill>
                <a:latin typeface="Arial" panose="020B0604020202020204" pitchFamily="34" charset="0"/>
                <a:ea typeface="Arial" panose="020B0604020202020204" pitchFamily="34" charset="0"/>
              </a:rPr>
              <a:t>: </a:t>
            </a:r>
            <a:r>
              <a:rPr lang="es-BO" sz="1900" spc="35" dirty="0">
                <a:solidFill>
                  <a:srgbClr val="002060"/>
                </a:solidFill>
                <a:latin typeface="Arial" panose="020B0604020202020204" pitchFamily="34" charset="0"/>
                <a:ea typeface="Arial" panose="020B0604020202020204" pitchFamily="34" charset="0"/>
              </a:rPr>
              <a:t>a</a:t>
            </a:r>
            <a:r>
              <a:rPr lang="es-BO" sz="1900" spc="20" dirty="0">
                <a:solidFill>
                  <a:srgbClr val="002060"/>
                </a:solidFill>
                <a:latin typeface="Arial" panose="020B0604020202020204" pitchFamily="34" charset="0"/>
                <a:ea typeface="Arial" panose="020B0604020202020204" pitchFamily="34" charset="0"/>
              </a:rPr>
              <a:t>l</a:t>
            </a:r>
            <a:r>
              <a:rPr lang="es-BO" sz="1900" spc="35" dirty="0">
                <a:solidFill>
                  <a:srgbClr val="002060"/>
                </a:solidFill>
                <a:latin typeface="Arial" panose="020B0604020202020204" pitchFamily="34" charset="0"/>
                <a:ea typeface="Arial" panose="020B0604020202020204" pitchFamily="34" charset="0"/>
              </a:rPr>
              <a:t>u</a:t>
            </a:r>
            <a:r>
              <a:rPr lang="es-BO" sz="1900" spc="40" dirty="0">
                <a:solidFill>
                  <a:srgbClr val="002060"/>
                </a:solidFill>
                <a:latin typeface="Arial" panose="020B0604020202020204" pitchFamily="34" charset="0"/>
                <a:ea typeface="Arial" panose="020B0604020202020204" pitchFamily="34" charset="0"/>
              </a:rPr>
              <a:t>c</a:t>
            </a:r>
            <a:r>
              <a:rPr lang="es-BO" sz="1900" spc="20"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nac</a:t>
            </a:r>
            <a:r>
              <a:rPr lang="es-BO" sz="1900" spc="20" dirty="0">
                <a:solidFill>
                  <a:srgbClr val="002060"/>
                </a:solidFill>
                <a:latin typeface="Arial" panose="020B0604020202020204" pitchFamily="34" charset="0"/>
                <a:ea typeface="Arial" panose="020B0604020202020204" pitchFamily="34" charset="0"/>
              </a:rPr>
              <a:t>i</a:t>
            </a:r>
            <a:r>
              <a:rPr lang="es-BO" sz="1900" spc="40" dirty="0">
                <a:solidFill>
                  <a:srgbClr val="002060"/>
                </a:solidFill>
                <a:latin typeface="Arial" panose="020B0604020202020204" pitchFamily="34" charset="0"/>
                <a:ea typeface="Arial" panose="020B0604020202020204" pitchFamily="34" charset="0"/>
              </a:rPr>
              <a:t>o</a:t>
            </a:r>
            <a:r>
              <a:rPr lang="es-BO" sz="1900" spc="35" dirty="0">
                <a:solidFill>
                  <a:srgbClr val="002060"/>
                </a:solidFill>
                <a:latin typeface="Arial" panose="020B0604020202020204" pitchFamily="34" charset="0"/>
                <a:ea typeface="Arial" panose="020B0604020202020204" pitchFamily="34" charset="0"/>
              </a:rPr>
              <a:t>ne</a:t>
            </a:r>
            <a:r>
              <a:rPr lang="es-BO" sz="1900" dirty="0">
                <a:solidFill>
                  <a:srgbClr val="002060"/>
                </a:solidFill>
                <a:latin typeface="Arial" panose="020B0604020202020204" pitchFamily="34" charset="0"/>
                <a:ea typeface="Arial" panose="020B0604020202020204" pitchFamily="34" charset="0"/>
              </a:rPr>
              <a:t>s</a:t>
            </a:r>
            <a:r>
              <a:rPr lang="es-BO" sz="1900" spc="19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y</a:t>
            </a:r>
            <a:r>
              <a:rPr lang="es-BO" sz="1900" spc="24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de</a:t>
            </a:r>
            <a:r>
              <a:rPr lang="es-BO" sz="1900" spc="15" dirty="0">
                <a:solidFill>
                  <a:srgbClr val="002060"/>
                </a:solidFill>
                <a:latin typeface="Arial" panose="020B0604020202020204" pitchFamily="34" charset="0"/>
                <a:ea typeface="Arial" panose="020B0604020202020204" pitchFamily="34" charset="0"/>
              </a:rPr>
              <a:t>li</a:t>
            </a:r>
            <a:r>
              <a:rPr lang="es-BO" sz="1900" spc="25" dirty="0">
                <a:solidFill>
                  <a:srgbClr val="002060"/>
                </a:solidFill>
                <a:latin typeface="Arial" panose="020B0604020202020204" pitchFamily="34" charset="0"/>
                <a:ea typeface="Arial" panose="020B0604020202020204" pitchFamily="34" charset="0"/>
              </a:rPr>
              <a:t>r</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os</a:t>
            </a:r>
            <a:r>
              <a:rPr lang="es-BO" sz="1900" dirty="0">
                <a:solidFill>
                  <a:srgbClr val="002060"/>
                </a:solidFill>
                <a:latin typeface="Arial" panose="020B0604020202020204" pitchFamily="34" charset="0"/>
                <a:ea typeface="Arial" panose="020B0604020202020204" pitchFamily="34" charset="0"/>
              </a:rPr>
              <a:t>) </a:t>
            </a:r>
            <a:r>
              <a:rPr lang="es-BO" sz="1900" spc="-40" dirty="0">
                <a:solidFill>
                  <a:srgbClr val="002060"/>
                </a:solidFill>
                <a:latin typeface="Arial" panose="020B0604020202020204" pitchFamily="34" charset="0"/>
                <a:ea typeface="Arial" panose="020B0604020202020204" pitchFamily="34" charset="0"/>
              </a:rPr>
              <a:t> </a:t>
            </a:r>
            <a:r>
              <a:rPr lang="es-BO" sz="1900" spc="35" dirty="0">
                <a:solidFill>
                  <a:srgbClr val="002060"/>
                </a:solidFill>
                <a:latin typeface="Arial" panose="020B0604020202020204" pitchFamily="34" charset="0"/>
                <a:ea typeface="Arial" panose="020B0604020202020204" pitchFamily="34" charset="0"/>
              </a:rPr>
              <a:t>pued</a:t>
            </a:r>
            <a:r>
              <a:rPr lang="es-BO" sz="1900" dirty="0">
                <a:solidFill>
                  <a:srgbClr val="002060"/>
                </a:solidFill>
                <a:latin typeface="Arial" panose="020B0604020202020204" pitchFamily="34" charset="0"/>
                <a:ea typeface="Arial" panose="020B0604020202020204" pitchFamily="34" charset="0"/>
              </a:rPr>
              <a:t>e</a:t>
            </a:r>
            <a:r>
              <a:rPr lang="es-BO" sz="1900" spc="19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con</a:t>
            </a:r>
            <a:r>
              <a:rPr lang="es-BO" sz="1900" spc="20" dirty="0">
                <a:solidFill>
                  <a:srgbClr val="002060"/>
                </a:solidFill>
                <a:latin typeface="Arial" panose="020B0604020202020204" pitchFamily="34" charset="0"/>
                <a:ea typeface="Arial" panose="020B0604020202020204" pitchFamily="34" charset="0"/>
              </a:rPr>
              <a:t>f</a:t>
            </a:r>
            <a:r>
              <a:rPr lang="es-BO" sz="1900" spc="30" dirty="0">
                <a:solidFill>
                  <a:srgbClr val="002060"/>
                </a:solidFill>
                <a:latin typeface="Arial" panose="020B0604020202020204" pitchFamily="34" charset="0"/>
                <a:ea typeface="Arial" panose="020B0604020202020204" pitchFamily="34" charset="0"/>
              </a:rPr>
              <a:t>un</a:t>
            </a:r>
            <a:r>
              <a:rPr lang="es-BO" sz="1900" spc="35" dirty="0">
                <a:solidFill>
                  <a:srgbClr val="002060"/>
                </a:solidFill>
                <a:latin typeface="Arial" panose="020B0604020202020204" pitchFamily="34" charset="0"/>
                <a:ea typeface="Arial" panose="020B0604020202020204" pitchFamily="34" charset="0"/>
              </a:rPr>
              <a:t>d</a:t>
            </a:r>
            <a:r>
              <a:rPr lang="es-BO" sz="1900" spc="15" dirty="0">
                <a:solidFill>
                  <a:srgbClr val="002060"/>
                </a:solidFill>
                <a:latin typeface="Arial" panose="020B0604020202020204" pitchFamily="34" charset="0"/>
                <a:ea typeface="Arial" panose="020B0604020202020204" pitchFamily="34" charset="0"/>
              </a:rPr>
              <a:t>i</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e </a:t>
            </a:r>
            <a:r>
              <a:rPr lang="es-BO" sz="1900" spc="-6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a </a:t>
            </a:r>
            <a:r>
              <a:rPr lang="es-BO" sz="1900" spc="30" dirty="0">
                <a:solidFill>
                  <a:srgbClr val="002060"/>
                </a:solidFill>
                <a:latin typeface="Arial" panose="020B0604020202020204" pitchFamily="34" charset="0"/>
                <a:ea typeface="Arial" panose="020B0604020202020204" pitchFamily="34" charset="0"/>
              </a:rPr>
              <a:t>v</a:t>
            </a:r>
            <a:r>
              <a:rPr lang="es-BO" sz="1900" spc="35" dirty="0">
                <a:solidFill>
                  <a:srgbClr val="002060"/>
                </a:solidFill>
                <a:latin typeface="Arial" panose="020B0604020202020204" pitchFamily="34" charset="0"/>
                <a:ea typeface="Arial" panose="020B0604020202020204" pitchFamily="34" charset="0"/>
              </a:rPr>
              <a:t>ece</a:t>
            </a:r>
            <a:r>
              <a:rPr lang="es-BO" sz="1900" dirty="0">
                <a:solidFill>
                  <a:srgbClr val="002060"/>
                </a:solidFill>
                <a:latin typeface="Arial" panose="020B0604020202020204" pitchFamily="34" charset="0"/>
                <a:ea typeface="Arial" panose="020B0604020202020204" pitchFamily="34" charset="0"/>
              </a:rPr>
              <a:t>s</a:t>
            </a:r>
            <a:r>
              <a:rPr lang="es-BO" sz="1900" spc="15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75" dirty="0">
                <a:solidFill>
                  <a:srgbClr val="002060"/>
                </a:solidFill>
                <a:latin typeface="Arial" panose="020B0604020202020204" pitchFamily="34" charset="0"/>
                <a:ea typeface="Arial" panose="020B0604020202020204" pitchFamily="34" charset="0"/>
              </a:rPr>
              <a:t> </a:t>
            </a:r>
            <a:r>
              <a:rPr lang="es-BO" sz="1900" spc="15" dirty="0">
                <a:solidFill>
                  <a:srgbClr val="002060"/>
                </a:solidFill>
                <a:latin typeface="Arial" panose="020B0604020202020204" pitchFamily="34" charset="0"/>
                <a:ea typeface="Arial" panose="020B0604020202020204" pitchFamily="34" charset="0"/>
              </a:rPr>
              <a:t>f</a:t>
            </a:r>
            <a:r>
              <a:rPr lang="es-BO" sz="1900" spc="30" dirty="0">
                <a:solidFill>
                  <a:srgbClr val="002060"/>
                </a:solidFill>
                <a:latin typeface="Arial" panose="020B0604020202020204" pitchFamily="34" charset="0"/>
                <a:ea typeface="Arial" panose="020B0604020202020204" pitchFamily="34" charset="0"/>
              </a:rPr>
              <a:t>abu</a:t>
            </a:r>
            <a:r>
              <a:rPr lang="es-BO" sz="1900" spc="15" dirty="0">
                <a:solidFill>
                  <a:srgbClr val="002060"/>
                </a:solidFill>
                <a:latin typeface="Arial" panose="020B0604020202020204" pitchFamily="34" charset="0"/>
                <a:ea typeface="Arial" panose="020B0604020202020204" pitchFamily="34" charset="0"/>
              </a:rPr>
              <a:t>l</a:t>
            </a:r>
            <a:r>
              <a:rPr lang="es-BO" sz="1900" spc="30" dirty="0">
                <a:solidFill>
                  <a:srgbClr val="002060"/>
                </a:solidFill>
                <a:latin typeface="Arial" panose="020B0604020202020204" pitchFamily="34" charset="0"/>
                <a:ea typeface="Arial" panose="020B0604020202020204" pitchFamily="34" charset="0"/>
              </a:rPr>
              <a:t>ac</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ne</a:t>
            </a:r>
            <a:r>
              <a:rPr lang="es-BO" sz="1900" spc="25"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 </a:t>
            </a:r>
            <a:r>
              <a:rPr lang="es-BO" sz="1900" spc="-7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a</a:t>
            </a:r>
            <a:r>
              <a:rPr lang="es-BO" sz="1900" spc="40" dirty="0">
                <a:solidFill>
                  <a:srgbClr val="002060"/>
                </a:solidFill>
                <a:latin typeface="Arial" panose="020B0604020202020204" pitchFamily="34" charset="0"/>
                <a:ea typeface="Arial" panose="020B0604020202020204" pitchFamily="34" charset="0"/>
              </a:rPr>
              <a:t>m</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g</a:t>
            </a:r>
            <a:r>
              <a:rPr lang="es-BO" sz="1900" spc="3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85"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i</a:t>
            </a:r>
            <a:r>
              <a:rPr lang="es-BO" sz="1900" spc="40" dirty="0">
                <a:solidFill>
                  <a:srgbClr val="002060"/>
                </a:solidFill>
                <a:latin typeface="Arial" panose="020B0604020202020204" pitchFamily="34" charset="0"/>
                <a:ea typeface="Arial" panose="020B0604020202020204" pitchFamily="34" charset="0"/>
              </a:rPr>
              <a:t>m</a:t>
            </a:r>
            <a:r>
              <a:rPr lang="es-BO" sz="1900" spc="30" dirty="0">
                <a:solidFill>
                  <a:srgbClr val="002060"/>
                </a:solidFill>
                <a:latin typeface="Arial" panose="020B0604020202020204" pitchFamily="34" charset="0"/>
                <a:ea typeface="Arial" panose="020B0604020202020204" pitchFamily="34" charset="0"/>
              </a:rPr>
              <a:t>ag</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n</a:t>
            </a:r>
            <a:r>
              <a:rPr lang="es-BO" sz="1900" spc="35" dirty="0">
                <a:solidFill>
                  <a:srgbClr val="002060"/>
                </a:solidFill>
                <a:latin typeface="Arial" panose="020B0604020202020204" pitchFamily="34" charset="0"/>
                <a:ea typeface="Arial" panose="020B0604020202020204" pitchFamily="34" charset="0"/>
              </a:rPr>
              <a:t>a</a:t>
            </a:r>
            <a:r>
              <a:rPr lang="es-BO" sz="1900" spc="20" dirty="0">
                <a:solidFill>
                  <a:srgbClr val="002060"/>
                </a:solidFill>
                <a:latin typeface="Arial" panose="020B0604020202020204" pitchFamily="34" charset="0"/>
                <a:ea typeface="Arial" panose="020B0604020202020204" pitchFamily="34" charset="0"/>
              </a:rPr>
              <a:t>r</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8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u </a:t>
            </a:r>
            <a:r>
              <a:rPr lang="es-BO" sz="1900" spc="25" dirty="0">
                <a:solidFill>
                  <a:srgbClr val="002060"/>
                </a:solidFill>
                <a:latin typeface="Arial" panose="020B0604020202020204" pitchFamily="34" charset="0"/>
                <a:ea typeface="Arial" panose="020B0604020202020204" pitchFamily="34" charset="0"/>
              </a:rPr>
              <a:t>o</a:t>
            </a:r>
            <a:r>
              <a:rPr lang="es-BO" sz="1900" spc="20" dirty="0">
                <a:solidFill>
                  <a:srgbClr val="002060"/>
                </a:solidFill>
                <a:latin typeface="Arial" panose="020B0604020202020204" pitchFamily="34" charset="0"/>
                <a:ea typeface="Arial" panose="020B0604020202020204" pitchFamily="34" charset="0"/>
              </a:rPr>
              <a:t>t</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4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a</a:t>
            </a:r>
            <a:r>
              <a:rPr lang="es-BO" sz="1900" spc="20"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ac</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e</a:t>
            </a:r>
            <a:r>
              <a:rPr lang="es-BO" sz="1900" spc="25" dirty="0">
                <a:solidFill>
                  <a:srgbClr val="002060"/>
                </a:solidFill>
                <a:latin typeface="Arial" panose="020B0604020202020204" pitchFamily="34" charset="0"/>
                <a:ea typeface="Arial" panose="020B0604020202020204" pitchFamily="34" charset="0"/>
              </a:rPr>
              <a:t>r</a:t>
            </a:r>
            <a:r>
              <a:rPr lang="es-BO" sz="1900" spc="15" dirty="0">
                <a:solidFill>
                  <a:srgbClr val="002060"/>
                </a:solidFill>
                <a:latin typeface="Arial" panose="020B0604020202020204" pitchFamily="34" charset="0"/>
                <a:ea typeface="Arial" panose="020B0604020202020204" pitchFamily="34" charset="0"/>
              </a:rPr>
              <a:t>í</a:t>
            </a:r>
            <a:r>
              <a:rPr lang="es-BO" sz="1900" spc="25"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t</a:t>
            </a:r>
            <a:r>
              <a:rPr lang="es-BO" sz="1900" spc="35" dirty="0">
                <a:solidFill>
                  <a:srgbClr val="002060"/>
                </a:solidFill>
                <a:latin typeface="Arial" panose="020B0604020202020204" pitchFamily="34" charset="0"/>
                <a:ea typeface="Arial" panose="020B0604020202020204" pitchFamily="34" charset="0"/>
              </a:rPr>
              <a:t>ica</a:t>
            </a:r>
            <a:r>
              <a:rPr lang="es-BO" sz="1900" dirty="0">
                <a:solidFill>
                  <a:srgbClr val="002060"/>
                </a:solidFill>
                <a:latin typeface="Arial" panose="020B0604020202020204" pitchFamily="34" charset="0"/>
                <a:ea typeface="Arial" panose="020B0604020202020204" pitchFamily="34" charset="0"/>
              </a:rPr>
              <a:t>s   </a:t>
            </a:r>
            <a:r>
              <a:rPr lang="es-BO" sz="1900" spc="-6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q</a:t>
            </a:r>
            <a:r>
              <a:rPr lang="es-BO" sz="1900" spc="35" dirty="0">
                <a:solidFill>
                  <a:srgbClr val="002060"/>
                </a:solidFill>
                <a:latin typeface="Arial" panose="020B0604020202020204" pitchFamily="34" charset="0"/>
                <a:ea typeface="Arial" panose="020B0604020202020204" pitchFamily="34" charset="0"/>
              </a:rPr>
              <a:t>u</a:t>
            </a:r>
            <a:r>
              <a:rPr lang="es-BO" sz="1900" dirty="0">
                <a:solidFill>
                  <a:srgbClr val="002060"/>
                </a:solidFill>
                <a:latin typeface="Arial" panose="020B0604020202020204" pitchFamily="34" charset="0"/>
                <a:ea typeface="Arial" panose="020B0604020202020204" pitchFamily="34" charset="0"/>
              </a:rPr>
              <a:t>e   </a:t>
            </a:r>
            <a:r>
              <a:rPr lang="es-BO" sz="1900" spc="24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e</a:t>
            </a:r>
            <a:r>
              <a:rPr lang="es-BO" sz="1900" spc="30" dirty="0">
                <a:solidFill>
                  <a:srgbClr val="002060"/>
                </a:solidFill>
                <a:latin typeface="Arial" panose="020B0604020202020204" pitchFamily="34" charset="0"/>
                <a:ea typeface="Arial" panose="020B0604020202020204" pitchFamily="34" charset="0"/>
              </a:rPr>
              <a:t>nc</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a</a:t>
            </a:r>
            <a:r>
              <a:rPr lang="es-BO" sz="1900" spc="25" dirty="0">
                <a:solidFill>
                  <a:srgbClr val="002060"/>
                </a:solidFill>
                <a:latin typeface="Arial" panose="020B0604020202020204" pitchFamily="34" charset="0"/>
                <a:ea typeface="Arial" panose="020B0604020202020204" pitchFamily="34" charset="0"/>
              </a:rPr>
              <a:t>r</a:t>
            </a:r>
            <a:r>
              <a:rPr lang="es-BO" sz="1900" spc="35" dirty="0">
                <a:solidFill>
                  <a:srgbClr val="002060"/>
                </a:solidFill>
                <a:latin typeface="Arial" panose="020B0604020202020204" pitchFamily="34" charset="0"/>
                <a:ea typeface="Arial" panose="020B0604020202020204" pitchFamily="34" charset="0"/>
              </a:rPr>
              <a:t>e</a:t>
            </a:r>
            <a:r>
              <a:rPr lang="es-BO" sz="1900" spc="40" dirty="0">
                <a:solidFill>
                  <a:srgbClr val="002060"/>
                </a:solidFill>
                <a:latin typeface="Arial" panose="020B0604020202020204" pitchFamily="34" charset="0"/>
                <a:ea typeface="Arial" panose="020B0604020202020204" pitchFamily="34" charset="0"/>
              </a:rPr>
              <a:t>m</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30" dirty="0">
                <a:solidFill>
                  <a:srgbClr val="002060"/>
                </a:solidFill>
                <a:latin typeface="Arial" panose="020B0604020202020204" pitchFamily="34" charset="0"/>
                <a:ea typeface="Arial" panose="020B0604020202020204" pitchFamily="34" charset="0"/>
              </a:rPr>
              <a:t>en</a:t>
            </a:r>
            <a:r>
              <a:rPr lang="es-BO" sz="1900" spc="20" dirty="0">
                <a:solidFill>
                  <a:srgbClr val="002060"/>
                </a:solidFill>
                <a:latin typeface="Arial" panose="020B0604020202020204" pitchFamily="34" charset="0"/>
                <a:ea typeface="Arial" panose="020B0604020202020204" pitchFamily="34" charset="0"/>
              </a:rPr>
              <a:t>t</a:t>
            </a:r>
            <a:r>
              <a:rPr lang="es-BO" sz="1900" spc="25" dirty="0">
                <a:solidFill>
                  <a:srgbClr val="002060"/>
                </a:solidFill>
                <a:latin typeface="Arial" panose="020B0604020202020204" pitchFamily="34" charset="0"/>
                <a:ea typeface="Arial" panose="020B0604020202020204" pitchFamily="34" charset="0"/>
              </a:rPr>
              <a:t>r</a:t>
            </a:r>
            <a:r>
              <a:rPr lang="es-BO" sz="1900" dirty="0">
                <a:solidFill>
                  <a:srgbClr val="002060"/>
                </a:solidFill>
                <a:latin typeface="Arial" panose="020B0604020202020204" pitchFamily="34" charset="0"/>
                <a:ea typeface="Arial" panose="020B0604020202020204" pitchFamily="34" charset="0"/>
              </a:rPr>
              <a:t>e     </a:t>
            </a:r>
            <a:r>
              <a:rPr lang="es-BO" sz="1900" spc="-100"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13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pe</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125" dirty="0">
                <a:solidFill>
                  <a:srgbClr val="002060"/>
                </a:solidFill>
                <a:latin typeface="Arial" panose="020B0604020202020204" pitchFamily="34" charset="0"/>
                <a:ea typeface="Arial" panose="020B0604020202020204" pitchFamily="34" charset="0"/>
              </a:rPr>
              <a:t> </a:t>
            </a:r>
            <a:r>
              <a:rPr lang="es-BO" sz="1900" spc="35" dirty="0">
                <a:solidFill>
                  <a:srgbClr val="002060"/>
                </a:solidFill>
                <a:latin typeface="Arial" panose="020B0604020202020204" pitchFamily="34" charset="0"/>
                <a:ea typeface="Arial" panose="020B0604020202020204" pitchFamily="34" charset="0"/>
              </a:rPr>
              <a:t>c</a:t>
            </a:r>
            <a:r>
              <a:rPr lang="es-BO" sz="1900" spc="4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33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d</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sc</a:t>
            </a:r>
            <a:r>
              <a:rPr lang="es-BO" sz="1900" spc="35" dirty="0">
                <a:solidFill>
                  <a:srgbClr val="002060"/>
                </a:solidFill>
                <a:latin typeface="Arial" panose="020B0604020202020204" pitchFamily="34" charset="0"/>
                <a:ea typeface="Arial" panose="020B0604020202020204" pitchFamily="34" charset="0"/>
              </a:rPr>
              <a:t>a</a:t>
            </a:r>
            <a:r>
              <a:rPr lang="es-BO" sz="1900" spc="30" dirty="0">
                <a:solidFill>
                  <a:srgbClr val="002060"/>
                </a:solidFill>
                <a:latin typeface="Arial" panose="020B0604020202020204" pitchFamily="34" charset="0"/>
                <a:ea typeface="Arial" panose="020B0604020202020204" pitchFamily="34" charset="0"/>
              </a:rPr>
              <a:t>p</a:t>
            </a:r>
            <a:r>
              <a:rPr lang="es-BO" sz="1900" spc="35" dirty="0">
                <a:solidFill>
                  <a:srgbClr val="002060"/>
                </a:solidFill>
                <a:latin typeface="Arial" panose="020B0604020202020204" pitchFamily="34" charset="0"/>
                <a:ea typeface="Arial" panose="020B0604020202020204" pitchFamily="34" charset="0"/>
              </a:rPr>
              <a:t>a</a:t>
            </a:r>
            <a:r>
              <a:rPr lang="es-BO" sz="1900" spc="30" dirty="0">
                <a:solidFill>
                  <a:srgbClr val="002060"/>
                </a:solidFill>
                <a:latin typeface="Arial" panose="020B0604020202020204" pitchFamily="34" charset="0"/>
                <a:ea typeface="Arial" panose="020B0604020202020204" pitchFamily="34" charset="0"/>
              </a:rPr>
              <a:t>c</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d</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d </a:t>
            </a:r>
            <a:r>
              <a:rPr lang="es-BO" sz="1900" spc="10"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e</a:t>
            </a:r>
            <a:r>
              <a:rPr lang="es-BO" sz="1900" spc="15" dirty="0">
                <a:solidFill>
                  <a:srgbClr val="002060"/>
                </a:solidFill>
                <a:latin typeface="Arial" panose="020B0604020202020204" pitchFamily="34" charset="0"/>
                <a:ea typeface="Arial" panose="020B0604020202020204" pitchFamily="34" charset="0"/>
              </a:rPr>
              <a:t>l</a:t>
            </a:r>
            <a:r>
              <a:rPr lang="es-BO" sz="1900" spc="35" dirty="0">
                <a:solidFill>
                  <a:srgbClr val="002060"/>
                </a:solidFill>
                <a:latin typeface="Arial" panose="020B0604020202020204" pitchFamily="34" charset="0"/>
                <a:ea typeface="Arial" panose="020B0604020202020204" pitchFamily="34" charset="0"/>
              </a:rPr>
              <a:t>e</a:t>
            </a:r>
            <a:r>
              <a:rPr lang="es-BO" sz="1900" spc="30" dirty="0">
                <a:solidFill>
                  <a:srgbClr val="002060"/>
                </a:solidFill>
                <a:latin typeface="Arial" panose="020B0604020202020204" pitchFamily="34" charset="0"/>
                <a:ea typeface="Arial" panose="020B0604020202020204" pitchFamily="34" charset="0"/>
              </a:rPr>
              <a:t>c</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u</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l   </a:t>
            </a:r>
            <a:r>
              <a:rPr lang="es-BO" sz="1900" spc="11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y   </a:t>
            </a:r>
            <a:r>
              <a:rPr lang="es-BO" sz="1900" spc="10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q</a:t>
            </a:r>
            <a:r>
              <a:rPr lang="es-BO" sz="1900" spc="35" dirty="0">
                <a:solidFill>
                  <a:srgbClr val="002060"/>
                </a:solidFill>
                <a:latin typeface="Arial" panose="020B0604020202020204" pitchFamily="34" charset="0"/>
                <a:ea typeface="Arial" panose="020B0604020202020204" pitchFamily="34" charset="0"/>
              </a:rPr>
              <a:t>u</a:t>
            </a:r>
            <a:r>
              <a:rPr lang="es-BO" sz="1900" dirty="0">
                <a:solidFill>
                  <a:srgbClr val="002060"/>
                </a:solidFill>
                <a:latin typeface="Arial" panose="020B0604020202020204" pitchFamily="34" charset="0"/>
                <a:ea typeface="Arial" panose="020B0604020202020204" pitchFamily="34" charset="0"/>
              </a:rPr>
              <a:t>e    </a:t>
            </a:r>
            <a:r>
              <a:rPr lang="es-BO" sz="1900" spc="10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n</a:t>
            </a:r>
            <a:r>
              <a:rPr lang="es-BO" sz="1900" dirty="0">
                <a:solidFill>
                  <a:srgbClr val="002060"/>
                </a:solidFill>
                <a:latin typeface="Arial" panose="020B0604020202020204" pitchFamily="34" charset="0"/>
                <a:ea typeface="Arial" panose="020B0604020202020204" pitchFamily="34" charset="0"/>
              </a:rPr>
              <a:t>o   </a:t>
            </a:r>
            <a:r>
              <a:rPr lang="es-BO" sz="1900" spc="22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r</a:t>
            </a:r>
            <a:r>
              <a:rPr lang="es-BO" sz="1900" spc="35" dirty="0">
                <a:solidFill>
                  <a:srgbClr val="002060"/>
                </a:solidFill>
                <a:latin typeface="Arial" panose="020B0604020202020204" pitchFamily="34" charset="0"/>
                <a:ea typeface="Arial" panose="020B0604020202020204" pitchFamily="34" charset="0"/>
              </a:rPr>
              <a:t>e</a:t>
            </a:r>
            <a:r>
              <a:rPr lang="es-BO" sz="1900" spc="30" dirty="0">
                <a:solidFill>
                  <a:srgbClr val="002060"/>
                </a:solidFill>
                <a:latin typeface="Arial" panose="020B0604020202020204" pitchFamily="34" charset="0"/>
                <a:ea typeface="Arial" panose="020B0604020202020204" pitchFamily="34" charset="0"/>
              </a:rPr>
              <a:t>s</a:t>
            </a:r>
            <a:r>
              <a:rPr lang="es-BO" sz="1900" spc="40" dirty="0">
                <a:solidFill>
                  <a:srgbClr val="002060"/>
                </a:solidFill>
                <a:latin typeface="Arial" panose="020B0604020202020204" pitchFamily="34" charset="0"/>
                <a:ea typeface="Arial" panose="020B0604020202020204" pitchFamily="34" charset="0"/>
              </a:rPr>
              <a:t>po</a:t>
            </a:r>
            <a:r>
              <a:rPr lang="es-BO" sz="1900" spc="35" dirty="0">
                <a:solidFill>
                  <a:srgbClr val="002060"/>
                </a:solidFill>
                <a:latin typeface="Arial" panose="020B0604020202020204" pitchFamily="34" charset="0"/>
                <a:ea typeface="Arial" panose="020B0604020202020204" pitchFamily="34" charset="0"/>
              </a:rPr>
              <a:t>n</a:t>
            </a:r>
            <a:r>
              <a:rPr lang="es-BO" sz="1900" spc="40" dirty="0">
                <a:solidFill>
                  <a:srgbClr val="002060"/>
                </a:solidFill>
                <a:latin typeface="Arial" panose="020B0604020202020204" pitchFamily="34" charset="0"/>
                <a:ea typeface="Arial" panose="020B0604020202020204" pitchFamily="34" charset="0"/>
              </a:rPr>
              <a:t>de</a:t>
            </a:r>
            <a:r>
              <a:rPr lang="es-BO" sz="1900" dirty="0">
                <a:solidFill>
                  <a:srgbClr val="002060"/>
                </a:solidFill>
                <a:latin typeface="Arial" panose="020B0604020202020204" pitchFamily="34" charset="0"/>
                <a:ea typeface="Arial" panose="020B0604020202020204" pitchFamily="34" charset="0"/>
              </a:rPr>
              <a:t>n  </a:t>
            </a:r>
            <a:r>
              <a:rPr lang="es-BO" sz="1900" spc="32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a   </a:t>
            </a:r>
            <a:r>
              <a:rPr lang="es-BO" sz="1900" spc="9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u</a:t>
            </a:r>
            <a:r>
              <a:rPr lang="es-BO" sz="1900" spc="30" dirty="0">
                <a:solidFill>
                  <a:srgbClr val="002060"/>
                </a:solidFill>
                <a:latin typeface="Arial" panose="020B0604020202020204" pitchFamily="34" charset="0"/>
                <a:ea typeface="Arial" panose="020B0604020202020204" pitchFamily="34" charset="0"/>
              </a:rPr>
              <a:t>n</a:t>
            </a:r>
            <a:r>
              <a:rPr lang="es-BO" sz="1900" dirty="0">
                <a:solidFill>
                  <a:srgbClr val="002060"/>
                </a:solidFill>
                <a:latin typeface="Arial" panose="020B0604020202020204" pitchFamily="34" charset="0"/>
                <a:ea typeface="Arial" panose="020B0604020202020204" pitchFamily="34" charset="0"/>
              </a:rPr>
              <a:t>a </a:t>
            </a:r>
            <a:r>
              <a:rPr lang="es-BO" sz="1900" spc="25" dirty="0">
                <a:solidFill>
                  <a:srgbClr val="002060"/>
                </a:solidFill>
                <a:latin typeface="Arial" panose="020B0604020202020204" pitchFamily="34" charset="0"/>
                <a:ea typeface="Arial" panose="020B0604020202020204" pitchFamily="34" charset="0"/>
              </a:rPr>
              <a:t>ps</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c</a:t>
            </a:r>
            <a:r>
              <a:rPr lang="es-BO" sz="1900" spc="30" dirty="0">
                <a:solidFill>
                  <a:srgbClr val="002060"/>
                </a:solidFill>
                <a:latin typeface="Arial" panose="020B0604020202020204" pitchFamily="34" charset="0"/>
                <a:ea typeface="Arial" panose="020B0604020202020204" pitchFamily="34" charset="0"/>
              </a:rPr>
              <a:t>o</a:t>
            </a:r>
            <a:r>
              <a:rPr lang="es-BO" sz="1900" spc="25" dirty="0">
                <a:solidFill>
                  <a:srgbClr val="002060"/>
                </a:solidFill>
                <a:latin typeface="Arial" panose="020B0604020202020204" pitchFamily="34" charset="0"/>
                <a:ea typeface="Arial" panose="020B0604020202020204" pitchFamily="34" charset="0"/>
              </a:rPr>
              <a:t>s</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   </a:t>
            </a:r>
            <a:r>
              <a:rPr lang="es-BO" sz="1900" spc="90" dirty="0">
                <a:solidFill>
                  <a:srgbClr val="002060"/>
                </a:solidFill>
                <a:latin typeface="Arial" panose="020B0604020202020204" pitchFamily="34" charset="0"/>
                <a:ea typeface="Arial" panose="020B0604020202020204" pitchFamily="34" charset="0"/>
              </a:rPr>
              <a:t> </a:t>
            </a:r>
            <a:r>
              <a:rPr lang="es-BO" sz="1900" spc="3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   </a:t>
            </a:r>
            <a:r>
              <a:rPr lang="es-BO" sz="1900" spc="2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es</a:t>
            </a:r>
            <a:r>
              <a:rPr lang="es-BO" sz="1900" spc="20"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e   </a:t>
            </a:r>
            <a:r>
              <a:rPr lang="es-BO" sz="1900" spc="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e</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do</a:t>
            </a:r>
            <a:r>
              <a:rPr lang="es-BO" sz="1900" dirty="0">
                <a:solidFill>
                  <a:srgbClr val="002060"/>
                </a:solidFill>
                <a:latin typeface="Arial" panose="020B0604020202020204" pitchFamily="34" charset="0"/>
                <a:ea typeface="Arial" panose="020B0604020202020204" pitchFamily="34" charset="0"/>
              </a:rPr>
              <a:t>,   </a:t>
            </a:r>
            <a:r>
              <a:rPr lang="es-BO" sz="1900" spc="65"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spc="4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16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s</a:t>
            </a:r>
            <a:r>
              <a:rPr lang="es-BO" sz="1900" spc="20" dirty="0">
                <a:solidFill>
                  <a:srgbClr val="002060"/>
                </a:solidFill>
                <a:latin typeface="Arial" panose="020B0604020202020204" pitchFamily="34" charset="0"/>
                <a:ea typeface="Arial" panose="020B0604020202020204" pitchFamily="34" charset="0"/>
              </a:rPr>
              <a:t>í</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o</a:t>
            </a:r>
            <a:r>
              <a:rPr lang="es-BO" sz="1900" spc="45" dirty="0">
                <a:solidFill>
                  <a:srgbClr val="002060"/>
                </a:solidFill>
                <a:latin typeface="Arial" panose="020B0604020202020204" pitchFamily="34" charset="0"/>
                <a:ea typeface="Arial" panose="020B0604020202020204" pitchFamily="34" charset="0"/>
              </a:rPr>
              <a:t>m</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25" dirty="0">
                <a:solidFill>
                  <a:srgbClr val="002060"/>
                </a:solidFill>
                <a:latin typeface="Arial" panose="020B0604020202020204" pitchFamily="34" charset="0"/>
                <a:ea typeface="Arial" panose="020B0604020202020204" pitchFamily="34" charset="0"/>
              </a:rPr>
              <a:t>n</a:t>
            </a:r>
            <a:r>
              <a:rPr lang="es-BO" sz="1900" spc="30" dirty="0">
                <a:solidFill>
                  <a:srgbClr val="002060"/>
                </a:solidFill>
                <a:latin typeface="Arial" panose="020B0604020202020204" pitchFamily="34" charset="0"/>
                <a:ea typeface="Arial" panose="020B0604020202020204" pitchFamily="34" charset="0"/>
              </a:rPr>
              <a:t>ega</a:t>
            </a:r>
            <a:r>
              <a:rPr lang="es-BO" sz="190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ivo</a:t>
            </a:r>
            <a:r>
              <a:rPr lang="es-BO" sz="1900" dirty="0">
                <a:solidFill>
                  <a:srgbClr val="002060"/>
                </a:solidFill>
                <a:latin typeface="Arial" panose="020B0604020202020204" pitchFamily="34" charset="0"/>
                <a:ea typeface="Arial" panose="020B0604020202020204" pitchFamily="34" charset="0"/>
              </a:rPr>
              <a:t>s   </a:t>
            </a:r>
            <a:r>
              <a:rPr lang="es-BO" sz="1900" spc="-9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a:t>
            </a:r>
            <a:r>
              <a:rPr lang="es-BO" sz="1900" spc="35" dirty="0">
                <a:solidFill>
                  <a:srgbClr val="002060"/>
                </a:solidFill>
                <a:latin typeface="Arial" panose="020B0604020202020204" pitchFamily="34" charset="0"/>
                <a:ea typeface="Arial" panose="020B0604020202020204" pitchFamily="34" charset="0"/>
              </a:rPr>
              <a:t>u</a:t>
            </a:r>
            <a:r>
              <a:rPr lang="es-BO" sz="1900" spc="40" dirty="0">
                <a:solidFill>
                  <a:srgbClr val="002060"/>
                </a:solidFill>
                <a:latin typeface="Arial" panose="020B0604020202020204" pitchFamily="34" charset="0"/>
                <a:ea typeface="Arial" panose="020B0604020202020204" pitchFamily="34" charset="0"/>
              </a:rPr>
              <a:t>e</a:t>
            </a:r>
            <a:r>
              <a:rPr lang="es-BO" sz="1900" spc="35" dirty="0">
                <a:solidFill>
                  <a:srgbClr val="002060"/>
                </a:solidFill>
                <a:latin typeface="Arial" panose="020B0604020202020204" pitchFamily="34" charset="0"/>
                <a:ea typeface="Arial" panose="020B0604020202020204" pitchFamily="34" charset="0"/>
              </a:rPr>
              <a:t>d</a:t>
            </a:r>
            <a:r>
              <a:rPr lang="es-BO" sz="1900" spc="40"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  </a:t>
            </a:r>
            <a:r>
              <a:rPr lang="es-BO" sz="1900" spc="8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f</a:t>
            </a:r>
            <a:r>
              <a:rPr lang="es-BO" sz="1900" spc="30" dirty="0">
                <a:solidFill>
                  <a:srgbClr val="002060"/>
                </a:solidFill>
                <a:latin typeface="Arial" panose="020B0604020202020204" pitchFamily="34" charset="0"/>
                <a:ea typeface="Arial" panose="020B0604020202020204" pitchFamily="34" charset="0"/>
              </a:rPr>
              <a:t>un</a:t>
            </a:r>
            <a:r>
              <a:rPr lang="es-BO" sz="1900" spc="35" dirty="0">
                <a:solidFill>
                  <a:srgbClr val="002060"/>
                </a:solidFill>
                <a:latin typeface="Arial" panose="020B0604020202020204" pitchFamily="34" charset="0"/>
                <a:ea typeface="Arial" panose="020B0604020202020204" pitchFamily="34" charset="0"/>
              </a:rPr>
              <a:t>d</a:t>
            </a:r>
            <a:r>
              <a:rPr lang="es-BO" sz="1900" spc="15" dirty="0">
                <a:solidFill>
                  <a:srgbClr val="002060"/>
                </a:solidFill>
                <a:latin typeface="Arial" panose="020B0604020202020204" pitchFamily="34" charset="0"/>
                <a:ea typeface="Arial" panose="020B0604020202020204" pitchFamily="34" charset="0"/>
              </a:rPr>
              <a:t>i</a:t>
            </a:r>
            <a:r>
              <a:rPr lang="es-BO" sz="1900" spc="20" dirty="0">
                <a:solidFill>
                  <a:srgbClr val="002060"/>
                </a:solidFill>
                <a:latin typeface="Arial" panose="020B0604020202020204" pitchFamily="34" charset="0"/>
                <a:ea typeface="Arial" panose="020B0604020202020204" pitchFamily="34" charset="0"/>
              </a:rPr>
              <a:t>r</a:t>
            </a:r>
            <a:r>
              <a:rPr lang="es-BO" sz="1900" spc="25"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e   </a:t>
            </a:r>
            <a:r>
              <a:rPr lang="es-BO" sz="1900" spc="-11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210"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spc="35" dirty="0">
                <a:solidFill>
                  <a:srgbClr val="002060"/>
                </a:solidFill>
                <a:latin typeface="Arial" panose="020B0604020202020204" pitchFamily="34" charset="0"/>
                <a:ea typeface="Arial" panose="020B0604020202020204" pitchFamily="34" charset="0"/>
              </a:rPr>
              <a:t>a</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ga</a:t>
            </a:r>
            <a:r>
              <a:rPr lang="es-BO" sz="1900" dirty="0">
                <a:solidFill>
                  <a:srgbClr val="002060"/>
                </a:solidFill>
                <a:latin typeface="Arial" panose="020B0604020202020204" pitchFamily="34" charset="0"/>
                <a:ea typeface="Arial" panose="020B0604020202020204" pitchFamily="34" charset="0"/>
              </a:rPr>
              <a:t>s </a:t>
            </a:r>
            <a:r>
              <a:rPr lang="es-BO" sz="1900" spc="10"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ns</a:t>
            </a:r>
            <a:r>
              <a:rPr lang="es-BO" sz="1900" spc="20" dirty="0">
                <a:solidFill>
                  <a:srgbClr val="002060"/>
                </a:solidFill>
                <a:latin typeface="Arial" panose="020B0604020202020204" pitchFamily="34" charset="0"/>
                <a:ea typeface="Arial" panose="020B0604020202020204" pitchFamily="34" charset="0"/>
              </a:rPr>
              <a:t>t</a:t>
            </a:r>
            <a:r>
              <a:rPr lang="es-BO" sz="1900" spc="10" dirty="0">
                <a:solidFill>
                  <a:srgbClr val="002060"/>
                </a:solidFill>
                <a:latin typeface="Arial" panose="020B0604020202020204" pitchFamily="34" charset="0"/>
                <a:ea typeface="Arial" panose="020B0604020202020204" pitchFamily="34" charset="0"/>
              </a:rPr>
              <a:t>i</a:t>
            </a:r>
            <a:r>
              <a:rPr lang="es-BO" sz="1900" spc="20" dirty="0">
                <a:solidFill>
                  <a:srgbClr val="002060"/>
                </a:solidFill>
                <a:latin typeface="Arial" panose="020B0604020202020204" pitchFamily="34" charset="0"/>
                <a:ea typeface="Arial" panose="020B0604020202020204" pitchFamily="34" charset="0"/>
              </a:rPr>
              <a:t>t</a:t>
            </a:r>
            <a:r>
              <a:rPr lang="es-BO" sz="1900" spc="25" dirty="0">
                <a:solidFill>
                  <a:srgbClr val="002060"/>
                </a:solidFill>
                <a:latin typeface="Arial" panose="020B0604020202020204" pitchFamily="34" charset="0"/>
                <a:ea typeface="Arial" panose="020B0604020202020204" pitchFamily="34" charset="0"/>
              </a:rPr>
              <a:t>u</a:t>
            </a:r>
            <a:r>
              <a:rPr lang="es-BO" sz="1900" spc="35" dirty="0">
                <a:solidFill>
                  <a:srgbClr val="002060"/>
                </a:solidFill>
                <a:latin typeface="Arial" panose="020B0604020202020204" pitchFamily="34" charset="0"/>
                <a:ea typeface="Arial" panose="020B0604020202020204" pitchFamily="34" charset="0"/>
              </a:rPr>
              <a:t>c</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l</a:t>
            </a:r>
            <a:r>
              <a:rPr lang="es-BO" sz="1900" spc="30" dirty="0">
                <a:solidFill>
                  <a:srgbClr val="002060"/>
                </a:solidFill>
                <a:latin typeface="Arial" panose="020B0604020202020204" pitchFamily="34" charset="0"/>
                <a:ea typeface="Arial" panose="020B0604020202020204" pitchFamily="34" charset="0"/>
              </a:rPr>
              <a:t>i</a:t>
            </a:r>
            <a:r>
              <a:rPr lang="es-BO" sz="1900" spc="25" dirty="0">
                <a:solidFill>
                  <a:srgbClr val="002060"/>
                </a:solidFill>
                <a:latin typeface="Arial" panose="020B0604020202020204" pitchFamily="34" charset="0"/>
                <a:ea typeface="Arial" panose="020B0604020202020204" pitchFamily="34" charset="0"/>
              </a:rPr>
              <a:t>z</a:t>
            </a:r>
            <a:r>
              <a:rPr lang="es-BO" sz="1900" spc="30" dirty="0">
                <a:solidFill>
                  <a:srgbClr val="002060"/>
                </a:solidFill>
                <a:latin typeface="Arial" panose="020B0604020202020204" pitchFamily="34" charset="0"/>
                <a:ea typeface="Arial" panose="020B0604020202020204" pitchFamily="34" charset="0"/>
              </a:rPr>
              <a:t>ac</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one</a:t>
            </a:r>
            <a:r>
              <a:rPr lang="es-BO" sz="1900" dirty="0">
                <a:solidFill>
                  <a:srgbClr val="002060"/>
                </a:solidFill>
                <a:latin typeface="Arial" panose="020B0604020202020204" pitchFamily="34" charset="0"/>
                <a:ea typeface="Arial" panose="020B0604020202020204" pitchFamily="34" charset="0"/>
              </a:rPr>
              <a:t>s </a:t>
            </a:r>
            <a:r>
              <a:rPr lang="es-BO" sz="1900" spc="-10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o</a:t>
            </a:r>
            <a:r>
              <a:rPr lang="es-BO" sz="1900" spc="14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35" dirty="0">
                <a:solidFill>
                  <a:srgbClr val="002060"/>
                </a:solidFill>
                <a:latin typeface="Arial" panose="020B0604020202020204" pitchFamily="34" charset="0"/>
                <a:ea typeface="Arial" panose="020B0604020202020204" pitchFamily="34" charset="0"/>
              </a:rPr>
              <a:t>d</a:t>
            </a:r>
            <a:r>
              <a:rPr lang="es-BO" sz="1900" spc="30" dirty="0">
                <a:solidFill>
                  <a:srgbClr val="002060"/>
                </a:solidFill>
                <a:latin typeface="Arial" panose="020B0604020202020204" pitchFamily="34" charset="0"/>
                <a:ea typeface="Arial" panose="020B0604020202020204" pitchFamily="34" charset="0"/>
              </a:rPr>
              <a:t>uc</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10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pr</a:t>
            </a:r>
            <a:r>
              <a:rPr lang="es-BO" sz="1900" spc="30" dirty="0">
                <a:solidFill>
                  <a:srgbClr val="002060"/>
                </a:solidFill>
                <a:latin typeface="Arial" panose="020B0604020202020204" pitchFamily="34" charset="0"/>
                <a:ea typeface="Arial" panose="020B0604020202020204" pitchFamily="34" charset="0"/>
              </a:rPr>
              <a:t>o</a:t>
            </a:r>
            <a:r>
              <a:rPr lang="es-BO" sz="1900" spc="35" dirty="0">
                <a:solidFill>
                  <a:srgbClr val="002060"/>
                </a:solidFill>
                <a:latin typeface="Arial" panose="020B0604020202020204" pitchFamily="34" charset="0"/>
                <a:ea typeface="Arial" panose="020B0604020202020204" pitchFamily="34" charset="0"/>
              </a:rPr>
              <a:t>p</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13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d</a:t>
            </a:r>
            <a:r>
              <a:rPr lang="es-BO" sz="1900" dirty="0">
                <a:solidFill>
                  <a:srgbClr val="002060"/>
                </a:solidFill>
                <a:latin typeface="Arial" panose="020B0604020202020204" pitchFamily="34" charset="0"/>
                <a:ea typeface="Arial" panose="020B0604020202020204" pitchFamily="34" charset="0"/>
              </a:rPr>
              <a:t>e </a:t>
            </a:r>
            <a:r>
              <a:rPr lang="es-BO" sz="1900" spc="30" dirty="0">
                <a:solidFill>
                  <a:srgbClr val="002060"/>
                </a:solidFill>
                <a:latin typeface="Arial" panose="020B0604020202020204" pitchFamily="34" charset="0"/>
                <a:ea typeface="Arial" panose="020B0604020202020204" pitchFamily="34" charset="0"/>
              </a:rPr>
              <a:t>pe</a:t>
            </a:r>
            <a:r>
              <a:rPr lang="es-BO" sz="1900" spc="25" dirty="0">
                <a:solidFill>
                  <a:srgbClr val="002060"/>
                </a:solidFill>
                <a:latin typeface="Arial" panose="020B0604020202020204" pitchFamily="34" charset="0"/>
                <a:ea typeface="Arial" panose="020B0604020202020204" pitchFamily="34" charset="0"/>
              </a:rPr>
              <a:t>rs</a:t>
            </a:r>
            <a:r>
              <a:rPr lang="es-BO" sz="1900" spc="30" dirty="0">
                <a:solidFill>
                  <a:srgbClr val="002060"/>
                </a:solidFill>
                <a:latin typeface="Arial" panose="020B0604020202020204" pitchFamily="34" charset="0"/>
                <a:ea typeface="Arial" panose="020B0604020202020204" pitchFamily="34" charset="0"/>
              </a:rPr>
              <a:t>ona</a:t>
            </a:r>
            <a:r>
              <a:rPr lang="es-BO" sz="1900" dirty="0">
                <a:solidFill>
                  <a:srgbClr val="002060"/>
                </a:solidFill>
                <a:latin typeface="Arial" panose="020B0604020202020204" pitchFamily="34" charset="0"/>
                <a:ea typeface="Arial" panose="020B0604020202020204" pitchFamily="34" charset="0"/>
              </a:rPr>
              <a:t>s </a:t>
            </a:r>
            <a:r>
              <a:rPr lang="es-BO" sz="1900" spc="-8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17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g</a:t>
            </a:r>
            <a:r>
              <a:rPr lang="es-BO" sz="1900" spc="20"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a</a:t>
            </a:r>
            <a:r>
              <a:rPr lang="es-BO" sz="1900" spc="25" dirty="0">
                <a:solidFill>
                  <a:srgbClr val="002060"/>
                </a:solidFill>
                <a:latin typeface="Arial" panose="020B0604020202020204" pitchFamily="34" charset="0"/>
                <a:ea typeface="Arial" panose="020B0604020202020204" pitchFamily="34" charset="0"/>
              </a:rPr>
              <a:t>v</a:t>
            </a:r>
            <a:r>
              <a:rPr lang="es-BO" sz="1900" dirty="0">
                <a:solidFill>
                  <a:srgbClr val="002060"/>
                </a:solidFill>
                <a:latin typeface="Arial" panose="020B0604020202020204" pitchFamily="34" charset="0"/>
                <a:ea typeface="Arial" panose="020B0604020202020204" pitchFamily="34" charset="0"/>
              </a:rPr>
              <a:t>e </a:t>
            </a:r>
            <a:r>
              <a:rPr lang="es-BO" sz="1900" spc="-80" dirty="0">
                <a:solidFill>
                  <a:srgbClr val="002060"/>
                </a:solidFill>
                <a:latin typeface="Arial" panose="020B0604020202020204" pitchFamily="34" charset="0"/>
                <a:ea typeface="Arial" panose="020B0604020202020204" pitchFamily="34" charset="0"/>
              </a:rPr>
              <a:t> </a:t>
            </a:r>
            <a:r>
              <a:rPr lang="es-BO" sz="1900" spc="35" dirty="0">
                <a:solidFill>
                  <a:srgbClr val="002060"/>
                </a:solidFill>
                <a:latin typeface="Arial" panose="020B0604020202020204" pitchFamily="34" charset="0"/>
                <a:ea typeface="Arial" panose="020B0604020202020204" pitchFamily="34" charset="0"/>
              </a:rPr>
              <a:t>d</a:t>
            </a:r>
            <a:r>
              <a:rPr lang="es-BO" sz="1900" spc="20"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capac</a:t>
            </a:r>
            <a:r>
              <a:rPr lang="es-BO" sz="1900" spc="20"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da</a:t>
            </a:r>
            <a:r>
              <a:rPr lang="es-BO" sz="1900" dirty="0">
                <a:solidFill>
                  <a:srgbClr val="002060"/>
                </a:solidFill>
                <a:latin typeface="Arial" panose="020B0604020202020204" pitchFamily="34" charset="0"/>
                <a:ea typeface="Arial" panose="020B0604020202020204" pitchFamily="34" charset="0"/>
              </a:rPr>
              <a:t>d</a:t>
            </a:r>
            <a:r>
              <a:rPr lang="es-BO" sz="1900" spc="230"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e</a:t>
            </a:r>
            <a:r>
              <a:rPr lang="es-BO" sz="1900" spc="15" dirty="0">
                <a:solidFill>
                  <a:srgbClr val="002060"/>
                </a:solidFill>
                <a:latin typeface="Arial" panose="020B0604020202020204" pitchFamily="34" charset="0"/>
                <a:ea typeface="Arial" panose="020B0604020202020204" pitchFamily="34" charset="0"/>
              </a:rPr>
              <a:t>l</a:t>
            </a:r>
            <a:r>
              <a:rPr lang="es-BO" sz="1900" spc="30" dirty="0">
                <a:solidFill>
                  <a:srgbClr val="002060"/>
                </a:solidFill>
                <a:latin typeface="Arial" panose="020B0604020202020204" pitchFamily="34" charset="0"/>
                <a:ea typeface="Arial" panose="020B0604020202020204" pitchFamily="34" charset="0"/>
              </a:rPr>
              <a:t>ec</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ua</a:t>
            </a:r>
            <a:r>
              <a:rPr lang="es-BO" sz="1900" dirty="0">
                <a:solidFill>
                  <a:srgbClr val="002060"/>
                </a:solidFill>
                <a:latin typeface="Arial" panose="020B0604020202020204" pitchFamily="34" charset="0"/>
                <a:ea typeface="Arial" panose="020B0604020202020204" pitchFamily="34" charset="0"/>
              </a:rPr>
              <a:t>l.</a:t>
            </a:r>
            <a:endParaRPr lang="es-BO" sz="1900" dirty="0">
              <a:solidFill>
                <a:srgbClr val="002060"/>
              </a:solidFill>
              <a:latin typeface="Times New Roman" panose="02020603050405020304" pitchFamily="18" charset="0"/>
              <a:ea typeface="Times New Roman" panose="02020603050405020304" pitchFamily="18" charset="0"/>
            </a:endParaRPr>
          </a:p>
          <a:p>
            <a:pPr marL="0" indent="0" algn="just">
              <a:lnSpc>
                <a:spcPts val="1300"/>
              </a:lnSpc>
              <a:spcBef>
                <a:spcPts val="45"/>
              </a:spcBef>
              <a:buNone/>
            </a:pPr>
            <a:endParaRPr lang="es-BO" sz="1900" dirty="0" smtClean="0">
              <a:solidFill>
                <a:srgbClr val="002060"/>
              </a:solidFill>
              <a:latin typeface="Times New Roman" panose="02020603050405020304" pitchFamily="18" charset="0"/>
              <a:ea typeface="Times New Roman" panose="02020603050405020304" pitchFamily="18" charset="0"/>
            </a:endParaRPr>
          </a:p>
          <a:p>
            <a:pPr algn="just">
              <a:spcBef>
                <a:spcPts val="45"/>
              </a:spcBef>
              <a:buFont typeface="Arial" panose="020B0604020202020204" pitchFamily="34" charset="0"/>
              <a:buChar char="•"/>
            </a:pPr>
            <a:r>
              <a:rPr lang="es-BO" sz="1900" spc="30" dirty="0" smtClean="0">
                <a:solidFill>
                  <a:srgbClr val="002060"/>
                </a:solidFill>
                <a:latin typeface="Arial" panose="020B0604020202020204" pitchFamily="34" charset="0"/>
                <a:ea typeface="Arial" panose="020B0604020202020204" pitchFamily="34" charset="0"/>
              </a:rPr>
              <a:t>P</a:t>
            </a:r>
            <a:r>
              <a:rPr lang="es-BO" sz="1900" spc="35" dirty="0" smtClean="0">
                <a:solidFill>
                  <a:srgbClr val="002060"/>
                </a:solidFill>
                <a:latin typeface="Arial" panose="020B0604020202020204" pitchFamily="34" charset="0"/>
                <a:ea typeface="Arial" panose="020B0604020202020204" pitchFamily="34" charset="0"/>
              </a:rPr>
              <a:t>o</a:t>
            </a:r>
            <a:r>
              <a:rPr lang="es-BO" sz="1900" dirty="0" smtClean="0">
                <a:solidFill>
                  <a:srgbClr val="002060"/>
                </a:solidFill>
                <a:latin typeface="Arial" panose="020B0604020202020204" pitchFamily="34" charset="0"/>
                <a:ea typeface="Arial" panose="020B0604020202020204" pitchFamily="34" charset="0"/>
              </a:rPr>
              <a:t>r </a:t>
            </a:r>
            <a:r>
              <a:rPr lang="es-BO" sz="1900" spc="30"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l</a:t>
            </a:r>
            <a:r>
              <a:rPr lang="es-BO" sz="1900" spc="17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a</a:t>
            </a:r>
            <a:r>
              <a:rPr lang="es-BO" sz="1900" spc="25" dirty="0">
                <a:solidFill>
                  <a:srgbClr val="002060"/>
                </a:solidFill>
                <a:latin typeface="Arial" panose="020B0604020202020204" pitchFamily="34" charset="0"/>
                <a:ea typeface="Arial" panose="020B0604020202020204" pitchFamily="34" charset="0"/>
              </a:rPr>
              <a:t>r</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a:t>
            </a:r>
            <a:r>
              <a:rPr lang="es-BO" sz="1900" spc="110" dirty="0">
                <a:solidFill>
                  <a:srgbClr val="002060"/>
                </a:solidFill>
                <a:latin typeface="Arial" panose="020B0604020202020204" pitchFamily="34" charset="0"/>
                <a:ea typeface="Arial" panose="020B0604020202020204" pitchFamily="34" charset="0"/>
              </a:rPr>
              <a:t> </a:t>
            </a:r>
            <a:r>
              <a:rPr lang="es-BO" sz="1900" spc="35" dirty="0">
                <a:solidFill>
                  <a:srgbClr val="002060"/>
                </a:solidFill>
                <a:latin typeface="Arial" panose="020B0604020202020204" pitchFamily="34" charset="0"/>
                <a:ea typeface="Arial" panose="020B0604020202020204" pitchFamily="34" charset="0"/>
              </a:rPr>
              <a:t>pue</a:t>
            </a:r>
            <a:r>
              <a:rPr lang="es-BO" sz="1900" spc="40" dirty="0">
                <a:solidFill>
                  <a:srgbClr val="002060"/>
                </a:solidFill>
                <a:latin typeface="Arial" panose="020B0604020202020204" pitchFamily="34" charset="0"/>
                <a:ea typeface="Arial" panose="020B0604020202020204" pitchFamily="34" charset="0"/>
              </a:rPr>
              <a:t>d</a:t>
            </a:r>
            <a:r>
              <a:rPr lang="es-BO" sz="1900" spc="3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a:t>
            </a:r>
            <a:r>
              <a:rPr lang="es-BO" sz="1900" spc="11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pa</a:t>
            </a:r>
            <a:r>
              <a:rPr lang="es-BO" sz="1900" spc="25"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a</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n</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25" dirty="0">
                <a:solidFill>
                  <a:srgbClr val="002060"/>
                </a:solidFill>
                <a:latin typeface="Arial" panose="020B0604020202020204" pitchFamily="34" charset="0"/>
                <a:ea typeface="Arial" panose="020B0604020202020204" pitchFamily="34" charset="0"/>
              </a:rPr>
              <a:t>d</a:t>
            </a:r>
            <a:r>
              <a:rPr lang="es-BO" sz="1900" spc="30" dirty="0">
                <a:solidFill>
                  <a:srgbClr val="002060"/>
                </a:solidFill>
                <a:latin typeface="Arial" panose="020B0604020202020204" pitchFamily="34" charset="0"/>
                <a:ea typeface="Arial" panose="020B0604020202020204" pitchFamily="34" charset="0"/>
              </a:rPr>
              <a:t>esape</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c</a:t>
            </a:r>
            <a:r>
              <a:rPr lang="es-BO" sz="1900" spc="15"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b</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da</a:t>
            </a:r>
            <a:r>
              <a:rPr lang="es-BO" sz="1900" dirty="0">
                <a:solidFill>
                  <a:srgbClr val="002060"/>
                </a:solidFill>
                <a:latin typeface="Arial" panose="020B0604020202020204" pitchFamily="34" charset="0"/>
                <a:ea typeface="Arial" panose="020B0604020202020204" pitchFamily="34" charset="0"/>
              </a:rPr>
              <a:t>s</a:t>
            </a:r>
            <a:r>
              <a:rPr lang="es-BO" sz="1900" spc="95"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a:t>
            </a:r>
            <a:r>
              <a:rPr lang="es-BO" sz="1900" spc="26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ps</a:t>
            </a:r>
            <a:r>
              <a:rPr lang="es-BO" sz="1900" spc="20" dirty="0">
                <a:solidFill>
                  <a:srgbClr val="002060"/>
                </a:solidFill>
                <a:latin typeface="Arial" panose="020B0604020202020204" pitchFamily="34" charset="0"/>
                <a:ea typeface="Arial" panose="020B0604020202020204" pitchFamily="34" charset="0"/>
              </a:rPr>
              <a:t>i</a:t>
            </a:r>
            <a:r>
              <a:rPr lang="es-BO" sz="1900" spc="35" dirty="0">
                <a:solidFill>
                  <a:srgbClr val="002060"/>
                </a:solidFill>
                <a:latin typeface="Arial" panose="020B0604020202020204" pitchFamily="34" charset="0"/>
                <a:ea typeface="Arial" panose="020B0604020202020204" pitchFamily="34" charset="0"/>
              </a:rPr>
              <a:t>co</a:t>
            </a:r>
            <a:r>
              <a:rPr lang="es-BO" sz="1900" spc="30" dirty="0">
                <a:solidFill>
                  <a:srgbClr val="002060"/>
                </a:solidFill>
                <a:latin typeface="Arial" panose="020B0604020202020204" pitchFamily="34" charset="0"/>
                <a:ea typeface="Arial" panose="020B0604020202020204" pitchFamily="34" charset="0"/>
              </a:rPr>
              <a:t>s</a:t>
            </a:r>
            <a:r>
              <a:rPr lang="es-BO" sz="1900" spc="20" dirty="0">
                <a:solidFill>
                  <a:srgbClr val="002060"/>
                </a:solidFill>
                <a:latin typeface="Arial" panose="020B0604020202020204" pitchFamily="34" charset="0"/>
                <a:ea typeface="Arial" panose="020B0604020202020204" pitchFamily="34" charset="0"/>
              </a:rPr>
              <a:t>i</a:t>
            </a:r>
            <a:r>
              <a:rPr lang="es-BO" sz="1900" dirty="0">
                <a:solidFill>
                  <a:srgbClr val="002060"/>
                </a:solidFill>
                <a:latin typeface="Arial" panose="020B0604020202020204" pitchFamily="34" charset="0"/>
                <a:ea typeface="Arial" panose="020B0604020202020204" pitchFamily="34" charset="0"/>
              </a:rPr>
              <a:t>s </a:t>
            </a:r>
            <a:r>
              <a:rPr lang="es-BO" sz="1900" spc="25"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i</a:t>
            </a:r>
            <a:r>
              <a:rPr lang="es-BO" sz="1900" spc="19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a:t>
            </a:r>
            <a:r>
              <a:rPr lang="es-BO" sz="1900" spc="35" dirty="0">
                <a:solidFill>
                  <a:srgbClr val="002060"/>
                </a:solidFill>
                <a:latin typeface="Arial" panose="020B0604020202020204" pitchFamily="34" charset="0"/>
                <a:ea typeface="Arial" panose="020B0604020202020204" pitchFamily="34" charset="0"/>
              </a:rPr>
              <a:t>one</a:t>
            </a:r>
            <a:r>
              <a:rPr lang="es-BO" sz="1900" spc="45" dirty="0">
                <a:solidFill>
                  <a:srgbClr val="002060"/>
                </a:solidFill>
                <a:latin typeface="Arial" panose="020B0604020202020204" pitchFamily="34" charset="0"/>
                <a:ea typeface="Arial" panose="020B0604020202020204" pitchFamily="34" charset="0"/>
              </a:rPr>
              <a:t>m</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a:t>
            </a:r>
            <a:r>
              <a:rPr lang="es-BO" sz="1900" spc="7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u</a:t>
            </a:r>
            <a:r>
              <a:rPr lang="es-BO" sz="1900" dirty="0">
                <a:solidFill>
                  <a:srgbClr val="002060"/>
                </a:solidFill>
                <a:latin typeface="Arial" panose="020B0604020202020204" pitchFamily="34" charset="0"/>
                <a:ea typeface="Arial" panose="020B0604020202020204" pitchFamily="34" charset="0"/>
              </a:rPr>
              <a:t>n </a:t>
            </a:r>
            <a:r>
              <a:rPr lang="es-BO" sz="1900" spc="30" dirty="0">
                <a:solidFill>
                  <a:srgbClr val="002060"/>
                </a:solidFill>
                <a:latin typeface="Arial" panose="020B0604020202020204" pitchFamily="34" charset="0"/>
                <a:ea typeface="Arial" panose="020B0604020202020204" pitchFamily="34" charset="0"/>
              </a:rPr>
              <a:t>e</a:t>
            </a:r>
            <a:r>
              <a:rPr lang="es-BO" sz="1900" spc="35" dirty="0">
                <a:solidFill>
                  <a:srgbClr val="002060"/>
                </a:solidFill>
                <a:latin typeface="Arial" panose="020B0604020202020204" pitchFamily="34" charset="0"/>
                <a:ea typeface="Arial" panose="020B0604020202020204" pitchFamily="34" charset="0"/>
              </a:rPr>
              <a:t>xce</a:t>
            </a:r>
            <a:r>
              <a:rPr lang="es-BO" sz="1900" spc="30" dirty="0">
                <a:solidFill>
                  <a:srgbClr val="002060"/>
                </a:solidFill>
                <a:latin typeface="Arial" panose="020B0604020202020204" pitchFamily="34" charset="0"/>
                <a:ea typeface="Arial" panose="020B0604020202020204" pitchFamily="34" charset="0"/>
              </a:rPr>
              <a:t>s</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v</a:t>
            </a:r>
            <a:r>
              <a:rPr lang="es-BO" sz="1900" dirty="0">
                <a:solidFill>
                  <a:srgbClr val="002060"/>
                </a:solidFill>
                <a:latin typeface="Arial" panose="020B0604020202020204" pitchFamily="34" charset="0"/>
                <a:ea typeface="Arial" panose="020B0604020202020204" pitchFamily="34" charset="0"/>
              </a:rPr>
              <a:t>o </a:t>
            </a:r>
            <a:r>
              <a:rPr lang="es-BO" sz="1900" spc="10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é</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f</a:t>
            </a:r>
            <a:r>
              <a:rPr lang="es-BO" sz="1900" spc="30" dirty="0">
                <a:solidFill>
                  <a:srgbClr val="002060"/>
                </a:solidFill>
                <a:latin typeface="Arial" panose="020B0604020202020204" pitchFamily="34" charset="0"/>
                <a:ea typeface="Arial" panose="020B0604020202020204" pitchFamily="34" charset="0"/>
              </a:rPr>
              <a:t>a</a:t>
            </a:r>
            <a:r>
              <a:rPr lang="es-BO" sz="1900" spc="25" dirty="0">
                <a:solidFill>
                  <a:srgbClr val="002060"/>
                </a:solidFill>
                <a:latin typeface="Arial" panose="020B0604020202020204" pitchFamily="34" charset="0"/>
                <a:ea typeface="Arial" panose="020B0604020202020204" pitchFamily="34" charset="0"/>
              </a:rPr>
              <a:t>s</a:t>
            </a:r>
            <a:r>
              <a:rPr lang="es-BO" sz="1900" spc="15" dirty="0">
                <a:solidFill>
                  <a:srgbClr val="002060"/>
                </a:solidFill>
                <a:latin typeface="Arial" panose="020B0604020202020204" pitchFamily="34" charset="0"/>
                <a:ea typeface="Arial" panose="020B0604020202020204" pitchFamily="34" charset="0"/>
              </a:rPr>
              <a:t>i</a:t>
            </a:r>
            <a:r>
              <a:rPr lang="es-BO" sz="1900" dirty="0">
                <a:solidFill>
                  <a:srgbClr val="002060"/>
                </a:solidFill>
                <a:latin typeface="Arial" panose="020B0604020202020204" pitchFamily="34" charset="0"/>
                <a:ea typeface="Arial" panose="020B0604020202020204" pitchFamily="34" charset="0"/>
              </a:rPr>
              <a:t>s </a:t>
            </a:r>
            <a:r>
              <a:rPr lang="es-BO" sz="1900" spc="19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  </a:t>
            </a:r>
            <a:r>
              <a:rPr lang="es-BO" sz="1900" spc="5"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spc="3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4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s</a:t>
            </a:r>
            <a:r>
              <a:rPr lang="es-BO" sz="1900" spc="15" dirty="0">
                <a:solidFill>
                  <a:srgbClr val="002060"/>
                </a:solidFill>
                <a:latin typeface="Arial" panose="020B0604020202020204" pitchFamily="34" charset="0"/>
                <a:ea typeface="Arial" panose="020B0604020202020204" pitchFamily="34" charset="0"/>
              </a:rPr>
              <a:t>í</a:t>
            </a:r>
            <a:r>
              <a:rPr lang="es-BO" sz="1900" spc="30" dirty="0">
                <a:solidFill>
                  <a:srgbClr val="002060"/>
                </a:solidFill>
                <a:latin typeface="Arial" panose="020B0604020202020204" pitchFamily="34" charset="0"/>
                <a:ea typeface="Arial" panose="020B0604020202020204" pitchFamily="34" charset="0"/>
              </a:rPr>
              <a:t>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o</a:t>
            </a:r>
            <a:r>
              <a:rPr lang="es-BO" sz="1900" spc="40" dirty="0">
                <a:solidFill>
                  <a:srgbClr val="002060"/>
                </a:solidFill>
                <a:latin typeface="Arial" panose="020B0604020202020204" pitchFamily="34" charset="0"/>
                <a:ea typeface="Arial" panose="020B0604020202020204" pitchFamily="34" charset="0"/>
              </a:rPr>
              <a:t>m</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21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d</a:t>
            </a:r>
            <a:r>
              <a:rPr lang="es-BO" sz="1900" dirty="0">
                <a:solidFill>
                  <a:srgbClr val="002060"/>
                </a:solidFill>
                <a:latin typeface="Arial" panose="020B0604020202020204" pitchFamily="34" charset="0"/>
                <a:ea typeface="Arial" panose="020B0604020202020204" pitchFamily="34" charset="0"/>
              </a:rPr>
              <a:t>e   </a:t>
            </a:r>
            <a:r>
              <a:rPr lang="es-BO" sz="1900" spc="25" dirty="0">
                <a:solidFill>
                  <a:srgbClr val="002060"/>
                </a:solidFill>
                <a:latin typeface="Arial" panose="020B0604020202020204" pitchFamily="34" charset="0"/>
                <a:ea typeface="Arial" panose="020B0604020202020204" pitchFamily="34" charset="0"/>
              </a:rPr>
              <a:t>p</a:t>
            </a:r>
            <a:r>
              <a:rPr lang="es-BO" sz="1900" spc="20" dirty="0">
                <a:solidFill>
                  <a:srgbClr val="002060"/>
                </a:solidFill>
                <a:latin typeface="Arial" panose="020B0604020202020204" pitchFamily="34" charset="0"/>
                <a:ea typeface="Arial" panose="020B0604020202020204" pitchFamily="34" charset="0"/>
              </a:rPr>
              <a:t>r</a:t>
            </a:r>
            <a:r>
              <a:rPr lang="es-BO" sz="1900" spc="15" dirty="0">
                <a:solidFill>
                  <a:srgbClr val="002060"/>
                </a:solidFill>
                <a:latin typeface="Arial" panose="020B0604020202020204" pitchFamily="34" charset="0"/>
                <a:ea typeface="Arial" panose="020B0604020202020204" pitchFamily="34" charset="0"/>
              </a:rPr>
              <a:t>i</a:t>
            </a:r>
            <a:r>
              <a:rPr lang="es-BO" sz="1900" spc="40" dirty="0">
                <a:solidFill>
                  <a:srgbClr val="002060"/>
                </a:solidFill>
                <a:latin typeface="Arial" panose="020B0604020202020204" pitchFamily="34" charset="0"/>
                <a:ea typeface="Arial" panose="020B0604020202020204" pitchFamily="34" charset="0"/>
              </a:rPr>
              <a:t>m</a:t>
            </a:r>
            <a:r>
              <a:rPr lang="es-BO" sz="1900" spc="30"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r </a:t>
            </a:r>
            <a:r>
              <a:rPr lang="es-BO" sz="1900" spc="30" dirty="0">
                <a:solidFill>
                  <a:srgbClr val="002060"/>
                </a:solidFill>
                <a:latin typeface="Arial" panose="020B0604020202020204" pitchFamily="34" charset="0"/>
                <a:ea typeface="Arial" panose="020B0604020202020204" pitchFamily="34" charset="0"/>
              </a:rPr>
              <a:t>o</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den</a:t>
            </a:r>
            <a:r>
              <a:rPr lang="es-BO" sz="1900" dirty="0">
                <a:solidFill>
                  <a:srgbClr val="002060"/>
                </a:solidFill>
                <a:latin typeface="Arial" panose="020B0604020202020204" pitchFamily="34" charset="0"/>
                <a:ea typeface="Arial" panose="020B0604020202020204" pitchFamily="34" charset="0"/>
              </a:rPr>
              <a:t>, </a:t>
            </a:r>
            <a:r>
              <a:rPr lang="es-BO" sz="1900" spc="2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y</a:t>
            </a:r>
            <a:r>
              <a:rPr lang="es-BO" sz="1900" dirty="0">
                <a:solidFill>
                  <a:srgbClr val="002060"/>
                </a:solidFill>
                <a:latin typeface="Arial" panose="020B0604020202020204" pitchFamily="34" charset="0"/>
                <a:ea typeface="Arial" panose="020B0604020202020204" pitchFamily="34" charset="0"/>
              </a:rPr>
              <a:t>a </a:t>
            </a:r>
            <a:r>
              <a:rPr lang="es-BO" sz="1900" spc="10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qu</a:t>
            </a:r>
            <a:r>
              <a:rPr lang="es-BO" sz="1900" dirty="0">
                <a:solidFill>
                  <a:srgbClr val="002060"/>
                </a:solidFill>
                <a:latin typeface="Arial" panose="020B0604020202020204" pitchFamily="34" charset="0"/>
                <a:ea typeface="Arial" panose="020B0604020202020204" pitchFamily="34" charset="0"/>
              </a:rPr>
              <a:t>e </a:t>
            </a:r>
            <a:r>
              <a:rPr lang="es-BO" sz="1900" spc="23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és</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1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n</a:t>
            </a:r>
            <a:r>
              <a:rPr lang="es-BO" sz="1900" dirty="0">
                <a:solidFill>
                  <a:srgbClr val="002060"/>
                </a:solidFill>
                <a:latin typeface="Arial" panose="020B0604020202020204" pitchFamily="34" charset="0"/>
                <a:ea typeface="Arial" panose="020B0604020202020204" pitchFamily="34" charset="0"/>
              </a:rPr>
              <a:t>o </a:t>
            </a:r>
            <a:r>
              <a:rPr lang="es-BO" sz="1900" spc="8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e</a:t>
            </a:r>
            <a:r>
              <a:rPr lang="es-BO" sz="1900" spc="30" dirty="0">
                <a:solidFill>
                  <a:srgbClr val="002060"/>
                </a:solidFill>
                <a:latin typeface="Arial" panose="020B0604020202020204" pitchFamily="34" charset="0"/>
                <a:ea typeface="Arial" panose="020B0604020202020204" pitchFamily="34" charset="0"/>
              </a:rPr>
              <a:t>s</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á</a:t>
            </a:r>
            <a:r>
              <a:rPr lang="es-BO" sz="1900" dirty="0">
                <a:solidFill>
                  <a:srgbClr val="002060"/>
                </a:solidFill>
                <a:latin typeface="Arial" panose="020B0604020202020204" pitchFamily="34" charset="0"/>
                <a:ea typeface="Arial" panose="020B0604020202020204" pitchFamily="34" charset="0"/>
              </a:rPr>
              <a:t>n </a:t>
            </a:r>
            <a:r>
              <a:rPr lang="es-BO" sz="1900" spc="80"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pr</a:t>
            </a:r>
            <a:r>
              <a:rPr lang="es-BO" sz="1900" spc="30" dirty="0">
                <a:solidFill>
                  <a:srgbClr val="002060"/>
                </a:solidFill>
                <a:latin typeface="Arial" panose="020B0604020202020204" pitchFamily="34" charset="0"/>
                <a:ea typeface="Arial" panose="020B0604020202020204" pitchFamily="34" charset="0"/>
              </a:rPr>
              <a:t>esen</a:t>
            </a:r>
            <a:r>
              <a:rPr lang="es-BO" sz="1900" spc="20"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s </a:t>
            </a:r>
            <a:r>
              <a:rPr lang="es-BO" sz="1900" spc="1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o  </a:t>
            </a:r>
            <a:r>
              <a:rPr lang="es-BO" sz="1900" spc="25" dirty="0">
                <a:solidFill>
                  <a:srgbClr val="002060"/>
                </a:solidFill>
                <a:latin typeface="Arial" panose="020B0604020202020204" pitchFamily="34" charset="0"/>
                <a:ea typeface="Arial" panose="020B0604020202020204" pitchFamily="34" charset="0"/>
              </a:rPr>
              <a:t>n</a:t>
            </a:r>
            <a:r>
              <a:rPr lang="es-BO" sz="1900" dirty="0">
                <a:solidFill>
                  <a:srgbClr val="002060"/>
                </a:solidFill>
                <a:latin typeface="Arial" panose="020B0604020202020204" pitchFamily="34" charset="0"/>
                <a:ea typeface="Arial" panose="020B0604020202020204" pitchFamily="34" charset="0"/>
              </a:rPr>
              <a:t>o </a:t>
            </a:r>
            <a:r>
              <a:rPr lang="es-BO" sz="1900" spc="20"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15" dirty="0">
                <a:solidFill>
                  <a:srgbClr val="002060"/>
                </a:solidFill>
                <a:latin typeface="Arial" panose="020B0604020202020204" pitchFamily="34" charset="0"/>
                <a:ea typeface="Arial" panose="020B0604020202020204" pitchFamily="34" charset="0"/>
              </a:rPr>
              <a:t>t</a:t>
            </a:r>
            <a:r>
              <a:rPr lang="es-BO" sz="1900" spc="30"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n</a:t>
            </a:r>
            <a:r>
              <a:rPr lang="es-BO" sz="1900" spc="95" dirty="0">
                <a:solidFill>
                  <a:srgbClr val="002060"/>
                </a:solidFill>
                <a:latin typeface="Arial" panose="020B0604020202020204" pitchFamily="34" charset="0"/>
                <a:ea typeface="Arial" panose="020B0604020202020204" pitchFamily="34" charset="0"/>
              </a:rPr>
              <a:t> </a:t>
            </a:r>
            <a:r>
              <a:rPr lang="es-BO" sz="1900" spc="25" dirty="0">
                <a:solidFill>
                  <a:srgbClr val="002060"/>
                </a:solidFill>
                <a:latin typeface="Arial" panose="020B0604020202020204" pitchFamily="34" charset="0"/>
                <a:ea typeface="Arial" panose="020B0604020202020204" pitchFamily="34" charset="0"/>
              </a:rPr>
              <a:t>f</a:t>
            </a:r>
            <a:r>
              <a:rPr lang="es-BO" sz="1900" spc="20" dirty="0">
                <a:solidFill>
                  <a:srgbClr val="002060"/>
                </a:solidFill>
                <a:latin typeface="Arial" panose="020B0604020202020204" pitchFamily="34" charset="0"/>
                <a:ea typeface="Arial" panose="020B0604020202020204" pitchFamily="34" charset="0"/>
              </a:rPr>
              <a:t>l</a:t>
            </a:r>
            <a:r>
              <a:rPr lang="es-BO" sz="1900" spc="45" dirty="0">
                <a:solidFill>
                  <a:srgbClr val="002060"/>
                </a:solidFill>
                <a:latin typeface="Arial" panose="020B0604020202020204" pitchFamily="34" charset="0"/>
                <a:ea typeface="Arial" panose="020B0604020202020204" pitchFamily="34" charset="0"/>
              </a:rPr>
              <a:t>o</a:t>
            </a:r>
            <a:r>
              <a:rPr lang="es-BO" sz="1900" spc="25" dirty="0">
                <a:solidFill>
                  <a:srgbClr val="002060"/>
                </a:solidFill>
                <a:latin typeface="Arial" panose="020B0604020202020204" pitchFamily="34" charset="0"/>
                <a:ea typeface="Arial" panose="020B0604020202020204" pitchFamily="34" charset="0"/>
              </a:rPr>
              <a:t>r</a:t>
            </a:r>
            <a:r>
              <a:rPr lang="es-BO" sz="1900" spc="20" dirty="0">
                <a:solidFill>
                  <a:srgbClr val="002060"/>
                </a:solidFill>
                <a:latin typeface="Arial" panose="020B0604020202020204" pitchFamily="34" charset="0"/>
                <a:ea typeface="Arial" panose="020B0604020202020204" pitchFamily="34" charset="0"/>
              </a:rPr>
              <a:t>i</a:t>
            </a:r>
            <a:r>
              <a:rPr lang="es-BO" sz="1900" spc="45" dirty="0">
                <a:solidFill>
                  <a:srgbClr val="002060"/>
                </a:solidFill>
                <a:latin typeface="Arial" panose="020B0604020202020204" pitchFamily="34" charset="0"/>
                <a:ea typeface="Arial" panose="020B0604020202020204" pitchFamily="34" charset="0"/>
              </a:rPr>
              <a:t>d</a:t>
            </a:r>
            <a:r>
              <a:rPr lang="es-BO" sz="1900" spc="4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a:t>
            </a:r>
            <a:r>
              <a:rPr lang="es-BO" sz="1900" spc="7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en</a:t>
            </a:r>
            <a:r>
              <a:rPr lang="es-BO" sz="1900" spc="20" dirty="0">
                <a:solidFill>
                  <a:srgbClr val="002060"/>
                </a:solidFill>
                <a:latin typeface="Arial" panose="020B0604020202020204" pitchFamily="34" charset="0"/>
                <a:ea typeface="Arial" panose="020B0604020202020204" pitchFamily="34" charset="0"/>
              </a:rPr>
              <a:t>t</a:t>
            </a:r>
            <a:r>
              <a:rPr lang="es-BO" sz="1900" spc="25" dirty="0">
                <a:solidFill>
                  <a:srgbClr val="002060"/>
                </a:solidFill>
                <a:latin typeface="Arial" panose="020B0604020202020204" pitchFamily="34" charset="0"/>
                <a:ea typeface="Arial" panose="020B0604020202020204" pitchFamily="34" charset="0"/>
              </a:rPr>
              <a:t>r</a:t>
            </a:r>
            <a:r>
              <a:rPr lang="es-BO" sz="1900" dirty="0">
                <a:solidFill>
                  <a:srgbClr val="002060"/>
                </a:solidFill>
                <a:latin typeface="Arial" panose="020B0604020202020204" pitchFamily="34" charset="0"/>
                <a:ea typeface="Arial" panose="020B0604020202020204" pitchFamily="34" charset="0"/>
              </a:rPr>
              <a:t>e</a:t>
            </a:r>
            <a:r>
              <a:rPr lang="es-BO" sz="1900" spc="170" dirty="0">
                <a:solidFill>
                  <a:srgbClr val="002060"/>
                </a:solidFill>
                <a:latin typeface="Arial" panose="020B0604020202020204" pitchFamily="34" charset="0"/>
                <a:ea typeface="Arial" panose="020B0604020202020204" pitchFamily="34" charset="0"/>
              </a:rPr>
              <a:t> </a:t>
            </a:r>
            <a:r>
              <a:rPr lang="es-BO" sz="1900" spc="10" dirty="0">
                <a:solidFill>
                  <a:srgbClr val="002060"/>
                </a:solidFill>
                <a:latin typeface="Arial" panose="020B0604020202020204" pitchFamily="34" charset="0"/>
                <a:ea typeface="Arial" panose="020B0604020202020204" pitchFamily="34" charset="0"/>
              </a:rPr>
              <a:t>l</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 </a:t>
            </a:r>
            <a:r>
              <a:rPr lang="es-BO" sz="1900" spc="45"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pe</a:t>
            </a:r>
            <a:r>
              <a:rPr lang="es-BO" sz="1900" spc="25" dirty="0">
                <a:solidFill>
                  <a:srgbClr val="002060"/>
                </a:solidFill>
                <a:latin typeface="Arial" panose="020B0604020202020204" pitchFamily="34" charset="0"/>
                <a:ea typeface="Arial" panose="020B0604020202020204" pitchFamily="34" charset="0"/>
              </a:rPr>
              <a:t>r</a:t>
            </a:r>
            <a:r>
              <a:rPr lang="es-BO" sz="1900" spc="30"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o</a:t>
            </a:r>
            <a:r>
              <a:rPr lang="es-BO" sz="1900" spc="30" dirty="0">
                <a:solidFill>
                  <a:srgbClr val="002060"/>
                </a:solidFill>
                <a:latin typeface="Arial" panose="020B0604020202020204" pitchFamily="34" charset="0"/>
                <a:ea typeface="Arial" panose="020B0604020202020204" pitchFamily="34" charset="0"/>
              </a:rPr>
              <a:t>n</a:t>
            </a:r>
            <a:r>
              <a:rPr lang="es-BO" sz="1900" spc="3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s</a:t>
            </a:r>
            <a:r>
              <a:rPr lang="es-BO" sz="1900" spc="120" dirty="0">
                <a:solidFill>
                  <a:srgbClr val="002060"/>
                </a:solidFill>
                <a:latin typeface="Arial" panose="020B0604020202020204" pitchFamily="34" charset="0"/>
                <a:ea typeface="Arial" panose="020B0604020202020204" pitchFamily="34" charset="0"/>
              </a:rPr>
              <a:t> </a:t>
            </a:r>
            <a:r>
              <a:rPr lang="es-BO" sz="1900" spc="30" dirty="0">
                <a:solidFill>
                  <a:srgbClr val="002060"/>
                </a:solidFill>
                <a:latin typeface="Arial" panose="020B0604020202020204" pitchFamily="34" charset="0"/>
                <a:ea typeface="Arial" panose="020B0604020202020204" pitchFamily="34" charset="0"/>
              </a:rPr>
              <a:t>c</a:t>
            </a:r>
            <a:r>
              <a:rPr lang="es-BO" sz="1900" spc="3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30" dirty="0">
                <a:solidFill>
                  <a:srgbClr val="002060"/>
                </a:solidFill>
                <a:latin typeface="Arial" panose="020B0604020202020204" pitchFamily="34" charset="0"/>
                <a:ea typeface="Arial" panose="020B0604020202020204" pitchFamily="34" charset="0"/>
              </a:rPr>
              <a:t>d</a:t>
            </a:r>
            <a:r>
              <a:rPr lang="es-BO" sz="1900" spc="15" dirty="0">
                <a:solidFill>
                  <a:srgbClr val="002060"/>
                </a:solidFill>
                <a:latin typeface="Arial" panose="020B0604020202020204" pitchFamily="34" charset="0"/>
                <a:ea typeface="Arial" panose="020B0604020202020204" pitchFamily="34" charset="0"/>
              </a:rPr>
              <a:t>i</a:t>
            </a:r>
            <a:r>
              <a:rPr lang="es-BO" sz="1900" spc="25" dirty="0">
                <a:solidFill>
                  <a:srgbClr val="002060"/>
                </a:solidFill>
                <a:latin typeface="Arial" panose="020B0604020202020204" pitchFamily="34" charset="0"/>
                <a:ea typeface="Arial" panose="020B0604020202020204" pitchFamily="34" charset="0"/>
              </a:rPr>
              <a:t>s</a:t>
            </a:r>
            <a:r>
              <a:rPr lang="es-BO" sz="1900" spc="30" dirty="0">
                <a:solidFill>
                  <a:srgbClr val="002060"/>
                </a:solidFill>
                <a:latin typeface="Arial" panose="020B0604020202020204" pitchFamily="34" charset="0"/>
                <a:ea typeface="Arial" panose="020B0604020202020204" pitchFamily="34" charset="0"/>
              </a:rPr>
              <a:t>capac</a:t>
            </a:r>
            <a:r>
              <a:rPr lang="es-BO" sz="1900" spc="15" dirty="0">
                <a:solidFill>
                  <a:srgbClr val="002060"/>
                </a:solidFill>
                <a:latin typeface="Arial" panose="020B0604020202020204" pitchFamily="34" charset="0"/>
                <a:ea typeface="Arial" panose="020B0604020202020204" pitchFamily="34" charset="0"/>
              </a:rPr>
              <a:t>i</a:t>
            </a:r>
            <a:r>
              <a:rPr lang="es-BO" sz="1900" spc="30" dirty="0">
                <a:solidFill>
                  <a:srgbClr val="002060"/>
                </a:solidFill>
                <a:latin typeface="Arial" panose="020B0604020202020204" pitchFamily="34" charset="0"/>
                <a:ea typeface="Arial" panose="020B0604020202020204" pitchFamily="34" charset="0"/>
              </a:rPr>
              <a:t>da</a:t>
            </a:r>
            <a:r>
              <a:rPr lang="es-BO" sz="1900" dirty="0">
                <a:solidFill>
                  <a:srgbClr val="002060"/>
                </a:solidFill>
                <a:latin typeface="Arial" panose="020B0604020202020204" pitchFamily="34" charset="0"/>
                <a:ea typeface="Arial" panose="020B0604020202020204" pitchFamily="34" charset="0"/>
              </a:rPr>
              <a:t>d </a:t>
            </a:r>
            <a:r>
              <a:rPr lang="es-BO" sz="1900" spc="15" dirty="0">
                <a:solidFill>
                  <a:srgbClr val="002060"/>
                </a:solidFill>
                <a:latin typeface="Arial" panose="020B0604020202020204" pitchFamily="34" charset="0"/>
                <a:ea typeface="Arial" panose="020B0604020202020204" pitchFamily="34" charset="0"/>
              </a:rPr>
              <a:t> </a:t>
            </a:r>
            <a:r>
              <a:rPr lang="es-BO" sz="1900" spc="10" dirty="0" smtClean="0">
                <a:solidFill>
                  <a:srgbClr val="002060"/>
                </a:solidFill>
                <a:latin typeface="Arial" panose="020B0604020202020204" pitchFamily="34" charset="0"/>
                <a:ea typeface="Arial" panose="020B0604020202020204" pitchFamily="34" charset="0"/>
              </a:rPr>
              <a:t>i</a:t>
            </a:r>
            <a:r>
              <a:rPr lang="es-BO" sz="1900" spc="30" dirty="0" smtClean="0">
                <a:solidFill>
                  <a:srgbClr val="002060"/>
                </a:solidFill>
                <a:latin typeface="Arial" panose="020B0604020202020204" pitchFamily="34" charset="0"/>
                <a:ea typeface="Arial" panose="020B0604020202020204" pitchFamily="34" charset="0"/>
              </a:rPr>
              <a:t>n</a:t>
            </a:r>
            <a:r>
              <a:rPr lang="es-BO" sz="1900" spc="20" dirty="0" smtClean="0">
                <a:solidFill>
                  <a:srgbClr val="002060"/>
                </a:solidFill>
                <a:latin typeface="Arial" panose="020B0604020202020204" pitchFamily="34" charset="0"/>
                <a:ea typeface="Arial" panose="020B0604020202020204" pitchFamily="34" charset="0"/>
              </a:rPr>
              <a:t>t</a:t>
            </a:r>
            <a:r>
              <a:rPr lang="es-BO" sz="1900" spc="30" dirty="0" smtClean="0">
                <a:solidFill>
                  <a:srgbClr val="002060"/>
                </a:solidFill>
                <a:latin typeface="Arial" panose="020B0604020202020204" pitchFamily="34" charset="0"/>
                <a:ea typeface="Arial" panose="020B0604020202020204" pitchFamily="34" charset="0"/>
              </a:rPr>
              <a:t>e</a:t>
            </a:r>
            <a:r>
              <a:rPr lang="es-BO" sz="1900" spc="15" dirty="0" smtClean="0">
                <a:solidFill>
                  <a:srgbClr val="002060"/>
                </a:solidFill>
                <a:latin typeface="Arial" panose="020B0604020202020204" pitchFamily="34" charset="0"/>
                <a:ea typeface="Arial" panose="020B0604020202020204" pitchFamily="34" charset="0"/>
              </a:rPr>
              <a:t>l</a:t>
            </a:r>
            <a:r>
              <a:rPr lang="es-BO" sz="1900" spc="30" dirty="0" smtClean="0">
                <a:solidFill>
                  <a:srgbClr val="002060"/>
                </a:solidFill>
                <a:latin typeface="Arial" panose="020B0604020202020204" pitchFamily="34" charset="0"/>
                <a:ea typeface="Arial" panose="020B0604020202020204" pitchFamily="34" charset="0"/>
              </a:rPr>
              <a:t>e</a:t>
            </a:r>
            <a:r>
              <a:rPr lang="es-BO" sz="1900" spc="25" dirty="0" smtClean="0">
                <a:solidFill>
                  <a:srgbClr val="002060"/>
                </a:solidFill>
                <a:latin typeface="Arial" panose="020B0604020202020204" pitchFamily="34" charset="0"/>
                <a:ea typeface="Arial" panose="020B0604020202020204" pitchFamily="34" charset="0"/>
              </a:rPr>
              <a:t>c</a:t>
            </a:r>
            <a:r>
              <a:rPr lang="es-BO" sz="1900" spc="20" dirty="0" smtClean="0">
                <a:solidFill>
                  <a:srgbClr val="002060"/>
                </a:solidFill>
                <a:latin typeface="Arial" panose="020B0604020202020204" pitchFamily="34" charset="0"/>
                <a:ea typeface="Arial" panose="020B0604020202020204" pitchFamily="34" charset="0"/>
              </a:rPr>
              <a:t>t</a:t>
            </a:r>
            <a:r>
              <a:rPr lang="es-BO" sz="1900" spc="30" dirty="0" smtClean="0">
                <a:solidFill>
                  <a:srgbClr val="002060"/>
                </a:solidFill>
                <a:latin typeface="Arial" panose="020B0604020202020204" pitchFamily="34" charset="0"/>
                <a:ea typeface="Arial" panose="020B0604020202020204" pitchFamily="34" charset="0"/>
              </a:rPr>
              <a:t>u</a:t>
            </a:r>
            <a:r>
              <a:rPr lang="es-BO" sz="1900" spc="35" dirty="0" smtClean="0">
                <a:solidFill>
                  <a:srgbClr val="002060"/>
                </a:solidFill>
                <a:latin typeface="Arial" panose="020B0604020202020204" pitchFamily="34" charset="0"/>
                <a:ea typeface="Arial" panose="020B0604020202020204" pitchFamily="34" charset="0"/>
              </a:rPr>
              <a:t>a</a:t>
            </a:r>
            <a:r>
              <a:rPr lang="es-BO" sz="1900" dirty="0" smtClean="0">
                <a:solidFill>
                  <a:srgbClr val="002060"/>
                </a:solidFill>
                <a:latin typeface="Arial" panose="020B0604020202020204" pitchFamily="34" charset="0"/>
                <a:ea typeface="Arial" panose="020B0604020202020204" pitchFamily="34" charset="0"/>
              </a:rPr>
              <a:t>l</a:t>
            </a:r>
          </a:p>
          <a:p>
            <a:pPr algn="just">
              <a:spcBef>
                <a:spcPts val="45"/>
              </a:spcBef>
              <a:buFont typeface="Arial" panose="020B0604020202020204" pitchFamily="34" charset="0"/>
              <a:buChar char="•"/>
            </a:pPr>
            <a:endParaRPr lang="es-BO" sz="1900" dirty="0">
              <a:solidFill>
                <a:srgbClr val="002060"/>
              </a:solidFill>
              <a:latin typeface="Arial" panose="020B0604020202020204" pitchFamily="34" charset="0"/>
              <a:ea typeface="Arial" panose="020B0604020202020204" pitchFamily="34" charset="0"/>
            </a:endParaRPr>
          </a:p>
          <a:p>
            <a:pPr algn="just">
              <a:spcBef>
                <a:spcPts val="45"/>
              </a:spcBef>
              <a:buFont typeface="Arial" panose="020B0604020202020204" pitchFamily="34" charset="0"/>
              <a:buChar char="•"/>
            </a:pPr>
            <a:r>
              <a:rPr lang="es-BO" sz="1900" dirty="0" smtClean="0">
                <a:solidFill>
                  <a:srgbClr val="002060"/>
                </a:solidFill>
                <a:latin typeface="Arial" panose="020B0604020202020204" pitchFamily="34" charset="0"/>
                <a:ea typeface="Arial" panose="020B0604020202020204" pitchFamily="34" charset="0"/>
              </a:rPr>
              <a:t>La  </a:t>
            </a:r>
            <a:r>
              <a:rPr lang="es-BO" sz="1900" spc="-5" dirty="0">
                <a:solidFill>
                  <a:srgbClr val="002060"/>
                </a:solidFill>
                <a:latin typeface="Arial" panose="020B0604020202020204" pitchFamily="34" charset="0"/>
                <a:ea typeface="Arial" panose="020B0604020202020204" pitchFamily="34" charset="0"/>
              </a:rPr>
              <a:t>co</a:t>
            </a:r>
            <a:r>
              <a:rPr lang="es-BO" sz="1900" dirty="0">
                <a:solidFill>
                  <a:srgbClr val="002060"/>
                </a:solidFill>
                <a:latin typeface="Arial" panose="020B0604020202020204" pitchFamily="34" charset="0"/>
                <a:ea typeface="Arial" panose="020B0604020202020204" pitchFamily="34" charset="0"/>
              </a:rPr>
              <a:t>m</a:t>
            </a:r>
            <a:r>
              <a:rPr lang="es-BO" sz="1900" spc="-5" dirty="0">
                <a:solidFill>
                  <a:srgbClr val="002060"/>
                </a:solidFill>
                <a:latin typeface="Arial" panose="020B0604020202020204" pitchFamily="34" charset="0"/>
                <a:ea typeface="Arial" panose="020B0604020202020204" pitchFamily="34" charset="0"/>
              </a:rPr>
              <a:t>p</a:t>
            </a:r>
            <a:r>
              <a:rPr lang="es-BO" sz="1900" dirty="0">
                <a:solidFill>
                  <a:srgbClr val="002060"/>
                </a:solidFill>
                <a:latin typeface="Arial" panose="020B0604020202020204" pitchFamily="34" charset="0"/>
                <a:ea typeface="Arial" panose="020B0604020202020204" pitchFamily="34" charset="0"/>
              </a:rPr>
              <a:t>r</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a:t>
            </a:r>
            <a:r>
              <a:rPr lang="es-BO" sz="1900" spc="-5" dirty="0">
                <a:solidFill>
                  <a:srgbClr val="002060"/>
                </a:solidFill>
                <a:latin typeface="Arial" panose="020B0604020202020204" pitchFamily="34" charset="0"/>
                <a:ea typeface="Arial" panose="020B0604020202020204" pitchFamily="34" charset="0"/>
              </a:rPr>
              <a:t>s</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ó</a:t>
            </a:r>
            <a:r>
              <a:rPr lang="es-BO" sz="1900" dirty="0">
                <a:solidFill>
                  <a:srgbClr val="002060"/>
                </a:solidFill>
                <a:latin typeface="Arial" panose="020B0604020202020204" pitchFamily="34" charset="0"/>
                <a:ea typeface="Arial" panose="020B0604020202020204" pitchFamily="34" charset="0"/>
              </a:rPr>
              <a:t>n </a:t>
            </a:r>
            <a:r>
              <a:rPr lang="es-BO" sz="1900" spc="1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q</a:t>
            </a:r>
            <a:r>
              <a:rPr lang="es-BO" sz="1900" spc="-5" dirty="0">
                <a:solidFill>
                  <a:srgbClr val="002060"/>
                </a:solidFill>
                <a:latin typeface="Arial" panose="020B0604020202020204" pitchFamily="34" charset="0"/>
                <a:ea typeface="Arial" panose="020B0604020202020204" pitchFamily="34" charset="0"/>
              </a:rPr>
              <a:t>u</a:t>
            </a:r>
            <a:r>
              <a:rPr lang="es-BO" sz="1900" dirty="0">
                <a:solidFill>
                  <a:srgbClr val="002060"/>
                </a:solidFill>
                <a:latin typeface="Arial" panose="020B0604020202020204" pitchFamily="34" charset="0"/>
                <a:ea typeface="Arial" panose="020B0604020202020204" pitchFamily="34" charset="0"/>
              </a:rPr>
              <a:t>e </a:t>
            </a:r>
            <a:r>
              <a:rPr lang="es-BO" sz="1900" spc="10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el </a:t>
            </a:r>
            <a:r>
              <a:rPr lang="es-BO" sz="1900" spc="2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cu</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dado</a:t>
            </a:r>
            <a:r>
              <a:rPr lang="es-BO" sz="1900" dirty="0">
                <a:solidFill>
                  <a:srgbClr val="002060"/>
                </a:solidFill>
                <a:latin typeface="Arial" panose="020B0604020202020204" pitchFamily="34" charset="0"/>
                <a:ea typeface="Arial" panose="020B0604020202020204" pitchFamily="34" charset="0"/>
              </a:rPr>
              <a:t>r t</a:t>
            </a:r>
            <a:r>
              <a:rPr lang="es-BO" sz="1900" spc="-5" dirty="0">
                <a:solidFill>
                  <a:srgbClr val="002060"/>
                </a:solidFill>
                <a:latin typeface="Arial" panose="020B0604020202020204" pitchFamily="34" charset="0"/>
                <a:ea typeface="Arial" panose="020B0604020202020204" pitchFamily="34" charset="0"/>
              </a:rPr>
              <a:t>ien</a:t>
            </a:r>
            <a:r>
              <a:rPr lang="es-BO" sz="1900" dirty="0">
                <a:solidFill>
                  <a:srgbClr val="002060"/>
                </a:solidFill>
                <a:latin typeface="Arial" panose="020B0604020202020204" pitchFamily="34" charset="0"/>
                <a:ea typeface="Arial" panose="020B0604020202020204" pitchFamily="34" charset="0"/>
              </a:rPr>
              <a:t>e</a:t>
            </a:r>
            <a:r>
              <a:rPr lang="es-BO" sz="1900" spc="27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de</a:t>
            </a:r>
            <a:r>
              <a:rPr lang="es-BO" sz="1900" spc="7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la</a:t>
            </a:r>
            <a:r>
              <a:rPr lang="es-BO" sz="1900" spc="2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p</a:t>
            </a:r>
            <a:r>
              <a:rPr lang="es-BO" sz="1900" spc="-5" dirty="0">
                <a:solidFill>
                  <a:srgbClr val="002060"/>
                </a:solidFill>
                <a:latin typeface="Arial" panose="020B0604020202020204" pitchFamily="34" charset="0"/>
                <a:ea typeface="Arial" panose="020B0604020202020204" pitchFamily="34" charset="0"/>
              </a:rPr>
              <a:t>er</a:t>
            </a:r>
            <a:r>
              <a:rPr lang="es-BO" sz="1900" dirty="0">
                <a:solidFill>
                  <a:srgbClr val="002060"/>
                </a:solidFill>
                <a:latin typeface="Arial" panose="020B0604020202020204" pitchFamily="34" charset="0"/>
                <a:ea typeface="Arial" panose="020B0604020202020204" pitchFamily="34" charset="0"/>
              </a:rPr>
              <a:t>s</a:t>
            </a:r>
            <a:r>
              <a:rPr lang="es-BO" sz="1900" spc="-5" dirty="0">
                <a:solidFill>
                  <a:srgbClr val="002060"/>
                </a:solidFill>
                <a:latin typeface="Arial" panose="020B0604020202020204" pitchFamily="34" charset="0"/>
                <a:ea typeface="Arial" panose="020B0604020202020204" pitchFamily="34" charset="0"/>
              </a:rPr>
              <a:t>on</a:t>
            </a:r>
            <a:r>
              <a:rPr lang="es-BO" sz="1900" dirty="0">
                <a:solidFill>
                  <a:srgbClr val="002060"/>
                </a:solidFill>
                <a:latin typeface="Arial" panose="020B0604020202020204" pitchFamily="34" charset="0"/>
                <a:ea typeface="Arial" panose="020B0604020202020204" pitchFamily="34" charset="0"/>
              </a:rPr>
              <a:t>a </a:t>
            </a:r>
            <a:r>
              <a:rPr lang="es-BO" sz="1900" spc="-5" dirty="0">
                <a:solidFill>
                  <a:srgbClr val="002060"/>
                </a:solidFill>
                <a:latin typeface="Arial" panose="020B0604020202020204" pitchFamily="34" charset="0"/>
                <a:ea typeface="Arial" panose="020B0604020202020204" pitchFamily="34" charset="0"/>
              </a:rPr>
              <a:t>co</a:t>
            </a:r>
            <a:r>
              <a:rPr lang="es-BO" sz="1900" dirty="0">
                <a:solidFill>
                  <a:srgbClr val="002060"/>
                </a:solidFill>
                <a:latin typeface="Arial" panose="020B0604020202020204" pitchFamily="34" charset="0"/>
                <a:ea typeface="Arial" panose="020B0604020202020204" pitchFamily="34" charset="0"/>
              </a:rPr>
              <a:t>n</a:t>
            </a:r>
            <a:r>
              <a:rPr lang="es-BO" sz="1900" spc="150"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d</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scapac</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da</a:t>
            </a:r>
            <a:r>
              <a:rPr lang="es-BO" sz="1900" dirty="0">
                <a:solidFill>
                  <a:srgbClr val="002060"/>
                </a:solidFill>
                <a:latin typeface="Arial" panose="020B0604020202020204" pitchFamily="34" charset="0"/>
                <a:ea typeface="Arial" panose="020B0604020202020204" pitchFamily="34" charset="0"/>
              </a:rPr>
              <a:t>d</a:t>
            </a:r>
            <a:r>
              <a:rPr lang="es-BO" sz="1900" spc="1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n</a:t>
            </a:r>
            <a:r>
              <a:rPr lang="es-BO" sz="1900" dirty="0">
                <a:solidFill>
                  <a:srgbClr val="002060"/>
                </a:solidFill>
                <a:latin typeface="Arial" panose="020B0604020202020204" pitchFamily="34" charset="0"/>
                <a:ea typeface="Arial" panose="020B0604020202020204" pitchFamily="34" charset="0"/>
              </a:rPr>
              <a:t>t</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l</a:t>
            </a:r>
            <a:r>
              <a:rPr lang="es-BO" sz="1900" spc="-5" dirty="0">
                <a:solidFill>
                  <a:srgbClr val="002060"/>
                </a:solidFill>
                <a:latin typeface="Arial" panose="020B0604020202020204" pitchFamily="34" charset="0"/>
                <a:ea typeface="Arial" panose="020B0604020202020204" pitchFamily="34" charset="0"/>
              </a:rPr>
              <a:t>ect</a:t>
            </a:r>
            <a:r>
              <a:rPr lang="es-BO" sz="1900" dirty="0">
                <a:solidFill>
                  <a:srgbClr val="002060"/>
                </a:solidFill>
                <a:latin typeface="Arial" panose="020B0604020202020204" pitchFamily="34" charset="0"/>
                <a:ea typeface="Arial" panose="020B0604020202020204" pitchFamily="34" charset="0"/>
              </a:rPr>
              <a:t>u</a:t>
            </a:r>
            <a:r>
              <a:rPr lang="es-BO" sz="1900" spc="-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l</a:t>
            </a:r>
            <a:r>
              <a:rPr lang="es-BO" sz="1900" spc="2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s</a:t>
            </a:r>
            <a:r>
              <a:rPr lang="es-BO" sz="1900" spc="30"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un</a:t>
            </a:r>
            <a:r>
              <a:rPr lang="es-BO" sz="1900" dirty="0">
                <a:solidFill>
                  <a:srgbClr val="002060"/>
                </a:solidFill>
                <a:latin typeface="Arial" panose="020B0604020202020204" pitchFamily="34" charset="0"/>
                <a:ea typeface="Arial" panose="020B0604020202020204" pitchFamily="34" charset="0"/>
              </a:rPr>
              <a:t>a h</a:t>
            </a:r>
            <a:r>
              <a:rPr lang="es-BO" sz="1900" spc="-5" dirty="0">
                <a:solidFill>
                  <a:srgbClr val="002060"/>
                </a:solidFill>
                <a:latin typeface="Arial" panose="020B0604020202020204" pitchFamily="34" charset="0"/>
                <a:ea typeface="Arial" panose="020B0604020202020204" pitchFamily="34" charset="0"/>
              </a:rPr>
              <a:t>er</a:t>
            </a:r>
            <a:r>
              <a:rPr lang="es-BO" sz="1900" dirty="0">
                <a:solidFill>
                  <a:srgbClr val="002060"/>
                </a:solidFill>
                <a:latin typeface="Arial" panose="020B0604020202020204" pitchFamily="34" charset="0"/>
                <a:ea typeface="Arial" panose="020B0604020202020204" pitchFamily="34" charset="0"/>
              </a:rPr>
              <a:t>r</a:t>
            </a:r>
            <a:r>
              <a:rPr lang="es-BO" sz="1900" spc="-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mi</a:t>
            </a:r>
            <a:r>
              <a:rPr lang="es-BO" sz="1900" spc="-5" dirty="0">
                <a:solidFill>
                  <a:srgbClr val="002060"/>
                </a:solidFill>
                <a:latin typeface="Arial" panose="020B0604020202020204" pitchFamily="34" charset="0"/>
                <a:ea typeface="Arial" panose="020B0604020202020204" pitchFamily="34" charset="0"/>
              </a:rPr>
              <a:t>en</a:t>
            </a:r>
            <a:r>
              <a:rPr lang="es-BO" sz="1900" dirty="0">
                <a:solidFill>
                  <a:srgbClr val="002060"/>
                </a:solidFill>
                <a:latin typeface="Arial" panose="020B0604020202020204" pitchFamily="34" charset="0"/>
                <a:ea typeface="Arial" panose="020B0604020202020204" pitchFamily="34" charset="0"/>
              </a:rPr>
              <a:t>ta</a:t>
            </a:r>
            <a:r>
              <a:rPr lang="es-BO" sz="1900" spc="16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q</a:t>
            </a:r>
            <a:r>
              <a:rPr lang="es-BO" sz="1900" spc="-5" dirty="0">
                <a:solidFill>
                  <a:srgbClr val="002060"/>
                </a:solidFill>
                <a:latin typeface="Arial" panose="020B0604020202020204" pitchFamily="34" charset="0"/>
                <a:ea typeface="Arial" panose="020B0604020202020204" pitchFamily="34" charset="0"/>
              </a:rPr>
              <a:t>ue</a:t>
            </a:r>
            <a:r>
              <a:rPr lang="es-BO" sz="1900" dirty="0">
                <a:solidFill>
                  <a:srgbClr val="002060"/>
                </a:solidFill>
                <a:latin typeface="Arial" panose="020B0604020202020204" pitchFamily="34" charset="0"/>
                <a:ea typeface="Arial" panose="020B0604020202020204" pitchFamily="34" charset="0"/>
              </a:rPr>
              <a:t>,</a:t>
            </a:r>
            <a:r>
              <a:rPr lang="es-BO" sz="1900" spc="21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bi</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n  </a:t>
            </a:r>
            <a:r>
              <a:rPr lang="es-BO" sz="1900" spc="-5" dirty="0">
                <a:solidFill>
                  <a:srgbClr val="002060"/>
                </a:solidFill>
                <a:latin typeface="Arial" panose="020B0604020202020204" pitchFamily="34" charset="0"/>
                <a:ea typeface="Arial" panose="020B0604020202020204" pitchFamily="34" charset="0"/>
              </a:rPr>
              <a:t>emp</a:t>
            </a:r>
            <a:r>
              <a:rPr lang="es-BO" sz="1900" dirty="0">
                <a:solidFill>
                  <a:srgbClr val="002060"/>
                </a:solidFill>
                <a:latin typeface="Arial" panose="020B0604020202020204" pitchFamily="34" charset="0"/>
                <a:ea typeface="Arial" panose="020B0604020202020204" pitchFamily="34" charset="0"/>
              </a:rPr>
              <a:t>l</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a</a:t>
            </a:r>
            <a:r>
              <a:rPr lang="es-BO" sz="1900" spc="-5" dirty="0">
                <a:solidFill>
                  <a:srgbClr val="002060"/>
                </a:solidFill>
                <a:latin typeface="Arial" panose="020B0604020202020204" pitchFamily="34" charset="0"/>
                <a:ea typeface="Arial" panose="020B0604020202020204" pitchFamily="34" charset="0"/>
              </a:rPr>
              <a:t>da</a:t>
            </a:r>
            <a:r>
              <a:rPr lang="es-BO" sz="1900" dirty="0">
                <a:solidFill>
                  <a:srgbClr val="002060"/>
                </a:solidFill>
                <a:latin typeface="Arial" panose="020B0604020202020204" pitchFamily="34" charset="0"/>
                <a:ea typeface="Arial" panose="020B0604020202020204" pitchFamily="34" charset="0"/>
              </a:rPr>
              <a:t>,</a:t>
            </a:r>
            <a:r>
              <a:rPr lang="es-BO" sz="1900" spc="21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es</a:t>
            </a:r>
            <a:r>
              <a:rPr lang="es-BO" sz="1900" spc="16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l</a:t>
            </a:r>
            <a:r>
              <a:rPr lang="es-BO" sz="1900" spc="18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m</a:t>
            </a:r>
            <a:r>
              <a:rPr lang="es-BO" sz="1900" spc="-30"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j</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r</a:t>
            </a:r>
            <a:r>
              <a:rPr lang="es-BO" sz="1900" spc="11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ca</a:t>
            </a:r>
            <a:r>
              <a:rPr lang="es-BO" sz="1900" dirty="0">
                <a:solidFill>
                  <a:srgbClr val="002060"/>
                </a:solidFill>
                <a:latin typeface="Arial" panose="020B0604020202020204" pitchFamily="34" charset="0"/>
                <a:ea typeface="Arial" panose="020B0604020202020204" pitchFamily="34" charset="0"/>
              </a:rPr>
              <a:t>m</a:t>
            </a:r>
            <a:r>
              <a:rPr lang="es-BO" sz="1900" spc="-5" dirty="0">
                <a:solidFill>
                  <a:srgbClr val="002060"/>
                </a:solidFill>
                <a:latin typeface="Arial" panose="020B0604020202020204" pitchFamily="34" charset="0"/>
                <a:ea typeface="Arial" panose="020B0604020202020204" pitchFamily="34" charset="0"/>
              </a:rPr>
              <a:t>in</a:t>
            </a:r>
            <a:r>
              <a:rPr lang="es-BO" sz="1900" dirty="0">
                <a:solidFill>
                  <a:srgbClr val="002060"/>
                </a:solidFill>
                <a:latin typeface="Arial" panose="020B0604020202020204" pitchFamily="34" charset="0"/>
                <a:ea typeface="Arial" panose="020B0604020202020204" pitchFamily="34" charset="0"/>
              </a:rPr>
              <a:t>o</a:t>
            </a:r>
            <a:r>
              <a:rPr lang="es-BO" sz="1900" spc="22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p</a:t>
            </a:r>
            <a:r>
              <a:rPr lang="es-BO" sz="1900" spc="-5" dirty="0">
                <a:solidFill>
                  <a:srgbClr val="002060"/>
                </a:solidFill>
                <a:latin typeface="Arial" panose="020B0604020202020204" pitchFamily="34" charset="0"/>
                <a:ea typeface="Arial" panose="020B0604020202020204" pitchFamily="34" charset="0"/>
              </a:rPr>
              <a:t>ar</a:t>
            </a:r>
            <a:r>
              <a:rPr lang="es-BO" sz="1900" dirty="0">
                <a:solidFill>
                  <a:srgbClr val="002060"/>
                </a:solidFill>
                <a:latin typeface="Arial" panose="020B0604020202020204" pitchFamily="34" charset="0"/>
                <a:ea typeface="Arial" panose="020B0604020202020204" pitchFamily="34" charset="0"/>
              </a:rPr>
              <a:t>a</a:t>
            </a:r>
            <a:r>
              <a:rPr lang="es-BO" sz="1900" spc="15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un </a:t>
            </a:r>
            <a:r>
              <a:rPr lang="es-BO" sz="1900" spc="-5" dirty="0">
                <a:solidFill>
                  <a:srgbClr val="002060"/>
                </a:solidFill>
                <a:latin typeface="Arial" panose="020B0604020202020204" pitchFamily="34" charset="0"/>
                <a:ea typeface="Arial" panose="020B0604020202020204" pitchFamily="34" charset="0"/>
              </a:rPr>
              <a:t>cor</a:t>
            </a:r>
            <a:r>
              <a:rPr lang="es-BO" sz="1900" dirty="0">
                <a:solidFill>
                  <a:srgbClr val="002060"/>
                </a:solidFill>
                <a:latin typeface="Arial" panose="020B0604020202020204" pitchFamily="34" charset="0"/>
                <a:ea typeface="Arial" panose="020B0604020202020204" pitchFamily="34" charset="0"/>
              </a:rPr>
              <a:t>r</a:t>
            </a:r>
            <a:r>
              <a:rPr lang="es-BO" sz="1900" spc="-5" dirty="0">
                <a:solidFill>
                  <a:srgbClr val="002060"/>
                </a:solidFill>
                <a:latin typeface="Arial" panose="020B0604020202020204" pitchFamily="34" charset="0"/>
                <a:ea typeface="Arial" panose="020B0604020202020204" pitchFamily="34" charset="0"/>
              </a:rPr>
              <a:t>ec</a:t>
            </a:r>
            <a:r>
              <a:rPr lang="es-BO" sz="1900" dirty="0">
                <a:solidFill>
                  <a:srgbClr val="002060"/>
                </a:solidFill>
                <a:latin typeface="Arial" panose="020B0604020202020204" pitchFamily="34" charset="0"/>
                <a:ea typeface="Arial" panose="020B0604020202020204" pitchFamily="34" charset="0"/>
              </a:rPr>
              <a:t>to</a:t>
            </a:r>
            <a:r>
              <a:rPr lang="es-BO" sz="1900" spc="5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di</a:t>
            </a:r>
            <a:r>
              <a:rPr lang="es-BO" sz="1900" spc="-5" dirty="0">
                <a:solidFill>
                  <a:srgbClr val="002060"/>
                </a:solidFill>
                <a:latin typeface="Arial" panose="020B0604020202020204" pitchFamily="34" charset="0"/>
                <a:ea typeface="Arial" panose="020B0604020202020204" pitchFamily="34" charset="0"/>
              </a:rPr>
              <a:t>agnó</a:t>
            </a:r>
            <a:r>
              <a:rPr lang="es-BO" sz="1900" dirty="0">
                <a:solidFill>
                  <a:srgbClr val="002060"/>
                </a:solidFill>
                <a:latin typeface="Arial" panose="020B0604020202020204" pitchFamily="34" charset="0"/>
                <a:ea typeface="Arial" panose="020B0604020202020204" pitchFamily="34" charset="0"/>
              </a:rPr>
              <a:t>st</a:t>
            </a:r>
            <a:r>
              <a:rPr lang="es-BO" sz="1900" spc="-5" dirty="0">
                <a:solidFill>
                  <a:srgbClr val="002060"/>
                </a:solidFill>
                <a:latin typeface="Arial" panose="020B0604020202020204" pitchFamily="34" charset="0"/>
                <a:ea typeface="Arial" panose="020B0604020202020204" pitchFamily="34" charset="0"/>
              </a:rPr>
              <a:t>ico</a:t>
            </a:r>
            <a:r>
              <a:rPr lang="es-BO" sz="1900" dirty="0">
                <a:solidFill>
                  <a:srgbClr val="002060"/>
                </a:solidFill>
                <a:latin typeface="Arial" panose="020B0604020202020204" pitchFamily="34" charset="0"/>
                <a:ea typeface="Arial" panose="020B0604020202020204" pitchFamily="34" charset="0"/>
              </a:rPr>
              <a:t>.</a:t>
            </a:r>
            <a:r>
              <a:rPr lang="es-BO" sz="1900" spc="14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De</a:t>
            </a:r>
            <a:r>
              <a:rPr lang="es-BO" sz="1900" spc="3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nue</a:t>
            </a:r>
            <a:r>
              <a:rPr lang="es-BO" sz="1900" spc="-5" dirty="0">
                <a:solidFill>
                  <a:srgbClr val="002060"/>
                </a:solidFill>
                <a:latin typeface="Arial" panose="020B0604020202020204" pitchFamily="34" charset="0"/>
                <a:ea typeface="Arial" panose="020B0604020202020204" pitchFamily="34" charset="0"/>
              </a:rPr>
              <a:t>v</a:t>
            </a:r>
            <a:r>
              <a:rPr lang="es-BO" sz="1900" dirty="0">
                <a:solidFill>
                  <a:srgbClr val="002060"/>
                </a:solidFill>
                <a:latin typeface="Arial" panose="020B0604020202020204" pitchFamily="34" charset="0"/>
                <a:ea typeface="Arial" panose="020B0604020202020204" pitchFamily="34" charset="0"/>
              </a:rPr>
              <a:t>o,</a:t>
            </a:r>
            <a:r>
              <a:rPr lang="es-BO" sz="1900" spc="100"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det</a:t>
            </a:r>
            <a:r>
              <a:rPr lang="es-BO" sz="1900" dirty="0">
                <a:solidFill>
                  <a:srgbClr val="002060"/>
                </a:solidFill>
                <a:latin typeface="Arial" panose="020B0604020202020204" pitchFamily="34" charset="0"/>
                <a:ea typeface="Arial" panose="020B0604020202020204" pitchFamily="34" charset="0"/>
              </a:rPr>
              <a:t>e</a:t>
            </a:r>
            <a:r>
              <a:rPr lang="es-BO" sz="1900" spc="-5" dirty="0">
                <a:solidFill>
                  <a:srgbClr val="002060"/>
                </a:solidFill>
                <a:latin typeface="Arial" panose="020B0604020202020204" pitchFamily="34" charset="0"/>
                <a:ea typeface="Arial" panose="020B0604020202020204" pitchFamily="34" charset="0"/>
              </a:rPr>
              <a:t>ct</a:t>
            </a:r>
            <a:r>
              <a:rPr lang="es-BO" sz="1900" dirty="0">
                <a:solidFill>
                  <a:srgbClr val="002060"/>
                </a:solidFill>
                <a:latin typeface="Arial" panose="020B0604020202020204" pitchFamily="34" charset="0"/>
                <a:ea typeface="Arial" panose="020B0604020202020204" pitchFamily="34" charset="0"/>
              </a:rPr>
              <a:t>ar</a:t>
            </a:r>
            <a:r>
              <a:rPr lang="es-BO" sz="1900" spc="20"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l</a:t>
            </a:r>
            <a:r>
              <a:rPr lang="es-BO" sz="1900" spc="9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m</a:t>
            </a:r>
            <a:r>
              <a:rPr lang="es-BO" sz="1900" spc="-5" dirty="0">
                <a:solidFill>
                  <a:srgbClr val="002060"/>
                </a:solidFill>
                <a:latin typeface="Arial" panose="020B0604020202020204" pitchFamily="34" charset="0"/>
                <a:ea typeface="Arial" panose="020B0604020202020204" pitchFamily="34" charset="0"/>
              </a:rPr>
              <a:t>a</a:t>
            </a:r>
            <a:r>
              <a:rPr lang="es-BO" sz="1900" dirty="0">
                <a:solidFill>
                  <a:srgbClr val="002060"/>
                </a:solidFill>
                <a:latin typeface="Arial" panose="020B0604020202020204" pitchFamily="34" charset="0"/>
                <a:ea typeface="Arial" panose="020B0604020202020204" pitchFamily="34" charset="0"/>
              </a:rPr>
              <a:t>l</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s</a:t>
            </a:r>
            <a:r>
              <a:rPr lang="es-BO" sz="1900" spc="-5"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ar y</a:t>
            </a:r>
            <a:r>
              <a:rPr lang="es-BO" sz="1900" spc="6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c</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a:t>
            </a:r>
            <a:r>
              <a:rPr lang="es-BO" sz="1900" spc="-5" dirty="0">
                <a:solidFill>
                  <a:srgbClr val="002060"/>
                </a:solidFill>
                <a:latin typeface="Arial" panose="020B0604020202020204" pitchFamily="34" charset="0"/>
                <a:ea typeface="Arial" panose="020B0604020202020204" pitchFamily="34" charset="0"/>
              </a:rPr>
              <a:t>oce</a:t>
            </a:r>
            <a:r>
              <a:rPr lang="es-BO" sz="1900" dirty="0">
                <a:solidFill>
                  <a:srgbClr val="002060"/>
                </a:solidFill>
                <a:latin typeface="Arial" panose="020B0604020202020204" pitchFamily="34" charset="0"/>
                <a:ea typeface="Arial" panose="020B0604020202020204" pitchFamily="34" charset="0"/>
              </a:rPr>
              <a:t>r l</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a:t>
            </a:r>
            <a:r>
              <a:rPr lang="es-BO" sz="1900" spc="8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ca</a:t>
            </a:r>
            <a:r>
              <a:rPr lang="es-BO" sz="1900" dirty="0">
                <a:solidFill>
                  <a:srgbClr val="002060"/>
                </a:solidFill>
                <a:latin typeface="Arial" panose="020B0604020202020204" pitchFamily="34" charset="0"/>
                <a:ea typeface="Arial" panose="020B0604020202020204" pitchFamily="34" charset="0"/>
              </a:rPr>
              <a:t>m</a:t>
            </a:r>
            <a:r>
              <a:rPr lang="es-BO" sz="1900" spc="-5" dirty="0">
                <a:solidFill>
                  <a:srgbClr val="002060"/>
                </a:solidFill>
                <a:latin typeface="Arial" panose="020B0604020202020204" pitchFamily="34" charset="0"/>
                <a:ea typeface="Arial" panose="020B0604020202020204" pitchFamily="34" charset="0"/>
              </a:rPr>
              <a:t>b</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 </a:t>
            </a:r>
            <a:r>
              <a:rPr lang="es-BO" sz="1900" spc="9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en</a:t>
            </a:r>
            <a:r>
              <a:rPr lang="es-BO" sz="1900" spc="10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l</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a:t>
            </a:r>
            <a:r>
              <a:rPr lang="es-BO" sz="1900" spc="8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ri</a:t>
            </a:r>
            <a:r>
              <a:rPr lang="es-BO" sz="1900" spc="-5"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m</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s</a:t>
            </a:r>
            <a:r>
              <a:rPr lang="es-BO" sz="1900" spc="8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h</a:t>
            </a:r>
            <a:r>
              <a:rPr lang="es-BO" sz="1900" spc="-5" dirty="0">
                <a:solidFill>
                  <a:srgbClr val="002060"/>
                </a:solidFill>
                <a:latin typeface="Arial" panose="020B0604020202020204" pitchFamily="34" charset="0"/>
                <a:ea typeface="Arial" panose="020B0604020202020204" pitchFamily="34" charset="0"/>
              </a:rPr>
              <a:t>ab</a:t>
            </a:r>
            <a:r>
              <a:rPr lang="es-BO" sz="1900" dirty="0">
                <a:solidFill>
                  <a:srgbClr val="002060"/>
                </a:solidFill>
                <a:latin typeface="Arial" panose="020B0604020202020204" pitchFamily="34" charset="0"/>
                <a:ea typeface="Arial" panose="020B0604020202020204" pitchFamily="34" charset="0"/>
              </a:rPr>
              <a:t>i</a:t>
            </a:r>
            <a:r>
              <a:rPr lang="es-BO" sz="1900" spc="-5" dirty="0">
                <a:solidFill>
                  <a:srgbClr val="002060"/>
                </a:solidFill>
                <a:latin typeface="Arial" panose="020B0604020202020204" pitchFamily="34" charset="0"/>
                <a:ea typeface="Arial" panose="020B0604020202020204" pitchFamily="34" charset="0"/>
              </a:rPr>
              <a:t>tua</a:t>
            </a:r>
            <a:r>
              <a:rPr lang="es-BO" sz="1900" dirty="0">
                <a:solidFill>
                  <a:srgbClr val="002060"/>
                </a:solidFill>
                <a:latin typeface="Arial" panose="020B0604020202020204" pitchFamily="34" charset="0"/>
                <a:ea typeface="Arial" panose="020B0604020202020204" pitchFamily="34" charset="0"/>
              </a:rPr>
              <a:t>l</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s</a:t>
            </a:r>
            <a:r>
              <a:rPr lang="es-BO" sz="1900" spc="3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co</a:t>
            </a:r>
            <a:r>
              <a:rPr lang="es-BO" sz="1900" dirty="0">
                <a:solidFill>
                  <a:srgbClr val="002060"/>
                </a:solidFill>
                <a:latin typeface="Arial" panose="020B0604020202020204" pitchFamily="34" charset="0"/>
                <a:ea typeface="Arial" panose="020B0604020202020204" pitchFamily="34" charset="0"/>
              </a:rPr>
              <a:t>mo</a:t>
            </a:r>
            <a:r>
              <a:rPr lang="es-BO" sz="1900" spc="220"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el</a:t>
            </a:r>
            <a:r>
              <a:rPr lang="es-BO" sz="1900" spc="7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su</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ñ</a:t>
            </a:r>
            <a:r>
              <a:rPr lang="es-BO" sz="1900" spc="-5"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a:t>
            </a:r>
            <a:r>
              <a:rPr lang="es-BO" sz="1900" spc="85"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e</a:t>
            </a:r>
            <a:r>
              <a:rPr lang="es-BO" sz="1900" dirty="0">
                <a:solidFill>
                  <a:srgbClr val="002060"/>
                </a:solidFill>
                <a:latin typeface="Arial" panose="020B0604020202020204" pitchFamily="34" charset="0"/>
                <a:ea typeface="Arial" panose="020B0604020202020204" pitchFamily="34" charset="0"/>
              </a:rPr>
              <a:t>l</a:t>
            </a:r>
            <a:r>
              <a:rPr lang="es-BO" sz="1900" spc="50" dirty="0">
                <a:solidFill>
                  <a:srgbClr val="002060"/>
                </a:solidFill>
                <a:latin typeface="Arial" panose="020B0604020202020204" pitchFamily="34" charset="0"/>
                <a:ea typeface="Arial" panose="020B0604020202020204" pitchFamily="34" charset="0"/>
              </a:rPr>
              <a:t> </a:t>
            </a:r>
            <a:r>
              <a:rPr lang="es-BO" sz="1900" spc="-5" dirty="0">
                <a:solidFill>
                  <a:srgbClr val="002060"/>
                </a:solidFill>
                <a:latin typeface="Arial" panose="020B0604020202020204" pitchFamily="34" charset="0"/>
                <a:ea typeface="Arial" panose="020B0604020202020204" pitchFamily="34" charset="0"/>
              </a:rPr>
              <a:t>ape</a:t>
            </a:r>
            <a:r>
              <a:rPr lang="es-BO" sz="1900" dirty="0">
                <a:solidFill>
                  <a:srgbClr val="002060"/>
                </a:solidFill>
                <a:latin typeface="Arial" panose="020B0604020202020204" pitchFamily="34" charset="0"/>
                <a:ea typeface="Arial" panose="020B0604020202020204" pitchFamily="34" charset="0"/>
              </a:rPr>
              <a:t>ti</a:t>
            </a:r>
            <a:r>
              <a:rPr lang="es-BO" sz="1900" spc="-10"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o</a:t>
            </a:r>
            <a:r>
              <a:rPr lang="es-BO" sz="1900" spc="15" dirty="0">
                <a:solidFill>
                  <a:srgbClr val="002060"/>
                </a:solidFill>
                <a:latin typeface="Arial" panose="020B0604020202020204" pitchFamily="34" charset="0"/>
                <a:ea typeface="Arial" panose="020B0604020202020204" pitchFamily="34" charset="0"/>
              </a:rPr>
              <a:t> </a:t>
            </a:r>
            <a:r>
              <a:rPr lang="es-BO" sz="1900" dirty="0">
                <a:solidFill>
                  <a:srgbClr val="002060"/>
                </a:solidFill>
                <a:latin typeface="Arial" panose="020B0604020202020204" pitchFamily="34" charset="0"/>
                <a:ea typeface="Arial" panose="020B0604020202020204" pitchFamily="34" charset="0"/>
              </a:rPr>
              <a:t>o </a:t>
            </a:r>
            <a:r>
              <a:rPr lang="es-BO" sz="1900" spc="55" dirty="0" smtClean="0">
                <a:solidFill>
                  <a:srgbClr val="002060"/>
                </a:solidFill>
                <a:latin typeface="Arial" panose="020B0604020202020204" pitchFamily="34" charset="0"/>
                <a:ea typeface="Arial" panose="020B0604020202020204" pitchFamily="34" charset="0"/>
              </a:rPr>
              <a:t> e</a:t>
            </a:r>
            <a:r>
              <a:rPr lang="es-BO" sz="1900" dirty="0" smtClean="0">
                <a:solidFill>
                  <a:srgbClr val="002060"/>
                </a:solidFill>
                <a:latin typeface="Arial" panose="020B0604020202020204" pitchFamily="34" charset="0"/>
                <a:ea typeface="Arial" panose="020B0604020202020204" pitchFamily="34" charset="0"/>
              </a:rPr>
              <a:t>l </a:t>
            </a:r>
            <a:r>
              <a:rPr lang="es-BO" sz="1900" spc="190" dirty="0" smtClean="0">
                <a:solidFill>
                  <a:srgbClr val="002060"/>
                </a:solidFill>
                <a:latin typeface="Arial" panose="020B0604020202020204" pitchFamily="34" charset="0"/>
                <a:ea typeface="Arial" panose="020B0604020202020204" pitchFamily="34" charset="0"/>
              </a:rPr>
              <a:t> </a:t>
            </a:r>
            <a:r>
              <a:rPr lang="es-BO" sz="1900" spc="55" dirty="0">
                <a:solidFill>
                  <a:srgbClr val="002060"/>
                </a:solidFill>
                <a:latin typeface="Arial" panose="020B0604020202020204" pitchFamily="34" charset="0"/>
                <a:ea typeface="Arial" panose="020B0604020202020204" pitchFamily="34" charset="0"/>
              </a:rPr>
              <a:t>hu</a:t>
            </a:r>
            <a:r>
              <a:rPr lang="es-BO" sz="1900" spc="85" dirty="0">
                <a:solidFill>
                  <a:srgbClr val="002060"/>
                </a:solidFill>
                <a:latin typeface="Arial" panose="020B0604020202020204" pitchFamily="34" charset="0"/>
                <a:ea typeface="Arial" panose="020B0604020202020204" pitchFamily="34" charset="0"/>
              </a:rPr>
              <a:t>m</a:t>
            </a:r>
            <a:r>
              <a:rPr lang="es-BO" sz="1900" spc="60" dirty="0">
                <a:solidFill>
                  <a:srgbClr val="002060"/>
                </a:solidFill>
                <a:latin typeface="Arial" panose="020B0604020202020204" pitchFamily="34" charset="0"/>
                <a:ea typeface="Arial" panose="020B0604020202020204" pitchFamily="34" charset="0"/>
              </a:rPr>
              <a:t>o</a:t>
            </a:r>
            <a:r>
              <a:rPr lang="es-BO" sz="1900" spc="15" dirty="0">
                <a:solidFill>
                  <a:srgbClr val="002060"/>
                </a:solidFill>
                <a:latin typeface="Arial" panose="020B0604020202020204" pitchFamily="34" charset="0"/>
                <a:ea typeface="Arial" panose="020B0604020202020204" pitchFamily="34" charset="0"/>
              </a:rPr>
              <a:t>r</a:t>
            </a:r>
            <a:r>
              <a:rPr lang="es-BO" sz="1900" dirty="0">
                <a:solidFill>
                  <a:srgbClr val="002060"/>
                </a:solidFill>
                <a:latin typeface="Arial" panose="020B0604020202020204" pitchFamily="34" charset="0"/>
                <a:ea typeface="Arial" panose="020B0604020202020204" pitchFamily="34" charset="0"/>
              </a:rPr>
              <a:t>, </a:t>
            </a:r>
            <a:r>
              <a:rPr lang="es-BO" sz="1900" spc="170" dirty="0">
                <a:solidFill>
                  <a:srgbClr val="002060"/>
                </a:solidFill>
                <a:latin typeface="Arial" panose="020B0604020202020204" pitchFamily="34" charset="0"/>
                <a:ea typeface="Arial" panose="020B0604020202020204" pitchFamily="34" charset="0"/>
              </a:rPr>
              <a:t> </a:t>
            </a:r>
            <a:r>
              <a:rPr lang="es-BO" sz="1900" spc="50" dirty="0">
                <a:solidFill>
                  <a:srgbClr val="002060"/>
                </a:solidFill>
                <a:latin typeface="Arial" panose="020B0604020202020204" pitchFamily="34" charset="0"/>
                <a:ea typeface="Arial" panose="020B0604020202020204" pitchFamily="34" charset="0"/>
              </a:rPr>
              <a:t>s</a:t>
            </a:r>
            <a:r>
              <a:rPr lang="es-BO" sz="1900" spc="60" dirty="0">
                <a:solidFill>
                  <a:srgbClr val="002060"/>
                </a:solidFill>
                <a:latin typeface="Arial" panose="020B0604020202020204" pitchFamily="34" charset="0"/>
                <a:ea typeface="Arial" panose="020B0604020202020204" pitchFamily="34" charset="0"/>
              </a:rPr>
              <a:t>o</a:t>
            </a:r>
            <a:r>
              <a:rPr lang="es-BO" sz="1900" dirty="0">
                <a:solidFill>
                  <a:srgbClr val="002060"/>
                </a:solidFill>
                <a:latin typeface="Arial" panose="020B0604020202020204" pitchFamily="34" charset="0"/>
                <a:ea typeface="Arial" panose="020B0604020202020204" pitchFamily="34" charset="0"/>
              </a:rPr>
              <a:t>n   </a:t>
            </a:r>
            <a:r>
              <a:rPr lang="es-BO" sz="1900" spc="55" dirty="0">
                <a:solidFill>
                  <a:srgbClr val="002060"/>
                </a:solidFill>
                <a:latin typeface="Arial" panose="020B0604020202020204" pitchFamily="34" charset="0"/>
                <a:ea typeface="Arial" panose="020B0604020202020204" pitchFamily="34" charset="0"/>
              </a:rPr>
              <a:t>p</a:t>
            </a:r>
            <a:r>
              <a:rPr lang="es-BO" sz="1900" spc="20" dirty="0">
                <a:solidFill>
                  <a:srgbClr val="002060"/>
                </a:solidFill>
                <a:latin typeface="Arial" panose="020B0604020202020204" pitchFamily="34" charset="0"/>
                <a:ea typeface="Arial" panose="020B0604020202020204" pitchFamily="34" charset="0"/>
              </a:rPr>
              <a:t>i</a:t>
            </a:r>
            <a:r>
              <a:rPr lang="es-BO" sz="1900" spc="55" dirty="0">
                <a:solidFill>
                  <a:srgbClr val="002060"/>
                </a:solidFill>
                <a:latin typeface="Arial" panose="020B0604020202020204" pitchFamily="34" charset="0"/>
                <a:ea typeface="Arial" panose="020B0604020202020204" pitchFamily="34" charset="0"/>
              </a:rPr>
              <a:t>eza</a:t>
            </a:r>
            <a:r>
              <a:rPr lang="es-BO" sz="1900" dirty="0">
                <a:solidFill>
                  <a:srgbClr val="002060"/>
                </a:solidFill>
                <a:latin typeface="Arial" panose="020B0604020202020204" pitchFamily="34" charset="0"/>
                <a:ea typeface="Arial" panose="020B0604020202020204" pitchFamily="34" charset="0"/>
              </a:rPr>
              <a:t>s  </a:t>
            </a:r>
            <a:r>
              <a:rPr lang="es-BO" sz="1900" spc="35" dirty="0">
                <a:solidFill>
                  <a:srgbClr val="002060"/>
                </a:solidFill>
                <a:latin typeface="Arial" panose="020B0604020202020204" pitchFamily="34" charset="0"/>
                <a:ea typeface="Arial" panose="020B0604020202020204" pitchFamily="34" charset="0"/>
              </a:rPr>
              <a:t> tr</a:t>
            </a:r>
            <a:r>
              <a:rPr lang="es-BO" sz="1900" spc="55" dirty="0">
                <a:solidFill>
                  <a:srgbClr val="002060"/>
                </a:solidFill>
                <a:latin typeface="Arial" panose="020B0604020202020204" pitchFamily="34" charset="0"/>
                <a:ea typeface="Arial" panose="020B0604020202020204" pitchFamily="34" charset="0"/>
              </a:rPr>
              <a:t>e</a:t>
            </a:r>
            <a:r>
              <a:rPr lang="es-BO" sz="1900" spc="85" dirty="0">
                <a:solidFill>
                  <a:srgbClr val="002060"/>
                </a:solidFill>
                <a:latin typeface="Arial" panose="020B0604020202020204" pitchFamily="34" charset="0"/>
                <a:ea typeface="Arial" panose="020B0604020202020204" pitchFamily="34" charset="0"/>
              </a:rPr>
              <a:t>m</a:t>
            </a:r>
            <a:r>
              <a:rPr lang="es-BO" sz="1900" spc="60" dirty="0">
                <a:solidFill>
                  <a:srgbClr val="002060"/>
                </a:solidFill>
                <a:latin typeface="Arial" panose="020B0604020202020204" pitchFamily="34" charset="0"/>
                <a:ea typeface="Arial" panose="020B0604020202020204" pitchFamily="34" charset="0"/>
              </a:rPr>
              <a:t>e</a:t>
            </a:r>
            <a:r>
              <a:rPr lang="es-BO" sz="1900" spc="55" dirty="0">
                <a:solidFill>
                  <a:srgbClr val="002060"/>
                </a:solidFill>
                <a:latin typeface="Arial" panose="020B0604020202020204" pitchFamily="34" charset="0"/>
                <a:ea typeface="Arial" panose="020B0604020202020204" pitchFamily="34" charset="0"/>
              </a:rPr>
              <a:t>n</a:t>
            </a:r>
            <a:r>
              <a:rPr lang="es-BO" sz="1900" spc="60" dirty="0">
                <a:solidFill>
                  <a:srgbClr val="002060"/>
                </a:solidFill>
                <a:latin typeface="Arial" panose="020B0604020202020204" pitchFamily="34" charset="0"/>
                <a:ea typeface="Arial" panose="020B0604020202020204" pitchFamily="34" charset="0"/>
              </a:rPr>
              <a:t>da</a:t>
            </a:r>
            <a:r>
              <a:rPr lang="es-BO" sz="1900" spc="85" dirty="0">
                <a:solidFill>
                  <a:srgbClr val="002060"/>
                </a:solidFill>
                <a:latin typeface="Arial" panose="020B0604020202020204" pitchFamily="34" charset="0"/>
                <a:ea typeface="Arial" panose="020B0604020202020204" pitchFamily="34" charset="0"/>
              </a:rPr>
              <a:t>m</a:t>
            </a:r>
            <a:r>
              <a:rPr lang="es-BO" sz="1900" spc="55" dirty="0">
                <a:solidFill>
                  <a:srgbClr val="002060"/>
                </a:solidFill>
                <a:latin typeface="Arial" panose="020B0604020202020204" pitchFamily="34" charset="0"/>
                <a:ea typeface="Arial" panose="020B0604020202020204" pitchFamily="34" charset="0"/>
              </a:rPr>
              <a:t>en</a:t>
            </a:r>
            <a:r>
              <a:rPr lang="es-BO" sz="1900" spc="40"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e </a:t>
            </a:r>
            <a:r>
              <a:rPr lang="es-BO" sz="1900" spc="205" dirty="0">
                <a:solidFill>
                  <a:srgbClr val="002060"/>
                </a:solidFill>
                <a:latin typeface="Arial" panose="020B0604020202020204" pitchFamily="34" charset="0"/>
                <a:ea typeface="Arial" panose="020B0604020202020204" pitchFamily="34" charset="0"/>
              </a:rPr>
              <a:t> </a:t>
            </a:r>
            <a:r>
              <a:rPr lang="es-BO" sz="1900" spc="50" dirty="0">
                <a:solidFill>
                  <a:srgbClr val="002060"/>
                </a:solidFill>
                <a:latin typeface="Arial" panose="020B0604020202020204" pitchFamily="34" charset="0"/>
                <a:ea typeface="Arial" panose="020B0604020202020204" pitchFamily="34" charset="0"/>
              </a:rPr>
              <a:t>ú</a:t>
            </a:r>
            <a:r>
              <a:rPr lang="es-BO" sz="1900" spc="40" dirty="0">
                <a:solidFill>
                  <a:srgbClr val="002060"/>
                </a:solidFill>
                <a:latin typeface="Arial" panose="020B0604020202020204" pitchFamily="34" charset="0"/>
                <a:ea typeface="Arial" panose="020B0604020202020204" pitchFamily="34" charset="0"/>
              </a:rPr>
              <a:t>t</a:t>
            </a:r>
            <a:r>
              <a:rPr lang="es-BO" sz="1900" dirty="0">
                <a:solidFill>
                  <a:srgbClr val="002060"/>
                </a:solidFill>
                <a:latin typeface="Arial" panose="020B0604020202020204" pitchFamily="34" charset="0"/>
                <a:ea typeface="Arial" panose="020B0604020202020204" pitchFamily="34" charset="0"/>
              </a:rPr>
              <a:t>i</a:t>
            </a:r>
            <a:r>
              <a:rPr lang="es-BO" sz="1900" spc="50" dirty="0">
                <a:solidFill>
                  <a:srgbClr val="002060"/>
                </a:solidFill>
                <a:latin typeface="Arial" panose="020B0604020202020204" pitchFamily="34" charset="0"/>
                <a:ea typeface="Arial" panose="020B0604020202020204" pitchFamily="34" charset="0"/>
              </a:rPr>
              <a:t>l</a:t>
            </a:r>
            <a:r>
              <a:rPr lang="es-BO" sz="1900" spc="55" dirty="0">
                <a:solidFill>
                  <a:srgbClr val="002060"/>
                </a:solidFill>
                <a:latin typeface="Arial" panose="020B0604020202020204" pitchFamily="34" charset="0"/>
                <a:ea typeface="Arial" panose="020B0604020202020204" pitchFamily="34" charset="0"/>
              </a:rPr>
              <a:t>e</a:t>
            </a:r>
            <a:r>
              <a:rPr lang="es-BO" sz="1900" spc="50" dirty="0">
                <a:solidFill>
                  <a:srgbClr val="002060"/>
                </a:solidFill>
                <a:latin typeface="Arial" panose="020B0604020202020204" pitchFamily="34" charset="0"/>
                <a:ea typeface="Arial" panose="020B0604020202020204" pitchFamily="34" charset="0"/>
              </a:rPr>
              <a:t>s</a:t>
            </a:r>
            <a:endParaRPr lang="es-BO" sz="1900" dirty="0">
              <a:solidFill>
                <a:srgbClr val="002060"/>
              </a:solidFill>
            </a:endParaRPr>
          </a:p>
        </p:txBody>
      </p:sp>
    </p:spTree>
    <p:extLst>
      <p:ext uri="{BB962C8B-B14F-4D97-AF65-F5344CB8AC3E}">
        <p14:creationId xmlns:p14="http://schemas.microsoft.com/office/powerpoint/2010/main" val="244776045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25121" y="624110"/>
            <a:ext cx="11179492" cy="859250"/>
          </a:xfrm>
        </p:spPr>
        <p:txBody>
          <a:bodyPr>
            <a:normAutofit fontScale="90000"/>
          </a:bodyPr>
          <a:lstStyle/>
          <a:p>
            <a:pPr marL="96520" marR="3338830" algn="ctr">
              <a:spcBef>
                <a:spcPts val="135"/>
              </a:spcBef>
            </a:pPr>
            <a:r>
              <a:rPr lang="es-BO" sz="4400" b="1" spc="50" dirty="0" smtClean="0">
                <a:solidFill>
                  <a:schemeClr val="tx1"/>
                </a:solidFill>
                <a:latin typeface="Arial" panose="020B0604020202020204" pitchFamily="34" charset="0"/>
                <a:ea typeface="Arial" panose="020B0604020202020204" pitchFamily="34" charset="0"/>
              </a:rPr>
              <a:t>                     NE</a:t>
            </a:r>
            <a:r>
              <a:rPr lang="es-BO" sz="4400" b="1" spc="45" dirty="0" smtClean="0">
                <a:solidFill>
                  <a:schemeClr val="tx1"/>
                </a:solidFill>
                <a:latin typeface="Arial" panose="020B0604020202020204" pitchFamily="34" charset="0"/>
                <a:ea typeface="Arial" panose="020B0604020202020204" pitchFamily="34" charset="0"/>
              </a:rPr>
              <a:t>U</a:t>
            </a:r>
            <a:r>
              <a:rPr lang="es-BO" sz="4400" b="1" spc="50" dirty="0" smtClean="0">
                <a:solidFill>
                  <a:schemeClr val="tx1"/>
                </a:solidFill>
                <a:latin typeface="Arial" panose="020B0604020202020204" pitchFamily="34" charset="0"/>
                <a:ea typeface="Arial" panose="020B0604020202020204" pitchFamily="34" charset="0"/>
              </a:rPr>
              <a:t>R</a:t>
            </a:r>
            <a:r>
              <a:rPr lang="es-BO" sz="4400" b="1" spc="55" dirty="0" smtClean="0">
                <a:solidFill>
                  <a:schemeClr val="tx1"/>
                </a:solidFill>
                <a:latin typeface="Arial" panose="020B0604020202020204" pitchFamily="34" charset="0"/>
                <a:ea typeface="Arial" panose="020B0604020202020204" pitchFamily="34" charset="0"/>
              </a:rPr>
              <a:t>O</a:t>
            </a:r>
            <a:r>
              <a:rPr lang="es-BO" sz="4400" b="1" spc="50" dirty="0" smtClean="0">
                <a:solidFill>
                  <a:schemeClr val="tx1"/>
                </a:solidFill>
                <a:latin typeface="Arial" panose="020B0604020202020204" pitchFamily="34" charset="0"/>
                <a:ea typeface="Arial" panose="020B0604020202020204" pitchFamily="34" charset="0"/>
              </a:rPr>
              <a:t>S</a:t>
            </a:r>
            <a:r>
              <a:rPr lang="es-BO" sz="4400" b="1" spc="20" dirty="0" smtClean="0">
                <a:solidFill>
                  <a:schemeClr val="tx1"/>
                </a:solidFill>
                <a:latin typeface="Arial" panose="020B0604020202020204" pitchFamily="34" charset="0"/>
                <a:ea typeface="Arial" panose="020B0604020202020204" pitchFamily="34" charset="0"/>
              </a:rPr>
              <a:t>I</a:t>
            </a:r>
            <a:r>
              <a:rPr lang="es-BO" sz="4400" b="1" dirty="0" smtClean="0">
                <a:solidFill>
                  <a:schemeClr val="tx1"/>
                </a:solidFill>
                <a:latin typeface="Arial" panose="020B0604020202020204" pitchFamily="34" charset="0"/>
                <a:ea typeface="Arial" panose="020B0604020202020204" pitchFamily="34" charset="0"/>
              </a:rPr>
              <a:t>S</a:t>
            </a:r>
            <a:r>
              <a:rPr lang="es-BO" dirty="0">
                <a:latin typeface="Times New Roman" panose="02020603050405020304" pitchFamily="18" charset="0"/>
                <a:ea typeface="Times New Roman" panose="02020603050405020304" pitchFamily="18" charset="0"/>
              </a:rPr>
              <a:t/>
            </a:r>
            <a:br>
              <a:rPr lang="es-BO" dirty="0">
                <a:latin typeface="Times New Roman" panose="02020603050405020304" pitchFamily="18" charset="0"/>
                <a:ea typeface="Times New Roman" panose="02020603050405020304" pitchFamily="18" charset="0"/>
              </a:rPr>
            </a:br>
            <a:r>
              <a:rPr lang="es-BO" dirty="0">
                <a:latin typeface="Times New Roman" panose="02020603050405020304" pitchFamily="18" charset="0"/>
                <a:ea typeface="Times New Roman" panose="02020603050405020304" pitchFamily="18" charset="0"/>
              </a:rPr>
              <a:t> </a:t>
            </a:r>
            <a:br>
              <a:rPr lang="es-BO" dirty="0">
                <a:latin typeface="Times New Roman" panose="02020603050405020304" pitchFamily="18" charset="0"/>
                <a:ea typeface="Times New Roman" panose="02020603050405020304" pitchFamily="18" charset="0"/>
              </a:rPr>
            </a:br>
            <a:endParaRPr lang="es-BO" dirty="0"/>
          </a:p>
        </p:txBody>
      </p:sp>
      <p:sp>
        <p:nvSpPr>
          <p:cNvPr id="3" name="Marcador de contenido 2"/>
          <p:cNvSpPr>
            <a:spLocks noGrp="1"/>
          </p:cNvSpPr>
          <p:nvPr>
            <p:ph idx="1"/>
          </p:nvPr>
        </p:nvSpPr>
        <p:spPr>
          <a:xfrm>
            <a:off x="197963" y="2121031"/>
            <a:ext cx="11849493" cy="3790191"/>
          </a:xfrm>
        </p:spPr>
        <p:txBody>
          <a:bodyPr/>
          <a:lstStyle/>
          <a:p>
            <a:pPr marL="0" marR="392430" indent="0" algn="just">
              <a:lnSpc>
                <a:spcPct val="102000"/>
              </a:lnSpc>
              <a:buNone/>
            </a:pPr>
            <a:r>
              <a:rPr lang="es-BO" sz="2400" dirty="0" smtClean="0">
                <a:solidFill>
                  <a:srgbClr val="002060"/>
                </a:solidFill>
                <a:latin typeface="Arial" panose="020B0604020202020204" pitchFamily="34" charset="0"/>
                <a:ea typeface="Arial" panose="020B0604020202020204" pitchFamily="34" charset="0"/>
              </a:rPr>
              <a:t>La </a:t>
            </a:r>
            <a:r>
              <a:rPr lang="es-BO" sz="2400" spc="25"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u</a:t>
            </a:r>
            <a:r>
              <a:rPr lang="es-BO" sz="2400" spc="-5" dirty="0">
                <a:solidFill>
                  <a:srgbClr val="002060"/>
                </a:solidFill>
                <a:latin typeface="Arial" panose="020B0604020202020204" pitchFamily="34" charset="0"/>
                <a:ea typeface="Arial" panose="020B0604020202020204" pitchFamily="34" charset="0"/>
              </a:rPr>
              <a:t>ros</a:t>
            </a:r>
            <a:r>
              <a:rPr lang="es-BO" sz="2400" dirty="0">
                <a:solidFill>
                  <a:srgbClr val="002060"/>
                </a:solidFill>
                <a:latin typeface="Arial" panose="020B0604020202020204" pitchFamily="34" charset="0"/>
                <a:ea typeface="Arial" panose="020B0604020202020204" pitchFamily="34" charset="0"/>
              </a:rPr>
              <a:t>is </a:t>
            </a:r>
            <a:r>
              <a:rPr lang="es-BO" sz="2400" spc="3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 di</a:t>
            </a:r>
            <a:r>
              <a:rPr lang="es-BO" sz="2400" spc="-5" dirty="0">
                <a:solidFill>
                  <a:srgbClr val="002060"/>
                </a:solidFill>
                <a:latin typeface="Arial" panose="020B0604020202020204" pitchFamily="34" charset="0"/>
                <a:ea typeface="Arial" panose="020B0604020202020204" pitchFamily="34" charset="0"/>
              </a:rPr>
              <a:t>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a:t>
            </a:r>
            <a:r>
              <a:rPr lang="es-BO" sz="2400" spc="1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intel</a:t>
            </a:r>
            <a:r>
              <a:rPr lang="es-BO" sz="2400" spc="-5" dirty="0">
                <a:solidFill>
                  <a:srgbClr val="002060"/>
                </a:solidFill>
                <a:latin typeface="Arial" panose="020B0604020202020204" pitchFamily="34" charset="0"/>
                <a:ea typeface="Arial" panose="020B0604020202020204" pitchFamily="34" charset="0"/>
              </a:rPr>
              <a:t>ec</a:t>
            </a:r>
            <a:r>
              <a:rPr lang="es-BO" sz="2400" dirty="0">
                <a:solidFill>
                  <a:srgbClr val="002060"/>
                </a:solidFill>
                <a:latin typeface="Arial" panose="020B0604020202020204" pitchFamily="34" charset="0"/>
                <a:ea typeface="Arial" panose="020B0604020202020204" pitchFamily="34" charset="0"/>
              </a:rPr>
              <a:t>t</a:t>
            </a:r>
            <a:r>
              <a:rPr lang="es-BO" sz="2400" spc="-5" dirty="0">
                <a:solidFill>
                  <a:srgbClr val="002060"/>
                </a:solidFill>
                <a:latin typeface="Arial" panose="020B0604020202020204" pitchFamily="34" charset="0"/>
                <a:ea typeface="Arial" panose="020B0604020202020204" pitchFamily="34" charset="0"/>
              </a:rPr>
              <a:t>ua</a:t>
            </a:r>
            <a:r>
              <a:rPr lang="es-BO" sz="2400" dirty="0">
                <a:solidFill>
                  <a:srgbClr val="002060"/>
                </a:solidFill>
                <a:latin typeface="Arial" panose="020B0604020202020204" pitchFamily="34" charset="0"/>
                <a:ea typeface="Arial" panose="020B0604020202020204" pitchFamily="34" charset="0"/>
              </a:rPr>
              <a:t>l</a:t>
            </a:r>
            <a:r>
              <a:rPr lang="es-BO" sz="2400" spc="1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se</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ve</a:t>
            </a:r>
            <a:r>
              <a:rPr lang="es-BO" sz="2400" spc="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en</a:t>
            </a:r>
            <a:r>
              <a:rPr lang="es-BO" sz="2400" spc="1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uc</a:t>
            </a:r>
            <a:r>
              <a:rPr lang="es-BO" sz="2400" dirty="0">
                <a:solidFill>
                  <a:srgbClr val="002060"/>
                </a:solidFill>
                <a:latin typeface="Arial" panose="020B0604020202020204" pitchFamily="34" charset="0"/>
                <a:ea typeface="Arial" panose="020B0604020202020204" pitchFamily="34" charset="0"/>
              </a:rPr>
              <a:t>h</a:t>
            </a:r>
            <a:r>
              <a:rPr lang="es-BO" sz="2400" spc="-5" dirty="0">
                <a:solidFill>
                  <a:srgbClr val="002060"/>
                </a:solidFill>
                <a:latin typeface="Arial" panose="020B0604020202020204" pitchFamily="34" charset="0"/>
                <a:ea typeface="Arial" panose="020B0604020202020204" pitchFamily="34" charset="0"/>
              </a:rPr>
              <a:t>í</a:t>
            </a:r>
            <a:r>
              <a:rPr lang="es-BO" sz="2400" dirty="0">
                <a:solidFill>
                  <a:srgbClr val="002060"/>
                </a:solidFill>
                <a:latin typeface="Arial" panose="020B0604020202020204" pitchFamily="34" charset="0"/>
                <a:ea typeface="Arial" panose="020B0604020202020204" pitchFamily="34" charset="0"/>
              </a:rPr>
              <a:t>si</a:t>
            </a:r>
            <a:r>
              <a:rPr lang="es-BO" sz="2400" spc="-5" dirty="0">
                <a:solidFill>
                  <a:srgbClr val="002060"/>
                </a:solidFill>
                <a:latin typeface="Arial" panose="020B0604020202020204" pitchFamily="34" charset="0"/>
                <a:ea typeface="Arial" panose="020B0604020202020204" pitchFamily="34" charset="0"/>
              </a:rPr>
              <a:t>mo</a:t>
            </a:r>
            <a:r>
              <a:rPr lang="es-BO" sz="2400" dirty="0">
                <a:solidFill>
                  <a:srgbClr val="002060"/>
                </a:solidFill>
                <a:latin typeface="Arial" panose="020B0604020202020204" pitchFamily="34" charset="0"/>
                <a:ea typeface="Arial" panose="020B0604020202020204" pitchFamily="34" charset="0"/>
              </a:rPr>
              <a:t>s</a:t>
            </a:r>
            <a:r>
              <a:rPr lang="es-BO" sz="2400" spc="11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so</a:t>
            </a:r>
            <a:r>
              <a:rPr lang="es-BO" sz="2400" dirty="0">
                <a:solidFill>
                  <a:srgbClr val="002060"/>
                </a:solidFill>
                <a:latin typeface="Arial" panose="020B0604020202020204" pitchFamily="34" charset="0"/>
                <a:ea typeface="Arial" panose="020B0604020202020204" pitchFamily="34" charset="0"/>
              </a:rPr>
              <a:t>s  a</a:t>
            </a:r>
            <a:r>
              <a:rPr lang="es-BO" sz="2400" spc="-25"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ect</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a </a:t>
            </a:r>
            <a:r>
              <a:rPr lang="es-BO" sz="2400" spc="-5" dirty="0">
                <a:solidFill>
                  <a:srgbClr val="002060"/>
                </a:solidFill>
                <a:latin typeface="Arial" panose="020B0604020202020204" pitchFamily="34" charset="0"/>
                <a:ea typeface="Arial" panose="020B0604020202020204" pitchFamily="34" charset="0"/>
              </a:rPr>
              <a:t>po</a:t>
            </a:r>
            <a:r>
              <a:rPr lang="es-BO" sz="2400" dirty="0">
                <a:solidFill>
                  <a:srgbClr val="002060"/>
                </a:solidFill>
                <a:latin typeface="Arial" panose="020B0604020202020204" pitchFamily="34" charset="0"/>
                <a:ea typeface="Arial" panose="020B0604020202020204" pitchFamily="34" charset="0"/>
              </a:rPr>
              <a:t>r</a:t>
            </a:r>
            <a:r>
              <a:rPr lang="es-BO" sz="2400" spc="2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el </a:t>
            </a:r>
            <a:r>
              <a:rPr lang="es-BO" sz="2400" spc="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a:t>
            </a:r>
            <a:r>
              <a:rPr lang="es-BO" sz="2400" spc="-25"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ect</a:t>
            </a:r>
            <a:r>
              <a:rPr lang="es-BO" sz="2400" dirty="0">
                <a:solidFill>
                  <a:srgbClr val="002060"/>
                </a:solidFill>
                <a:latin typeface="Arial" panose="020B0604020202020204" pitchFamily="34" charset="0"/>
                <a:ea typeface="Arial" panose="020B0604020202020204" pitchFamily="34" charset="0"/>
              </a:rPr>
              <a:t>o  e</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ip</a:t>
            </a:r>
            <a:r>
              <a:rPr lang="es-BO" sz="2400" dirty="0">
                <a:solidFill>
                  <a:srgbClr val="002060"/>
                </a:solidFill>
                <a:latin typeface="Arial" panose="020B0604020202020204" pitchFamily="34" charset="0"/>
                <a:ea typeface="Arial" panose="020B0604020202020204" pitchFamily="34" charset="0"/>
              </a:rPr>
              <a:t>s</a:t>
            </a:r>
            <a:r>
              <a:rPr lang="es-BO" sz="2400" spc="-5" dirty="0">
                <a:solidFill>
                  <a:srgbClr val="002060"/>
                </a:solidFill>
                <a:latin typeface="Arial" panose="020B0604020202020204" pitchFamily="34" charset="0"/>
                <a:ea typeface="Arial" panose="020B0604020202020204" pitchFamily="34" charset="0"/>
              </a:rPr>
              <a:t>ado</a:t>
            </a:r>
            <a:r>
              <a:rPr lang="es-BO" sz="2400" spc="-2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 </a:t>
            </a:r>
            <a:r>
              <a:rPr lang="es-BO" sz="2400" spc="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ad</a:t>
            </a:r>
            <a:r>
              <a:rPr lang="es-BO" sz="2400" dirty="0">
                <a:solidFill>
                  <a:srgbClr val="002060"/>
                </a:solidFill>
                <a:latin typeface="Arial" panose="020B0604020202020204" pitchFamily="34" charset="0"/>
                <a:ea typeface="Arial" panose="020B0604020202020204" pitchFamily="34" charset="0"/>
              </a:rPr>
              <a:t>o </a:t>
            </a:r>
            <a:r>
              <a:rPr lang="es-BO" sz="2400" spc="8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 </a:t>
            </a:r>
            <a:r>
              <a:rPr lang="es-BO" sz="2400" spc="1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  sintoma</a:t>
            </a:r>
            <a:r>
              <a:rPr lang="es-BO" sz="2400" spc="-5" dirty="0">
                <a:solidFill>
                  <a:srgbClr val="002060"/>
                </a:solidFill>
                <a:latin typeface="Arial" panose="020B0604020202020204" pitchFamily="34" charset="0"/>
                <a:ea typeface="Arial" panose="020B0604020202020204" pitchFamily="34" charset="0"/>
              </a:rPr>
              <a:t>to</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ogí</a:t>
            </a:r>
            <a:r>
              <a:rPr lang="es-BO" sz="2400" dirty="0">
                <a:solidFill>
                  <a:srgbClr val="002060"/>
                </a:solidFill>
                <a:latin typeface="Arial" panose="020B0604020202020204" pitchFamily="34" charset="0"/>
                <a:ea typeface="Arial" panose="020B0604020202020204" pitchFamily="34" charset="0"/>
              </a:rPr>
              <a:t>a  </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5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n</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u</a:t>
            </a:r>
            <a:r>
              <a:rPr lang="es-BO" sz="2400" spc="-5" dirty="0">
                <a:solidFill>
                  <a:srgbClr val="002060"/>
                </a:solidFill>
                <a:latin typeface="Arial" panose="020B0604020202020204" pitchFamily="34" charset="0"/>
                <a:ea typeface="Arial" panose="020B0604020202020204" pitchFamily="34" charset="0"/>
              </a:rPr>
              <a:t>ros</a:t>
            </a:r>
            <a:r>
              <a:rPr lang="es-BO" sz="2400" dirty="0">
                <a:solidFill>
                  <a:srgbClr val="002060"/>
                </a:solidFill>
                <a:latin typeface="Arial" panose="020B0604020202020204" pitchFamily="34" charset="0"/>
                <a:ea typeface="Arial" panose="020B0604020202020204" pitchFamily="34" charset="0"/>
              </a:rPr>
              <a:t>is</a:t>
            </a:r>
            <a:r>
              <a:rPr lang="es-BO" sz="2400" spc="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a:t>
            </a:r>
            <a:r>
              <a:rPr lang="es-BO" sz="2400" spc="4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3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ta</a:t>
            </a:r>
            <a:r>
              <a:rPr lang="es-BO" sz="2400" dirty="0">
                <a:solidFill>
                  <a:srgbClr val="002060"/>
                </a:solidFill>
                <a:latin typeface="Arial" panose="020B0604020202020204" pitchFamily="34" charset="0"/>
                <a:ea typeface="Arial" panose="020B0604020202020204" pitchFamily="34" charset="0"/>
              </a:rPr>
              <a:t>n</a:t>
            </a:r>
            <a:r>
              <a:rPr lang="es-BO" sz="2400" spc="9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ll</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mat</a:t>
            </a:r>
            <a:r>
              <a:rPr lang="es-BO" sz="2400" spc="-5" dirty="0">
                <a:solidFill>
                  <a:srgbClr val="002060"/>
                </a:solidFill>
                <a:latin typeface="Arial" panose="020B0604020202020204" pitchFamily="34" charset="0"/>
                <a:ea typeface="Arial" panose="020B0604020202020204" pitchFamily="34" charset="0"/>
              </a:rPr>
              <a:t>iva</a:t>
            </a:r>
            <a:r>
              <a:rPr lang="es-BO" sz="2400" dirty="0">
                <a:solidFill>
                  <a:srgbClr val="002060"/>
                </a:solidFill>
                <a:latin typeface="Arial" panose="020B0604020202020204" pitchFamily="34" charset="0"/>
                <a:ea typeface="Arial" panose="020B0604020202020204" pitchFamily="34" charset="0"/>
              </a:rPr>
              <a:t>, </a:t>
            </a:r>
            <a:r>
              <a:rPr lang="es-BO" sz="2400" spc="11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va</a:t>
            </a:r>
            <a:r>
              <a:rPr lang="es-BO" sz="2400" spc="5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 s</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r </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ún</a:t>
            </a:r>
            <a:r>
              <a:rPr lang="es-BO" sz="2400" spc="12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á</a:t>
            </a:r>
            <a:r>
              <a:rPr lang="es-BO" sz="2400" dirty="0">
                <a:solidFill>
                  <a:srgbClr val="002060"/>
                </a:solidFill>
                <a:latin typeface="Arial" panose="020B0604020202020204" pitchFamily="34" charset="0"/>
                <a:ea typeface="Arial" panose="020B0604020202020204" pitchFamily="34" charset="0"/>
              </a:rPr>
              <a:t>s</a:t>
            </a:r>
            <a:r>
              <a:rPr lang="es-BO" sz="2400" spc="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f</a:t>
            </a:r>
            <a:r>
              <a:rPr lang="es-BO" sz="2400" spc="-5" dirty="0">
                <a:solidFill>
                  <a:srgbClr val="002060"/>
                </a:solidFill>
                <a:latin typeface="Arial" panose="020B0604020202020204" pitchFamily="34" charset="0"/>
                <a:ea typeface="Arial" panose="020B0604020202020204" pitchFamily="34" charset="0"/>
              </a:rPr>
              <a:t>recue</a:t>
            </a:r>
            <a:r>
              <a:rPr lang="es-BO" sz="2400" dirty="0">
                <a:solidFill>
                  <a:srgbClr val="002060"/>
                </a:solidFill>
                <a:latin typeface="Arial" panose="020B0604020202020204" pitchFamily="34" charset="0"/>
                <a:ea typeface="Arial" panose="020B0604020202020204" pitchFamily="34" charset="0"/>
              </a:rPr>
              <a:t>nte</a:t>
            </a:r>
            <a:r>
              <a:rPr lang="es-BO" sz="2400" spc="5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q</a:t>
            </a:r>
            <a:r>
              <a:rPr lang="es-BO" sz="2400" spc="-5"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e</a:t>
            </a:r>
            <a:r>
              <a:rPr lang="es-BO" sz="2400" spc="1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su </a:t>
            </a:r>
            <a:r>
              <a:rPr lang="es-BO" sz="2400" dirty="0" smtClean="0">
                <a:solidFill>
                  <a:srgbClr val="002060"/>
                </a:solidFill>
                <a:latin typeface="Arial" panose="020B0604020202020204" pitchFamily="34" charset="0"/>
                <a:ea typeface="Arial" panose="020B0604020202020204" pitchFamily="34" charset="0"/>
              </a:rPr>
              <a:t>p</a:t>
            </a:r>
            <a:r>
              <a:rPr lang="es-BO" sz="2400" spc="-5" dirty="0" smtClean="0">
                <a:solidFill>
                  <a:srgbClr val="002060"/>
                </a:solidFill>
                <a:latin typeface="Arial" panose="020B0604020202020204" pitchFamily="34" charset="0"/>
                <a:ea typeface="Arial" panose="020B0604020202020204" pitchFamily="34" charset="0"/>
              </a:rPr>
              <a:t>resenci</a:t>
            </a:r>
            <a:r>
              <a:rPr lang="es-BO" sz="2400" dirty="0" smtClean="0">
                <a:solidFill>
                  <a:srgbClr val="002060"/>
                </a:solidFill>
                <a:latin typeface="Arial" panose="020B0604020202020204" pitchFamily="34" charset="0"/>
                <a:ea typeface="Arial" panose="020B0604020202020204" pitchFamily="34" charset="0"/>
              </a:rPr>
              <a:t>a,</a:t>
            </a:r>
            <a:r>
              <a:rPr lang="es-BO" sz="2400" spc="170" dirty="0" smtClean="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se  </a:t>
            </a:r>
            <a:r>
              <a:rPr lang="es-BO" sz="2400" spc="5" dirty="0">
                <a:solidFill>
                  <a:srgbClr val="002060"/>
                </a:solidFill>
                <a:latin typeface="Arial" panose="020B0604020202020204" pitchFamily="34" charset="0"/>
                <a:ea typeface="Arial" panose="020B0604020202020204" pitchFamily="34" charset="0"/>
              </a:rPr>
              <a:t> atribuya</a:t>
            </a:r>
            <a:r>
              <a:rPr lang="es-BO" sz="2400" dirty="0">
                <a:solidFill>
                  <a:srgbClr val="002060"/>
                </a:solidFill>
                <a:latin typeface="Arial" panose="020B0604020202020204" pitchFamily="34" charset="0"/>
                <a:ea typeface="Arial" panose="020B0604020202020204" pitchFamily="34" charset="0"/>
              </a:rPr>
              <a:t> </a:t>
            </a:r>
            <a:r>
              <a:rPr lang="es-BO" sz="2400" spc="190" dirty="0">
                <a:solidFill>
                  <a:srgbClr val="002060"/>
                </a:solidFill>
                <a:latin typeface="Arial" panose="020B0604020202020204" pitchFamily="34" charset="0"/>
                <a:ea typeface="Arial" panose="020B0604020202020204" pitchFamily="34" charset="0"/>
              </a:rPr>
              <a:t> a la</a:t>
            </a:r>
            <a:r>
              <a:rPr lang="es-BO" sz="2400" dirty="0">
                <a:solidFill>
                  <a:srgbClr val="002060"/>
                </a:solidFill>
                <a:latin typeface="Arial" panose="020B0604020202020204" pitchFamily="34" charset="0"/>
                <a:ea typeface="Arial" panose="020B0604020202020204" pitchFamily="34" charset="0"/>
              </a:rPr>
              <a:t> </a:t>
            </a:r>
            <a:r>
              <a:rPr lang="es-BO" sz="2400" spc="1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iscapac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a:t>
            </a:r>
            <a:r>
              <a:rPr lang="es-BO" sz="2400" dirty="0">
                <a:solidFill>
                  <a:srgbClr val="002060"/>
                </a:solidFill>
                <a:latin typeface="Arial" panose="020B0604020202020204" pitchFamily="34" charset="0"/>
                <a:ea typeface="Arial" panose="020B0604020202020204" pitchFamily="34" charset="0"/>
              </a:rPr>
              <a:t>d intel</a:t>
            </a:r>
            <a:r>
              <a:rPr lang="es-BO" sz="2400" spc="-5" dirty="0">
                <a:solidFill>
                  <a:srgbClr val="002060"/>
                </a:solidFill>
                <a:latin typeface="Arial" panose="020B0604020202020204" pitchFamily="34" charset="0"/>
                <a:ea typeface="Arial" panose="020B0604020202020204" pitchFamily="34" charset="0"/>
              </a:rPr>
              <a:t>ectua</a:t>
            </a:r>
            <a:r>
              <a:rPr lang="es-BO" sz="2400" dirty="0">
                <a:solidFill>
                  <a:srgbClr val="002060"/>
                </a:solidFill>
                <a:latin typeface="Arial" panose="020B0604020202020204" pitchFamily="34" charset="0"/>
                <a:ea typeface="Arial" panose="020B0604020202020204" pitchFamily="34" charset="0"/>
              </a:rPr>
              <a:t>l </a:t>
            </a:r>
            <a:r>
              <a:rPr lang="es-BO" sz="2400" spc="-100" dirty="0">
                <a:solidFill>
                  <a:srgbClr val="002060"/>
                </a:solidFill>
                <a:latin typeface="Arial" panose="020B0604020202020204" pitchFamily="34" charset="0"/>
                <a:ea typeface="Arial" panose="020B0604020202020204" pitchFamily="34" charset="0"/>
                <a:cs typeface="Arial" panose="020B0604020202020204" pitchFamily="34" charset="0"/>
              </a:rPr>
              <a:t> </a:t>
            </a:r>
            <a:r>
              <a:rPr lang="es-BO" sz="2400" dirty="0">
                <a:solidFill>
                  <a:srgbClr val="002060"/>
                </a:solidFill>
                <a:latin typeface="Arial" panose="020B0604020202020204" pitchFamily="34" charset="0"/>
                <a:ea typeface="Times New Roman" panose="02020603050405020304" pitchFamily="18" charset="0"/>
                <a:cs typeface="Arial" panose="020B0604020202020204" pitchFamily="34" charset="0"/>
              </a:rPr>
              <a:t>y</a:t>
            </a:r>
            <a:r>
              <a:rPr lang="es-BO" sz="2400" spc="135" dirty="0">
                <a:solidFill>
                  <a:srgbClr val="002060"/>
                </a:solidFill>
                <a:latin typeface="Arial" panose="020B0604020202020204" pitchFamily="34" charset="0"/>
                <a:ea typeface="Times New Roman" panose="02020603050405020304" pitchFamily="18" charset="0"/>
                <a:cs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no</a:t>
            </a:r>
            <a:r>
              <a:rPr lang="es-BO" sz="2400" spc="17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1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19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pres</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c</a:t>
            </a:r>
            <a:r>
              <a:rPr lang="es-BO" sz="2400" dirty="0">
                <a:solidFill>
                  <a:srgbClr val="002060"/>
                </a:solidFill>
                <a:latin typeface="Arial" panose="020B0604020202020204" pitchFamily="34" charset="0"/>
                <a:ea typeface="Arial" panose="020B0604020202020204" pitchFamily="34" charset="0"/>
              </a:rPr>
              <a:t>ia</a:t>
            </a:r>
            <a:r>
              <a:rPr lang="es-BO" sz="2400" spc="1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24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u</a:t>
            </a:r>
            <a:r>
              <a:rPr lang="es-BO" sz="2400" spc="-5"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a</a:t>
            </a:r>
            <a:r>
              <a:rPr lang="es-BO" sz="2400" spc="20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n</a:t>
            </a:r>
            <a:r>
              <a:rPr lang="es-BO" sz="2400" spc="-25" dirty="0">
                <a:solidFill>
                  <a:srgbClr val="002060"/>
                </a:solidFill>
                <a:latin typeface="Arial" panose="020B0604020202020204" pitchFamily="34" charset="0"/>
                <a:ea typeface="Arial" panose="020B0604020202020204" pitchFamily="34" charset="0"/>
              </a:rPr>
              <a:t>f</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eda</a:t>
            </a:r>
            <a:r>
              <a:rPr lang="es-BO" sz="2400" dirty="0">
                <a:solidFill>
                  <a:srgbClr val="002060"/>
                </a:solidFill>
                <a:latin typeface="Arial" panose="020B0604020202020204" pitchFamily="34" charset="0"/>
                <a:ea typeface="Arial" panose="020B0604020202020204" pitchFamily="34" charset="0"/>
              </a:rPr>
              <a:t>d </a:t>
            </a:r>
            <a:r>
              <a:rPr lang="es-BO" sz="2400" spc="-5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m</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ta</a:t>
            </a:r>
            <a:r>
              <a:rPr lang="es-BO" sz="2400" dirty="0">
                <a:solidFill>
                  <a:srgbClr val="002060"/>
                </a:solidFill>
                <a:latin typeface="Arial" panose="020B0604020202020204" pitchFamily="34" charset="0"/>
                <a:ea typeface="Arial" panose="020B0604020202020204" pitchFamily="34" charset="0"/>
              </a:rPr>
              <a:t>l, </a:t>
            </a:r>
            <a:r>
              <a:rPr lang="es-BO" sz="2400" spc="-7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 a</a:t>
            </a:r>
            <a:r>
              <a:rPr lang="es-BO" sz="2400" spc="-5" dirty="0">
                <a:solidFill>
                  <a:srgbClr val="002060"/>
                </a:solidFill>
                <a:latin typeface="Arial" panose="020B0604020202020204" pitchFamily="34" charset="0"/>
                <a:ea typeface="Arial" panose="020B0604020202020204" pitchFamily="34" charset="0"/>
              </a:rPr>
              <a:t>h</a:t>
            </a:r>
            <a:r>
              <a:rPr lang="es-BO" sz="2400" dirty="0">
                <a:solidFill>
                  <a:srgbClr val="002060"/>
                </a:solidFill>
                <a:latin typeface="Arial" panose="020B0604020202020204" pitchFamily="34" charset="0"/>
                <a:ea typeface="Arial" panose="020B0604020202020204" pitchFamily="34" charset="0"/>
              </a:rPr>
              <a:t>í</a:t>
            </a:r>
            <a:r>
              <a:rPr lang="es-BO" sz="2400" spc="17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e  n</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20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p</a:t>
            </a:r>
            <a:r>
              <a:rPr lang="es-BO" sz="2400" spc="-5" dirty="0">
                <a:solidFill>
                  <a:srgbClr val="002060"/>
                </a:solidFill>
                <a:latin typeface="Arial" panose="020B0604020202020204" pitchFamily="34" charset="0"/>
                <a:ea typeface="Arial" panose="020B0604020202020204" pitchFamily="34" charset="0"/>
              </a:rPr>
              <a:t>as</a:t>
            </a:r>
            <a:r>
              <a:rPr lang="es-BO" sz="2400" dirty="0">
                <a:solidFill>
                  <a:srgbClr val="002060"/>
                </a:solidFill>
                <a:latin typeface="Arial" panose="020B0604020202020204" pitchFamily="34" charset="0"/>
                <a:ea typeface="Arial" panose="020B0604020202020204" pitchFamily="34" charset="0"/>
              </a:rPr>
              <a:t>e </a:t>
            </a:r>
            <a:r>
              <a:rPr lang="es-BO" sz="2400" spc="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a:t>
            </a:r>
            <a:r>
              <a:rPr lang="es-BO" sz="2400" spc="-5" dirty="0">
                <a:solidFill>
                  <a:srgbClr val="002060"/>
                </a:solidFill>
                <a:latin typeface="Arial" panose="020B0604020202020204" pitchFamily="34" charset="0"/>
                <a:ea typeface="Arial" panose="020B0604020202020204" pitchFamily="34" charset="0"/>
              </a:rPr>
              <a:t>esapercib</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a</a:t>
            </a:r>
            <a:r>
              <a:rPr lang="es-BO" sz="2400" spc="9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a:t>
            </a:r>
            <a:r>
              <a:rPr lang="es-BO" sz="2400" dirty="0">
                <a:solidFill>
                  <a:srgbClr val="002060"/>
                </a:solidFill>
                <a:latin typeface="Arial" panose="020B0604020202020204" pitchFamily="34" charset="0"/>
                <a:ea typeface="Arial" panose="020B0604020202020204" pitchFamily="34" charset="0"/>
              </a:rPr>
              <a:t>n  el</a:t>
            </a:r>
            <a:r>
              <a:rPr lang="es-BO" sz="2400" spc="150"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cons</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guient</a:t>
            </a:r>
            <a:r>
              <a:rPr lang="es-BO" sz="2400" dirty="0">
                <a:solidFill>
                  <a:srgbClr val="002060"/>
                </a:solidFill>
                <a:latin typeface="Arial" panose="020B0604020202020204" pitchFamily="34" charset="0"/>
                <a:ea typeface="Arial" panose="020B0604020202020204" pitchFamily="34" charset="0"/>
              </a:rPr>
              <a:t>e </a:t>
            </a:r>
            <a:r>
              <a:rPr lang="es-BO" sz="2400" spc="-5" dirty="0">
                <a:solidFill>
                  <a:srgbClr val="002060"/>
                </a:solidFill>
                <a:latin typeface="Arial" panose="020B0604020202020204" pitchFamily="34" charset="0"/>
                <a:ea typeface="Arial" panose="020B0604020202020204" pitchFamily="34" charset="0"/>
              </a:rPr>
              <a:t>padec</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m</a:t>
            </a:r>
            <a:r>
              <a:rPr lang="es-BO" sz="2400" dirty="0">
                <a:solidFill>
                  <a:srgbClr val="002060"/>
                </a:solidFill>
                <a:latin typeface="Arial" panose="020B0604020202020204" pitchFamily="34" charset="0"/>
                <a:ea typeface="Arial" panose="020B0604020202020204" pitchFamily="34" charset="0"/>
              </a:rPr>
              <a:t>i</a:t>
            </a:r>
            <a:r>
              <a:rPr lang="es-BO" sz="2400" spc="-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nto</a:t>
            </a:r>
            <a:r>
              <a:rPr lang="es-BO" sz="2400" spc="8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de</a:t>
            </a:r>
            <a:r>
              <a:rPr lang="es-BO" sz="2400" spc="125"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a:t>
            </a:r>
            <a:r>
              <a:rPr lang="es-BO" sz="2400" spc="75" dirty="0">
                <a:solidFill>
                  <a:srgbClr val="002060"/>
                </a:solidFill>
                <a:latin typeface="Arial" panose="020B0604020202020204" pitchFamily="34" charset="0"/>
                <a:ea typeface="Arial" panose="020B0604020202020204" pitchFamily="34" charset="0"/>
              </a:rPr>
              <a:t> </a:t>
            </a:r>
            <a:r>
              <a:rPr lang="es-BO" sz="2400" spc="-5" dirty="0">
                <a:solidFill>
                  <a:srgbClr val="002060"/>
                </a:solidFill>
                <a:latin typeface="Arial" panose="020B0604020202020204" pitchFamily="34" charset="0"/>
                <a:ea typeface="Arial" panose="020B0604020202020204" pitchFamily="34" charset="0"/>
              </a:rPr>
              <a:t>pe</a:t>
            </a:r>
            <a:r>
              <a:rPr lang="es-BO" sz="2400" dirty="0">
                <a:solidFill>
                  <a:srgbClr val="002060"/>
                </a:solidFill>
                <a:latin typeface="Arial" panose="020B0604020202020204" pitchFamily="34" charset="0"/>
                <a:ea typeface="Arial" panose="020B0604020202020204" pitchFamily="34" charset="0"/>
              </a:rPr>
              <a:t>rs</a:t>
            </a:r>
            <a:r>
              <a:rPr lang="es-BO" sz="2400" spc="-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n</a:t>
            </a:r>
            <a:r>
              <a:rPr lang="es-BO" sz="2400" spc="-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a:t>
            </a:r>
            <a:endParaRPr lang="es-BO" sz="2400" dirty="0">
              <a:solidFill>
                <a:srgbClr val="002060"/>
              </a:solidFill>
              <a:latin typeface="Times New Roman" panose="02020603050405020304" pitchFamily="18" charset="0"/>
              <a:ea typeface="Times New Roman" panose="02020603050405020304" pitchFamily="18" charset="0"/>
            </a:endParaRPr>
          </a:p>
          <a:p>
            <a:pPr marL="0" indent="0">
              <a:lnSpc>
                <a:spcPts val="1000"/>
              </a:lnSpc>
              <a:buNone/>
            </a:pPr>
            <a:r>
              <a:rPr lang="es-BO" sz="2400" dirty="0">
                <a:latin typeface="Times New Roman" panose="02020603050405020304" pitchFamily="18" charset="0"/>
                <a:ea typeface="Times New Roman" panose="02020603050405020304" pitchFamily="18" charset="0"/>
              </a:rPr>
              <a:t> </a:t>
            </a:r>
          </a:p>
          <a:p>
            <a:endParaRPr lang="es-BO" dirty="0"/>
          </a:p>
        </p:txBody>
      </p:sp>
    </p:spTree>
    <p:extLst>
      <p:ext uri="{BB962C8B-B14F-4D97-AF65-F5344CB8AC3E}">
        <p14:creationId xmlns:p14="http://schemas.microsoft.com/office/powerpoint/2010/main" val="19544164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4 Marcador de contenido"/>
          <p:cNvSpPr>
            <a:spLocks noGrp="1"/>
          </p:cNvSpPr>
          <p:nvPr>
            <p:ph type="body" idx="1"/>
          </p:nvPr>
        </p:nvSpPr>
        <p:spPr>
          <a:xfrm>
            <a:off x="273377" y="329938"/>
            <a:ext cx="11613823" cy="4827254"/>
          </a:xfrm>
        </p:spPr>
        <p:txBody>
          <a:bodyPr>
            <a:noAutofit/>
          </a:bodyPr>
          <a:lstStyle/>
          <a:p>
            <a:pPr algn="just"/>
            <a:endParaRPr lang="es-ES" b="1" i="1" dirty="0">
              <a:solidFill>
                <a:srgbClr val="FFC000"/>
              </a:solidFill>
            </a:endParaRPr>
          </a:p>
          <a:p>
            <a:pPr algn="just"/>
            <a:r>
              <a:rPr lang="es-BO" sz="4800" b="1" dirty="0" smtClean="0">
                <a:solidFill>
                  <a:srgbClr val="002060"/>
                </a:solidFill>
              </a:rPr>
              <a:t> </a:t>
            </a:r>
            <a:r>
              <a:rPr lang="es-BO" sz="4800" b="1" dirty="0" smtClean="0">
                <a:solidFill>
                  <a:schemeClr val="tx1"/>
                </a:solidFill>
              </a:rPr>
              <a:t>¿</a:t>
            </a:r>
            <a:r>
              <a:rPr lang="es-BO" sz="4800" b="1" dirty="0">
                <a:solidFill>
                  <a:schemeClr val="tx1"/>
                </a:solidFill>
              </a:rPr>
              <a:t>Qué es la discapacidad intelectual?</a:t>
            </a:r>
          </a:p>
          <a:p>
            <a:pPr algn="just"/>
            <a:endParaRPr lang="es-ES" sz="2800" b="1" i="1" dirty="0" smtClean="0">
              <a:solidFill>
                <a:schemeClr val="bg1"/>
              </a:solidFill>
            </a:endParaRPr>
          </a:p>
          <a:p>
            <a:pPr algn="just"/>
            <a:r>
              <a:rPr lang="es-ES" sz="2800" dirty="0" smtClean="0">
                <a:solidFill>
                  <a:srgbClr val="002060"/>
                </a:solidFill>
              </a:rPr>
              <a:t>Es </a:t>
            </a:r>
            <a:r>
              <a:rPr lang="es-ES" sz="2800" dirty="0">
                <a:solidFill>
                  <a:srgbClr val="002060"/>
                </a:solidFill>
              </a:rPr>
              <a:t>una discapacidad caracterizada por “limitaciones significativas tanto en el funcionamiento intelectual  como en la conducta adaptativa, expresada en habilidades  conceptuales, sociales y prácticas”. Esta discapacidad  se origina con  anterioridad a los 18 años </a:t>
            </a:r>
            <a:r>
              <a:rPr lang="en-US" sz="2800" dirty="0">
                <a:solidFill>
                  <a:srgbClr val="002060"/>
                </a:solidFill>
              </a:rPr>
              <a:t>s (</a:t>
            </a:r>
            <a:r>
              <a:rPr lang="en-US" sz="2800" dirty="0" err="1">
                <a:solidFill>
                  <a:srgbClr val="002060"/>
                </a:solidFill>
              </a:rPr>
              <a:t>Luckasson</a:t>
            </a:r>
            <a:r>
              <a:rPr lang="en-US" sz="2800" dirty="0">
                <a:solidFill>
                  <a:srgbClr val="002060"/>
                </a:solidFill>
              </a:rPr>
              <a:t> y cols., 2002, p. 8).</a:t>
            </a:r>
            <a:endParaRPr lang="es-ES" sz="2800" dirty="0">
              <a:solidFill>
                <a:srgbClr val="002060"/>
              </a:solidFill>
            </a:endParaRPr>
          </a:p>
          <a:p>
            <a:pPr>
              <a:buNone/>
            </a:pPr>
            <a:endParaRPr lang="es-ES" i="1" dirty="0">
              <a:solidFill>
                <a:srgbClr val="002060"/>
              </a:solidFill>
            </a:endParaRPr>
          </a:p>
          <a:p>
            <a:pPr>
              <a:buNone/>
            </a:pPr>
            <a:r>
              <a:rPr lang="es-ES" sz="1400" i="1" dirty="0">
                <a:solidFill>
                  <a:srgbClr val="002060"/>
                </a:solidFill>
              </a:rPr>
              <a:t>(AAIDD 2002 ) Asociación americana sobre discapacidad intelectual y discapacidades del desarrollo </a:t>
            </a:r>
          </a:p>
        </p:txBody>
      </p:sp>
    </p:spTree>
    <p:extLst>
      <p:ext uri="{BB962C8B-B14F-4D97-AF65-F5344CB8AC3E}">
        <p14:creationId xmlns:p14="http://schemas.microsoft.com/office/powerpoint/2010/main" val="30943458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284481" y="624110"/>
            <a:ext cx="11220132" cy="1280890"/>
          </a:xfrm>
        </p:spPr>
        <p:txBody>
          <a:bodyPr>
            <a:normAutofit fontScale="90000"/>
          </a:bodyPr>
          <a:lstStyle/>
          <a:p>
            <a:pPr marL="84455" marR="762635" algn="ctr">
              <a:spcAft>
                <a:spcPts val="0"/>
              </a:spcAft>
            </a:pPr>
            <a:r>
              <a:rPr lang="es-BO" b="1" spc="-10" dirty="0">
                <a:solidFill>
                  <a:schemeClr val="tx1"/>
                </a:solidFill>
                <a:latin typeface="Arial" panose="020B0604020202020204" pitchFamily="34" charset="0"/>
                <a:ea typeface="Arial" panose="020B0604020202020204" pitchFamily="34" charset="0"/>
              </a:rPr>
              <a:t>Tra</a:t>
            </a:r>
            <a:r>
              <a:rPr lang="es-BO" b="1" spc="-5" dirty="0">
                <a:solidFill>
                  <a:schemeClr val="tx1"/>
                </a:solidFill>
                <a:latin typeface="Arial" panose="020B0604020202020204" pitchFamily="34" charset="0"/>
                <a:ea typeface="Arial" panose="020B0604020202020204" pitchFamily="34" charset="0"/>
              </a:rPr>
              <a:t>st</a:t>
            </a:r>
            <a:r>
              <a:rPr lang="es-BO" b="1" spc="-10" dirty="0">
                <a:solidFill>
                  <a:schemeClr val="tx1"/>
                </a:solidFill>
                <a:latin typeface="Arial" panose="020B0604020202020204" pitchFamily="34" charset="0"/>
                <a:ea typeface="Arial" panose="020B0604020202020204" pitchFamily="34" charset="0"/>
              </a:rPr>
              <a:t>o</a:t>
            </a:r>
            <a:r>
              <a:rPr lang="es-BO" b="1" spc="-5" dirty="0">
                <a:solidFill>
                  <a:schemeClr val="tx1"/>
                </a:solidFill>
                <a:latin typeface="Arial" panose="020B0604020202020204" pitchFamily="34" charset="0"/>
                <a:ea typeface="Arial" panose="020B0604020202020204" pitchFamily="34" charset="0"/>
              </a:rPr>
              <a:t>r</a:t>
            </a:r>
            <a:r>
              <a:rPr lang="es-BO" b="1" spc="-10" dirty="0">
                <a:solidFill>
                  <a:schemeClr val="tx1"/>
                </a:solidFill>
                <a:latin typeface="Arial" panose="020B0604020202020204" pitchFamily="34" charset="0"/>
                <a:ea typeface="Arial" panose="020B0604020202020204" pitchFamily="34" charset="0"/>
              </a:rPr>
              <a:t>no</a:t>
            </a:r>
            <a:r>
              <a:rPr lang="es-BO" b="1" dirty="0">
                <a:solidFill>
                  <a:schemeClr val="tx1"/>
                </a:solidFill>
                <a:latin typeface="Arial" panose="020B0604020202020204" pitchFamily="34" charset="0"/>
                <a:ea typeface="Arial" panose="020B0604020202020204" pitchFamily="34" charset="0"/>
              </a:rPr>
              <a:t>s</a:t>
            </a:r>
            <a:r>
              <a:rPr lang="es-BO" b="1" spc="95" dirty="0">
                <a:solidFill>
                  <a:schemeClr val="tx1"/>
                </a:solidFill>
                <a:latin typeface="Arial" panose="020B0604020202020204" pitchFamily="34" charset="0"/>
                <a:ea typeface="Arial" panose="020B0604020202020204" pitchFamily="34" charset="0"/>
              </a:rPr>
              <a:t> </a:t>
            </a:r>
            <a:r>
              <a:rPr lang="es-BO" b="1" spc="-10" dirty="0">
                <a:solidFill>
                  <a:schemeClr val="tx1"/>
                </a:solidFill>
                <a:latin typeface="Arial" panose="020B0604020202020204" pitchFamily="34" charset="0"/>
                <a:ea typeface="Arial" panose="020B0604020202020204" pitchFamily="34" charset="0"/>
              </a:rPr>
              <a:t>de</a:t>
            </a:r>
            <a:r>
              <a:rPr lang="es-BO" b="1" dirty="0">
                <a:solidFill>
                  <a:schemeClr val="tx1"/>
                </a:solidFill>
                <a:latin typeface="Arial" panose="020B0604020202020204" pitchFamily="34" charset="0"/>
                <a:ea typeface="Arial" panose="020B0604020202020204" pitchFamily="34" charset="0"/>
              </a:rPr>
              <a:t>l</a:t>
            </a:r>
            <a:r>
              <a:rPr lang="es-BO" b="1" spc="19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est</a:t>
            </a:r>
            <a:r>
              <a:rPr lang="es-BO" b="1" spc="-10" dirty="0">
                <a:solidFill>
                  <a:schemeClr val="tx1"/>
                </a:solidFill>
                <a:latin typeface="Arial" panose="020B0604020202020204" pitchFamily="34" charset="0"/>
                <a:ea typeface="Arial" panose="020B0604020202020204" pitchFamily="34" charset="0"/>
              </a:rPr>
              <a:t>a</a:t>
            </a:r>
            <a:r>
              <a:rPr lang="es-BO" b="1" spc="-5"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o</a:t>
            </a:r>
            <a:r>
              <a:rPr lang="es-BO" b="1" spc="70" dirty="0">
                <a:solidFill>
                  <a:schemeClr val="tx1"/>
                </a:solidFill>
                <a:latin typeface="Arial" panose="020B0604020202020204" pitchFamily="34" charset="0"/>
                <a:ea typeface="Arial" panose="020B0604020202020204" pitchFamily="34" charset="0"/>
              </a:rPr>
              <a:t> </a:t>
            </a:r>
            <a:r>
              <a:rPr lang="es-BO" b="1" spc="-10"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e</a:t>
            </a:r>
            <a:r>
              <a:rPr lang="es-BO" b="1" spc="145" dirty="0">
                <a:solidFill>
                  <a:schemeClr val="tx1"/>
                </a:solidFill>
                <a:latin typeface="Arial" panose="020B0604020202020204" pitchFamily="34" charset="0"/>
                <a:ea typeface="Arial" panose="020B0604020202020204" pitchFamily="34" charset="0"/>
              </a:rPr>
              <a:t> </a:t>
            </a:r>
            <a:r>
              <a:rPr lang="es-BO" b="1" spc="-5" dirty="0">
                <a:solidFill>
                  <a:schemeClr val="tx1"/>
                </a:solidFill>
                <a:latin typeface="Arial" panose="020B0604020202020204" pitchFamily="34" charset="0"/>
                <a:ea typeface="Arial" panose="020B0604020202020204" pitchFamily="34" charset="0"/>
              </a:rPr>
              <a:t>áni</a:t>
            </a:r>
            <a:r>
              <a:rPr lang="es-BO" b="1" spc="-10" dirty="0">
                <a:solidFill>
                  <a:schemeClr val="tx1"/>
                </a:solidFill>
                <a:latin typeface="Arial" panose="020B0604020202020204" pitchFamily="34" charset="0"/>
                <a:ea typeface="Arial" panose="020B0604020202020204" pitchFamily="34" charset="0"/>
              </a:rPr>
              <a:t>m</a:t>
            </a:r>
            <a:r>
              <a:rPr lang="es-BO" b="1" dirty="0">
                <a:solidFill>
                  <a:schemeClr val="tx1"/>
                </a:solidFill>
                <a:latin typeface="Arial" panose="020B0604020202020204" pitchFamily="34" charset="0"/>
                <a:ea typeface="Arial" panose="020B0604020202020204" pitchFamily="34" charset="0"/>
              </a:rPr>
              <a:t>o</a:t>
            </a:r>
            <a:r>
              <a:rPr lang="es-BO" b="1" spc="120" dirty="0">
                <a:solidFill>
                  <a:schemeClr val="tx1"/>
                </a:solidFill>
                <a:latin typeface="Arial" panose="020B0604020202020204" pitchFamily="34" charset="0"/>
                <a:ea typeface="Arial" panose="020B0604020202020204" pitchFamily="34" charset="0"/>
              </a:rPr>
              <a:t> </a:t>
            </a:r>
            <a:r>
              <a:rPr lang="es-BO" b="1" spc="120" dirty="0" smtClean="0">
                <a:solidFill>
                  <a:schemeClr val="tx1"/>
                </a:solidFill>
                <a:latin typeface="Arial" panose="020B0604020202020204" pitchFamily="34" charset="0"/>
                <a:ea typeface="Arial" panose="020B0604020202020204" pitchFamily="34" charset="0"/>
              </a:rPr>
              <a:t/>
            </a:r>
            <a:br>
              <a:rPr lang="es-BO" b="1" spc="120" dirty="0" smtClean="0">
                <a:solidFill>
                  <a:schemeClr val="tx1"/>
                </a:solidFill>
                <a:latin typeface="Arial" panose="020B0604020202020204" pitchFamily="34" charset="0"/>
                <a:ea typeface="Arial" panose="020B0604020202020204" pitchFamily="34" charset="0"/>
              </a:rPr>
            </a:br>
            <a:r>
              <a:rPr lang="es-BO" b="1" spc="-10" dirty="0" smtClean="0">
                <a:solidFill>
                  <a:schemeClr val="tx1"/>
                </a:solidFill>
                <a:latin typeface="Arial" panose="020B0604020202020204" pitchFamily="34" charset="0"/>
                <a:ea typeface="Arial" panose="020B0604020202020204" pitchFamily="34" charset="0"/>
              </a:rPr>
              <a:t>L</a:t>
            </a:r>
            <a:r>
              <a:rPr lang="es-BO" b="1" dirty="0" smtClean="0">
                <a:solidFill>
                  <a:schemeClr val="tx1"/>
                </a:solidFill>
                <a:latin typeface="Arial" panose="020B0604020202020204" pitchFamily="34" charset="0"/>
                <a:ea typeface="Arial" panose="020B0604020202020204" pitchFamily="34" charset="0"/>
              </a:rPr>
              <a:t>a</a:t>
            </a:r>
            <a:r>
              <a:rPr lang="es-BO" b="1" spc="70" dirty="0" smtClean="0">
                <a:solidFill>
                  <a:schemeClr val="tx1"/>
                </a:solidFill>
                <a:latin typeface="Arial" panose="020B0604020202020204" pitchFamily="34" charset="0"/>
                <a:ea typeface="Arial" panose="020B0604020202020204" pitchFamily="34" charset="0"/>
              </a:rPr>
              <a:t> </a:t>
            </a:r>
            <a:r>
              <a:rPr lang="es-BO" b="1" spc="-10" dirty="0">
                <a:solidFill>
                  <a:schemeClr val="tx1"/>
                </a:solidFill>
                <a:latin typeface="Arial" panose="020B0604020202020204" pitchFamily="34" charset="0"/>
                <a:ea typeface="Arial" panose="020B0604020202020204" pitchFamily="34" charset="0"/>
              </a:rPr>
              <a:t>d</a:t>
            </a:r>
            <a:r>
              <a:rPr lang="es-BO" b="1" spc="-5" dirty="0">
                <a:solidFill>
                  <a:schemeClr val="tx1"/>
                </a:solidFill>
                <a:latin typeface="Arial" panose="020B0604020202020204" pitchFamily="34" charset="0"/>
                <a:ea typeface="Arial" panose="020B0604020202020204" pitchFamily="34" charset="0"/>
              </a:rPr>
              <a:t>e</a:t>
            </a:r>
            <a:r>
              <a:rPr lang="es-BO" b="1" spc="-10" dirty="0">
                <a:solidFill>
                  <a:schemeClr val="tx1"/>
                </a:solidFill>
                <a:latin typeface="Arial" panose="020B0604020202020204" pitchFamily="34" charset="0"/>
                <a:ea typeface="Arial" panose="020B0604020202020204" pitchFamily="34" charset="0"/>
              </a:rPr>
              <a:t>p</a:t>
            </a:r>
            <a:r>
              <a:rPr lang="es-BO" b="1" spc="-5" dirty="0">
                <a:solidFill>
                  <a:schemeClr val="tx1"/>
                </a:solidFill>
                <a:latin typeface="Arial" panose="020B0604020202020204" pitchFamily="34" charset="0"/>
                <a:ea typeface="Arial" panose="020B0604020202020204" pitchFamily="34" charset="0"/>
              </a:rPr>
              <a:t>r</a:t>
            </a:r>
            <a:r>
              <a:rPr lang="es-BO" b="1" spc="-10" dirty="0">
                <a:solidFill>
                  <a:schemeClr val="tx1"/>
                </a:solidFill>
                <a:latin typeface="Arial" panose="020B0604020202020204" pitchFamily="34" charset="0"/>
                <a:ea typeface="Arial" panose="020B0604020202020204" pitchFamily="34" charset="0"/>
              </a:rPr>
              <a:t>e</a:t>
            </a:r>
            <a:r>
              <a:rPr lang="es-BO" b="1" spc="-5" dirty="0">
                <a:solidFill>
                  <a:schemeClr val="tx1"/>
                </a:solidFill>
                <a:latin typeface="Arial" panose="020B0604020202020204" pitchFamily="34" charset="0"/>
                <a:ea typeface="Arial" panose="020B0604020202020204" pitchFamily="34" charset="0"/>
              </a:rPr>
              <a:t>s</a:t>
            </a:r>
            <a:r>
              <a:rPr lang="es-BO" b="1" dirty="0">
                <a:solidFill>
                  <a:schemeClr val="tx1"/>
                </a:solidFill>
                <a:latin typeface="Arial" panose="020B0604020202020204" pitchFamily="34" charset="0"/>
                <a:ea typeface="Arial" panose="020B0604020202020204" pitchFamily="34" charset="0"/>
              </a:rPr>
              <a:t>i</a:t>
            </a:r>
            <a:r>
              <a:rPr lang="es-BO" b="1" spc="-10" dirty="0">
                <a:solidFill>
                  <a:schemeClr val="tx1"/>
                </a:solidFill>
                <a:latin typeface="Arial" panose="020B0604020202020204" pitchFamily="34" charset="0"/>
                <a:ea typeface="Arial" panose="020B0604020202020204" pitchFamily="34" charset="0"/>
              </a:rPr>
              <a:t>ó</a:t>
            </a:r>
            <a:r>
              <a:rPr lang="es-BO" b="1" spc="-5" dirty="0">
                <a:solidFill>
                  <a:schemeClr val="tx1"/>
                </a:solidFill>
                <a:latin typeface="Arial" panose="020B0604020202020204" pitchFamily="34" charset="0"/>
                <a:ea typeface="Arial" panose="020B0604020202020204" pitchFamily="34" charset="0"/>
              </a:rPr>
              <a:t>n</a:t>
            </a:r>
            <a:r>
              <a:rPr lang="es-BO" b="1" dirty="0">
                <a:solidFill>
                  <a:schemeClr val="tx1"/>
                </a:solidFill>
                <a:latin typeface="Arial" panose="020B0604020202020204" pitchFamily="34" charset="0"/>
                <a:ea typeface="Arial" panose="020B0604020202020204" pitchFamily="34" charset="0"/>
              </a:rPr>
              <a:t>.</a:t>
            </a:r>
            <a:r>
              <a:rPr lang="es-BO" sz="2400" b="1" dirty="0">
                <a:solidFill>
                  <a:schemeClr val="bg1"/>
                </a:solidFill>
                <a:latin typeface="Times New Roman" panose="02020603050405020304" pitchFamily="18" charset="0"/>
                <a:ea typeface="Times New Roman" panose="02020603050405020304" pitchFamily="18" charset="0"/>
              </a:rPr>
              <a:t/>
            </a:r>
            <a:br>
              <a:rPr lang="es-BO" sz="2400" b="1" dirty="0">
                <a:solidFill>
                  <a:schemeClr val="bg1"/>
                </a:solidFill>
                <a:latin typeface="Times New Roman" panose="02020603050405020304" pitchFamily="18" charset="0"/>
                <a:ea typeface="Times New Roman" panose="02020603050405020304" pitchFamily="18" charset="0"/>
              </a:rPr>
            </a:br>
            <a:r>
              <a:rPr lang="es-BO" dirty="0">
                <a:solidFill>
                  <a:schemeClr val="bg1"/>
                </a:solidFill>
                <a:latin typeface="Times New Roman" panose="02020603050405020304" pitchFamily="18" charset="0"/>
                <a:ea typeface="Times New Roman" panose="02020603050405020304" pitchFamily="18" charset="0"/>
              </a:rPr>
              <a:t> </a:t>
            </a:r>
            <a:r>
              <a:rPr lang="es-BO" sz="2400" dirty="0">
                <a:solidFill>
                  <a:schemeClr val="bg1"/>
                </a:solidFill>
                <a:latin typeface="Times New Roman" panose="02020603050405020304" pitchFamily="18" charset="0"/>
                <a:ea typeface="Times New Roman" panose="02020603050405020304" pitchFamily="18" charset="0"/>
              </a:rPr>
              <a:t/>
            </a:r>
            <a:br>
              <a:rPr lang="es-BO" sz="2400" dirty="0">
                <a:solidFill>
                  <a:schemeClr val="bg1"/>
                </a:solidFill>
                <a:latin typeface="Times New Roman" panose="02020603050405020304" pitchFamily="18" charset="0"/>
                <a:ea typeface="Times New Roman" panose="02020603050405020304" pitchFamily="18" charset="0"/>
              </a:rPr>
            </a:br>
            <a:endParaRPr lang="es-BO" dirty="0">
              <a:solidFill>
                <a:schemeClr val="bg1"/>
              </a:solidFill>
            </a:endParaRPr>
          </a:p>
        </p:txBody>
      </p:sp>
      <p:sp>
        <p:nvSpPr>
          <p:cNvPr id="3" name="Marcador de contenido 2"/>
          <p:cNvSpPr>
            <a:spLocks noGrp="1"/>
          </p:cNvSpPr>
          <p:nvPr>
            <p:ph idx="1"/>
          </p:nvPr>
        </p:nvSpPr>
        <p:spPr>
          <a:xfrm>
            <a:off x="284482" y="1605280"/>
            <a:ext cx="11536730" cy="5144312"/>
          </a:xfrm>
        </p:spPr>
        <p:txBody>
          <a:bodyPr>
            <a:normAutofit/>
          </a:bodyPr>
          <a:lstStyle/>
          <a:p>
            <a:pPr marL="0" indent="0">
              <a:buNone/>
            </a:pPr>
            <a:endParaRPr lang="es-BO" dirty="0" smtClean="0">
              <a:solidFill>
                <a:srgbClr val="234D72"/>
              </a:solidFill>
              <a:latin typeface="Arial" panose="020B0604020202020204" pitchFamily="34" charset="0"/>
              <a:ea typeface="Arial" panose="020B0604020202020204" pitchFamily="34" charset="0"/>
            </a:endParaRPr>
          </a:p>
          <a:p>
            <a:pPr algn="just">
              <a:buFont typeface="Arial" panose="020B0604020202020204" pitchFamily="34" charset="0"/>
              <a:buChar char="•"/>
            </a:pPr>
            <a:r>
              <a:rPr lang="es-BO" sz="2000" dirty="0" smtClean="0">
                <a:solidFill>
                  <a:srgbClr val="002060"/>
                </a:solidFill>
                <a:latin typeface="Arial" panose="020B0604020202020204" pitchFamily="34" charset="0"/>
                <a:ea typeface="Arial" panose="020B0604020202020204" pitchFamily="34" charset="0"/>
              </a:rPr>
              <a:t>La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epres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a:t>
            </a:r>
            <a:r>
              <a:rPr lang="es-BO" sz="2000" spc="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ca</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ac</a:t>
            </a:r>
            <a:r>
              <a:rPr lang="es-BO" sz="2000" dirty="0">
                <a:solidFill>
                  <a:srgbClr val="002060"/>
                </a:solidFill>
                <a:latin typeface="Arial" panose="020B0604020202020204" pitchFamily="34" charset="0"/>
                <a:ea typeface="Arial" panose="020B0604020202020204" pitchFamily="34" charset="0"/>
              </a:rPr>
              <a:t>te</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z</a:t>
            </a:r>
            <a:r>
              <a:rPr lang="es-BO" sz="2000" dirty="0">
                <a:solidFill>
                  <a:srgbClr val="002060"/>
                </a:solidFill>
                <a:latin typeface="Arial" panose="020B0604020202020204" pitchFamily="34" charset="0"/>
                <a:ea typeface="Arial" panose="020B0604020202020204" pitchFamily="34" charset="0"/>
              </a:rPr>
              <a:t>a</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po</a:t>
            </a:r>
            <a:r>
              <a:rPr lang="es-BO" sz="2000" dirty="0">
                <a:solidFill>
                  <a:srgbClr val="002060"/>
                </a:solidFill>
                <a:latin typeface="Arial" panose="020B0604020202020204" pitchFamily="34" charset="0"/>
                <a:ea typeface="Arial" panose="020B0604020202020204" pitchFamily="34" charset="0"/>
              </a:rPr>
              <a:t>r</a:t>
            </a:r>
            <a:r>
              <a:rPr lang="es-BO" sz="2000" spc="1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un</a:t>
            </a:r>
            <a:r>
              <a:rPr lang="es-BO" sz="2000" spc="2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ri</a:t>
            </a:r>
            <a:r>
              <a:rPr lang="es-BO" sz="2000" spc="-5" dirty="0">
                <a:solidFill>
                  <a:srgbClr val="002060"/>
                </a:solidFill>
                <a:latin typeface="Arial" panose="020B0604020202020204" pitchFamily="34" charset="0"/>
                <a:ea typeface="Arial" panose="020B0604020202020204" pitchFamily="34" charset="0"/>
              </a:rPr>
              <a:t>stez</a:t>
            </a:r>
            <a:r>
              <a:rPr lang="es-BO" sz="2000" dirty="0">
                <a:solidFill>
                  <a:srgbClr val="002060"/>
                </a:solidFill>
                <a:latin typeface="Arial" panose="020B0604020202020204" pitchFamily="34" charset="0"/>
                <a:ea typeface="Arial" panose="020B0604020202020204" pitchFamily="34" charset="0"/>
              </a:rPr>
              <a:t>a,</a:t>
            </a:r>
            <a:r>
              <a:rPr lang="es-BO" sz="2000" spc="30" dirty="0">
                <a:solidFill>
                  <a:srgbClr val="002060"/>
                </a:solidFill>
                <a:latin typeface="Arial" panose="020B0604020202020204" pitchFamily="34" charset="0"/>
                <a:ea typeface="Arial" panose="020B0604020202020204" pitchFamily="34" charset="0"/>
              </a:rPr>
              <a:t> </a:t>
            </a:r>
            <a:r>
              <a:rPr lang="es-BO" sz="2000" spc="-30" dirty="0">
                <a:solidFill>
                  <a:srgbClr val="002060"/>
                </a:solidFill>
                <a:latin typeface="Arial" panose="020B0604020202020204" pitchFamily="34" charset="0"/>
                <a:ea typeface="Arial" panose="020B0604020202020204" pitchFamily="34" charset="0"/>
              </a:rPr>
              <a:t>f</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g</a:t>
            </a:r>
            <a:r>
              <a:rPr lang="es-BO" sz="2000" dirty="0">
                <a:solidFill>
                  <a:srgbClr val="002060"/>
                </a:solidFill>
                <a:latin typeface="Arial" panose="020B0604020202020204" pitchFamily="34" charset="0"/>
                <a:ea typeface="Arial" panose="020B0604020202020204" pitchFamily="34" charset="0"/>
              </a:rPr>
              <a:t>a</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a:t>
            </a:r>
            <a:r>
              <a:rPr lang="es-BO" sz="2000" spc="-5" dirty="0">
                <a:solidFill>
                  <a:srgbClr val="002060"/>
                </a:solidFill>
                <a:latin typeface="Arial" panose="020B0604020202020204" pitchFamily="34" charset="0"/>
                <a:ea typeface="Arial" panose="020B0604020202020204" pitchFamily="34" charset="0"/>
              </a:rPr>
              <a:t>can</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a:t>
            </a:r>
            <a:r>
              <a:rPr lang="es-BO" sz="2000" spc="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dif</a:t>
            </a:r>
            <a:r>
              <a:rPr lang="es-BO" sz="2000" spc="-5" dirty="0">
                <a:solidFill>
                  <a:srgbClr val="002060"/>
                </a:solidFill>
                <a:latin typeface="Arial" panose="020B0604020202020204" pitchFamily="34" charset="0"/>
                <a:ea typeface="Arial" panose="020B0604020202020204" pitchFamily="34" charset="0"/>
              </a:rPr>
              <a:t>icu</a:t>
            </a:r>
            <a:r>
              <a:rPr lang="es-BO" sz="2000" dirty="0">
                <a:solidFill>
                  <a:srgbClr val="002060"/>
                </a:solidFill>
                <a:latin typeface="Arial" panose="020B0604020202020204" pitchFamily="34" charset="0"/>
                <a:ea typeface="Arial" panose="020B0604020202020204" pitchFamily="34" charset="0"/>
              </a:rPr>
              <a:t>lta</a:t>
            </a:r>
            <a:r>
              <a:rPr lang="es-BO" sz="2000" spc="-5" dirty="0">
                <a:solidFill>
                  <a:srgbClr val="002060"/>
                </a:solidFill>
                <a:latin typeface="Arial" panose="020B0604020202020204" pitchFamily="34" charset="0"/>
                <a:ea typeface="Arial" panose="020B0604020202020204" pitchFamily="34" charset="0"/>
              </a:rPr>
              <a:t>de</a:t>
            </a:r>
            <a:r>
              <a:rPr lang="es-BO" sz="2000" dirty="0">
                <a:solidFill>
                  <a:srgbClr val="002060"/>
                </a:solidFill>
                <a:latin typeface="Arial" panose="020B0604020202020204" pitchFamily="34" charset="0"/>
                <a:ea typeface="Arial" panose="020B0604020202020204" pitchFamily="34" charset="0"/>
              </a:rPr>
              <a:t>s</a:t>
            </a:r>
            <a:r>
              <a:rPr lang="es-BO" sz="2000" spc="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ce</a:t>
            </a:r>
            <a:r>
              <a:rPr lang="es-BO" sz="2000" dirty="0">
                <a:solidFill>
                  <a:srgbClr val="002060"/>
                </a:solidFill>
                <a:latin typeface="Arial" panose="020B0604020202020204" pitchFamily="34" charset="0"/>
                <a:ea typeface="Arial" panose="020B0604020202020204" pitchFamily="34" charset="0"/>
              </a:rPr>
              <a:t>ntr</a:t>
            </a:r>
            <a:r>
              <a:rPr lang="es-BO" sz="2000" spc="-1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a:t>
            </a:r>
            <a:r>
              <a:rPr lang="es-BO" sz="2000" spc="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a:t>
            </a:r>
            <a:r>
              <a:rPr lang="es-BO" sz="2000" spc="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 </a:t>
            </a:r>
            <a:r>
              <a:rPr lang="es-BO" sz="2000" spc="-3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lta</a:t>
            </a:r>
            <a:r>
              <a:rPr lang="es-BO" sz="2000" spc="4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 inte</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és</a:t>
            </a:r>
            <a:r>
              <a:rPr lang="es-BO" sz="2000" spc="6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po</a:t>
            </a:r>
            <a:r>
              <a:rPr lang="es-BO" sz="2000" dirty="0">
                <a:solidFill>
                  <a:srgbClr val="002060"/>
                </a:solidFill>
                <a:latin typeface="Arial" panose="020B0604020202020204" pitchFamily="34" charset="0"/>
                <a:ea typeface="Arial" panose="020B0604020202020204" pitchFamily="34" charset="0"/>
              </a:rPr>
              <a:t>r </a:t>
            </a:r>
            <a:r>
              <a:rPr lang="es-BO" sz="2000" spc="-5" dirty="0">
                <a:solidFill>
                  <a:srgbClr val="002060"/>
                </a:solidFill>
                <a:latin typeface="Arial" panose="020B0604020202020204" pitchFamily="34" charset="0"/>
                <a:ea typeface="Arial" panose="020B0604020202020204" pitchFamily="34" charset="0"/>
              </a:rPr>
              <a:t>ac</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iv</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dade</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ntes</a:t>
            </a:r>
            <a:r>
              <a:rPr lang="es-BO" sz="2000" spc="6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su</a:t>
            </a:r>
            <a:r>
              <a:rPr lang="es-BO" sz="2000" dirty="0">
                <a:solidFill>
                  <a:srgbClr val="002060"/>
                </a:solidFill>
                <a:latin typeface="Arial" panose="020B0604020202020204" pitchFamily="34" charset="0"/>
                <a:ea typeface="Arial" panose="020B0604020202020204" pitchFamily="34" charset="0"/>
              </a:rPr>
              <a:t>lta</a:t>
            </a:r>
            <a:r>
              <a:rPr lang="es-BO" sz="2000" spc="-5" dirty="0">
                <a:solidFill>
                  <a:srgbClr val="002060"/>
                </a:solidFill>
                <a:latin typeface="Arial" panose="020B0604020202020204" pitchFamily="34" charset="0"/>
                <a:ea typeface="Arial" panose="020B0604020202020204" pitchFamily="34" charset="0"/>
              </a:rPr>
              <a:t>ba</a:t>
            </a:r>
            <a:r>
              <a:rPr lang="es-BO" sz="2000" dirty="0">
                <a:solidFill>
                  <a:srgbClr val="002060"/>
                </a:solidFill>
                <a:latin typeface="Arial" panose="020B0604020202020204" pitchFamily="34" charset="0"/>
                <a:ea typeface="Arial" panose="020B0604020202020204" pitchFamily="34" charset="0"/>
              </a:rPr>
              <a:t>n</a:t>
            </a:r>
            <a:r>
              <a:rPr lang="es-BO" sz="2000" spc="9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gra</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i</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ica</a:t>
            </a:r>
            <a:r>
              <a:rPr lang="es-BO" sz="2000" dirty="0">
                <a:solidFill>
                  <a:srgbClr val="002060"/>
                </a:solidFill>
                <a:latin typeface="Arial" panose="020B0604020202020204" pitchFamily="34" charset="0"/>
                <a:ea typeface="Arial" panose="020B0604020202020204" pitchFamily="34" charset="0"/>
              </a:rPr>
              <a:t>nt</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Asim</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smo</a:t>
            </a:r>
            <a:r>
              <a:rPr lang="es-BO" sz="2000" dirty="0">
                <a:solidFill>
                  <a:srgbClr val="002060"/>
                </a:solidFill>
                <a:latin typeface="Arial" panose="020B0604020202020204" pitchFamily="34" charset="0"/>
                <a:ea typeface="Arial" panose="020B0604020202020204" pitchFamily="34" charset="0"/>
              </a:rPr>
              <a:t>,</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uele</a:t>
            </a:r>
            <a:r>
              <a:rPr lang="es-BO" sz="2000" dirty="0">
                <a:solidFill>
                  <a:srgbClr val="002060"/>
                </a:solidFill>
                <a:latin typeface="Arial" panose="020B0604020202020204" pitchFamily="34" charset="0"/>
                <a:ea typeface="Arial" panose="020B0604020202020204" pitchFamily="34" charset="0"/>
              </a:rPr>
              <a:t>n a</a:t>
            </a:r>
            <a:r>
              <a:rPr lang="es-BO" sz="2000" spc="-5" dirty="0">
                <a:solidFill>
                  <a:srgbClr val="002060"/>
                </a:solidFill>
                <a:latin typeface="Arial" panose="020B0604020202020204" pitchFamily="34" charset="0"/>
                <a:ea typeface="Arial" panose="020B0604020202020204" pitchFamily="34" charset="0"/>
              </a:rPr>
              <a:t>parece</a:t>
            </a:r>
            <a:r>
              <a:rPr lang="es-BO" sz="2000" dirty="0">
                <a:solidFill>
                  <a:srgbClr val="002060"/>
                </a:solidFill>
                <a:latin typeface="Arial" panose="020B0604020202020204" pitchFamily="34" charset="0"/>
                <a:ea typeface="Arial" panose="020B0604020202020204" pitchFamily="34" charset="0"/>
              </a:rPr>
              <a:t>r</a:t>
            </a:r>
            <a:r>
              <a:rPr lang="es-BO" sz="2000" spc="2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rob</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ema</a:t>
            </a:r>
            <a:r>
              <a:rPr lang="es-BO" sz="2000" dirty="0">
                <a:solidFill>
                  <a:srgbClr val="002060"/>
                </a:solidFill>
                <a:latin typeface="Arial" panose="020B0604020202020204" pitchFamily="34" charset="0"/>
                <a:ea typeface="Arial" panose="020B0604020202020204" pitchFamily="34" charset="0"/>
              </a:rPr>
              <a:t>s</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urant</a:t>
            </a:r>
            <a:r>
              <a:rPr lang="es-BO" sz="2000" dirty="0">
                <a:solidFill>
                  <a:srgbClr val="002060"/>
                </a:solidFill>
                <a:latin typeface="Arial" panose="020B0604020202020204" pitchFamily="34" charset="0"/>
                <a:ea typeface="Arial" panose="020B0604020202020204" pitchFamily="34" charset="0"/>
              </a:rPr>
              <a:t>e</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el</a:t>
            </a:r>
            <a:r>
              <a:rPr lang="es-BO" sz="2000" spc="1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ueñ</a:t>
            </a:r>
            <a:r>
              <a:rPr lang="es-BO" sz="2000" dirty="0">
                <a:solidFill>
                  <a:srgbClr val="002060"/>
                </a:solidFill>
                <a:latin typeface="Arial" panose="020B0604020202020204" pitchFamily="34" charset="0"/>
                <a:ea typeface="Arial" panose="020B0604020202020204" pitchFamily="34" charset="0"/>
              </a:rPr>
              <a:t>o (i</a:t>
            </a:r>
            <a:r>
              <a:rPr lang="es-BO" sz="2000" spc="-5" dirty="0">
                <a:solidFill>
                  <a:srgbClr val="002060"/>
                </a:solidFill>
                <a:latin typeface="Arial" panose="020B0604020202020204" pitchFamily="34" charset="0"/>
                <a:ea typeface="Arial" panose="020B0604020202020204" pitchFamily="34" charset="0"/>
              </a:rPr>
              <a:t>nso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io </a:t>
            </a:r>
            <a:r>
              <a:rPr lang="es-BO" sz="2000" spc="2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a:t>
            </a:r>
            <a:r>
              <a:rPr lang="es-BO" sz="2000" spc="1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h</a:t>
            </a:r>
            <a:r>
              <a:rPr lang="es-BO" sz="2000" spc="-5" dirty="0">
                <a:solidFill>
                  <a:srgbClr val="002060"/>
                </a:solidFill>
                <a:latin typeface="Arial" panose="020B0604020202020204" pitchFamily="34" charset="0"/>
                <a:ea typeface="Arial" panose="020B0604020202020204" pitchFamily="34" charset="0"/>
              </a:rPr>
              <a:t>iper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a:t>
            </a:r>
            <a:r>
              <a:rPr lang="es-BO" sz="2000" spc="2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aume</a:t>
            </a:r>
            <a:r>
              <a:rPr lang="es-BO" sz="2000" dirty="0">
                <a:solidFill>
                  <a:srgbClr val="002060"/>
                </a:solidFill>
                <a:latin typeface="Arial" panose="020B0604020202020204" pitchFamily="34" charset="0"/>
                <a:ea typeface="Arial" panose="020B0604020202020204" pitchFamily="34" charset="0"/>
              </a:rPr>
              <a:t>nto</a:t>
            </a:r>
            <a:r>
              <a:rPr lang="es-BO" sz="2000" spc="18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a:t>
            </a:r>
            <a:r>
              <a:rPr lang="es-BO" sz="2000" spc="1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a:t>
            </a:r>
            <a:r>
              <a:rPr lang="es-BO" sz="2000" spc="-5" dirty="0">
                <a:solidFill>
                  <a:srgbClr val="002060"/>
                </a:solidFill>
                <a:latin typeface="Arial" panose="020B0604020202020204" pitchFamily="34" charset="0"/>
                <a:ea typeface="Arial" panose="020B0604020202020204" pitchFamily="34" charset="0"/>
              </a:rPr>
              <a:t>sm</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nuc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20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  </a:t>
            </a:r>
            <a:r>
              <a:rPr lang="es-BO" sz="2000" spc="-5" dirty="0">
                <a:solidFill>
                  <a:srgbClr val="002060"/>
                </a:solidFill>
                <a:latin typeface="Arial" panose="020B0604020202020204" pitchFamily="34" charset="0"/>
                <a:ea typeface="Arial" panose="020B0604020202020204" pitchFamily="34" charset="0"/>
              </a:rPr>
              <a:t>ap</a:t>
            </a:r>
            <a:r>
              <a:rPr lang="es-BO" sz="2000" dirty="0">
                <a:solidFill>
                  <a:srgbClr val="002060"/>
                </a:solidFill>
                <a:latin typeface="Arial" panose="020B0604020202020204" pitchFamily="34" charset="0"/>
                <a:ea typeface="Arial" panose="020B0604020202020204" pitchFamily="34" charset="0"/>
              </a:rPr>
              <a:t>et</a:t>
            </a:r>
            <a:r>
              <a:rPr lang="es-BO" sz="2000" spc="-5" dirty="0">
                <a:solidFill>
                  <a:srgbClr val="002060"/>
                </a:solidFill>
                <a:latin typeface="Arial" panose="020B0604020202020204" pitchFamily="34" charset="0"/>
                <a:ea typeface="Arial" panose="020B0604020202020204" pitchFamily="34" charset="0"/>
              </a:rPr>
              <a:t>i</a:t>
            </a:r>
            <a:r>
              <a:rPr lang="es-BO" sz="2000" dirty="0">
                <a:solidFill>
                  <a:srgbClr val="002060"/>
                </a:solidFill>
                <a:latin typeface="Arial" panose="020B0604020202020204" pitchFamily="34" charset="0"/>
                <a:ea typeface="Arial" panose="020B0604020202020204" pitchFamily="34" charset="0"/>
              </a:rPr>
              <a:t>to, </a:t>
            </a:r>
            <a:r>
              <a:rPr lang="es-BO" sz="2000" spc="-5" dirty="0">
                <a:solidFill>
                  <a:srgbClr val="002060"/>
                </a:solidFill>
                <a:latin typeface="Arial" panose="020B0604020202020204" pitchFamily="34" charset="0"/>
                <a:ea typeface="Arial" panose="020B0604020202020204" pitchFamily="34" charset="0"/>
              </a:rPr>
              <a:t>pé</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a</a:t>
            </a:r>
            <a:r>
              <a:rPr lang="es-BO" sz="2000" spc="110"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	</a:t>
            </a:r>
            <a:r>
              <a:rPr lang="es-BO" sz="2000" spc="175" dirty="0" smtClean="0">
                <a:solidFill>
                  <a:srgbClr val="002060"/>
                </a:solidFill>
                <a:latin typeface="Arial" panose="020B0604020202020204" pitchFamily="34" charset="0"/>
                <a:ea typeface="Arial" panose="020B0604020202020204" pitchFamily="34" charset="0"/>
              </a:rPr>
              <a:t> interés</a:t>
            </a:r>
            <a:r>
              <a:rPr lang="es-BO" sz="2000" dirty="0" smtClean="0">
                <a:solidFill>
                  <a:srgbClr val="002060"/>
                </a:solidFill>
                <a:latin typeface="Arial" panose="020B0604020202020204" pitchFamily="34" charset="0"/>
                <a:ea typeface="Arial" panose="020B0604020202020204" pitchFamily="34" charset="0"/>
              </a:rPr>
              <a:t> </a:t>
            </a:r>
            <a:r>
              <a:rPr lang="es-BO" sz="2000" spc="-125" dirty="0" smtClean="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po</a:t>
            </a:r>
            <a:r>
              <a:rPr lang="es-BO" sz="2000" dirty="0">
                <a:solidFill>
                  <a:srgbClr val="002060"/>
                </a:solidFill>
                <a:latin typeface="Arial" panose="020B0604020202020204" pitchFamily="34" charset="0"/>
                <a:ea typeface="Arial" panose="020B0604020202020204" pitchFamily="34" charset="0"/>
              </a:rPr>
              <a:t>r</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el</a:t>
            </a:r>
            <a:r>
              <a:rPr lang="es-BO" sz="2000" spc="1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sex</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 </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st</a:t>
            </a:r>
            <a:r>
              <a:rPr lang="es-BO" sz="2000" spc="-5" dirty="0">
                <a:solidFill>
                  <a:srgbClr val="002060"/>
                </a:solidFill>
                <a:latin typeface="Arial" panose="020B0604020202020204" pitchFamily="34" charset="0"/>
                <a:ea typeface="Arial" panose="020B0604020202020204" pitchFamily="34" charset="0"/>
              </a:rPr>
              <a:t>ia</a:t>
            </a:r>
            <a:r>
              <a:rPr lang="es-BO" sz="2000" dirty="0">
                <a:solidFill>
                  <a:srgbClr val="002060"/>
                </a:solidFill>
                <a:latin typeface="Arial" panose="020B0604020202020204" pitchFamily="34" charset="0"/>
                <a:ea typeface="Arial" panose="020B0604020202020204" pitchFamily="34" charset="0"/>
              </a:rPr>
              <a:t>s c</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al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1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t>
            </a:r>
            <a:r>
              <a:rPr lang="es-BO" sz="2000" spc="-5" dirty="0">
                <a:solidFill>
                  <a:srgbClr val="002060"/>
                </a:solidFill>
                <a:latin typeface="Arial" panose="020B0604020202020204" pitchFamily="34" charset="0"/>
                <a:ea typeface="Arial" panose="020B0604020202020204" pitchFamily="34" charset="0"/>
              </a:rPr>
              <a:t>náu</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ea</a:t>
            </a:r>
            <a:r>
              <a:rPr lang="es-BO" sz="2000" dirty="0">
                <a:solidFill>
                  <a:srgbClr val="002060"/>
                </a:solidFill>
                <a:latin typeface="Arial" panose="020B0604020202020204" pitchFamily="34" charset="0"/>
                <a:ea typeface="Arial" panose="020B0604020202020204" pitchFamily="34" charset="0"/>
              </a:rPr>
              <a:t>s, j</a:t>
            </a:r>
            <a:r>
              <a:rPr lang="es-BO" sz="2000" spc="-5" dirty="0">
                <a:solidFill>
                  <a:srgbClr val="002060"/>
                </a:solidFill>
                <a:latin typeface="Arial" panose="020B0604020202020204" pitchFamily="34" charset="0"/>
                <a:ea typeface="Arial" panose="020B0604020202020204" pitchFamily="34" charset="0"/>
              </a:rPr>
              <a:t>aqueca</a:t>
            </a:r>
            <a:r>
              <a:rPr lang="es-BO" sz="2000" dirty="0">
                <a:solidFill>
                  <a:srgbClr val="002060"/>
                </a:solidFill>
                <a:latin typeface="Arial" panose="020B0604020202020204" pitchFamily="34" charset="0"/>
                <a:ea typeface="Arial" panose="020B0604020202020204" pitchFamily="34" charset="0"/>
              </a:rPr>
              <a:t>s</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d</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ores</a:t>
            </a:r>
            <a:r>
              <a:rPr lang="es-BO" sz="2000" dirty="0">
                <a:solidFill>
                  <a:srgbClr val="002060"/>
                </a:solidFill>
                <a:latin typeface="Arial" panose="020B0604020202020204" pitchFamily="34" charset="0"/>
                <a:ea typeface="Arial" panose="020B0604020202020204" pitchFamily="34" charset="0"/>
              </a:rPr>
              <a:t>)</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Times New Roman" panose="02020603050405020304" pitchFamily="18" charset="0"/>
                <a:ea typeface="Times New Roman" panose="02020603050405020304" pitchFamily="18" charset="0"/>
              </a:rPr>
              <a:t>y</a:t>
            </a:r>
            <a:r>
              <a:rPr lang="es-BO" sz="2000" spc="10" dirty="0">
                <a:solidFill>
                  <a:srgbClr val="002060"/>
                </a:solidFill>
                <a:latin typeface="Times New Roman" panose="02020603050405020304" pitchFamily="18" charset="0"/>
                <a:ea typeface="Times New Roman" panose="02020603050405020304" pitchFamily="18"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nti</a:t>
            </a:r>
            <a:r>
              <a:rPr lang="es-BO" sz="2000" spc="-5" dirty="0">
                <a:solidFill>
                  <a:srgbClr val="002060"/>
                </a:solidFill>
                <a:latin typeface="Arial" panose="020B0604020202020204" pitchFamily="34" charset="0"/>
                <a:ea typeface="Arial" panose="020B0604020202020204" pitchFamily="34" charset="0"/>
              </a:rPr>
              <a:t>tu</a:t>
            </a:r>
            <a:r>
              <a:rPr lang="es-BO" sz="2000" dirty="0">
                <a:solidFill>
                  <a:srgbClr val="002060"/>
                </a:solidFill>
                <a:latin typeface="Arial" panose="020B0604020202020204" pitchFamily="34" charset="0"/>
                <a:ea typeface="Arial" panose="020B0604020202020204" pitchFamily="34" charset="0"/>
              </a:rPr>
              <a:t>d</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a</a:t>
            </a:r>
            <a:r>
              <a:rPr lang="es-BO" sz="2000" spc="-5" dirty="0">
                <a:solidFill>
                  <a:srgbClr val="002060"/>
                </a:solidFill>
                <a:latin typeface="Arial" panose="020B0604020202020204" pitchFamily="34" charset="0"/>
                <a:ea typeface="Arial" panose="020B0604020202020204" pitchFamily="34" charset="0"/>
              </a:rPr>
              <a:t>g</a:t>
            </a:r>
            <a:r>
              <a:rPr lang="es-BO" sz="2000" dirty="0">
                <a:solidFill>
                  <a:srgbClr val="002060"/>
                </a:solidFill>
                <a:latin typeface="Arial" panose="020B0604020202020204" pitchFamily="34" charset="0"/>
                <a:ea typeface="Arial" panose="020B0604020202020204" pitchFamily="34" charset="0"/>
              </a:rPr>
              <a:t>it</a:t>
            </a:r>
            <a:r>
              <a:rPr lang="es-BO" sz="2000" spc="-5" dirty="0">
                <a:solidFill>
                  <a:srgbClr val="002060"/>
                </a:solidFill>
                <a:latin typeface="Arial" panose="020B0604020202020204" pitchFamily="34" charset="0"/>
                <a:ea typeface="Arial" panose="020B0604020202020204" pitchFamily="34" charset="0"/>
              </a:rPr>
              <a:t>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50"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m</a:t>
            </a:r>
            <a:r>
              <a:rPr lang="es-BO" sz="2000" spc="-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r</a:t>
            </a:r>
            <a:r>
              <a:rPr lang="es-BO" sz="2000" dirty="0" smtClean="0">
                <a:solidFill>
                  <a:srgbClr val="002060"/>
                </a:solidFill>
                <a:latin typeface="Arial" panose="020B0604020202020204" pitchFamily="34" charset="0"/>
                <a:ea typeface="Arial" panose="020B0604020202020204" pitchFamily="34" charset="0"/>
              </a:rPr>
              <a:t>i</a:t>
            </a:r>
            <a:r>
              <a:rPr lang="es-BO" sz="2000" spc="-5" dirty="0" smtClean="0">
                <a:solidFill>
                  <a:srgbClr val="002060"/>
                </a:solidFill>
                <a:latin typeface="Arial" panose="020B0604020202020204" pitchFamily="34" charset="0"/>
                <a:ea typeface="Arial" panose="020B0604020202020204" pitchFamily="34" charset="0"/>
              </a:rPr>
              <a:t>z</a:t>
            </a:r>
          </a:p>
          <a:p>
            <a:pPr algn="just">
              <a:buFont typeface="Arial" panose="020B0604020202020204" pitchFamily="34" charset="0"/>
              <a:buChar char="•"/>
            </a:pPr>
            <a:r>
              <a:rPr lang="es-BO" sz="2000" dirty="0" smtClean="0">
                <a:solidFill>
                  <a:srgbClr val="002060"/>
                </a:solidFill>
                <a:latin typeface="Arial" panose="020B0604020202020204" pitchFamily="34" charset="0"/>
                <a:ea typeface="Arial" panose="020B0604020202020204" pitchFamily="34" charset="0"/>
              </a:rPr>
              <a:t>Si </a:t>
            </a:r>
            <a:r>
              <a:rPr lang="es-BO" sz="2000" dirty="0">
                <a:solidFill>
                  <a:srgbClr val="002060"/>
                </a:solidFill>
                <a:latin typeface="Arial" panose="020B0604020202020204" pitchFamily="34" charset="0"/>
                <a:ea typeface="Arial" panose="020B0604020202020204" pitchFamily="34" charset="0"/>
              </a:rPr>
              <a:t>bi</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3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ert</a:t>
            </a:r>
            <a:r>
              <a:rPr lang="es-BO" sz="2000" dirty="0">
                <a:solidFill>
                  <a:srgbClr val="002060"/>
                </a:solidFill>
                <a:latin typeface="Arial" panose="020B0604020202020204" pitchFamily="34" charset="0"/>
                <a:ea typeface="Arial" panose="020B0604020202020204" pitchFamily="34" charset="0"/>
              </a:rPr>
              <a:t>o 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9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nt</a:t>
            </a:r>
            <a:r>
              <a:rPr lang="es-BO" sz="2000" dirty="0">
                <a:solidFill>
                  <a:srgbClr val="002060"/>
                </a:solidFill>
                <a:latin typeface="Arial" panose="020B0604020202020204" pitchFamily="34" charset="0"/>
                <a:ea typeface="Arial" panose="020B0604020202020204" pitchFamily="34" charset="0"/>
              </a:rPr>
              <a:t>re</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 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tel</a:t>
            </a:r>
            <a:r>
              <a:rPr lang="es-BO" sz="2000" spc="-5" dirty="0">
                <a:solidFill>
                  <a:srgbClr val="002060"/>
                </a:solidFill>
                <a:latin typeface="Arial" panose="020B0604020202020204" pitchFamily="34" charset="0"/>
                <a:ea typeface="Arial" panose="020B0604020202020204" pitchFamily="34" charset="0"/>
              </a:rPr>
              <a:t>ect</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nco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ra</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mo</a:t>
            </a:r>
            <a:r>
              <a:rPr lang="es-BO" sz="2000" dirty="0">
                <a:solidFill>
                  <a:srgbClr val="002060"/>
                </a:solidFill>
                <a:latin typeface="Arial" panose="020B0604020202020204" pitchFamily="34" charset="0"/>
                <a:ea typeface="Arial" panose="020B0604020202020204" pitchFamily="34" charset="0"/>
              </a:rPr>
              <a:t>s</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in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ato</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ogí</a:t>
            </a:r>
            <a:r>
              <a:rPr lang="es-BO" sz="2000" dirty="0">
                <a:solidFill>
                  <a:srgbClr val="002060"/>
                </a:solidFill>
                <a:latin typeface="Arial" panose="020B0604020202020204" pitchFamily="34" charset="0"/>
                <a:ea typeface="Arial" panose="020B0604020202020204" pitchFamily="34" charset="0"/>
              </a:rPr>
              <a:t>a</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rr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a </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am</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é</a:t>
            </a:r>
            <a:r>
              <a:rPr lang="es-BO" sz="2000" dirty="0">
                <a:solidFill>
                  <a:srgbClr val="002060"/>
                </a:solidFill>
                <a:latin typeface="Arial" panose="020B0604020202020204" pitchFamily="34" charset="0"/>
                <a:ea typeface="Arial" panose="020B0604020202020204" pitchFamily="34" charset="0"/>
              </a:rPr>
              <a:t>n</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lo</a:t>
            </a:r>
            <a:r>
              <a:rPr lang="es-BO" sz="2000" spc="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x</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te</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un</a:t>
            </a:r>
            <a:r>
              <a:rPr lang="es-BO" sz="2000" spc="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apar</a:t>
            </a:r>
            <a:r>
              <a:rPr lang="es-BO" sz="2000" dirty="0">
                <a:solidFill>
                  <a:srgbClr val="002060"/>
                </a:solidFill>
                <a:latin typeface="Arial" panose="020B0604020202020204" pitchFamily="34" charset="0"/>
                <a:ea typeface="Arial" panose="020B0604020202020204" pitchFamily="34" charset="0"/>
              </a:rPr>
              <a:t>ente</a:t>
            </a:r>
            <a:r>
              <a:rPr lang="es-BO" sz="2000" spc="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se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o</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acerc</a:t>
            </a:r>
            <a:r>
              <a:rPr lang="es-BO" sz="2000" dirty="0">
                <a:solidFill>
                  <a:srgbClr val="002060"/>
                </a:solidFill>
                <a:latin typeface="Arial" panose="020B0604020202020204" pitchFamily="34" charset="0"/>
                <a:ea typeface="Arial" panose="020B0604020202020204" pitchFamily="34" charset="0"/>
              </a:rPr>
              <a:t>a</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 d</a:t>
            </a:r>
            <a:r>
              <a:rPr lang="es-BO" sz="2000" spc="-5" dirty="0">
                <a:solidFill>
                  <a:srgbClr val="002060"/>
                </a:solidFill>
                <a:latin typeface="Arial" panose="020B0604020202020204" pitchFamily="34" charset="0"/>
                <a:ea typeface="Arial" panose="020B0604020202020204" pitchFamily="34" charset="0"/>
              </a:rPr>
              <a:t>epres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 </a:t>
            </a:r>
            <a:r>
              <a:rPr lang="es-BO" sz="2000" spc="1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pu</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 </a:t>
            </a:r>
            <a:r>
              <a:rPr lang="es-BO" sz="2000" spc="1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t>
            </a:r>
            <a:r>
              <a:rPr lang="es-BO" sz="2000" spc="-5" dirty="0">
                <a:solidFill>
                  <a:srgbClr val="002060"/>
                </a:solidFill>
                <a:latin typeface="Arial" panose="020B0604020202020204" pitchFamily="34" charset="0"/>
                <a:ea typeface="Arial" panose="020B0604020202020204" pitchFamily="34" charset="0"/>
              </a:rPr>
              <a:t>to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r</a:t>
            </a:r>
            <a:r>
              <a:rPr lang="es-BO" sz="2000" spc="16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tras </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as</a:t>
            </a:r>
            <a:r>
              <a:rPr lang="es-BO" sz="2000" dirty="0">
                <a:solidFill>
                  <a:srgbClr val="002060"/>
                </a:solidFill>
                <a:latin typeface="Arial" panose="020B0604020202020204" pitchFamily="34" charset="0"/>
                <a:ea typeface="Arial" panose="020B0604020202020204" pitchFamily="34" charset="0"/>
              </a:rPr>
              <a:t>"</a:t>
            </a:r>
            <a:r>
              <a:rPr lang="es-BO" sz="2000" spc="2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cua</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 </a:t>
            </a:r>
            <a:r>
              <a:rPr lang="es-BO" sz="2000" spc="2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nta </a:t>
            </a:r>
            <a:r>
              <a:rPr lang="es-BO" sz="2000" spc="-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 </a:t>
            </a:r>
            <a:r>
              <a:rPr lang="es-BO" sz="2000" spc="-5" dirty="0">
                <a:solidFill>
                  <a:srgbClr val="002060"/>
                </a:solidFill>
                <a:latin typeface="Arial" panose="020B0604020202020204" pitchFamily="34" charset="0"/>
                <a:ea typeface="Arial" panose="020B0604020202020204" pitchFamily="34" charset="0"/>
              </a:rPr>
              <a:t>un</a:t>
            </a:r>
            <a:r>
              <a:rPr lang="es-BO" sz="2000" dirty="0">
                <a:solidFill>
                  <a:srgbClr val="002060"/>
                </a:solidFill>
                <a:latin typeface="Arial" panose="020B0604020202020204" pitchFamily="34" charset="0"/>
                <a:ea typeface="Arial" panose="020B0604020202020204" pitchFamily="34" charset="0"/>
              </a:rPr>
              <a:t>a</a:t>
            </a:r>
            <a:r>
              <a:rPr lang="es-BO" sz="2000" spc="7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on</a:t>
            </a:r>
            <a:r>
              <a:rPr lang="es-BO" sz="2000" dirty="0">
                <a:solidFill>
                  <a:srgbClr val="002060"/>
                </a:solidFill>
                <a:latin typeface="Arial" panose="020B0604020202020204" pitchFamily="34" charset="0"/>
                <a:ea typeface="Arial" panose="020B0604020202020204" pitchFamily="34" charset="0"/>
              </a:rPr>
              <a:t>a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ectual</a:t>
            </a:r>
            <a:r>
              <a:rPr lang="es-BO" sz="20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espec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me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 </a:t>
            </a:r>
            <a:r>
              <a:rPr lang="es-BO" sz="2000" spc="-5" dirty="0">
                <a:solidFill>
                  <a:srgbClr val="002060"/>
                </a:solidFill>
                <a:latin typeface="Arial" panose="020B0604020202020204" pitchFamily="34" charset="0"/>
                <a:ea typeface="Arial" panose="020B0604020202020204" pitchFamily="34" charset="0"/>
              </a:rPr>
              <a:t>cua</a:t>
            </a:r>
            <a:r>
              <a:rPr lang="es-BO" sz="2000" dirty="0">
                <a:solidFill>
                  <a:srgbClr val="002060"/>
                </a:solidFill>
                <a:latin typeface="Arial" panose="020B0604020202020204" pitchFamily="34" charset="0"/>
                <a:ea typeface="Arial" panose="020B0604020202020204" pitchFamily="34" charset="0"/>
              </a:rPr>
              <a:t>nto</a:t>
            </a:r>
            <a:r>
              <a:rPr lang="es-BO" sz="2000" spc="10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á</a:t>
            </a:r>
            <a:r>
              <a:rPr lang="es-BO" sz="2000" dirty="0">
                <a:solidFill>
                  <a:srgbClr val="002060"/>
                </a:solidFill>
                <a:latin typeface="Arial" panose="020B0604020202020204" pitchFamily="34" charset="0"/>
                <a:ea typeface="Arial" panose="020B0604020202020204" pitchFamily="34" charset="0"/>
              </a:rPr>
              <a:t>s</a:t>
            </a:r>
            <a:r>
              <a:rPr lang="es-BO" sz="2000" spc="1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b</a:t>
            </a:r>
            <a:r>
              <a:rPr lang="es-BO" sz="2000" spc="-30"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j</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1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1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ni</a:t>
            </a:r>
            <a:r>
              <a:rPr lang="es-BO" sz="2000" spc="-5" dirty="0">
                <a:solidFill>
                  <a:srgbClr val="002060"/>
                </a:solidFill>
                <a:latin typeface="Arial" panose="020B0604020202020204" pitchFamily="34" charset="0"/>
                <a:ea typeface="Arial" panose="020B0604020202020204" pitchFamily="34" charset="0"/>
              </a:rPr>
              <a:t>ve</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2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5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func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mi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to</a:t>
            </a:r>
            <a:r>
              <a:rPr lang="es-BO" sz="2000" spc="80"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c</a:t>
            </a:r>
            <a:r>
              <a:rPr lang="es-BO" sz="2000" spc="-5" dirty="0" smtClean="0">
                <a:solidFill>
                  <a:srgbClr val="002060"/>
                </a:solidFill>
                <a:latin typeface="Arial" panose="020B0604020202020204" pitchFamily="34" charset="0"/>
                <a:ea typeface="Arial" panose="020B0604020202020204" pitchFamily="34" charset="0"/>
              </a:rPr>
              <a:t>ogn</a:t>
            </a:r>
            <a:r>
              <a:rPr lang="es-BO" sz="2000" dirty="0" smtClean="0">
                <a:solidFill>
                  <a:srgbClr val="002060"/>
                </a:solidFill>
                <a:latin typeface="Arial" panose="020B0604020202020204" pitchFamily="34" charset="0"/>
                <a:ea typeface="Arial" panose="020B0604020202020204" pitchFamily="34" charset="0"/>
              </a:rPr>
              <a:t>it</a:t>
            </a:r>
            <a:r>
              <a:rPr lang="es-BO" sz="2000" spc="-5" dirty="0" smtClean="0">
                <a:solidFill>
                  <a:srgbClr val="002060"/>
                </a:solidFill>
                <a:latin typeface="Arial" panose="020B0604020202020204" pitchFamily="34" charset="0"/>
                <a:ea typeface="Arial" panose="020B0604020202020204" pitchFamily="34" charset="0"/>
              </a:rPr>
              <a:t>iv</a:t>
            </a:r>
            <a:r>
              <a:rPr lang="es-BO" sz="2000" dirty="0" smtClean="0">
                <a:solidFill>
                  <a:srgbClr val="002060"/>
                </a:solidFill>
                <a:latin typeface="Arial" panose="020B0604020202020204" pitchFamily="34" charset="0"/>
                <a:ea typeface="Arial" panose="020B0604020202020204" pitchFamily="34" charset="0"/>
              </a:rPr>
              <a:t>o</a:t>
            </a:r>
          </a:p>
          <a:p>
            <a:pPr algn="just">
              <a:buFont typeface="Arial" panose="020B0604020202020204" pitchFamily="34" charset="0"/>
              <a:buChar char="•"/>
            </a:pPr>
            <a:r>
              <a:rPr lang="es-BO" sz="2000" dirty="0" smtClean="0">
                <a:solidFill>
                  <a:srgbClr val="002060"/>
                </a:solidFill>
                <a:latin typeface="Arial" panose="020B0604020202020204" pitchFamily="34" charset="0"/>
                <a:ea typeface="Arial" panose="020B0604020202020204" pitchFamily="34" charset="0"/>
              </a:rPr>
              <a:t>En l</a:t>
            </a:r>
            <a:r>
              <a:rPr lang="es-BO" sz="2000" spc="-5"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25" dirty="0" smtClean="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a:t>
            </a:r>
            <a:r>
              <a:rPr lang="es-BO" sz="2000" dirty="0">
                <a:solidFill>
                  <a:srgbClr val="002060"/>
                </a:solidFill>
                <a:latin typeface="Arial" panose="020B0604020202020204" pitchFamily="34" charset="0"/>
                <a:ea typeface="Arial" panose="020B0604020202020204" pitchFamily="34" charset="0"/>
              </a:rPr>
              <a:t>rs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 </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di</a:t>
            </a:r>
            <a:r>
              <a:rPr lang="es-BO" sz="2000" spc="-5" dirty="0">
                <a:solidFill>
                  <a:srgbClr val="002060"/>
                </a:solidFill>
                <a:latin typeface="Arial" panose="020B0604020202020204" pitchFamily="34" charset="0"/>
                <a:ea typeface="Arial" panose="020B0604020202020204" pitchFamily="34" charset="0"/>
              </a:rPr>
              <a:t>scap</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intel</a:t>
            </a:r>
            <a:r>
              <a:rPr lang="es-BO" sz="2000" spc="-5" dirty="0">
                <a:solidFill>
                  <a:srgbClr val="002060"/>
                </a:solidFill>
                <a:latin typeface="Arial" panose="020B0604020202020204" pitchFamily="34" charset="0"/>
                <a:ea typeface="Arial" panose="020B0604020202020204" pitchFamily="34" charset="0"/>
              </a:rPr>
              <a:t>ectua</a:t>
            </a:r>
            <a:r>
              <a:rPr lang="es-BO" sz="2000" dirty="0">
                <a:solidFill>
                  <a:srgbClr val="002060"/>
                </a:solidFill>
                <a:latin typeface="Arial" panose="020B0604020202020204" pitchFamily="34" charset="0"/>
                <a:ea typeface="Arial" panose="020B0604020202020204" pitchFamily="34" charset="0"/>
              </a:rPr>
              <a:t>l,  </a:t>
            </a:r>
            <a:r>
              <a:rPr lang="es-BO" sz="2000" spc="-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30" dirty="0" smtClean="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oc</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en</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uga</a:t>
            </a:r>
            <a:r>
              <a:rPr lang="es-BO" sz="2000" dirty="0">
                <a:solidFill>
                  <a:srgbClr val="002060"/>
                </a:solidFill>
                <a:latin typeface="Arial" panose="020B0604020202020204" pitchFamily="34" charset="0"/>
                <a:ea typeface="Arial" panose="020B0604020202020204" pitchFamily="34" charset="0"/>
              </a:rPr>
              <a:t>r</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 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strar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ri</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te</a:t>
            </a:r>
            <a:r>
              <a:rPr lang="es-BO" sz="2000" spc="-5" dirty="0">
                <a:solidFill>
                  <a:srgbClr val="002060"/>
                </a:solidFill>
                <a:latin typeface="Arial" panose="020B0604020202020204" pitchFamily="34" charset="0"/>
                <a:ea typeface="Arial" panose="020B0604020202020204" pitchFamily="34" charset="0"/>
              </a:rPr>
              <a:t>z</a:t>
            </a:r>
            <a:r>
              <a:rPr lang="es-BO" sz="2000" dirty="0">
                <a:solidFill>
                  <a:srgbClr val="002060"/>
                </a:solidFill>
                <a:latin typeface="Arial" panose="020B0604020202020204" pitchFamily="34" charset="0"/>
                <a:ea typeface="Arial" panose="020B0604020202020204" pitchFamily="34" charset="0"/>
              </a:rPr>
              <a:t>a</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é</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onv</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ert</a:t>
            </a:r>
            <a:r>
              <a:rPr lang="es-BO" sz="2000" dirty="0">
                <a:solidFill>
                  <a:srgbClr val="002060"/>
                </a:solidFill>
                <a:latin typeface="Arial" panose="020B0604020202020204" pitchFamily="34" charset="0"/>
                <a:ea typeface="Arial" panose="020B0604020202020204" pitchFamily="34" charset="0"/>
              </a:rPr>
              <a:t>e</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et</a:t>
            </a:r>
            <a:r>
              <a:rPr lang="es-BO" sz="2000" dirty="0">
                <a:solidFill>
                  <a:srgbClr val="002060"/>
                </a:solidFill>
                <a:latin typeface="Arial" panose="020B0604020202020204" pitchFamily="34" charset="0"/>
                <a:ea typeface="Arial" panose="020B0604020202020204" pitchFamily="34" charset="0"/>
              </a:rPr>
              <a:t>as.</a:t>
            </a:r>
            <a:r>
              <a:rPr lang="es-BO" sz="2000" spc="1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este</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ido</a:t>
            </a:r>
            <a:r>
              <a:rPr lang="es-BO" sz="2000" dirty="0">
                <a:solidFill>
                  <a:srgbClr val="002060"/>
                </a:solidFill>
                <a:latin typeface="Arial" panose="020B0604020202020204" pitchFamily="34" charset="0"/>
                <a:ea typeface="Arial" panose="020B0604020202020204" pitchFamily="34" charset="0"/>
              </a:rPr>
              <a:t>, en</a:t>
            </a:r>
            <a:r>
              <a:rPr lang="es-BO" sz="2000" spc="-5" dirty="0">
                <a:solidFill>
                  <a:srgbClr val="002060"/>
                </a:solidFill>
                <a:latin typeface="Arial" panose="020B0604020202020204" pitchFamily="34" charset="0"/>
                <a:ea typeface="Arial" panose="020B0604020202020204" pitchFamily="34" charset="0"/>
              </a:rPr>
              <a:t>cont</a:t>
            </a:r>
            <a:r>
              <a:rPr lang="es-BO" sz="2000" dirty="0">
                <a:solidFill>
                  <a:srgbClr val="002060"/>
                </a:solidFill>
                <a:latin typeface="Arial" panose="020B0604020202020204" pitchFamily="34" charset="0"/>
                <a:ea typeface="Arial" panose="020B0604020202020204" pitchFamily="34" charset="0"/>
              </a:rPr>
              <a:t>ra</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em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1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mo  </a:t>
            </a:r>
            <a:r>
              <a:rPr lang="es-BO" sz="2000" spc="-5" dirty="0">
                <a:solidFill>
                  <a:srgbClr val="002060"/>
                </a:solidFill>
                <a:latin typeface="Arial" panose="020B0604020202020204" pitchFamily="34" charset="0"/>
                <a:ea typeface="Arial" panose="020B0604020202020204" pitchFamily="34" charset="0"/>
              </a:rPr>
              <a:t>equ</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a:t>
            </a:r>
            <a:r>
              <a:rPr lang="es-BO" sz="2000" spc="12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ductua</a:t>
            </a:r>
            <a:r>
              <a:rPr lang="es-BO" sz="2000" dirty="0">
                <a:solidFill>
                  <a:srgbClr val="002060"/>
                </a:solidFill>
                <a:latin typeface="Arial" panose="020B0604020202020204" pitchFamily="34" charset="0"/>
                <a:ea typeface="Arial" panose="020B0604020202020204" pitchFamily="34" charset="0"/>
              </a:rPr>
              <a:t>l</a:t>
            </a:r>
            <a:r>
              <a:rPr lang="es-BO" sz="2000" spc="1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a:t>
            </a:r>
            <a:r>
              <a:rPr lang="es-BO" sz="2000" spc="1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17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ín</a:t>
            </a:r>
            <a:r>
              <a:rPr lang="es-BO" sz="2000" dirty="0">
                <a:solidFill>
                  <a:srgbClr val="002060"/>
                </a:solidFill>
                <a:latin typeface="Arial" panose="020B0604020202020204" pitchFamily="34" charset="0"/>
                <a:ea typeface="Arial" panose="020B0604020202020204" pitchFamily="34" charset="0"/>
              </a:rPr>
              <a:t>tom</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5" dirty="0">
                <a:solidFill>
                  <a:srgbClr val="002060"/>
                </a:solidFill>
                <a:latin typeface="Arial" panose="020B0604020202020204" pitchFamily="34" charset="0"/>
                <a:ea typeface="Arial" panose="020B0604020202020204" pitchFamily="34" charset="0"/>
              </a:rPr>
              <a:t>cent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1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4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depr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n</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ment</a:t>
            </a:r>
            <a:r>
              <a:rPr lang="es-BO" sz="2000" dirty="0">
                <a:solidFill>
                  <a:srgbClr val="002060"/>
                </a:solidFill>
                <a:latin typeface="Arial" panose="020B0604020202020204" pitchFamily="34" charset="0"/>
                <a:ea typeface="Arial" panose="020B0604020202020204" pitchFamily="34" charset="0"/>
              </a:rPr>
              <a:t>o</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a:t>
            </a:r>
            <a:r>
              <a:rPr lang="es-BO" sz="2000" spc="-5" dirty="0">
                <a:solidFill>
                  <a:srgbClr val="002060"/>
                </a:solidFill>
                <a:latin typeface="Arial" panose="020B0604020202020204" pitchFamily="34" charset="0"/>
                <a:ea typeface="Arial" panose="020B0604020202020204" pitchFamily="34" charset="0"/>
              </a:rPr>
              <a:t>apar</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a:t>
            </a:r>
            <a:r>
              <a:rPr lang="es-BO" sz="2000" spc="-5" dirty="0">
                <a:solidFill>
                  <a:srgbClr val="002060"/>
                </a:solidFill>
                <a:latin typeface="Arial" panose="020B0604020202020204" pitchFamily="34" charset="0"/>
                <a:ea typeface="Arial" panose="020B0604020202020204" pitchFamily="34" charset="0"/>
              </a:rPr>
              <a:t>tra</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to</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no</a:t>
            </a:r>
            <a:r>
              <a:rPr lang="es-BO" sz="2000" dirty="0">
                <a:solidFill>
                  <a:srgbClr val="002060"/>
                </a:solidFill>
                <a:latin typeface="Arial" panose="020B0604020202020204" pitchFamily="34" charset="0"/>
                <a:ea typeface="Arial" panose="020B0604020202020204" pitchFamily="34" charset="0"/>
              </a:rPr>
              <a:t>s </a:t>
            </a:r>
            <a:r>
              <a:rPr lang="es-BO" sz="2000" spc="1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conduct</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 </a:t>
            </a:r>
            <a:endParaRPr lang="es-BO" sz="2000" dirty="0">
              <a:solidFill>
                <a:srgbClr val="002060"/>
              </a:solidFill>
            </a:endParaRPr>
          </a:p>
        </p:txBody>
      </p:sp>
    </p:spTree>
    <p:extLst>
      <p:ext uri="{BB962C8B-B14F-4D97-AF65-F5344CB8AC3E}">
        <p14:creationId xmlns:p14="http://schemas.microsoft.com/office/powerpoint/2010/main" val="29407610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07390" y="365759"/>
            <a:ext cx="11883010" cy="6355551"/>
          </a:xfrm>
        </p:spPr>
        <p:txBody>
          <a:bodyPr>
            <a:normAutofit/>
          </a:bodyPr>
          <a:lstStyle/>
          <a:p>
            <a:pPr marL="224155" marR="609600" indent="0" algn="just">
              <a:lnSpc>
                <a:spcPct val="106000"/>
              </a:lnSpc>
              <a:buNone/>
            </a:pPr>
            <a:endParaRPr lang="es-BO" spc="30" dirty="0" smtClean="0">
              <a:solidFill>
                <a:srgbClr val="E92823"/>
              </a:solidFill>
              <a:latin typeface="Arial" panose="020B0604020202020204" pitchFamily="34" charset="0"/>
              <a:ea typeface="Arial" panose="020B0604020202020204" pitchFamily="34" charset="0"/>
            </a:endParaRPr>
          </a:p>
          <a:p>
            <a:pPr marL="224155" marR="609600" indent="0" algn="ctr">
              <a:lnSpc>
                <a:spcPct val="106000"/>
              </a:lnSpc>
              <a:buNone/>
            </a:pPr>
            <a:r>
              <a:rPr lang="es-BO" sz="3200" b="1" spc="25" dirty="0" smtClean="0">
                <a:solidFill>
                  <a:schemeClr val="tx1"/>
                </a:solidFill>
                <a:latin typeface="Arial" panose="020B0604020202020204" pitchFamily="34" charset="0"/>
                <a:ea typeface="Arial" panose="020B0604020202020204" pitchFamily="34" charset="0"/>
              </a:rPr>
              <a:t>As</a:t>
            </a:r>
            <a:r>
              <a:rPr lang="es-BO" sz="3200" b="1" spc="30" dirty="0" smtClean="0">
                <a:solidFill>
                  <a:schemeClr val="tx1"/>
                </a:solidFill>
                <a:latin typeface="Arial" panose="020B0604020202020204" pitchFamily="34" charset="0"/>
                <a:ea typeface="Arial" panose="020B0604020202020204" pitchFamily="34" charset="0"/>
              </a:rPr>
              <a:t>pe</a:t>
            </a:r>
            <a:r>
              <a:rPr lang="es-BO" sz="3200" b="1" spc="25" dirty="0" smtClean="0">
                <a:solidFill>
                  <a:schemeClr val="tx1"/>
                </a:solidFill>
                <a:latin typeface="Arial" panose="020B0604020202020204" pitchFamily="34" charset="0"/>
                <a:ea typeface="Arial" panose="020B0604020202020204" pitchFamily="34" charset="0"/>
              </a:rPr>
              <a:t>c</a:t>
            </a:r>
            <a:r>
              <a:rPr lang="es-BO" sz="3200" b="1" spc="20" dirty="0" smtClean="0">
                <a:solidFill>
                  <a:schemeClr val="tx1"/>
                </a:solidFill>
                <a:latin typeface="Arial" panose="020B0604020202020204" pitchFamily="34" charset="0"/>
                <a:ea typeface="Arial" panose="020B0604020202020204" pitchFamily="34" charset="0"/>
              </a:rPr>
              <a:t>t</a:t>
            </a:r>
            <a:r>
              <a:rPr lang="es-BO" sz="3200" b="1" spc="30" dirty="0" smtClean="0">
                <a:solidFill>
                  <a:schemeClr val="tx1"/>
                </a:solidFill>
                <a:latin typeface="Arial" panose="020B0604020202020204" pitchFamily="34" charset="0"/>
                <a:ea typeface="Arial" panose="020B0604020202020204" pitchFamily="34" charset="0"/>
              </a:rPr>
              <a:t>o</a:t>
            </a:r>
            <a:r>
              <a:rPr lang="es-BO" sz="3200" b="1" dirty="0" smtClean="0">
                <a:solidFill>
                  <a:schemeClr val="tx1"/>
                </a:solidFill>
                <a:latin typeface="Arial" panose="020B0604020202020204" pitchFamily="34" charset="0"/>
                <a:ea typeface="Arial" panose="020B0604020202020204" pitchFamily="34" charset="0"/>
              </a:rPr>
              <a:t>s </a:t>
            </a:r>
            <a:r>
              <a:rPr lang="es-BO" sz="3200" b="1" spc="10" dirty="0">
                <a:solidFill>
                  <a:schemeClr val="tx1"/>
                </a:solidFill>
                <a:latin typeface="Arial" panose="020B0604020202020204" pitchFamily="34" charset="0"/>
                <a:ea typeface="Arial" panose="020B0604020202020204" pitchFamily="34" charset="0"/>
              </a:rPr>
              <a:t>i</a:t>
            </a:r>
            <a:r>
              <a:rPr lang="es-BO" sz="3200" b="1" spc="40" dirty="0">
                <a:solidFill>
                  <a:schemeClr val="tx1"/>
                </a:solidFill>
                <a:latin typeface="Arial" panose="020B0604020202020204" pitchFamily="34" charset="0"/>
                <a:ea typeface="Arial" panose="020B0604020202020204" pitchFamily="34" charset="0"/>
              </a:rPr>
              <a:t>m</a:t>
            </a:r>
            <a:r>
              <a:rPr lang="es-BO" sz="3200" b="1" spc="30" dirty="0">
                <a:solidFill>
                  <a:schemeClr val="tx1"/>
                </a:solidFill>
                <a:latin typeface="Arial" panose="020B0604020202020204" pitchFamily="34" charset="0"/>
                <a:ea typeface="Arial" panose="020B0604020202020204" pitchFamily="34" charset="0"/>
              </a:rPr>
              <a:t>p</a:t>
            </a:r>
            <a:r>
              <a:rPr lang="es-BO" sz="3200" b="1" spc="35" dirty="0">
                <a:solidFill>
                  <a:schemeClr val="tx1"/>
                </a:solidFill>
                <a:latin typeface="Arial" panose="020B0604020202020204" pitchFamily="34" charset="0"/>
                <a:ea typeface="Arial" panose="020B0604020202020204" pitchFamily="34" charset="0"/>
              </a:rPr>
              <a:t>o</a:t>
            </a:r>
            <a:r>
              <a:rPr lang="es-BO" sz="3200" b="1" spc="20" dirty="0">
                <a:solidFill>
                  <a:schemeClr val="tx1"/>
                </a:solidFill>
                <a:latin typeface="Arial" panose="020B0604020202020204" pitchFamily="34" charset="0"/>
                <a:ea typeface="Arial" panose="020B0604020202020204" pitchFamily="34" charset="0"/>
              </a:rPr>
              <a:t>rt</a:t>
            </a:r>
            <a:r>
              <a:rPr lang="es-BO" sz="3200" b="1" spc="30" dirty="0">
                <a:solidFill>
                  <a:schemeClr val="tx1"/>
                </a:solidFill>
                <a:latin typeface="Arial" panose="020B0604020202020204" pitchFamily="34" charset="0"/>
                <a:ea typeface="Arial" panose="020B0604020202020204" pitchFamily="34" charset="0"/>
              </a:rPr>
              <a:t>an</a:t>
            </a:r>
            <a:r>
              <a:rPr lang="es-BO" sz="3200" b="1" spc="20" dirty="0">
                <a:solidFill>
                  <a:schemeClr val="tx1"/>
                </a:solidFill>
                <a:latin typeface="Arial" panose="020B0604020202020204" pitchFamily="34" charset="0"/>
                <a:ea typeface="Arial" panose="020B0604020202020204" pitchFamily="34" charset="0"/>
              </a:rPr>
              <a:t>t</a:t>
            </a:r>
            <a:r>
              <a:rPr lang="es-BO" sz="3200" b="1" spc="30" dirty="0">
                <a:solidFill>
                  <a:schemeClr val="tx1"/>
                </a:solidFill>
                <a:latin typeface="Arial" panose="020B0604020202020204" pitchFamily="34" charset="0"/>
                <a:ea typeface="Arial" panose="020B0604020202020204" pitchFamily="34" charset="0"/>
              </a:rPr>
              <a:t>e</a:t>
            </a:r>
            <a:r>
              <a:rPr lang="es-BO" sz="3200" b="1" dirty="0">
                <a:solidFill>
                  <a:schemeClr val="tx1"/>
                </a:solidFill>
                <a:latin typeface="Arial" panose="020B0604020202020204" pitchFamily="34" charset="0"/>
                <a:ea typeface="Arial" panose="020B0604020202020204" pitchFamily="34" charset="0"/>
              </a:rPr>
              <a:t>s </a:t>
            </a:r>
            <a:r>
              <a:rPr lang="es-BO" sz="3200" b="1" spc="30" dirty="0">
                <a:solidFill>
                  <a:schemeClr val="tx1"/>
                </a:solidFill>
                <a:latin typeface="Arial" panose="020B0604020202020204" pitchFamily="34" charset="0"/>
                <a:ea typeface="Arial" panose="020B0604020202020204" pitchFamily="34" charset="0"/>
              </a:rPr>
              <a:t>d</a:t>
            </a:r>
            <a:r>
              <a:rPr lang="es-BO" sz="3200" b="1" dirty="0">
                <a:solidFill>
                  <a:schemeClr val="tx1"/>
                </a:solidFill>
                <a:latin typeface="Arial" panose="020B0604020202020204" pitchFamily="34" charset="0"/>
                <a:ea typeface="Arial" panose="020B0604020202020204" pitchFamily="34" charset="0"/>
              </a:rPr>
              <a:t>e</a:t>
            </a:r>
            <a:r>
              <a:rPr lang="es-BO" sz="3200" b="1" spc="115" dirty="0">
                <a:solidFill>
                  <a:schemeClr val="tx1"/>
                </a:solidFill>
                <a:latin typeface="Arial" panose="020B0604020202020204" pitchFamily="34" charset="0"/>
                <a:ea typeface="Arial" panose="020B0604020202020204" pitchFamily="34" charset="0"/>
              </a:rPr>
              <a:t> </a:t>
            </a:r>
            <a:r>
              <a:rPr lang="es-BO" sz="3200" b="1" spc="10" dirty="0">
                <a:solidFill>
                  <a:schemeClr val="tx1"/>
                </a:solidFill>
                <a:latin typeface="Arial" panose="020B0604020202020204" pitchFamily="34" charset="0"/>
                <a:ea typeface="Arial" panose="020B0604020202020204" pitchFamily="34" charset="0"/>
              </a:rPr>
              <a:t>l</a:t>
            </a:r>
            <a:r>
              <a:rPr lang="es-BO" sz="3200" b="1" dirty="0">
                <a:solidFill>
                  <a:schemeClr val="tx1"/>
                </a:solidFill>
                <a:latin typeface="Arial" panose="020B0604020202020204" pitchFamily="34" charset="0"/>
                <a:ea typeface="Arial" panose="020B0604020202020204" pitchFamily="34" charset="0"/>
              </a:rPr>
              <a:t>a</a:t>
            </a:r>
            <a:r>
              <a:rPr lang="es-BO" sz="3200" b="1" spc="45" dirty="0">
                <a:solidFill>
                  <a:schemeClr val="tx1"/>
                </a:solidFill>
                <a:latin typeface="Arial" panose="020B0604020202020204" pitchFamily="34" charset="0"/>
                <a:ea typeface="Arial" panose="020B0604020202020204" pitchFamily="34" charset="0"/>
              </a:rPr>
              <a:t> </a:t>
            </a:r>
            <a:r>
              <a:rPr lang="es-BO" sz="3200" b="1" spc="25" dirty="0">
                <a:solidFill>
                  <a:schemeClr val="tx1"/>
                </a:solidFill>
                <a:latin typeface="Arial" panose="020B0604020202020204" pitchFamily="34" charset="0"/>
                <a:ea typeface="Arial" panose="020B0604020202020204" pitchFamily="34" charset="0"/>
              </a:rPr>
              <a:t>d</a:t>
            </a:r>
            <a:r>
              <a:rPr lang="es-BO" sz="3200" b="1" spc="35" dirty="0">
                <a:solidFill>
                  <a:schemeClr val="tx1"/>
                </a:solidFill>
                <a:latin typeface="Arial" panose="020B0604020202020204" pitchFamily="34" charset="0"/>
                <a:ea typeface="Arial" panose="020B0604020202020204" pitchFamily="34" charset="0"/>
              </a:rPr>
              <a:t>e</a:t>
            </a:r>
            <a:r>
              <a:rPr lang="es-BO" sz="3200" b="1" spc="30" dirty="0">
                <a:solidFill>
                  <a:schemeClr val="tx1"/>
                </a:solidFill>
                <a:latin typeface="Arial" panose="020B0604020202020204" pitchFamily="34" charset="0"/>
                <a:ea typeface="Arial" panose="020B0604020202020204" pitchFamily="34" charset="0"/>
              </a:rPr>
              <a:t>p</a:t>
            </a:r>
            <a:r>
              <a:rPr lang="es-BO" sz="3200" b="1" spc="25" dirty="0">
                <a:solidFill>
                  <a:schemeClr val="tx1"/>
                </a:solidFill>
                <a:latin typeface="Arial" panose="020B0604020202020204" pitchFamily="34" charset="0"/>
                <a:ea typeface="Arial" panose="020B0604020202020204" pitchFamily="34" charset="0"/>
              </a:rPr>
              <a:t>r</a:t>
            </a:r>
            <a:r>
              <a:rPr lang="es-BO" sz="3200" b="1" spc="30" dirty="0">
                <a:solidFill>
                  <a:schemeClr val="tx1"/>
                </a:solidFill>
                <a:latin typeface="Arial" panose="020B0604020202020204" pitchFamily="34" charset="0"/>
                <a:ea typeface="Arial" panose="020B0604020202020204" pitchFamily="34" charset="0"/>
              </a:rPr>
              <a:t>e</a:t>
            </a:r>
            <a:r>
              <a:rPr lang="es-BO" sz="3200" b="1" spc="25" dirty="0">
                <a:solidFill>
                  <a:schemeClr val="tx1"/>
                </a:solidFill>
                <a:latin typeface="Arial" panose="020B0604020202020204" pitchFamily="34" charset="0"/>
                <a:ea typeface="Arial" panose="020B0604020202020204" pitchFamily="34" charset="0"/>
              </a:rPr>
              <a:t>s</a:t>
            </a:r>
            <a:r>
              <a:rPr lang="es-BO" sz="3200" b="1" spc="15" dirty="0">
                <a:solidFill>
                  <a:schemeClr val="tx1"/>
                </a:solidFill>
                <a:latin typeface="Arial" panose="020B0604020202020204" pitchFamily="34" charset="0"/>
                <a:ea typeface="Arial" panose="020B0604020202020204" pitchFamily="34" charset="0"/>
              </a:rPr>
              <a:t>i</a:t>
            </a:r>
            <a:r>
              <a:rPr lang="es-BO" sz="3200" b="1" spc="35" dirty="0">
                <a:solidFill>
                  <a:schemeClr val="tx1"/>
                </a:solidFill>
                <a:latin typeface="Arial" panose="020B0604020202020204" pitchFamily="34" charset="0"/>
                <a:ea typeface="Arial" panose="020B0604020202020204" pitchFamily="34" charset="0"/>
              </a:rPr>
              <a:t>ó</a:t>
            </a:r>
            <a:r>
              <a:rPr lang="es-BO" sz="3200" b="1" dirty="0">
                <a:solidFill>
                  <a:schemeClr val="tx1"/>
                </a:solidFill>
                <a:latin typeface="Arial" panose="020B0604020202020204" pitchFamily="34" charset="0"/>
                <a:ea typeface="Arial" panose="020B0604020202020204" pitchFamily="34" charset="0"/>
              </a:rPr>
              <a:t>n</a:t>
            </a:r>
            <a:r>
              <a:rPr lang="es-BO" sz="3200" b="1" spc="25" dirty="0">
                <a:solidFill>
                  <a:schemeClr val="tx1"/>
                </a:solidFill>
                <a:latin typeface="Arial" panose="020B0604020202020204" pitchFamily="34" charset="0"/>
                <a:ea typeface="Arial" panose="020B0604020202020204" pitchFamily="34" charset="0"/>
              </a:rPr>
              <a:t> e</a:t>
            </a:r>
            <a:r>
              <a:rPr lang="es-BO" sz="3200" b="1" dirty="0">
                <a:solidFill>
                  <a:schemeClr val="tx1"/>
                </a:solidFill>
                <a:latin typeface="Arial" panose="020B0604020202020204" pitchFamily="34" charset="0"/>
                <a:ea typeface="Arial" panose="020B0604020202020204" pitchFamily="34" charset="0"/>
              </a:rPr>
              <a:t>n </a:t>
            </a:r>
            <a:r>
              <a:rPr lang="es-BO" sz="3200" b="1" spc="30" dirty="0">
                <a:solidFill>
                  <a:schemeClr val="tx1"/>
                </a:solidFill>
                <a:latin typeface="Arial" panose="020B0604020202020204" pitchFamily="34" charset="0"/>
                <a:ea typeface="Arial" panose="020B0604020202020204" pitchFamily="34" charset="0"/>
              </a:rPr>
              <a:t>d</a:t>
            </a:r>
            <a:r>
              <a:rPr lang="es-BO" sz="3200" b="1" spc="15" dirty="0">
                <a:solidFill>
                  <a:schemeClr val="tx1"/>
                </a:solidFill>
                <a:latin typeface="Arial" panose="020B0604020202020204" pitchFamily="34" charset="0"/>
                <a:ea typeface="Arial" panose="020B0604020202020204" pitchFamily="34" charset="0"/>
              </a:rPr>
              <a:t>i</a:t>
            </a:r>
            <a:r>
              <a:rPr lang="es-BO" sz="3200" b="1" spc="25" dirty="0">
                <a:solidFill>
                  <a:schemeClr val="tx1"/>
                </a:solidFill>
                <a:latin typeface="Arial" panose="020B0604020202020204" pitchFamily="34" charset="0"/>
                <a:ea typeface="Arial" panose="020B0604020202020204" pitchFamily="34" charset="0"/>
              </a:rPr>
              <a:t>s</a:t>
            </a:r>
            <a:r>
              <a:rPr lang="es-BO" sz="3200" b="1" spc="30" dirty="0">
                <a:solidFill>
                  <a:schemeClr val="tx1"/>
                </a:solidFill>
                <a:latin typeface="Arial" panose="020B0604020202020204" pitchFamily="34" charset="0"/>
                <a:ea typeface="Arial" panose="020B0604020202020204" pitchFamily="34" charset="0"/>
              </a:rPr>
              <a:t>capac</a:t>
            </a:r>
            <a:r>
              <a:rPr lang="es-BO" sz="3200" b="1" spc="15" dirty="0">
                <a:solidFill>
                  <a:schemeClr val="tx1"/>
                </a:solidFill>
                <a:latin typeface="Arial" panose="020B0604020202020204" pitchFamily="34" charset="0"/>
                <a:ea typeface="Arial" panose="020B0604020202020204" pitchFamily="34" charset="0"/>
              </a:rPr>
              <a:t>i</a:t>
            </a:r>
            <a:r>
              <a:rPr lang="es-BO" sz="3200" b="1" spc="30" dirty="0">
                <a:solidFill>
                  <a:schemeClr val="tx1"/>
                </a:solidFill>
                <a:latin typeface="Arial" panose="020B0604020202020204" pitchFamily="34" charset="0"/>
                <a:ea typeface="Arial" panose="020B0604020202020204" pitchFamily="34" charset="0"/>
              </a:rPr>
              <a:t>da</a:t>
            </a:r>
            <a:r>
              <a:rPr lang="es-BO" sz="3200" b="1" dirty="0">
                <a:solidFill>
                  <a:schemeClr val="tx1"/>
                </a:solidFill>
                <a:latin typeface="Arial" panose="020B0604020202020204" pitchFamily="34" charset="0"/>
                <a:ea typeface="Arial" panose="020B0604020202020204" pitchFamily="34" charset="0"/>
              </a:rPr>
              <a:t>d </a:t>
            </a:r>
            <a:endParaRPr lang="es-BO" sz="3200" b="1" dirty="0" smtClean="0">
              <a:solidFill>
                <a:schemeClr val="tx1"/>
              </a:solidFill>
              <a:latin typeface="Arial" panose="020B0604020202020204" pitchFamily="34" charset="0"/>
              <a:ea typeface="Arial" panose="020B0604020202020204" pitchFamily="34" charset="0"/>
            </a:endParaRPr>
          </a:p>
          <a:p>
            <a:pPr marL="224155" marR="609600" indent="0" algn="ctr">
              <a:lnSpc>
                <a:spcPct val="106000"/>
              </a:lnSpc>
              <a:buNone/>
            </a:pPr>
            <a:r>
              <a:rPr lang="es-BO" sz="3200" b="1" spc="20" dirty="0" smtClean="0">
                <a:solidFill>
                  <a:schemeClr val="tx1"/>
                </a:solidFill>
                <a:latin typeface="Arial" panose="020B0604020202020204" pitchFamily="34" charset="0"/>
                <a:ea typeface="Arial" panose="020B0604020202020204" pitchFamily="34" charset="0"/>
              </a:rPr>
              <a:t> </a:t>
            </a:r>
            <a:r>
              <a:rPr lang="es-BO" sz="3200" b="1" spc="10" dirty="0">
                <a:solidFill>
                  <a:schemeClr val="tx1"/>
                </a:solidFill>
                <a:latin typeface="Arial" panose="020B0604020202020204" pitchFamily="34" charset="0"/>
                <a:ea typeface="Arial" panose="020B0604020202020204" pitchFamily="34" charset="0"/>
              </a:rPr>
              <a:t>i</a:t>
            </a:r>
            <a:r>
              <a:rPr lang="es-BO" sz="3200" b="1" spc="30" dirty="0">
                <a:solidFill>
                  <a:schemeClr val="tx1"/>
                </a:solidFill>
                <a:latin typeface="Arial" panose="020B0604020202020204" pitchFamily="34" charset="0"/>
                <a:ea typeface="Arial" panose="020B0604020202020204" pitchFamily="34" charset="0"/>
              </a:rPr>
              <a:t>n</a:t>
            </a:r>
            <a:r>
              <a:rPr lang="es-BO" sz="3200" b="1" spc="20" dirty="0">
                <a:solidFill>
                  <a:schemeClr val="tx1"/>
                </a:solidFill>
                <a:latin typeface="Arial" panose="020B0604020202020204" pitchFamily="34" charset="0"/>
                <a:ea typeface="Arial" panose="020B0604020202020204" pitchFamily="34" charset="0"/>
              </a:rPr>
              <a:t>t</a:t>
            </a:r>
            <a:r>
              <a:rPr lang="es-BO" sz="3200" b="1" spc="30" dirty="0">
                <a:solidFill>
                  <a:schemeClr val="tx1"/>
                </a:solidFill>
                <a:latin typeface="Arial" panose="020B0604020202020204" pitchFamily="34" charset="0"/>
                <a:ea typeface="Arial" panose="020B0604020202020204" pitchFamily="34" charset="0"/>
              </a:rPr>
              <a:t>e</a:t>
            </a:r>
            <a:r>
              <a:rPr lang="es-BO" sz="3200" b="1" spc="15" dirty="0">
                <a:solidFill>
                  <a:schemeClr val="tx1"/>
                </a:solidFill>
                <a:latin typeface="Arial" panose="020B0604020202020204" pitchFamily="34" charset="0"/>
                <a:ea typeface="Arial" panose="020B0604020202020204" pitchFamily="34" charset="0"/>
              </a:rPr>
              <a:t>l</a:t>
            </a:r>
            <a:r>
              <a:rPr lang="es-BO" sz="3200" b="1" spc="30" dirty="0">
                <a:solidFill>
                  <a:schemeClr val="tx1"/>
                </a:solidFill>
                <a:latin typeface="Arial" panose="020B0604020202020204" pitchFamily="34" charset="0"/>
                <a:ea typeface="Arial" panose="020B0604020202020204" pitchFamily="34" charset="0"/>
              </a:rPr>
              <a:t>ec</a:t>
            </a:r>
            <a:r>
              <a:rPr lang="es-BO" sz="3200" b="1" spc="20" dirty="0">
                <a:solidFill>
                  <a:schemeClr val="tx1"/>
                </a:solidFill>
                <a:latin typeface="Arial" panose="020B0604020202020204" pitchFamily="34" charset="0"/>
                <a:ea typeface="Arial" panose="020B0604020202020204" pitchFamily="34" charset="0"/>
              </a:rPr>
              <a:t>t</a:t>
            </a:r>
            <a:r>
              <a:rPr lang="es-BO" sz="3200" b="1" spc="30" dirty="0">
                <a:solidFill>
                  <a:schemeClr val="tx1"/>
                </a:solidFill>
                <a:latin typeface="Arial" panose="020B0604020202020204" pitchFamily="34" charset="0"/>
                <a:ea typeface="Arial" panose="020B0604020202020204" pitchFamily="34" charset="0"/>
              </a:rPr>
              <a:t>u</a:t>
            </a:r>
            <a:r>
              <a:rPr lang="es-BO" sz="3200" b="1" spc="35" dirty="0">
                <a:solidFill>
                  <a:schemeClr val="tx1"/>
                </a:solidFill>
                <a:latin typeface="Arial" panose="020B0604020202020204" pitchFamily="34" charset="0"/>
                <a:ea typeface="Arial" panose="020B0604020202020204" pitchFamily="34" charset="0"/>
              </a:rPr>
              <a:t>a</a:t>
            </a:r>
            <a:r>
              <a:rPr lang="es-BO" sz="3200" b="1" dirty="0">
                <a:solidFill>
                  <a:schemeClr val="tx1"/>
                </a:solidFill>
                <a:latin typeface="Arial" panose="020B0604020202020204" pitchFamily="34" charset="0"/>
                <a:ea typeface="Arial" panose="020B0604020202020204" pitchFamily="34" charset="0"/>
              </a:rPr>
              <a:t>l</a:t>
            </a:r>
            <a:endParaRPr lang="es-BO" sz="3200" b="1" dirty="0">
              <a:solidFill>
                <a:schemeClr val="tx1"/>
              </a:solidFill>
              <a:latin typeface="Times New Roman" panose="02020603050405020304" pitchFamily="18" charset="0"/>
              <a:ea typeface="Times New Roman" panose="02020603050405020304" pitchFamily="18" charset="0"/>
            </a:endParaRPr>
          </a:p>
          <a:p>
            <a:pPr marL="0" indent="0">
              <a:lnSpc>
                <a:spcPts val="1200"/>
              </a:lnSpc>
              <a:spcBef>
                <a:spcPts val="50"/>
              </a:spcBef>
              <a:buNone/>
            </a:pPr>
            <a:endParaRPr lang="es-BO" sz="2400" dirty="0">
              <a:solidFill>
                <a:srgbClr val="002060"/>
              </a:solidFill>
              <a:latin typeface="Times New Roman" panose="02020603050405020304" pitchFamily="18" charset="0"/>
              <a:ea typeface="Times New Roman" panose="02020603050405020304" pitchFamily="18" charset="0"/>
            </a:endParaRPr>
          </a:p>
          <a:p>
            <a:pPr marL="570230" marR="551180" algn="just">
              <a:lnSpc>
                <a:spcPct val="106000"/>
              </a:lnSpc>
              <a:buFont typeface="Arial" panose="020B0604020202020204" pitchFamily="34" charset="0"/>
              <a:buChar char="•"/>
            </a:pPr>
            <a:r>
              <a:rPr lang="es-BO" sz="2400" spc="25"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a</a:t>
            </a:r>
            <a:r>
              <a:rPr lang="es-BO" sz="2400" spc="5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dep</a:t>
            </a:r>
            <a:r>
              <a:rPr lang="es-BO" sz="2400" spc="20"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e</a:t>
            </a:r>
            <a:r>
              <a:rPr lang="es-BO" sz="2400" spc="25" dirty="0">
                <a:solidFill>
                  <a:srgbClr val="002060"/>
                </a:solidFill>
                <a:latin typeface="Arial" panose="020B0604020202020204" pitchFamily="34" charset="0"/>
                <a:ea typeface="Arial" panose="020B0604020202020204" pitchFamily="34" charset="0"/>
              </a:rPr>
              <a:t>s</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ó</a:t>
            </a:r>
            <a:r>
              <a:rPr lang="es-BO" sz="2400" dirty="0">
                <a:solidFill>
                  <a:srgbClr val="002060"/>
                </a:solidFill>
                <a:latin typeface="Arial" panose="020B0604020202020204" pitchFamily="34" charset="0"/>
                <a:ea typeface="Arial" panose="020B0604020202020204" pitchFamily="34" charset="0"/>
              </a:rPr>
              <a:t>n</a:t>
            </a:r>
            <a:r>
              <a:rPr lang="es-BO" sz="2400" spc="7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p</a:t>
            </a:r>
            <a:r>
              <a:rPr lang="es-BO" sz="2400" spc="35" dirty="0">
                <a:solidFill>
                  <a:srgbClr val="002060"/>
                </a:solidFill>
                <a:latin typeface="Arial" panose="020B0604020202020204" pitchFamily="34" charset="0"/>
                <a:ea typeface="Arial" panose="020B0604020202020204" pitchFamily="34" charset="0"/>
              </a:rPr>
              <a:t>ued</a:t>
            </a:r>
            <a:r>
              <a:rPr lang="es-BO" sz="2400" dirty="0">
                <a:solidFill>
                  <a:srgbClr val="002060"/>
                </a:solidFill>
                <a:latin typeface="Arial" panose="020B0604020202020204" pitchFamily="34" charset="0"/>
                <a:ea typeface="Arial" panose="020B0604020202020204" pitchFamily="34" charset="0"/>
              </a:rPr>
              <a:t>e </a:t>
            </a:r>
            <a:r>
              <a:rPr lang="es-BO" sz="2400" spc="40" dirty="0">
                <a:solidFill>
                  <a:srgbClr val="002060"/>
                </a:solidFill>
                <a:latin typeface="Arial" panose="020B0604020202020204" pitchFamily="34" charset="0"/>
                <a:ea typeface="Arial" panose="020B0604020202020204" pitchFamily="34" charset="0"/>
              </a:rPr>
              <a:t>m</a:t>
            </a:r>
            <a:r>
              <a:rPr lang="es-BO" sz="2400" spc="35" dirty="0">
                <a:solidFill>
                  <a:srgbClr val="002060"/>
                </a:solidFill>
                <a:latin typeface="Arial" panose="020B0604020202020204" pitchFamily="34" charset="0"/>
                <a:ea typeface="Arial" panose="020B0604020202020204" pitchFamily="34" charset="0"/>
              </a:rPr>
              <a:t>a</a:t>
            </a:r>
            <a:r>
              <a:rPr lang="es-BO" sz="2400" spc="30" dirty="0">
                <a:solidFill>
                  <a:srgbClr val="002060"/>
                </a:solidFill>
                <a:latin typeface="Arial" panose="020B0604020202020204" pitchFamily="34" charset="0"/>
                <a:ea typeface="Arial" panose="020B0604020202020204" pitchFamily="34" charset="0"/>
              </a:rPr>
              <a:t>n</a:t>
            </a:r>
            <a:r>
              <a:rPr lang="es-BO" sz="2400" spc="15" dirty="0">
                <a:solidFill>
                  <a:srgbClr val="002060"/>
                </a:solidFill>
                <a:latin typeface="Arial" panose="020B0604020202020204" pitchFamily="34" charset="0"/>
                <a:ea typeface="Arial" panose="020B0604020202020204" pitchFamily="34" charset="0"/>
              </a:rPr>
              <a:t>i</a:t>
            </a:r>
            <a:r>
              <a:rPr lang="es-BO" sz="2400" spc="20" dirty="0">
                <a:solidFill>
                  <a:srgbClr val="002060"/>
                </a:solidFill>
                <a:latin typeface="Arial" panose="020B0604020202020204" pitchFamily="34" charset="0"/>
                <a:ea typeface="Arial" panose="020B0604020202020204" pitchFamily="34" charset="0"/>
              </a:rPr>
              <a:t>f</a:t>
            </a:r>
            <a:r>
              <a:rPr lang="es-BO" sz="2400" spc="30" dirty="0">
                <a:solidFill>
                  <a:srgbClr val="002060"/>
                </a:solidFill>
                <a:latin typeface="Arial" panose="020B0604020202020204" pitchFamily="34" charset="0"/>
                <a:ea typeface="Arial" panose="020B0604020202020204" pitchFamily="34" charset="0"/>
              </a:rPr>
              <a:t>es</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a</a:t>
            </a:r>
            <a:r>
              <a:rPr lang="es-BO" sz="2400" spc="25"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s</a:t>
            </a:r>
            <a:r>
              <a:rPr lang="es-BO" sz="2400" dirty="0">
                <a:solidFill>
                  <a:srgbClr val="002060"/>
                </a:solidFill>
                <a:latin typeface="Arial" panose="020B0604020202020204" pitchFamily="34" charset="0"/>
                <a:ea typeface="Arial" panose="020B0604020202020204" pitchFamily="34" charset="0"/>
              </a:rPr>
              <a:t>e</a:t>
            </a:r>
            <a:r>
              <a:rPr lang="es-BO" sz="2400" spc="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a:t>
            </a:r>
            <a:r>
              <a:rPr lang="es-BO" sz="2400" spc="80" dirty="0">
                <a:solidFill>
                  <a:srgbClr val="002060"/>
                </a:solidFill>
                <a:latin typeface="Arial" panose="020B0604020202020204" pitchFamily="34" charset="0"/>
                <a:ea typeface="Arial" panose="020B0604020202020204" pitchFamily="34" charset="0"/>
              </a:rPr>
              <a:t> </a:t>
            </a:r>
            <a:r>
              <a:rPr lang="es-BO" sz="2400" spc="15" dirty="0">
                <a:solidFill>
                  <a:srgbClr val="002060"/>
                </a:solidFill>
                <a:latin typeface="Arial" panose="020B0604020202020204" pitchFamily="34" charset="0"/>
                <a:ea typeface="Arial" panose="020B0604020202020204" pitchFamily="34" charset="0"/>
              </a:rPr>
              <a:t>f</a:t>
            </a:r>
            <a:r>
              <a:rPr lang="es-BO" sz="2400" spc="30" dirty="0">
                <a:solidFill>
                  <a:srgbClr val="002060"/>
                </a:solidFill>
                <a:latin typeface="Arial" panose="020B0604020202020204" pitchFamily="34" charset="0"/>
                <a:ea typeface="Arial" panose="020B0604020202020204" pitchFamily="34" charset="0"/>
              </a:rPr>
              <a:t>o</a:t>
            </a:r>
            <a:r>
              <a:rPr lang="es-BO" sz="2400" spc="20" dirty="0">
                <a:solidFill>
                  <a:srgbClr val="002060"/>
                </a:solidFill>
                <a:latin typeface="Arial" panose="020B0604020202020204" pitchFamily="34" charset="0"/>
                <a:ea typeface="Arial" panose="020B0604020202020204" pitchFamily="34" charset="0"/>
              </a:rPr>
              <a:t>r</a:t>
            </a:r>
            <a:r>
              <a:rPr lang="es-BO" sz="2400" spc="40" dirty="0">
                <a:solidFill>
                  <a:srgbClr val="002060"/>
                </a:solidFill>
                <a:latin typeface="Arial" panose="020B0604020202020204" pitchFamily="34" charset="0"/>
                <a:ea typeface="Arial" panose="020B0604020202020204" pitchFamily="34" charset="0"/>
              </a:rPr>
              <a:t>m</a:t>
            </a:r>
            <a:r>
              <a:rPr lang="es-BO" sz="2400" dirty="0">
                <a:solidFill>
                  <a:srgbClr val="002060"/>
                </a:solidFill>
                <a:latin typeface="Arial" panose="020B0604020202020204" pitchFamily="34" charset="0"/>
                <a:ea typeface="Arial" panose="020B0604020202020204" pitchFamily="34" charset="0"/>
              </a:rPr>
              <a:t>a</a:t>
            </a:r>
            <a:r>
              <a:rPr lang="es-BO" sz="2400" spc="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25" dirty="0">
                <a:solidFill>
                  <a:srgbClr val="002060"/>
                </a:solidFill>
                <a:latin typeface="Arial" panose="020B0604020202020204" pitchFamily="34" charset="0"/>
                <a:ea typeface="Arial" panose="020B0604020202020204" pitchFamily="34" charset="0"/>
              </a:rPr>
              <a:t>a</a:t>
            </a:r>
            <a:r>
              <a:rPr lang="es-BO" sz="2400" spc="15" dirty="0">
                <a:solidFill>
                  <a:srgbClr val="002060"/>
                </a:solidFill>
                <a:latin typeface="Arial" panose="020B0604020202020204" pitchFamily="34" charset="0"/>
                <a:ea typeface="Arial" panose="020B0604020202020204" pitchFamily="34" charset="0"/>
              </a:rPr>
              <a:t>l</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e</a:t>
            </a:r>
            <a:r>
              <a:rPr lang="es-BO" sz="2400" spc="25"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ac</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o</a:t>
            </a:r>
            <a:r>
              <a:rPr lang="es-BO" sz="2400" spc="30" dirty="0">
                <a:solidFill>
                  <a:srgbClr val="002060"/>
                </a:solidFill>
                <a:latin typeface="Arial" panose="020B0604020202020204" pitchFamily="34" charset="0"/>
                <a:ea typeface="Arial" panose="020B0604020202020204" pitchFamily="34" charset="0"/>
              </a:rPr>
              <a:t>ne</a:t>
            </a:r>
            <a:r>
              <a:rPr lang="es-BO" sz="2400" dirty="0">
                <a:solidFill>
                  <a:srgbClr val="002060"/>
                </a:solidFill>
                <a:latin typeface="Arial" panose="020B0604020202020204" pitchFamily="34" charset="0"/>
                <a:ea typeface="Arial" panose="020B0604020202020204" pitchFamily="34" charset="0"/>
              </a:rPr>
              <a:t>s </a:t>
            </a:r>
            <a:r>
              <a:rPr lang="es-BO" sz="2400" spc="-3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6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c</a:t>
            </a:r>
            <a:r>
              <a:rPr lang="es-BO" sz="2400" spc="35" dirty="0">
                <a:solidFill>
                  <a:srgbClr val="002060"/>
                </a:solidFill>
                <a:latin typeface="Arial" panose="020B0604020202020204" pitchFamily="34" charset="0"/>
                <a:ea typeface="Arial" panose="020B0604020202020204" pitchFamily="34" charset="0"/>
              </a:rPr>
              <a:t>o</a:t>
            </a:r>
            <a:r>
              <a:rPr lang="es-BO" sz="2400" spc="30" dirty="0">
                <a:solidFill>
                  <a:srgbClr val="002060"/>
                </a:solidFill>
                <a:latin typeface="Arial" panose="020B0604020202020204" pitchFamily="34" charset="0"/>
                <a:ea typeface="Arial" panose="020B0604020202020204" pitchFamily="34" charset="0"/>
              </a:rPr>
              <a:t>n</a:t>
            </a:r>
            <a:r>
              <a:rPr lang="es-BO" sz="2400" spc="35" dirty="0">
                <a:solidFill>
                  <a:srgbClr val="002060"/>
                </a:solidFill>
                <a:latin typeface="Arial" panose="020B0604020202020204" pitchFamily="34" charset="0"/>
                <a:ea typeface="Arial" panose="020B0604020202020204" pitchFamily="34" charset="0"/>
              </a:rPr>
              <a:t>d</a:t>
            </a:r>
            <a:r>
              <a:rPr lang="es-BO" sz="2400" spc="30" dirty="0">
                <a:solidFill>
                  <a:srgbClr val="002060"/>
                </a:solidFill>
                <a:latin typeface="Arial" panose="020B0604020202020204" pitchFamily="34" charset="0"/>
                <a:ea typeface="Arial" panose="020B0604020202020204" pitchFamily="34" charset="0"/>
              </a:rPr>
              <a:t>uc</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a:t>
            </a:r>
            <a:endParaRPr lang="es-BO" sz="2400" dirty="0">
              <a:solidFill>
                <a:srgbClr val="002060"/>
              </a:solidFill>
              <a:latin typeface="Times New Roman" panose="02020603050405020304" pitchFamily="18" charset="0"/>
              <a:ea typeface="Times New Roman" panose="02020603050405020304" pitchFamily="18" charset="0"/>
            </a:endParaRPr>
          </a:p>
          <a:p>
            <a:pPr marL="0" indent="0">
              <a:lnSpc>
                <a:spcPts val="1200"/>
              </a:lnSpc>
              <a:spcBef>
                <a:spcPts val="100"/>
              </a:spcBef>
              <a:buNone/>
            </a:pPr>
            <a:r>
              <a:rPr lang="es-BO" sz="2400" dirty="0">
                <a:solidFill>
                  <a:srgbClr val="002060"/>
                </a:solidFill>
                <a:latin typeface="Times New Roman" panose="02020603050405020304" pitchFamily="18" charset="0"/>
                <a:ea typeface="Times New Roman" panose="02020603050405020304" pitchFamily="18" charset="0"/>
              </a:rPr>
              <a:t> </a:t>
            </a:r>
          </a:p>
          <a:p>
            <a:pPr marL="570230" marR="548640" algn="just">
              <a:lnSpc>
                <a:spcPct val="104000"/>
              </a:lnSpc>
              <a:buFont typeface="Arial" panose="020B0604020202020204" pitchFamily="34" charset="0"/>
              <a:buChar char="•"/>
            </a:pPr>
            <a:r>
              <a:rPr lang="es-BO" sz="2400" spc="25"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a</a:t>
            </a:r>
            <a:r>
              <a:rPr lang="es-BO" sz="2400" spc="5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s</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n</a:t>
            </a:r>
            <a:r>
              <a:rPr lang="es-BO" sz="2400" spc="20" dirty="0">
                <a:solidFill>
                  <a:srgbClr val="002060"/>
                </a:solidFill>
                <a:latin typeface="Arial" panose="020B0604020202020204" pitchFamily="34" charset="0"/>
                <a:ea typeface="Arial" panose="020B0604020202020204" pitchFamily="34" charset="0"/>
              </a:rPr>
              <a:t>t</a:t>
            </a:r>
            <a:r>
              <a:rPr lang="es-BO" sz="2400" spc="35" dirty="0">
                <a:solidFill>
                  <a:srgbClr val="002060"/>
                </a:solidFill>
                <a:latin typeface="Arial" panose="020B0604020202020204" pitchFamily="34" charset="0"/>
                <a:ea typeface="Arial" panose="020B0604020202020204" pitchFamily="34" charset="0"/>
              </a:rPr>
              <a:t>o</a:t>
            </a:r>
            <a:r>
              <a:rPr lang="es-BO" sz="2400" spc="40" dirty="0">
                <a:solidFill>
                  <a:srgbClr val="002060"/>
                </a:solidFill>
                <a:latin typeface="Arial" panose="020B0604020202020204" pitchFamily="34" charset="0"/>
                <a:ea typeface="Arial" panose="020B0604020202020204" pitchFamily="34" charset="0"/>
              </a:rPr>
              <a:t>m</a:t>
            </a:r>
            <a:r>
              <a:rPr lang="es-BO" sz="2400" spc="30" dirty="0">
                <a:solidFill>
                  <a:srgbClr val="002060"/>
                </a:solidFill>
                <a:latin typeface="Arial" panose="020B0604020202020204" pitchFamily="34" charset="0"/>
                <a:ea typeface="Arial" panose="020B0604020202020204" pitchFamily="34" charset="0"/>
              </a:rPr>
              <a:t>a</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o</a:t>
            </a:r>
            <a:r>
              <a:rPr lang="es-BO" sz="2400" spc="15"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og</a:t>
            </a:r>
            <a:r>
              <a:rPr lang="es-BO" sz="2400" spc="15" dirty="0">
                <a:solidFill>
                  <a:srgbClr val="002060"/>
                </a:solidFill>
                <a:latin typeface="Arial" panose="020B0604020202020204" pitchFamily="34" charset="0"/>
                <a:ea typeface="Arial" panose="020B0604020202020204" pitchFamily="34" charset="0"/>
              </a:rPr>
              <a:t>í</a:t>
            </a:r>
            <a:r>
              <a:rPr lang="es-BO" sz="2400" dirty="0">
                <a:solidFill>
                  <a:srgbClr val="002060"/>
                </a:solidFill>
                <a:latin typeface="Arial" panose="020B0604020202020204" pitchFamily="34" charset="0"/>
                <a:ea typeface="Arial" panose="020B0604020202020204" pitchFamily="34" charset="0"/>
              </a:rPr>
              <a:t>a </a:t>
            </a:r>
            <a:r>
              <a:rPr lang="es-BO" sz="2400" spc="2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1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e</a:t>
            </a:r>
            <a:r>
              <a:rPr lang="es-BO" sz="2400" spc="30" dirty="0">
                <a:solidFill>
                  <a:srgbClr val="002060"/>
                </a:solidFill>
                <a:latin typeface="Arial" panose="020B0604020202020204" pitchFamily="34" charset="0"/>
                <a:ea typeface="Arial" panose="020B0604020202020204" pitchFamily="34" charset="0"/>
              </a:rPr>
              <a:t>vo</a:t>
            </a:r>
            <a:r>
              <a:rPr lang="es-BO" sz="2400" spc="15" dirty="0">
                <a:solidFill>
                  <a:srgbClr val="002060"/>
                </a:solidFill>
                <a:latin typeface="Arial" panose="020B0604020202020204" pitchFamily="34" charset="0"/>
                <a:ea typeface="Arial" panose="020B0604020202020204" pitchFamily="34" charset="0"/>
              </a:rPr>
              <a:t>l</a:t>
            </a:r>
            <a:r>
              <a:rPr lang="es-BO" sz="2400" spc="30" dirty="0">
                <a:solidFill>
                  <a:srgbClr val="002060"/>
                </a:solidFill>
                <a:latin typeface="Arial" panose="020B0604020202020204" pitchFamily="34" charset="0"/>
                <a:ea typeface="Arial" panose="020B0604020202020204" pitchFamily="34" charset="0"/>
              </a:rPr>
              <a:t>u</a:t>
            </a:r>
            <a:r>
              <a:rPr lang="es-BO" sz="2400" dirty="0">
                <a:solidFill>
                  <a:srgbClr val="002060"/>
                </a:solidFill>
                <a:latin typeface="Arial" panose="020B0604020202020204" pitchFamily="34" charset="0"/>
                <a:ea typeface="Arial" panose="020B0604020202020204" pitchFamily="34" charset="0"/>
              </a:rPr>
              <a:t>t</a:t>
            </a:r>
            <a:r>
              <a:rPr lang="es-BO" sz="2400" spc="3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v</a:t>
            </a:r>
            <a:r>
              <a:rPr lang="es-BO" sz="2400" spc="35" dirty="0">
                <a:solidFill>
                  <a:srgbClr val="002060"/>
                </a:solidFill>
                <a:latin typeface="Arial" panose="020B0604020202020204" pitchFamily="34" charset="0"/>
                <a:ea typeface="Arial" panose="020B0604020202020204" pitchFamily="34" charset="0"/>
              </a:rPr>
              <a:t>a</a:t>
            </a:r>
            <a:r>
              <a:rPr lang="es-BO" sz="2400" spc="40" dirty="0">
                <a:solidFill>
                  <a:srgbClr val="002060"/>
                </a:solidFill>
                <a:latin typeface="Arial" panose="020B0604020202020204" pitchFamily="34" charset="0"/>
                <a:ea typeface="Arial" panose="020B0604020202020204" pitchFamily="34" charset="0"/>
              </a:rPr>
              <a:t>m</a:t>
            </a:r>
            <a:r>
              <a:rPr lang="es-BO" sz="2400" spc="35" dirty="0">
                <a:solidFill>
                  <a:srgbClr val="002060"/>
                </a:solidFill>
                <a:latin typeface="Arial" panose="020B0604020202020204" pitchFamily="34" charset="0"/>
                <a:ea typeface="Arial" panose="020B0604020202020204" pitchFamily="34" charset="0"/>
              </a:rPr>
              <a:t>e</a:t>
            </a:r>
            <a:r>
              <a:rPr lang="es-BO" sz="2400" spc="30" dirty="0">
                <a:solidFill>
                  <a:srgbClr val="002060"/>
                </a:solidFill>
                <a:latin typeface="Arial" panose="020B0604020202020204" pitchFamily="34" charset="0"/>
                <a:ea typeface="Arial" panose="020B0604020202020204" pitchFamily="34" charset="0"/>
              </a:rPr>
              <a:t>n</a:t>
            </a:r>
            <a:r>
              <a:rPr lang="es-BO" sz="2400" spc="20"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e </a:t>
            </a:r>
            <a:r>
              <a:rPr lang="es-BO" sz="2400" spc="30" dirty="0">
                <a:solidFill>
                  <a:srgbClr val="002060"/>
                </a:solidFill>
                <a:latin typeface="Arial" panose="020B0604020202020204" pitchFamily="34" charset="0"/>
                <a:ea typeface="Arial" panose="020B0604020202020204" pitchFamily="34" charset="0"/>
              </a:rPr>
              <a:t>depen</a:t>
            </a:r>
            <a:r>
              <a:rPr lang="es-BO" sz="2400" spc="35" dirty="0">
                <a:solidFill>
                  <a:srgbClr val="002060"/>
                </a:solidFill>
                <a:latin typeface="Arial" panose="020B0604020202020204" pitchFamily="34" charset="0"/>
                <a:ea typeface="Arial" panose="020B0604020202020204" pitchFamily="34" charset="0"/>
              </a:rPr>
              <a:t>d</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en</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a:t>
            </a:r>
            <a:r>
              <a:rPr lang="es-BO" sz="2400" spc="14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p</a:t>
            </a:r>
            <a:r>
              <a:rPr lang="es-BO" sz="2400" spc="3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r</a:t>
            </a:r>
            <a:r>
              <a:rPr lang="es-BO" sz="2400" spc="35" dirty="0">
                <a:solidFill>
                  <a:srgbClr val="002060"/>
                </a:solidFill>
                <a:latin typeface="Arial" panose="020B0604020202020204" pitchFamily="34" charset="0"/>
                <a:ea typeface="Arial" panose="020B0604020202020204" pitchFamily="34" charset="0"/>
              </a:rPr>
              <a:t> </a:t>
            </a:r>
            <a:r>
              <a:rPr lang="es-BO" sz="2400" spc="10"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o</a:t>
            </a:r>
            <a:r>
              <a:rPr lang="es-BO" sz="2400" spc="15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qu</a:t>
            </a:r>
            <a:r>
              <a:rPr lang="es-BO" sz="2400" dirty="0">
                <a:solidFill>
                  <a:srgbClr val="002060"/>
                </a:solidFill>
                <a:latin typeface="Arial" panose="020B0604020202020204" pitchFamily="34" charset="0"/>
                <a:ea typeface="Arial" panose="020B0604020202020204" pitchFamily="34" charset="0"/>
              </a:rPr>
              <a:t>e  </a:t>
            </a:r>
            <a:r>
              <a:rPr lang="es-BO" sz="2400" spc="20" dirty="0">
                <a:solidFill>
                  <a:srgbClr val="002060"/>
                </a:solidFill>
                <a:latin typeface="Arial" panose="020B0604020202020204" pitchFamily="34" charset="0"/>
                <a:ea typeface="Arial" panose="020B0604020202020204" pitchFamily="34" charset="0"/>
              </a:rPr>
              <a:t>s</a:t>
            </a:r>
            <a:r>
              <a:rPr lang="es-BO" sz="2400" spc="30" dirty="0">
                <a:solidFill>
                  <a:srgbClr val="002060"/>
                </a:solidFill>
                <a:latin typeface="Arial" panose="020B0604020202020204" pitchFamily="34" charset="0"/>
                <a:ea typeface="Arial" panose="020B0604020202020204" pitchFamily="34" charset="0"/>
              </a:rPr>
              <a:t>e</a:t>
            </a:r>
            <a:r>
              <a:rPr lang="es-BO" sz="2400" spc="25" dirty="0">
                <a:solidFill>
                  <a:srgbClr val="002060"/>
                </a:solidFill>
                <a:latin typeface="Arial" panose="020B0604020202020204" pitchFamily="34" charset="0"/>
                <a:ea typeface="Arial" panose="020B0604020202020204" pitchFamily="34" charset="0"/>
              </a:rPr>
              <a:t>r</a:t>
            </a:r>
            <a:r>
              <a:rPr lang="es-BO" sz="2400" dirty="0">
                <a:solidFill>
                  <a:srgbClr val="002060"/>
                </a:solidFill>
                <a:latin typeface="Arial" panose="020B0604020202020204" pitchFamily="34" charset="0"/>
                <a:ea typeface="Arial" panose="020B0604020202020204" pitchFamily="34" charset="0"/>
              </a:rPr>
              <a:t>á</a:t>
            </a:r>
            <a:r>
              <a:rPr lang="es-BO" sz="2400" spc="110" dirty="0">
                <a:solidFill>
                  <a:srgbClr val="002060"/>
                </a:solidFill>
                <a:latin typeface="Arial" panose="020B0604020202020204" pitchFamily="34" charset="0"/>
                <a:ea typeface="Arial" panose="020B0604020202020204" pitchFamily="34" charset="0"/>
              </a:rPr>
              <a:t> </a:t>
            </a:r>
            <a:r>
              <a:rPr lang="es-BO" sz="2400" spc="40" dirty="0">
                <a:solidFill>
                  <a:srgbClr val="002060"/>
                </a:solidFill>
                <a:latin typeface="Arial" panose="020B0604020202020204" pitchFamily="34" charset="0"/>
                <a:ea typeface="Arial" panose="020B0604020202020204" pitchFamily="34" charset="0"/>
              </a:rPr>
              <a:t>m</a:t>
            </a:r>
            <a:r>
              <a:rPr lang="es-BO" sz="2400" spc="35" dirty="0">
                <a:solidFill>
                  <a:srgbClr val="002060"/>
                </a:solidFill>
                <a:latin typeface="Arial" panose="020B0604020202020204" pitchFamily="34" charset="0"/>
                <a:ea typeface="Arial" panose="020B0604020202020204" pitchFamily="34" charset="0"/>
              </a:rPr>
              <a:t>eno</a:t>
            </a:r>
            <a:r>
              <a:rPr lang="es-BO" sz="2400" dirty="0">
                <a:solidFill>
                  <a:srgbClr val="002060"/>
                </a:solidFill>
                <a:latin typeface="Arial" panose="020B0604020202020204" pitchFamily="34" charset="0"/>
                <a:ea typeface="Arial" panose="020B0604020202020204" pitchFamily="34" charset="0"/>
              </a:rPr>
              <a:t>s</a:t>
            </a:r>
            <a:r>
              <a:rPr lang="es-BO" sz="2400" spc="25" dirty="0">
                <a:solidFill>
                  <a:srgbClr val="002060"/>
                </a:solidFill>
                <a:latin typeface="Arial" panose="020B0604020202020204" pitchFamily="34" charset="0"/>
                <a:ea typeface="Arial" panose="020B0604020202020204" pitchFamily="34" charset="0"/>
              </a:rPr>
              <a:t> </a:t>
            </a:r>
            <a:r>
              <a:rPr lang="es-BO" sz="2400" spc="15" dirty="0">
                <a:solidFill>
                  <a:srgbClr val="002060"/>
                </a:solidFill>
                <a:latin typeface="Arial" panose="020B0604020202020204" pitchFamily="34" charset="0"/>
                <a:ea typeface="Arial" panose="020B0604020202020204" pitchFamily="34" charset="0"/>
              </a:rPr>
              <a:t>f</a:t>
            </a:r>
            <a:r>
              <a:rPr lang="es-BO" sz="2400" spc="20"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ecuen</a:t>
            </a:r>
            <a:r>
              <a:rPr lang="es-BO" sz="2400" spc="20"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e </a:t>
            </a:r>
            <a:r>
              <a:rPr lang="es-BO" sz="2400" spc="25" dirty="0">
                <a:solidFill>
                  <a:srgbClr val="002060"/>
                </a:solidFill>
                <a:latin typeface="Arial" panose="020B0604020202020204" pitchFamily="34" charset="0"/>
                <a:ea typeface="Arial" panose="020B0604020202020204" pitchFamily="34" charset="0"/>
              </a:rPr>
              <a:t>e</a:t>
            </a:r>
            <a:r>
              <a:rPr lang="es-BO" sz="2400" spc="30" dirty="0">
                <a:solidFill>
                  <a:srgbClr val="002060"/>
                </a:solidFill>
                <a:latin typeface="Arial" panose="020B0604020202020204" pitchFamily="34" charset="0"/>
                <a:ea typeface="Arial" panose="020B0604020202020204" pitchFamily="34" charset="0"/>
              </a:rPr>
              <a:t>nc</a:t>
            </a:r>
            <a:r>
              <a:rPr lang="es-BO" sz="2400" spc="35" dirty="0">
                <a:solidFill>
                  <a:srgbClr val="002060"/>
                </a:solidFill>
                <a:latin typeface="Arial" panose="020B0604020202020204" pitchFamily="34" charset="0"/>
                <a:ea typeface="Arial" panose="020B0604020202020204" pitchFamily="34" charset="0"/>
              </a:rPr>
              <a:t>o</a:t>
            </a:r>
            <a:r>
              <a:rPr lang="es-BO" sz="2400" spc="30" dirty="0">
                <a:solidFill>
                  <a:srgbClr val="002060"/>
                </a:solidFill>
                <a:latin typeface="Arial" panose="020B0604020202020204" pitchFamily="34" charset="0"/>
                <a:ea typeface="Arial" panose="020B0604020202020204" pitchFamily="34" charset="0"/>
              </a:rPr>
              <a:t>n</a:t>
            </a:r>
            <a:r>
              <a:rPr lang="es-BO" sz="2400" spc="20" dirty="0">
                <a:solidFill>
                  <a:srgbClr val="002060"/>
                </a:solidFill>
                <a:latin typeface="Arial" panose="020B0604020202020204" pitchFamily="34" charset="0"/>
                <a:ea typeface="Arial" panose="020B0604020202020204" pitchFamily="34" charset="0"/>
              </a:rPr>
              <a:t>tr</a:t>
            </a:r>
            <a:r>
              <a:rPr lang="es-BO" sz="2400" spc="30"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r</a:t>
            </a:r>
            <a:r>
              <a:rPr lang="es-BO" sz="2400" spc="10" dirty="0">
                <a:solidFill>
                  <a:srgbClr val="002060"/>
                </a:solidFill>
                <a:latin typeface="Arial" panose="020B0604020202020204" pitchFamily="34" charset="0"/>
                <a:ea typeface="Arial" panose="020B0604020202020204" pitchFamily="34" charset="0"/>
              </a:rPr>
              <a:t> </a:t>
            </a:r>
            <a:r>
              <a:rPr lang="es-BO" sz="2400" spc="20" dirty="0">
                <a:solidFill>
                  <a:srgbClr val="002060"/>
                </a:solidFill>
                <a:latin typeface="Arial" panose="020B0604020202020204" pitchFamily="34" charset="0"/>
                <a:ea typeface="Arial" panose="020B0604020202020204" pitchFamily="34" charset="0"/>
              </a:rPr>
              <a:t>s</a:t>
            </a:r>
            <a:r>
              <a:rPr lang="es-BO" sz="2400" spc="30" dirty="0">
                <a:solidFill>
                  <a:srgbClr val="002060"/>
                </a:solidFill>
                <a:latin typeface="Arial" panose="020B0604020202020204" pitchFamily="34" charset="0"/>
                <a:ea typeface="Arial" panose="020B0604020202020204" pitchFamily="34" charset="0"/>
              </a:rPr>
              <a:t>en</a:t>
            </a:r>
            <a:r>
              <a:rPr lang="es-BO" sz="2400" spc="20" dirty="0">
                <a:solidFill>
                  <a:srgbClr val="002060"/>
                </a:solidFill>
                <a:latin typeface="Arial" panose="020B0604020202020204" pitchFamily="34" charset="0"/>
                <a:ea typeface="Arial" panose="020B0604020202020204" pitchFamily="34" charset="0"/>
              </a:rPr>
              <a:t>t</a:t>
            </a:r>
            <a:r>
              <a:rPr lang="es-BO" sz="2400" spc="15" dirty="0">
                <a:solidFill>
                  <a:srgbClr val="002060"/>
                </a:solidFill>
                <a:latin typeface="Arial" panose="020B0604020202020204" pitchFamily="34" charset="0"/>
                <a:ea typeface="Arial" panose="020B0604020202020204" pitchFamily="34" charset="0"/>
              </a:rPr>
              <a:t>i</a:t>
            </a:r>
            <a:r>
              <a:rPr lang="es-BO" sz="2400" spc="45" dirty="0">
                <a:solidFill>
                  <a:srgbClr val="002060"/>
                </a:solidFill>
                <a:latin typeface="Arial" panose="020B0604020202020204" pitchFamily="34" charset="0"/>
                <a:ea typeface="Arial" panose="020B0604020202020204" pitchFamily="34" charset="0"/>
              </a:rPr>
              <a:t>m</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en</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6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13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c</a:t>
            </a:r>
            <a:r>
              <a:rPr lang="es-BO" sz="2400" spc="30" dirty="0">
                <a:solidFill>
                  <a:srgbClr val="002060"/>
                </a:solidFill>
                <a:latin typeface="Arial" panose="020B0604020202020204" pitchFamily="34" charset="0"/>
                <a:ea typeface="Arial" panose="020B0604020202020204" pitchFamily="34" charset="0"/>
              </a:rPr>
              <a:t>u</a:t>
            </a:r>
            <a:r>
              <a:rPr lang="es-BO" sz="2400" spc="15"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p</a:t>
            </a:r>
            <a:r>
              <a:rPr lang="es-BO" sz="2400" dirty="0">
                <a:solidFill>
                  <a:srgbClr val="002060"/>
                </a:solidFill>
                <a:latin typeface="Arial" panose="020B0604020202020204" pitchFamily="34" charset="0"/>
                <a:ea typeface="Arial" panose="020B0604020202020204" pitchFamily="34" charset="0"/>
              </a:rPr>
              <a:t>a</a:t>
            </a:r>
            <a:r>
              <a:rPr lang="es-BO" sz="2400" spc="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o</a:t>
            </a:r>
            <a:r>
              <a:rPr lang="es-BO" sz="2400" spc="50" dirty="0">
                <a:solidFill>
                  <a:srgbClr val="002060"/>
                </a:solidFill>
                <a:latin typeface="Arial" panose="020B0604020202020204" pitchFamily="34" charset="0"/>
                <a:ea typeface="Arial" panose="020B0604020202020204" pitchFamily="34" charset="0"/>
              </a:rPr>
              <a:t> </a:t>
            </a:r>
            <a:r>
              <a:rPr lang="es-BO" sz="2400" spc="10"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dea</a:t>
            </a:r>
            <a:r>
              <a:rPr lang="es-BO" sz="2400" dirty="0">
                <a:solidFill>
                  <a:srgbClr val="002060"/>
                </a:solidFill>
                <a:latin typeface="Arial" panose="020B0604020202020204" pitchFamily="34" charset="0"/>
                <a:ea typeface="Arial" panose="020B0604020202020204" pitchFamily="34" charset="0"/>
              </a:rPr>
              <a:t>s </a:t>
            </a:r>
            <a:r>
              <a:rPr lang="es-BO" sz="2400" spc="30"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20" dirty="0">
                <a:solidFill>
                  <a:srgbClr val="002060"/>
                </a:solidFill>
                <a:latin typeface="Arial" panose="020B0604020202020204" pitchFamily="34" charset="0"/>
                <a:ea typeface="Arial" panose="020B0604020202020204" pitchFamily="34" charset="0"/>
              </a:rPr>
              <a:t>s</a:t>
            </a:r>
            <a:r>
              <a:rPr lang="es-BO" sz="2400" spc="30" dirty="0">
                <a:solidFill>
                  <a:srgbClr val="002060"/>
                </a:solidFill>
                <a:latin typeface="Arial" panose="020B0604020202020204" pitchFamily="34" charset="0"/>
                <a:ea typeface="Arial" panose="020B0604020202020204" pitchFamily="34" charset="0"/>
              </a:rPr>
              <a:t>u</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c</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d</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o</a:t>
            </a:r>
            <a:r>
              <a:rPr lang="es-BO" sz="2400" dirty="0" smtClean="0">
                <a:solidFill>
                  <a:srgbClr val="002060"/>
                </a:solidFill>
                <a:latin typeface="Arial" panose="020B0604020202020204" pitchFamily="34" charset="0"/>
                <a:ea typeface="Arial" panose="020B0604020202020204" pitchFamily="34" charset="0"/>
              </a:rPr>
              <a:t>.</a:t>
            </a:r>
            <a:r>
              <a:rPr lang="es-BO" sz="2400" dirty="0">
                <a:solidFill>
                  <a:srgbClr val="002060"/>
                </a:solidFill>
                <a:latin typeface="Times New Roman" panose="02020603050405020304" pitchFamily="18" charset="0"/>
                <a:ea typeface="Times New Roman" panose="02020603050405020304" pitchFamily="18" charset="0"/>
              </a:rPr>
              <a:t> </a:t>
            </a:r>
          </a:p>
          <a:p>
            <a:pPr marL="572770" marR="545465" algn="just">
              <a:lnSpc>
                <a:spcPct val="104000"/>
              </a:lnSpc>
              <a:buFont typeface="Arial" panose="020B0604020202020204" pitchFamily="34" charset="0"/>
              <a:buChar char="•"/>
            </a:pPr>
            <a:r>
              <a:rPr lang="es-BO" sz="2400" spc="30"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s</a:t>
            </a:r>
            <a:r>
              <a:rPr lang="es-BO" sz="2400" spc="2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30" dirty="0">
                <a:solidFill>
                  <a:srgbClr val="002060"/>
                </a:solidFill>
                <a:latin typeface="Arial" panose="020B0604020202020204" pitchFamily="34" charset="0"/>
                <a:ea typeface="Arial" panose="020B0604020202020204" pitchFamily="34" charset="0"/>
              </a:rPr>
              <a:t>es</a:t>
            </a:r>
            <a:r>
              <a:rPr lang="es-BO" sz="2400" spc="40" dirty="0">
                <a:solidFill>
                  <a:srgbClr val="002060"/>
                </a:solidFill>
                <a:latin typeface="Arial" panose="020B0604020202020204" pitchFamily="34" charset="0"/>
                <a:ea typeface="Arial" panose="020B0604020202020204" pitchFamily="34" charset="0"/>
              </a:rPr>
              <a:t>p</a:t>
            </a:r>
            <a:r>
              <a:rPr lang="es-BO" sz="2400" spc="35" dirty="0">
                <a:solidFill>
                  <a:srgbClr val="002060"/>
                </a:solidFill>
                <a:latin typeface="Arial" panose="020B0604020202020204" pitchFamily="34" charset="0"/>
                <a:ea typeface="Arial" panose="020B0604020202020204" pitchFamily="34" charset="0"/>
              </a:rPr>
              <a:t>ec</a:t>
            </a:r>
            <a:r>
              <a:rPr lang="es-BO" sz="2400" spc="20"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l</a:t>
            </a:r>
            <a:r>
              <a:rPr lang="es-BO" sz="2400" spc="2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r</a:t>
            </a:r>
            <a:r>
              <a:rPr lang="es-BO" sz="2400" spc="35" dirty="0">
                <a:solidFill>
                  <a:srgbClr val="002060"/>
                </a:solidFill>
                <a:latin typeface="Arial" panose="020B0604020202020204" pitchFamily="34" charset="0"/>
                <a:ea typeface="Arial" panose="020B0604020202020204" pitchFamily="34" charset="0"/>
              </a:rPr>
              <a:t>e</a:t>
            </a:r>
            <a:r>
              <a:rPr lang="es-BO" sz="2400" spc="20"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e</a:t>
            </a:r>
            <a:r>
              <a:rPr lang="es-BO" sz="2400" spc="30" dirty="0">
                <a:solidFill>
                  <a:srgbClr val="002060"/>
                </a:solidFill>
                <a:latin typeface="Arial" panose="020B0604020202020204" pitchFamily="34" charset="0"/>
                <a:ea typeface="Arial" panose="020B0604020202020204" pitchFamily="34" charset="0"/>
              </a:rPr>
              <a:t>v</a:t>
            </a:r>
            <a:r>
              <a:rPr lang="es-BO" sz="2400" spc="35" dirty="0">
                <a:solidFill>
                  <a:srgbClr val="002060"/>
                </a:solidFill>
                <a:latin typeface="Arial" panose="020B0604020202020204" pitchFamily="34" charset="0"/>
                <a:ea typeface="Arial" panose="020B0604020202020204" pitchFamily="34" charset="0"/>
              </a:rPr>
              <a:t>anc</a:t>
            </a:r>
            <a:r>
              <a:rPr lang="es-BO" sz="2400" spc="20" dirty="0">
                <a:solidFill>
                  <a:srgbClr val="002060"/>
                </a:solidFill>
                <a:latin typeface="Arial" panose="020B0604020202020204" pitchFamily="34" charset="0"/>
                <a:ea typeface="Arial" panose="020B0604020202020204" pitchFamily="34" charset="0"/>
              </a:rPr>
              <a:t>i</a:t>
            </a:r>
            <a:r>
              <a:rPr lang="es-BO" sz="2400" dirty="0">
                <a:solidFill>
                  <a:srgbClr val="002060"/>
                </a:solidFill>
                <a:latin typeface="Arial" panose="020B0604020202020204" pitchFamily="34" charset="0"/>
                <a:ea typeface="Arial" panose="020B0604020202020204" pitchFamily="34" charset="0"/>
              </a:rPr>
              <a:t>a</a:t>
            </a:r>
            <a:r>
              <a:rPr lang="es-BO" sz="2400" spc="26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e</a:t>
            </a:r>
            <a:r>
              <a:rPr lang="es-BO" sz="2400" spc="30" dirty="0">
                <a:solidFill>
                  <a:srgbClr val="002060"/>
                </a:solidFill>
                <a:latin typeface="Arial" panose="020B0604020202020204" pitchFamily="34" charset="0"/>
                <a:ea typeface="Arial" panose="020B0604020202020204" pitchFamily="34" charset="0"/>
              </a:rPr>
              <a:t>s</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r</a:t>
            </a:r>
            <a:r>
              <a:rPr lang="es-BO" sz="2400" spc="15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a</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en</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21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a</a:t>
            </a:r>
            <a:r>
              <a:rPr lang="es-BO" sz="2400" spc="195" dirty="0">
                <a:solidFill>
                  <a:srgbClr val="002060"/>
                </a:solidFill>
                <a:latin typeface="Arial" panose="020B0604020202020204" pitchFamily="34" charset="0"/>
                <a:ea typeface="Arial" panose="020B0604020202020204" pitchFamily="34" charset="0"/>
              </a:rPr>
              <a:t> </a:t>
            </a:r>
            <a:r>
              <a:rPr lang="es-BO" sz="2400" spc="10" dirty="0">
                <a:solidFill>
                  <a:srgbClr val="002060"/>
                </a:solidFill>
                <a:latin typeface="Arial" panose="020B0604020202020204" pitchFamily="34" charset="0"/>
                <a:ea typeface="Arial" panose="020B0604020202020204" pitchFamily="34" charset="0"/>
              </a:rPr>
              <a:t>l</a:t>
            </a:r>
            <a:r>
              <a:rPr lang="es-BO" sz="2400" spc="30"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 </a:t>
            </a:r>
            <a:r>
              <a:rPr lang="es-BO" sz="2400" spc="35" dirty="0">
                <a:solidFill>
                  <a:srgbClr val="002060"/>
                </a:solidFill>
                <a:latin typeface="Arial" panose="020B0604020202020204" pitchFamily="34" charset="0"/>
                <a:ea typeface="Arial" panose="020B0604020202020204" pitchFamily="34" charset="0"/>
              </a:rPr>
              <a:t>ma</a:t>
            </a:r>
            <a:r>
              <a:rPr lang="es-BO" sz="2400" spc="30" dirty="0">
                <a:solidFill>
                  <a:srgbClr val="002060"/>
                </a:solidFill>
                <a:latin typeface="Arial" panose="020B0604020202020204" pitchFamily="34" charset="0"/>
                <a:ea typeface="Arial" panose="020B0604020202020204" pitchFamily="34" charset="0"/>
              </a:rPr>
              <a:t>n</a:t>
            </a:r>
            <a:r>
              <a:rPr lang="es-BO" sz="2400" spc="15" dirty="0">
                <a:solidFill>
                  <a:srgbClr val="002060"/>
                </a:solidFill>
                <a:latin typeface="Arial" panose="020B0604020202020204" pitchFamily="34" charset="0"/>
                <a:ea typeface="Arial" panose="020B0604020202020204" pitchFamily="34" charset="0"/>
              </a:rPr>
              <a:t>i</a:t>
            </a:r>
            <a:r>
              <a:rPr lang="es-BO" sz="2400" spc="20" dirty="0">
                <a:solidFill>
                  <a:srgbClr val="002060"/>
                </a:solidFill>
                <a:latin typeface="Arial" panose="020B0604020202020204" pitchFamily="34" charset="0"/>
                <a:ea typeface="Arial" panose="020B0604020202020204" pitchFamily="34" charset="0"/>
              </a:rPr>
              <a:t>f</a:t>
            </a:r>
            <a:r>
              <a:rPr lang="es-BO" sz="2400" spc="30" dirty="0">
                <a:solidFill>
                  <a:srgbClr val="002060"/>
                </a:solidFill>
                <a:latin typeface="Arial" panose="020B0604020202020204" pitchFamily="34" charset="0"/>
                <a:ea typeface="Arial" panose="020B0604020202020204" pitchFamily="34" charset="0"/>
              </a:rPr>
              <a:t>e</a:t>
            </a:r>
            <a:r>
              <a:rPr lang="es-BO" sz="2400" spc="25" dirty="0">
                <a:solidFill>
                  <a:srgbClr val="002060"/>
                </a:solidFill>
                <a:latin typeface="Arial" panose="020B0604020202020204" pitchFamily="34" charset="0"/>
                <a:ea typeface="Arial" panose="020B0604020202020204" pitchFamily="34" charset="0"/>
              </a:rPr>
              <a:t>s</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a</a:t>
            </a:r>
            <a:r>
              <a:rPr lang="es-BO" sz="2400" spc="35" dirty="0">
                <a:solidFill>
                  <a:srgbClr val="002060"/>
                </a:solidFill>
                <a:latin typeface="Arial" panose="020B0604020202020204" pitchFamily="34" charset="0"/>
                <a:ea typeface="Arial" panose="020B0604020202020204" pitchFamily="34" charset="0"/>
              </a:rPr>
              <a:t>c</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o</a:t>
            </a:r>
            <a:r>
              <a:rPr lang="es-BO" sz="2400" spc="30" dirty="0">
                <a:solidFill>
                  <a:srgbClr val="002060"/>
                </a:solidFill>
                <a:latin typeface="Arial" panose="020B0604020202020204" pitchFamily="34" charset="0"/>
                <a:ea typeface="Arial" panose="020B0604020202020204" pitchFamily="34" charset="0"/>
              </a:rPr>
              <a:t>ne</a:t>
            </a:r>
            <a:r>
              <a:rPr lang="es-BO" sz="2400" dirty="0">
                <a:solidFill>
                  <a:srgbClr val="002060"/>
                </a:solidFill>
                <a:latin typeface="Arial" panose="020B0604020202020204" pitchFamily="34" charset="0"/>
                <a:ea typeface="Arial" panose="020B0604020202020204" pitchFamily="34" charset="0"/>
              </a:rPr>
              <a:t>s </a:t>
            </a:r>
            <a:r>
              <a:rPr lang="es-BO" sz="2400" spc="30"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1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a</a:t>
            </a:r>
            <a:r>
              <a:rPr lang="es-BO" sz="2400" spc="35" dirty="0">
                <a:solidFill>
                  <a:srgbClr val="002060"/>
                </a:solidFill>
                <a:latin typeface="Arial" panose="020B0604020202020204" pitchFamily="34" charset="0"/>
                <a:ea typeface="Arial" panose="020B0604020202020204" pitchFamily="34" charset="0"/>
              </a:rPr>
              <a:t>g</a:t>
            </a:r>
            <a:r>
              <a:rPr lang="es-BO" sz="2400" spc="25"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es</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v</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d</a:t>
            </a:r>
            <a:r>
              <a:rPr lang="es-BO" sz="2400" spc="30" dirty="0">
                <a:solidFill>
                  <a:srgbClr val="002060"/>
                </a:solidFill>
                <a:latin typeface="Arial" panose="020B0604020202020204" pitchFamily="34" charset="0"/>
                <a:ea typeface="Arial" panose="020B0604020202020204" pitchFamily="34" charset="0"/>
              </a:rPr>
              <a:t>a</a:t>
            </a:r>
            <a:r>
              <a:rPr lang="es-BO" sz="2400" spc="3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a:t>
            </a:r>
            <a:r>
              <a:rPr lang="es-BO" sz="2400" spc="6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l</a:t>
            </a:r>
            <a:r>
              <a:rPr lang="es-BO" sz="2400" spc="25"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a</a:t>
            </a:r>
            <a:r>
              <a:rPr lang="es-BO" sz="2400" spc="30" dirty="0">
                <a:solidFill>
                  <a:srgbClr val="002060"/>
                </a:solidFill>
                <a:latin typeface="Arial" panose="020B0604020202020204" pitchFamily="34" charset="0"/>
                <a:ea typeface="Arial" panose="020B0604020202020204" pitchFamily="34" charset="0"/>
              </a:rPr>
              <a:t>n</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d</a:t>
            </a:r>
            <a:r>
              <a:rPr lang="es-BO" sz="2400" spc="30" dirty="0">
                <a:solidFill>
                  <a:srgbClr val="002060"/>
                </a:solidFill>
                <a:latin typeface="Arial" panose="020B0604020202020204" pitchFamily="34" charset="0"/>
                <a:ea typeface="Arial" panose="020B0604020202020204" pitchFamily="34" charset="0"/>
              </a:rPr>
              <a:t>ec</a:t>
            </a:r>
            <a:r>
              <a:rPr lang="es-BO" sz="2400" spc="25"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e</a:t>
            </a:r>
            <a:r>
              <a:rPr lang="es-BO" sz="2400" spc="40" dirty="0">
                <a:solidFill>
                  <a:srgbClr val="002060"/>
                </a:solidFill>
                <a:latin typeface="Arial" panose="020B0604020202020204" pitchFamily="34" charset="0"/>
                <a:ea typeface="Arial" panose="020B0604020202020204" pitchFamily="34" charset="0"/>
              </a:rPr>
              <a:t>m</a:t>
            </a:r>
            <a:r>
              <a:rPr lang="es-BO" sz="2400" spc="30" dirty="0">
                <a:solidFill>
                  <a:srgbClr val="002060"/>
                </a:solidFill>
                <a:latin typeface="Arial" panose="020B0604020202020204" pitchFamily="34" charset="0"/>
                <a:ea typeface="Arial" panose="020B0604020202020204" pitchFamily="34" charset="0"/>
              </a:rPr>
              <a:t>en</a:t>
            </a:r>
            <a:r>
              <a:rPr lang="es-BO" sz="2400" spc="20"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o </a:t>
            </a:r>
            <a:r>
              <a:rPr lang="es-BO" sz="2400" spc="25"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120" dirty="0">
                <a:solidFill>
                  <a:srgbClr val="002060"/>
                </a:solidFill>
                <a:latin typeface="Arial" panose="020B0604020202020204" pitchFamily="34" charset="0"/>
                <a:ea typeface="Arial" panose="020B0604020202020204" pitchFamily="34" charset="0"/>
              </a:rPr>
              <a:t> </a:t>
            </a:r>
            <a:r>
              <a:rPr lang="es-BO" sz="2400" spc="10"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a</a:t>
            </a:r>
            <a:r>
              <a:rPr lang="es-BO" sz="2400" spc="7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c</a:t>
            </a:r>
            <a:r>
              <a:rPr lang="es-BO" sz="2400" spc="30" dirty="0">
                <a:solidFill>
                  <a:srgbClr val="002060"/>
                </a:solidFill>
                <a:latin typeface="Arial" panose="020B0604020202020204" pitchFamily="34" charset="0"/>
                <a:ea typeface="Arial" panose="020B0604020202020204" pitchFamily="34" charset="0"/>
              </a:rPr>
              <a:t>o</a:t>
            </a:r>
            <a:r>
              <a:rPr lang="es-BO" sz="2400" spc="40" dirty="0">
                <a:solidFill>
                  <a:srgbClr val="002060"/>
                </a:solidFill>
                <a:latin typeface="Arial" panose="020B0604020202020204" pitchFamily="34" charset="0"/>
                <a:ea typeface="Arial" panose="020B0604020202020204" pitchFamily="34" charset="0"/>
              </a:rPr>
              <a:t>m</a:t>
            </a:r>
            <a:r>
              <a:rPr lang="es-BO" sz="2400" spc="30" dirty="0">
                <a:solidFill>
                  <a:srgbClr val="002060"/>
                </a:solidFill>
                <a:latin typeface="Arial" panose="020B0604020202020204" pitchFamily="34" charset="0"/>
                <a:ea typeface="Arial" panose="020B0604020202020204" pitchFamily="34" charset="0"/>
              </a:rPr>
              <a:t>un</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cac</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ó</a:t>
            </a:r>
            <a:r>
              <a:rPr lang="es-BO" sz="2400" spc="30" dirty="0">
                <a:solidFill>
                  <a:srgbClr val="002060"/>
                </a:solidFill>
                <a:latin typeface="Arial" panose="020B0604020202020204" pitchFamily="34" charset="0"/>
                <a:ea typeface="Arial" panose="020B0604020202020204" pitchFamily="34" charset="0"/>
              </a:rPr>
              <a:t>n</a:t>
            </a:r>
            <a:r>
              <a:rPr lang="es-BO" sz="2400" dirty="0">
                <a:solidFill>
                  <a:srgbClr val="002060"/>
                </a:solidFill>
                <a:latin typeface="Arial" panose="020B0604020202020204" pitchFamily="34" charset="0"/>
                <a:ea typeface="Arial" panose="020B0604020202020204" pitchFamily="34" charset="0"/>
              </a:rPr>
              <a:t>,</a:t>
            </a:r>
            <a:r>
              <a:rPr lang="es-BO" sz="2400" spc="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a</a:t>
            </a:r>
            <a:r>
              <a:rPr lang="es-BO" sz="2400" spc="15" dirty="0">
                <a:solidFill>
                  <a:srgbClr val="002060"/>
                </a:solidFill>
                <a:latin typeface="Arial" panose="020B0604020202020204" pitchFamily="34" charset="0"/>
                <a:ea typeface="Arial" panose="020B0604020202020204" pitchFamily="34" charset="0"/>
              </a:rPr>
              <a:t>i</a:t>
            </a:r>
            <a:r>
              <a:rPr lang="es-BO" sz="2400" spc="25" dirty="0">
                <a:solidFill>
                  <a:srgbClr val="002060"/>
                </a:solidFill>
                <a:latin typeface="Arial" panose="020B0604020202020204" pitchFamily="34" charset="0"/>
                <a:ea typeface="Arial" panose="020B0604020202020204" pitchFamily="34" charset="0"/>
              </a:rPr>
              <a:t>s</a:t>
            </a:r>
            <a:r>
              <a:rPr lang="es-BO" sz="2400" spc="15" dirty="0">
                <a:solidFill>
                  <a:srgbClr val="002060"/>
                </a:solidFill>
                <a:latin typeface="Arial" panose="020B0604020202020204" pitchFamily="34" charset="0"/>
                <a:ea typeface="Arial" panose="020B0604020202020204" pitchFamily="34" charset="0"/>
              </a:rPr>
              <a:t>l</a:t>
            </a:r>
            <a:r>
              <a:rPr lang="es-BO" sz="2400" spc="35" dirty="0">
                <a:solidFill>
                  <a:srgbClr val="002060"/>
                </a:solidFill>
                <a:latin typeface="Arial" panose="020B0604020202020204" pitchFamily="34" charset="0"/>
                <a:ea typeface="Arial" panose="020B0604020202020204" pitchFamily="34" charset="0"/>
              </a:rPr>
              <a:t>a</a:t>
            </a:r>
            <a:r>
              <a:rPr lang="es-BO" sz="2400" spc="40" dirty="0">
                <a:solidFill>
                  <a:srgbClr val="002060"/>
                </a:solidFill>
                <a:latin typeface="Arial" panose="020B0604020202020204" pitchFamily="34" charset="0"/>
                <a:ea typeface="Arial" panose="020B0604020202020204" pitchFamily="34" charset="0"/>
              </a:rPr>
              <a:t>m</a:t>
            </a:r>
            <a:r>
              <a:rPr lang="es-BO" sz="2400" spc="15"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en</a:t>
            </a:r>
            <a:r>
              <a:rPr lang="es-BO" sz="2400" spc="20"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o </a:t>
            </a:r>
            <a:r>
              <a:rPr lang="es-BO" sz="2400" spc="25" dirty="0">
                <a:solidFill>
                  <a:srgbClr val="002060"/>
                </a:solidFill>
                <a:latin typeface="Arial" panose="020B0604020202020204" pitchFamily="34" charset="0"/>
                <a:ea typeface="Arial" panose="020B0604020202020204" pitchFamily="34" charset="0"/>
              </a:rPr>
              <a:t>s</a:t>
            </a:r>
            <a:r>
              <a:rPr lang="es-BO" sz="2400" spc="35" dirty="0">
                <a:solidFill>
                  <a:srgbClr val="002060"/>
                </a:solidFill>
                <a:latin typeface="Arial" panose="020B0604020202020204" pitchFamily="34" charset="0"/>
                <a:ea typeface="Arial" panose="020B0604020202020204" pitchFamily="34" charset="0"/>
              </a:rPr>
              <a:t>o</a:t>
            </a:r>
            <a:r>
              <a:rPr lang="es-BO" sz="2400" spc="30" dirty="0">
                <a:solidFill>
                  <a:srgbClr val="002060"/>
                </a:solidFill>
                <a:latin typeface="Arial" panose="020B0604020202020204" pitchFamily="34" charset="0"/>
                <a:ea typeface="Arial" panose="020B0604020202020204" pitchFamily="34" charset="0"/>
              </a:rPr>
              <a:t>c</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a</a:t>
            </a:r>
            <a:r>
              <a:rPr lang="es-BO" sz="2400" spc="15" dirty="0">
                <a:solidFill>
                  <a:srgbClr val="002060"/>
                </a:solidFill>
                <a:latin typeface="Arial" panose="020B0604020202020204" pitchFamily="34" charset="0"/>
                <a:ea typeface="Arial" panose="020B0604020202020204" pitchFamily="34" charset="0"/>
              </a:rPr>
              <a:t>l</a:t>
            </a:r>
            <a:r>
              <a:rPr lang="es-BO" sz="2400" dirty="0">
                <a:solidFill>
                  <a:srgbClr val="002060"/>
                </a:solidFill>
                <a:latin typeface="Arial" panose="020B0604020202020204" pitchFamily="34" charset="0"/>
                <a:ea typeface="Arial" panose="020B0604020202020204" pitchFamily="34" charset="0"/>
              </a:rPr>
              <a:t>,</a:t>
            </a:r>
            <a:r>
              <a:rPr lang="es-BO" sz="2400" spc="80" dirty="0">
                <a:solidFill>
                  <a:srgbClr val="002060"/>
                </a:solidFill>
                <a:latin typeface="Arial" panose="020B0604020202020204" pitchFamily="34" charset="0"/>
                <a:ea typeface="Arial" panose="020B0604020202020204" pitchFamily="34" charset="0"/>
              </a:rPr>
              <a:t> </a:t>
            </a:r>
            <a:r>
              <a:rPr lang="es-BO" sz="2400" spc="10" dirty="0">
                <a:solidFill>
                  <a:srgbClr val="002060"/>
                </a:solidFill>
                <a:latin typeface="Arial" panose="020B0604020202020204" pitchFamily="34" charset="0"/>
                <a:ea typeface="Arial" panose="020B0604020202020204" pitchFamily="34" charset="0"/>
              </a:rPr>
              <a:t>i</a:t>
            </a:r>
            <a:r>
              <a:rPr lang="es-BO" sz="2400" spc="30" dirty="0">
                <a:solidFill>
                  <a:srgbClr val="002060"/>
                </a:solidFill>
                <a:latin typeface="Arial" panose="020B0604020202020204" pitchFamily="34" charset="0"/>
                <a:ea typeface="Arial" panose="020B0604020202020204" pitchFamily="34" charset="0"/>
              </a:rPr>
              <a:t>nc</a:t>
            </a:r>
            <a:r>
              <a:rPr lang="es-BO" sz="2400" spc="25" dirty="0">
                <a:solidFill>
                  <a:srgbClr val="002060"/>
                </a:solidFill>
                <a:latin typeface="Arial" panose="020B0604020202020204" pitchFamily="34" charset="0"/>
                <a:ea typeface="Arial" panose="020B0604020202020204" pitchFamily="34" charset="0"/>
              </a:rPr>
              <a:t>r</a:t>
            </a:r>
            <a:r>
              <a:rPr lang="es-BO" sz="2400" spc="30" dirty="0">
                <a:solidFill>
                  <a:srgbClr val="002060"/>
                </a:solidFill>
                <a:latin typeface="Arial" panose="020B0604020202020204" pitchFamily="34" charset="0"/>
                <a:ea typeface="Arial" panose="020B0604020202020204" pitchFamily="34" charset="0"/>
              </a:rPr>
              <a:t>e</a:t>
            </a:r>
            <a:r>
              <a:rPr lang="es-BO" sz="2400" spc="40" dirty="0">
                <a:solidFill>
                  <a:srgbClr val="002060"/>
                </a:solidFill>
                <a:latin typeface="Arial" panose="020B0604020202020204" pitchFamily="34" charset="0"/>
                <a:ea typeface="Arial" panose="020B0604020202020204" pitchFamily="34" charset="0"/>
              </a:rPr>
              <a:t>m</a:t>
            </a:r>
            <a:r>
              <a:rPr lang="es-BO" sz="2400" spc="35" dirty="0">
                <a:solidFill>
                  <a:srgbClr val="002060"/>
                </a:solidFill>
                <a:latin typeface="Arial" panose="020B0604020202020204" pitchFamily="34" charset="0"/>
                <a:ea typeface="Arial" panose="020B0604020202020204" pitchFamily="34" charset="0"/>
              </a:rPr>
              <a:t>e</a:t>
            </a:r>
            <a:r>
              <a:rPr lang="es-BO" sz="2400" spc="30" dirty="0">
                <a:solidFill>
                  <a:srgbClr val="002060"/>
                </a:solidFill>
                <a:latin typeface="Arial" panose="020B0604020202020204" pitchFamily="34" charset="0"/>
                <a:ea typeface="Arial" panose="020B0604020202020204" pitchFamily="34" charset="0"/>
              </a:rPr>
              <a:t>n</a:t>
            </a:r>
            <a:r>
              <a:rPr lang="es-BO" sz="2400" spc="20" dirty="0">
                <a:solidFill>
                  <a:srgbClr val="002060"/>
                </a:solidFill>
                <a:latin typeface="Arial" panose="020B0604020202020204" pitchFamily="34" charset="0"/>
                <a:ea typeface="Arial" panose="020B0604020202020204" pitchFamily="34" charset="0"/>
              </a:rPr>
              <a:t>t</a:t>
            </a:r>
            <a:r>
              <a:rPr lang="es-BO" sz="2400" dirty="0">
                <a:solidFill>
                  <a:srgbClr val="002060"/>
                </a:solidFill>
                <a:latin typeface="Arial" panose="020B0604020202020204" pitchFamily="34" charset="0"/>
                <a:ea typeface="Arial" panose="020B0604020202020204" pitchFamily="34" charset="0"/>
              </a:rPr>
              <a:t>o </a:t>
            </a:r>
            <a:r>
              <a:rPr lang="es-BO" sz="2400" spc="30"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a:t>
            </a:r>
            <a:r>
              <a:rPr lang="es-BO" sz="2400" spc="13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que</a:t>
            </a:r>
            <a:r>
              <a:rPr lang="es-BO" sz="2400" spc="15" dirty="0">
                <a:solidFill>
                  <a:srgbClr val="002060"/>
                </a:solidFill>
                <a:latin typeface="Arial" panose="020B0604020202020204" pitchFamily="34" charset="0"/>
                <a:ea typeface="Arial" panose="020B0604020202020204" pitchFamily="34" charset="0"/>
              </a:rPr>
              <a:t>j</a:t>
            </a:r>
            <a:r>
              <a:rPr lang="es-BO" sz="2400" spc="35" dirty="0">
                <a:solidFill>
                  <a:srgbClr val="002060"/>
                </a:solidFill>
                <a:latin typeface="Arial" panose="020B0604020202020204" pitchFamily="34" charset="0"/>
                <a:ea typeface="Arial" panose="020B0604020202020204" pitchFamily="34" charset="0"/>
              </a:rPr>
              <a:t>a</a:t>
            </a:r>
            <a:r>
              <a:rPr lang="es-BO" sz="2400" dirty="0">
                <a:solidFill>
                  <a:srgbClr val="002060"/>
                </a:solidFill>
                <a:latin typeface="Arial" panose="020B0604020202020204" pitchFamily="34" charset="0"/>
                <a:ea typeface="Arial" panose="020B0604020202020204" pitchFamily="34" charset="0"/>
              </a:rPr>
              <a:t>s</a:t>
            </a:r>
            <a:r>
              <a:rPr lang="es-BO" sz="2400" spc="20"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s</a:t>
            </a:r>
            <a:r>
              <a:rPr lang="es-BO" sz="2400" spc="35" dirty="0">
                <a:solidFill>
                  <a:srgbClr val="002060"/>
                </a:solidFill>
                <a:latin typeface="Arial" panose="020B0604020202020204" pitchFamily="34" charset="0"/>
                <a:ea typeface="Arial" panose="020B0604020202020204" pitchFamily="34" charset="0"/>
              </a:rPr>
              <a:t>o</a:t>
            </a:r>
            <a:r>
              <a:rPr lang="es-BO" sz="2400" spc="40" dirty="0">
                <a:solidFill>
                  <a:srgbClr val="002060"/>
                </a:solidFill>
                <a:latin typeface="Arial" panose="020B0604020202020204" pitchFamily="34" charset="0"/>
                <a:ea typeface="Arial" panose="020B0604020202020204" pitchFamily="34" charset="0"/>
              </a:rPr>
              <a:t>m</a:t>
            </a:r>
            <a:r>
              <a:rPr lang="es-BO" sz="2400" spc="35" dirty="0">
                <a:solidFill>
                  <a:srgbClr val="002060"/>
                </a:solidFill>
                <a:latin typeface="Arial" panose="020B0604020202020204" pitchFamily="34" charset="0"/>
                <a:ea typeface="Arial" panose="020B0604020202020204" pitchFamily="34" charset="0"/>
              </a:rPr>
              <a:t>á</a:t>
            </a:r>
            <a:r>
              <a:rPr lang="es-BO" sz="2400" dirty="0">
                <a:solidFill>
                  <a:srgbClr val="002060"/>
                </a:solidFill>
                <a:latin typeface="Arial" panose="020B0604020202020204" pitchFamily="34" charset="0"/>
                <a:ea typeface="Arial" panose="020B0604020202020204" pitchFamily="34" charset="0"/>
              </a:rPr>
              <a:t>t</a:t>
            </a:r>
            <a:r>
              <a:rPr lang="es-BO" sz="2400" spc="35" dirty="0">
                <a:solidFill>
                  <a:srgbClr val="002060"/>
                </a:solidFill>
                <a:latin typeface="Arial" panose="020B0604020202020204" pitchFamily="34" charset="0"/>
                <a:ea typeface="Arial" panose="020B0604020202020204" pitchFamily="34" charset="0"/>
              </a:rPr>
              <a:t>ic</a:t>
            </a:r>
            <a:r>
              <a:rPr lang="es-BO" sz="2400" spc="30" dirty="0">
                <a:solidFill>
                  <a:srgbClr val="002060"/>
                </a:solidFill>
                <a:latin typeface="Arial" panose="020B0604020202020204" pitchFamily="34" charset="0"/>
                <a:ea typeface="Arial" panose="020B0604020202020204" pitchFamily="34" charset="0"/>
              </a:rPr>
              <a:t>as</a:t>
            </a:r>
            <a:r>
              <a:rPr lang="es-BO" sz="2400" dirty="0">
                <a:solidFill>
                  <a:srgbClr val="002060"/>
                </a:solidFill>
                <a:latin typeface="Arial" panose="020B0604020202020204" pitchFamily="34" charset="0"/>
                <a:ea typeface="Arial" panose="020B0604020202020204" pitchFamily="34" charset="0"/>
              </a:rPr>
              <a:t>, </a:t>
            </a:r>
            <a:r>
              <a:rPr lang="es-BO" sz="2400" spc="35" dirty="0">
                <a:solidFill>
                  <a:srgbClr val="002060"/>
                </a:solidFill>
                <a:latin typeface="Arial" panose="020B0604020202020204" pitchFamily="34" charset="0"/>
                <a:ea typeface="Arial" panose="020B0604020202020204" pitchFamily="34" charset="0"/>
              </a:rPr>
              <a:t>ca</a:t>
            </a:r>
            <a:r>
              <a:rPr lang="es-BO" sz="2400" spc="45" dirty="0">
                <a:solidFill>
                  <a:srgbClr val="002060"/>
                </a:solidFill>
                <a:latin typeface="Arial" panose="020B0604020202020204" pitchFamily="34" charset="0"/>
                <a:ea typeface="Arial" panose="020B0604020202020204" pitchFamily="34" charset="0"/>
              </a:rPr>
              <a:t>m</a:t>
            </a:r>
            <a:r>
              <a:rPr lang="es-BO" sz="2400" spc="40" dirty="0">
                <a:solidFill>
                  <a:srgbClr val="002060"/>
                </a:solidFill>
                <a:latin typeface="Arial" panose="020B0604020202020204" pitchFamily="34" charset="0"/>
                <a:ea typeface="Arial" panose="020B0604020202020204" pitchFamily="34" charset="0"/>
              </a:rPr>
              <a:t>b</a:t>
            </a:r>
            <a:r>
              <a:rPr lang="es-BO" sz="2400" spc="15" dirty="0">
                <a:solidFill>
                  <a:srgbClr val="002060"/>
                </a:solidFill>
                <a:latin typeface="Arial" panose="020B0604020202020204" pitchFamily="34" charset="0"/>
                <a:ea typeface="Arial" panose="020B0604020202020204" pitchFamily="34" charset="0"/>
              </a:rPr>
              <a:t>i</a:t>
            </a:r>
            <a:r>
              <a:rPr lang="es-BO" sz="2400" spc="3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a:t>
            </a:r>
            <a:r>
              <a:rPr lang="es-BO" sz="2400" spc="2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n </a:t>
            </a:r>
            <a:r>
              <a:rPr lang="es-BO" sz="2400" spc="40" dirty="0">
                <a:solidFill>
                  <a:srgbClr val="002060"/>
                </a:solidFill>
                <a:latin typeface="Arial" panose="020B0604020202020204" pitchFamily="34" charset="0"/>
                <a:ea typeface="Arial" panose="020B0604020202020204" pitchFamily="34" charset="0"/>
              </a:rPr>
              <a:t> </a:t>
            </a:r>
            <a:r>
              <a:rPr lang="es-BO" sz="2400" spc="10" dirty="0">
                <a:solidFill>
                  <a:srgbClr val="002060"/>
                </a:solidFill>
                <a:latin typeface="Arial" panose="020B0604020202020204" pitchFamily="34" charset="0"/>
                <a:ea typeface="Arial" panose="020B0604020202020204" pitchFamily="34" charset="0"/>
              </a:rPr>
              <a:t>l</a:t>
            </a:r>
            <a:r>
              <a:rPr lang="es-BO" sz="2400" spc="30"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 </a:t>
            </a:r>
            <a:r>
              <a:rPr lang="es-BO" sz="2400" spc="130" dirty="0">
                <a:solidFill>
                  <a:srgbClr val="002060"/>
                </a:solidFill>
                <a:latin typeface="Arial" panose="020B0604020202020204" pitchFamily="34" charset="0"/>
                <a:ea typeface="Arial" panose="020B0604020202020204" pitchFamily="34" charset="0"/>
              </a:rPr>
              <a:t> </a:t>
            </a:r>
            <a:r>
              <a:rPr lang="es-BO" sz="2400" spc="20" dirty="0">
                <a:solidFill>
                  <a:srgbClr val="002060"/>
                </a:solidFill>
                <a:latin typeface="Arial" panose="020B0604020202020204" pitchFamily="34" charset="0"/>
                <a:ea typeface="Arial" panose="020B0604020202020204" pitchFamily="34" charset="0"/>
              </a:rPr>
              <a:t>r</a:t>
            </a:r>
            <a:r>
              <a:rPr lang="es-BO" sz="2400" spc="10" dirty="0">
                <a:solidFill>
                  <a:srgbClr val="002060"/>
                </a:solidFill>
                <a:latin typeface="Arial" panose="020B0604020202020204" pitchFamily="34" charset="0"/>
                <a:ea typeface="Arial" panose="020B0604020202020204" pitchFamily="34" charset="0"/>
              </a:rPr>
              <a:t>i</a:t>
            </a:r>
            <a:r>
              <a:rPr lang="es-BO" sz="2400" spc="20" dirty="0">
                <a:solidFill>
                  <a:srgbClr val="002060"/>
                </a:solidFill>
                <a:latin typeface="Arial" panose="020B0604020202020204" pitchFamily="34" charset="0"/>
                <a:ea typeface="Arial" panose="020B0604020202020204" pitchFamily="34" charset="0"/>
              </a:rPr>
              <a:t>t</a:t>
            </a:r>
            <a:r>
              <a:rPr lang="es-BO" sz="2400" spc="40" dirty="0">
                <a:solidFill>
                  <a:srgbClr val="002060"/>
                </a:solidFill>
                <a:latin typeface="Arial" panose="020B0604020202020204" pitchFamily="34" charset="0"/>
                <a:ea typeface="Arial" panose="020B0604020202020204" pitchFamily="34" charset="0"/>
              </a:rPr>
              <a:t>m</a:t>
            </a:r>
            <a:r>
              <a:rPr lang="es-BO" sz="2400" spc="35" dirty="0">
                <a:solidFill>
                  <a:srgbClr val="002060"/>
                </a:solidFill>
                <a:latin typeface="Arial" panose="020B0604020202020204" pitchFamily="34" charset="0"/>
                <a:ea typeface="Arial" panose="020B0604020202020204" pitchFamily="34" charset="0"/>
              </a:rPr>
              <a:t>o</a:t>
            </a:r>
            <a:r>
              <a:rPr lang="es-BO" sz="2400" dirty="0">
                <a:solidFill>
                  <a:srgbClr val="002060"/>
                </a:solidFill>
                <a:latin typeface="Arial" panose="020B0604020202020204" pitchFamily="34" charset="0"/>
                <a:ea typeface="Arial" panose="020B0604020202020204" pitchFamily="34" charset="0"/>
              </a:rPr>
              <a:t>s </a:t>
            </a:r>
            <a:r>
              <a:rPr lang="es-BO" sz="2400" spc="-85"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d</a:t>
            </a:r>
            <a:r>
              <a:rPr lang="es-BO" sz="2400" dirty="0">
                <a:solidFill>
                  <a:srgbClr val="002060"/>
                </a:solidFill>
                <a:latin typeface="Arial" panose="020B0604020202020204" pitchFamily="34" charset="0"/>
                <a:ea typeface="Arial" panose="020B0604020202020204" pitchFamily="34" charset="0"/>
              </a:rPr>
              <a:t>e </a:t>
            </a:r>
            <a:r>
              <a:rPr lang="es-BO" sz="2400" spc="10" dirty="0">
                <a:solidFill>
                  <a:srgbClr val="002060"/>
                </a:solidFill>
                <a:latin typeface="Arial" panose="020B0604020202020204" pitchFamily="34" charset="0"/>
                <a:ea typeface="Arial" panose="020B0604020202020204" pitchFamily="34" charset="0"/>
              </a:rPr>
              <a:t> </a:t>
            </a:r>
            <a:r>
              <a:rPr lang="es-BO" sz="2400" spc="30" dirty="0">
                <a:solidFill>
                  <a:srgbClr val="002060"/>
                </a:solidFill>
                <a:latin typeface="Arial" panose="020B0604020202020204" pitchFamily="34" charset="0"/>
                <a:ea typeface="Arial" panose="020B0604020202020204" pitchFamily="34" charset="0"/>
              </a:rPr>
              <a:t>s</a:t>
            </a:r>
            <a:r>
              <a:rPr lang="es-BO" sz="2400" spc="35" dirty="0">
                <a:solidFill>
                  <a:srgbClr val="002060"/>
                </a:solidFill>
                <a:latin typeface="Arial" panose="020B0604020202020204" pitchFamily="34" charset="0"/>
                <a:ea typeface="Arial" panose="020B0604020202020204" pitchFamily="34" charset="0"/>
              </a:rPr>
              <a:t>ueñ</a:t>
            </a:r>
            <a:r>
              <a:rPr lang="es-BO" sz="2400" dirty="0">
                <a:solidFill>
                  <a:srgbClr val="002060"/>
                </a:solidFill>
                <a:latin typeface="Arial" panose="020B0604020202020204" pitchFamily="34" charset="0"/>
                <a:ea typeface="Arial" panose="020B0604020202020204" pitchFamily="34" charset="0"/>
              </a:rPr>
              <a:t>o</a:t>
            </a:r>
            <a:r>
              <a:rPr lang="es-BO" sz="2400" spc="190" dirty="0">
                <a:solidFill>
                  <a:srgbClr val="002060"/>
                </a:solidFill>
                <a:latin typeface="Arial" panose="020B0604020202020204" pitchFamily="34" charset="0"/>
                <a:ea typeface="Arial" panose="020B0604020202020204" pitchFamily="34" charset="0"/>
              </a:rPr>
              <a:t> </a:t>
            </a:r>
            <a:r>
              <a:rPr lang="es-BO" sz="2400" dirty="0">
                <a:solidFill>
                  <a:srgbClr val="002060"/>
                </a:solidFill>
                <a:latin typeface="Arial" panose="020B0604020202020204" pitchFamily="34" charset="0"/>
                <a:ea typeface="Arial" panose="020B0604020202020204" pitchFamily="34" charset="0"/>
              </a:rPr>
              <a:t>o</a:t>
            </a:r>
            <a:r>
              <a:rPr lang="es-BO" sz="2400" spc="21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d</a:t>
            </a:r>
            <a:r>
              <a:rPr lang="es-BO" sz="2400" spc="30" dirty="0">
                <a:solidFill>
                  <a:srgbClr val="002060"/>
                </a:solidFill>
                <a:latin typeface="Arial" panose="020B0604020202020204" pitchFamily="34" charset="0"/>
                <a:ea typeface="Arial" panose="020B0604020202020204" pitchFamily="34" charset="0"/>
              </a:rPr>
              <a:t>e</a:t>
            </a:r>
            <a:r>
              <a:rPr lang="es-BO" sz="2400" dirty="0">
                <a:solidFill>
                  <a:srgbClr val="002060"/>
                </a:solidFill>
                <a:latin typeface="Arial" panose="020B0604020202020204" pitchFamily="34" charset="0"/>
                <a:ea typeface="Arial" panose="020B0604020202020204" pitchFamily="34" charset="0"/>
              </a:rPr>
              <a:t>l </a:t>
            </a:r>
            <a:r>
              <a:rPr lang="es-BO" sz="2400" spc="125" dirty="0">
                <a:solidFill>
                  <a:srgbClr val="002060"/>
                </a:solidFill>
                <a:latin typeface="Arial" panose="020B0604020202020204" pitchFamily="34" charset="0"/>
                <a:ea typeface="Arial" panose="020B0604020202020204" pitchFamily="34" charset="0"/>
              </a:rPr>
              <a:t> </a:t>
            </a:r>
            <a:r>
              <a:rPr lang="es-BO" sz="2400" spc="25" dirty="0">
                <a:solidFill>
                  <a:srgbClr val="002060"/>
                </a:solidFill>
                <a:latin typeface="Arial" panose="020B0604020202020204" pitchFamily="34" charset="0"/>
                <a:ea typeface="Arial" panose="020B0604020202020204" pitchFamily="34" charset="0"/>
              </a:rPr>
              <a:t>a</a:t>
            </a:r>
            <a:r>
              <a:rPr lang="es-BO" sz="2400" spc="30" dirty="0">
                <a:solidFill>
                  <a:srgbClr val="002060"/>
                </a:solidFill>
                <a:latin typeface="Arial" panose="020B0604020202020204" pitchFamily="34" charset="0"/>
                <a:ea typeface="Arial" panose="020B0604020202020204" pitchFamily="34" charset="0"/>
              </a:rPr>
              <a:t>pe</a:t>
            </a:r>
            <a:r>
              <a:rPr lang="es-BO" sz="2400" dirty="0">
                <a:solidFill>
                  <a:srgbClr val="002060"/>
                </a:solidFill>
                <a:latin typeface="Arial" panose="020B0604020202020204" pitchFamily="34" charset="0"/>
                <a:ea typeface="Arial" panose="020B0604020202020204" pitchFamily="34" charset="0"/>
              </a:rPr>
              <a:t>t</a:t>
            </a:r>
            <a:r>
              <a:rPr lang="es-BO" sz="2400" spc="35" dirty="0">
                <a:solidFill>
                  <a:srgbClr val="002060"/>
                </a:solidFill>
                <a:latin typeface="Arial" panose="020B0604020202020204" pitchFamily="34" charset="0"/>
                <a:ea typeface="Arial" panose="020B0604020202020204" pitchFamily="34" charset="0"/>
              </a:rPr>
              <a:t>i</a:t>
            </a:r>
            <a:r>
              <a:rPr lang="es-BO" sz="2400" spc="20" dirty="0">
                <a:solidFill>
                  <a:srgbClr val="002060"/>
                </a:solidFill>
                <a:latin typeface="Arial" panose="020B0604020202020204" pitchFamily="34" charset="0"/>
                <a:ea typeface="Arial" panose="020B0604020202020204" pitchFamily="34" charset="0"/>
              </a:rPr>
              <a:t>t</a:t>
            </a:r>
            <a:r>
              <a:rPr lang="es-BO" sz="2400" spc="30"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a:t>
            </a:r>
            <a:endParaRPr lang="es-BO" sz="2000" dirty="0">
              <a:solidFill>
                <a:srgbClr val="002060"/>
              </a:solidFill>
              <a:latin typeface="Times New Roman" panose="02020603050405020304" pitchFamily="18" charset="0"/>
              <a:ea typeface="Times New Roman" panose="02020603050405020304" pitchFamily="18" charset="0"/>
            </a:endParaRPr>
          </a:p>
          <a:p>
            <a:pPr marL="0" indent="0">
              <a:lnSpc>
                <a:spcPts val="1000"/>
              </a:lnSpc>
              <a:buNone/>
            </a:pPr>
            <a:endParaRPr lang="es-BO" sz="2000" dirty="0">
              <a:solidFill>
                <a:srgbClr val="002060"/>
              </a:solidFill>
              <a:latin typeface="Times New Roman" panose="02020603050405020304" pitchFamily="18" charset="0"/>
              <a:ea typeface="Times New Roman" panose="02020603050405020304" pitchFamily="18" charset="0"/>
            </a:endParaRPr>
          </a:p>
          <a:p>
            <a:endParaRPr lang="es-BO" dirty="0"/>
          </a:p>
        </p:txBody>
      </p:sp>
    </p:spTree>
    <p:extLst>
      <p:ext uri="{BB962C8B-B14F-4D97-AF65-F5344CB8AC3E}">
        <p14:creationId xmlns:p14="http://schemas.microsoft.com/office/powerpoint/2010/main" val="216317376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296765" y="265054"/>
            <a:ext cx="11651395" cy="1280890"/>
          </a:xfrm>
        </p:spPr>
        <p:txBody>
          <a:bodyPr>
            <a:normAutofit fontScale="90000"/>
          </a:bodyPr>
          <a:lstStyle/>
          <a:p>
            <a:pPr marL="71755" marR="467995" algn="ctr">
              <a:spcBef>
                <a:spcPts val="160"/>
              </a:spcBef>
              <a:spcAft>
                <a:spcPts val="0"/>
              </a:spcAft>
            </a:pPr>
            <a:r>
              <a:rPr lang="es-BO" b="1" spc="50" dirty="0">
                <a:solidFill>
                  <a:schemeClr val="tx1"/>
                </a:solidFill>
                <a:latin typeface="Arial" panose="020B0604020202020204" pitchFamily="34" charset="0"/>
                <a:ea typeface="Arial" panose="020B0604020202020204" pitchFamily="34" charset="0"/>
              </a:rPr>
              <a:t>T</a:t>
            </a:r>
            <a:r>
              <a:rPr lang="es-BO" b="1" spc="30" dirty="0">
                <a:solidFill>
                  <a:schemeClr val="tx1"/>
                </a:solidFill>
                <a:latin typeface="Arial" panose="020B0604020202020204" pitchFamily="34" charset="0"/>
                <a:ea typeface="Arial" panose="020B0604020202020204" pitchFamily="34" charset="0"/>
              </a:rPr>
              <a:t>r</a:t>
            </a:r>
            <a:r>
              <a:rPr lang="es-BO" b="1" spc="50" dirty="0">
                <a:solidFill>
                  <a:schemeClr val="tx1"/>
                </a:solidFill>
                <a:latin typeface="Arial" panose="020B0604020202020204" pitchFamily="34" charset="0"/>
                <a:ea typeface="Arial" panose="020B0604020202020204" pitchFamily="34" charset="0"/>
              </a:rPr>
              <a:t>a</a:t>
            </a:r>
            <a:r>
              <a:rPr lang="es-BO" b="1" spc="45" dirty="0">
                <a:solidFill>
                  <a:schemeClr val="tx1"/>
                </a:solidFill>
                <a:latin typeface="Arial" panose="020B0604020202020204" pitchFamily="34" charset="0"/>
                <a:ea typeface="Arial" panose="020B0604020202020204" pitchFamily="34" charset="0"/>
              </a:rPr>
              <a:t>s</a:t>
            </a:r>
            <a:r>
              <a:rPr lang="es-BO" b="1" spc="30" dirty="0">
                <a:solidFill>
                  <a:schemeClr val="tx1"/>
                </a:solidFill>
                <a:latin typeface="Arial" panose="020B0604020202020204" pitchFamily="34" charset="0"/>
                <a:ea typeface="Arial" panose="020B0604020202020204" pitchFamily="34" charset="0"/>
              </a:rPr>
              <a:t>t</a:t>
            </a:r>
            <a:r>
              <a:rPr lang="es-BO" b="1" spc="50" dirty="0">
                <a:solidFill>
                  <a:schemeClr val="tx1"/>
                </a:solidFill>
                <a:latin typeface="Arial" panose="020B0604020202020204" pitchFamily="34" charset="0"/>
                <a:ea typeface="Arial" panose="020B0604020202020204" pitchFamily="34" charset="0"/>
              </a:rPr>
              <a:t>o</a:t>
            </a:r>
            <a:r>
              <a:rPr lang="es-BO" b="1" dirty="0">
                <a:solidFill>
                  <a:schemeClr val="tx1"/>
                </a:solidFill>
                <a:latin typeface="Arial" panose="020B0604020202020204" pitchFamily="34" charset="0"/>
                <a:ea typeface="Arial" panose="020B0604020202020204" pitchFamily="34" charset="0"/>
              </a:rPr>
              <a:t>r</a:t>
            </a:r>
            <a:r>
              <a:rPr lang="es-BO" b="1" spc="80" dirty="0">
                <a:solidFill>
                  <a:schemeClr val="tx1"/>
                </a:solidFill>
                <a:latin typeface="Arial" panose="020B0604020202020204" pitchFamily="34" charset="0"/>
                <a:ea typeface="Arial" panose="020B0604020202020204" pitchFamily="34" charset="0"/>
              </a:rPr>
              <a:t>n</a:t>
            </a:r>
            <a:r>
              <a:rPr lang="es-BO" b="1" spc="50" dirty="0">
                <a:solidFill>
                  <a:schemeClr val="tx1"/>
                </a:solidFill>
                <a:latin typeface="Arial" panose="020B0604020202020204" pitchFamily="34" charset="0"/>
                <a:ea typeface="Arial" panose="020B0604020202020204" pitchFamily="34" charset="0"/>
              </a:rPr>
              <a:t>o</a:t>
            </a:r>
            <a:r>
              <a:rPr lang="es-BO" b="1" dirty="0">
                <a:solidFill>
                  <a:schemeClr val="tx1"/>
                </a:solidFill>
                <a:latin typeface="Arial" panose="020B0604020202020204" pitchFamily="34" charset="0"/>
                <a:ea typeface="Arial" panose="020B0604020202020204" pitchFamily="34" charset="0"/>
              </a:rPr>
              <a:t>s</a:t>
            </a:r>
            <a:r>
              <a:rPr lang="es-BO" b="1" spc="120" dirty="0">
                <a:solidFill>
                  <a:schemeClr val="tx1"/>
                </a:solidFill>
                <a:latin typeface="Arial" panose="020B0604020202020204" pitchFamily="34" charset="0"/>
                <a:ea typeface="Arial" panose="020B0604020202020204" pitchFamily="34" charset="0"/>
              </a:rPr>
              <a:t> </a:t>
            </a:r>
            <a:r>
              <a:rPr lang="es-BO" b="1" spc="50" dirty="0">
                <a:solidFill>
                  <a:schemeClr val="tx1"/>
                </a:solidFill>
                <a:latin typeface="Arial" panose="020B0604020202020204" pitchFamily="34" charset="0"/>
                <a:ea typeface="Arial" panose="020B0604020202020204" pitchFamily="34" charset="0"/>
              </a:rPr>
              <a:t>de</a:t>
            </a:r>
            <a:r>
              <a:rPr lang="es-BO" b="1" dirty="0">
                <a:solidFill>
                  <a:schemeClr val="tx1"/>
                </a:solidFill>
                <a:latin typeface="Arial" panose="020B0604020202020204" pitchFamily="34" charset="0"/>
                <a:ea typeface="Arial" panose="020B0604020202020204" pitchFamily="34" charset="0"/>
              </a:rPr>
              <a:t>l</a:t>
            </a:r>
            <a:r>
              <a:rPr lang="es-BO" b="1" spc="120" dirty="0">
                <a:solidFill>
                  <a:schemeClr val="tx1"/>
                </a:solidFill>
                <a:latin typeface="Arial" panose="020B0604020202020204" pitchFamily="34" charset="0"/>
                <a:ea typeface="Arial" panose="020B0604020202020204" pitchFamily="34" charset="0"/>
              </a:rPr>
              <a:t> </a:t>
            </a:r>
            <a:r>
              <a:rPr lang="es-BO" b="1" spc="50" dirty="0">
                <a:solidFill>
                  <a:schemeClr val="tx1"/>
                </a:solidFill>
                <a:latin typeface="Arial" panose="020B0604020202020204" pitchFamily="34" charset="0"/>
                <a:ea typeface="Arial" panose="020B0604020202020204" pitchFamily="34" charset="0"/>
              </a:rPr>
              <a:t>e</a:t>
            </a:r>
            <a:r>
              <a:rPr lang="es-BO" b="1" spc="45" dirty="0">
                <a:solidFill>
                  <a:schemeClr val="tx1"/>
                </a:solidFill>
                <a:latin typeface="Arial" panose="020B0604020202020204" pitchFamily="34" charset="0"/>
                <a:ea typeface="Arial" panose="020B0604020202020204" pitchFamily="34" charset="0"/>
              </a:rPr>
              <a:t>s</a:t>
            </a:r>
            <a:r>
              <a:rPr lang="es-BO" b="1" dirty="0">
                <a:solidFill>
                  <a:schemeClr val="tx1"/>
                </a:solidFill>
                <a:latin typeface="Arial" panose="020B0604020202020204" pitchFamily="34" charset="0"/>
                <a:ea typeface="Arial" panose="020B0604020202020204" pitchFamily="34" charset="0"/>
              </a:rPr>
              <a:t>t</a:t>
            </a:r>
            <a:r>
              <a:rPr lang="es-BO" b="1" spc="80" dirty="0">
                <a:solidFill>
                  <a:schemeClr val="tx1"/>
                </a:solidFill>
                <a:latin typeface="Arial" panose="020B0604020202020204" pitchFamily="34" charset="0"/>
                <a:ea typeface="Arial" panose="020B0604020202020204" pitchFamily="34" charset="0"/>
              </a:rPr>
              <a:t>a</a:t>
            </a:r>
            <a:r>
              <a:rPr lang="es-BO" b="1" spc="55"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o</a:t>
            </a:r>
            <a:r>
              <a:rPr lang="es-BO" b="1" spc="270" dirty="0">
                <a:solidFill>
                  <a:schemeClr val="tx1"/>
                </a:solidFill>
                <a:latin typeface="Arial" panose="020B0604020202020204" pitchFamily="34" charset="0"/>
                <a:ea typeface="Arial" panose="020B0604020202020204" pitchFamily="34" charset="0"/>
              </a:rPr>
              <a:t> </a:t>
            </a:r>
            <a:r>
              <a:rPr lang="es-BO" b="1" spc="50"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e</a:t>
            </a:r>
            <a:r>
              <a:rPr lang="es-BO" b="1" spc="130" dirty="0">
                <a:solidFill>
                  <a:schemeClr val="tx1"/>
                </a:solidFill>
                <a:latin typeface="Arial" panose="020B0604020202020204" pitchFamily="34" charset="0"/>
                <a:ea typeface="Arial" panose="020B0604020202020204" pitchFamily="34" charset="0"/>
              </a:rPr>
              <a:t> </a:t>
            </a:r>
            <a:r>
              <a:rPr lang="es-BO" b="1" spc="50" dirty="0" smtClean="0">
                <a:solidFill>
                  <a:schemeClr val="tx1"/>
                </a:solidFill>
                <a:latin typeface="Arial" panose="020B0604020202020204" pitchFamily="34" charset="0"/>
                <a:ea typeface="Arial" panose="020B0604020202020204" pitchFamily="34" charset="0"/>
              </a:rPr>
              <a:t>án</a:t>
            </a:r>
            <a:r>
              <a:rPr lang="es-BO" b="1" spc="20" dirty="0" smtClean="0">
                <a:solidFill>
                  <a:schemeClr val="tx1"/>
                </a:solidFill>
                <a:latin typeface="Arial" panose="020B0604020202020204" pitchFamily="34" charset="0"/>
                <a:ea typeface="Arial" panose="020B0604020202020204" pitchFamily="34" charset="0"/>
              </a:rPr>
              <a:t>i</a:t>
            </a:r>
            <a:r>
              <a:rPr lang="es-BO" b="1" spc="80" dirty="0" smtClean="0">
                <a:solidFill>
                  <a:schemeClr val="tx1"/>
                </a:solidFill>
                <a:latin typeface="Arial" panose="020B0604020202020204" pitchFamily="34" charset="0"/>
                <a:ea typeface="Arial" panose="020B0604020202020204" pitchFamily="34" charset="0"/>
              </a:rPr>
              <a:t>m</a:t>
            </a:r>
            <a:r>
              <a:rPr lang="es-BO" b="1" dirty="0" smtClean="0">
                <a:solidFill>
                  <a:schemeClr val="tx1"/>
                </a:solidFill>
                <a:latin typeface="Arial" panose="020B0604020202020204" pitchFamily="34" charset="0"/>
                <a:ea typeface="Arial" panose="020B0604020202020204" pitchFamily="34" charset="0"/>
              </a:rPr>
              <a:t>o.</a:t>
            </a:r>
            <a:br>
              <a:rPr lang="es-BO" b="1" dirty="0" smtClean="0">
                <a:solidFill>
                  <a:schemeClr val="tx1"/>
                </a:solidFill>
                <a:latin typeface="Arial" panose="020B0604020202020204" pitchFamily="34" charset="0"/>
                <a:ea typeface="Arial" panose="020B0604020202020204" pitchFamily="34" charset="0"/>
              </a:rPr>
            </a:br>
            <a:r>
              <a:rPr lang="es-BO" b="1" spc="45" dirty="0" smtClean="0">
                <a:solidFill>
                  <a:schemeClr val="tx1"/>
                </a:solidFill>
                <a:latin typeface="Arial" panose="020B0604020202020204" pitchFamily="34" charset="0"/>
                <a:ea typeface="Arial" panose="020B0604020202020204" pitchFamily="34" charset="0"/>
              </a:rPr>
              <a:t>E</a:t>
            </a:r>
            <a:r>
              <a:rPr lang="es-BO" b="1" dirty="0" smtClean="0">
                <a:solidFill>
                  <a:schemeClr val="tx1"/>
                </a:solidFill>
                <a:latin typeface="Arial" panose="020B0604020202020204" pitchFamily="34" charset="0"/>
                <a:ea typeface="Arial" panose="020B0604020202020204" pitchFamily="34" charset="0"/>
              </a:rPr>
              <a:t>l</a:t>
            </a:r>
            <a:r>
              <a:rPr lang="es-BO" b="1" spc="110" dirty="0" smtClean="0">
                <a:solidFill>
                  <a:schemeClr val="tx1"/>
                </a:solidFill>
                <a:latin typeface="Arial" panose="020B0604020202020204" pitchFamily="34" charset="0"/>
                <a:ea typeface="Arial" panose="020B0604020202020204" pitchFamily="34" charset="0"/>
              </a:rPr>
              <a:t> </a:t>
            </a:r>
            <a:r>
              <a:rPr lang="es-BO" b="1" spc="30" dirty="0">
                <a:solidFill>
                  <a:schemeClr val="tx1"/>
                </a:solidFill>
                <a:latin typeface="Arial" panose="020B0604020202020204" pitchFamily="34" charset="0"/>
                <a:ea typeface="Arial" panose="020B0604020202020204" pitchFamily="34" charset="0"/>
              </a:rPr>
              <a:t>tr</a:t>
            </a:r>
            <a:r>
              <a:rPr lang="es-BO" b="1" spc="45" dirty="0">
                <a:solidFill>
                  <a:schemeClr val="tx1"/>
                </a:solidFill>
                <a:latin typeface="Arial" panose="020B0604020202020204" pitchFamily="34" charset="0"/>
                <a:ea typeface="Arial" panose="020B0604020202020204" pitchFamily="34" charset="0"/>
              </a:rPr>
              <a:t>as</a:t>
            </a:r>
            <a:r>
              <a:rPr lang="es-BO" b="1" spc="10" dirty="0">
                <a:solidFill>
                  <a:schemeClr val="tx1"/>
                </a:solidFill>
                <a:latin typeface="Arial" panose="020B0604020202020204" pitchFamily="34" charset="0"/>
                <a:ea typeface="Arial" panose="020B0604020202020204" pitchFamily="34" charset="0"/>
              </a:rPr>
              <a:t>t</a:t>
            </a:r>
            <a:r>
              <a:rPr lang="es-BO" b="1" spc="50" dirty="0">
                <a:solidFill>
                  <a:schemeClr val="tx1"/>
                </a:solidFill>
                <a:latin typeface="Arial" panose="020B0604020202020204" pitchFamily="34" charset="0"/>
                <a:ea typeface="Arial" panose="020B0604020202020204" pitchFamily="34" charset="0"/>
              </a:rPr>
              <a:t>o</a:t>
            </a:r>
            <a:r>
              <a:rPr lang="es-BO" b="1" dirty="0">
                <a:solidFill>
                  <a:schemeClr val="tx1"/>
                </a:solidFill>
                <a:latin typeface="Arial" panose="020B0604020202020204" pitchFamily="34" charset="0"/>
                <a:ea typeface="Arial" panose="020B0604020202020204" pitchFamily="34" charset="0"/>
              </a:rPr>
              <a:t>r</a:t>
            </a:r>
            <a:r>
              <a:rPr lang="es-BO" b="1" spc="85" dirty="0">
                <a:solidFill>
                  <a:schemeClr val="tx1"/>
                </a:solidFill>
                <a:latin typeface="Arial" panose="020B0604020202020204" pitchFamily="34" charset="0"/>
                <a:ea typeface="Arial" panose="020B0604020202020204" pitchFamily="34" charset="0"/>
              </a:rPr>
              <a:t>n</a:t>
            </a:r>
            <a:r>
              <a:rPr lang="es-BO" b="1" dirty="0">
                <a:solidFill>
                  <a:schemeClr val="tx1"/>
                </a:solidFill>
                <a:latin typeface="Arial" panose="020B0604020202020204" pitchFamily="34" charset="0"/>
                <a:ea typeface="Arial" panose="020B0604020202020204" pitchFamily="34" charset="0"/>
              </a:rPr>
              <a:t>o</a:t>
            </a:r>
            <a:r>
              <a:rPr lang="es-BO" b="1" spc="150" dirty="0">
                <a:solidFill>
                  <a:schemeClr val="tx1"/>
                </a:solidFill>
                <a:latin typeface="Arial" panose="020B0604020202020204" pitchFamily="34" charset="0"/>
                <a:ea typeface="Arial" panose="020B0604020202020204" pitchFamily="34" charset="0"/>
              </a:rPr>
              <a:t> </a:t>
            </a:r>
            <a:r>
              <a:rPr lang="es-BO" b="1" spc="50" dirty="0">
                <a:solidFill>
                  <a:schemeClr val="tx1"/>
                </a:solidFill>
                <a:latin typeface="Arial" panose="020B0604020202020204" pitchFamily="34" charset="0"/>
                <a:ea typeface="Arial" panose="020B0604020202020204" pitchFamily="34" charset="0"/>
              </a:rPr>
              <a:t>b</a:t>
            </a:r>
            <a:r>
              <a:rPr lang="es-BO" b="1" spc="20" dirty="0">
                <a:solidFill>
                  <a:schemeClr val="tx1"/>
                </a:solidFill>
                <a:latin typeface="Arial" panose="020B0604020202020204" pitchFamily="34" charset="0"/>
                <a:ea typeface="Arial" panose="020B0604020202020204" pitchFamily="34" charset="0"/>
              </a:rPr>
              <a:t>i</a:t>
            </a:r>
            <a:r>
              <a:rPr lang="es-BO" b="1" spc="55" dirty="0">
                <a:solidFill>
                  <a:schemeClr val="tx1"/>
                </a:solidFill>
                <a:latin typeface="Arial" panose="020B0604020202020204" pitchFamily="34" charset="0"/>
                <a:ea typeface="Arial" panose="020B0604020202020204" pitchFamily="34" charset="0"/>
              </a:rPr>
              <a:t>po</a:t>
            </a:r>
            <a:r>
              <a:rPr lang="es-BO" b="1" spc="20" dirty="0">
                <a:solidFill>
                  <a:schemeClr val="tx1"/>
                </a:solidFill>
                <a:latin typeface="Arial" panose="020B0604020202020204" pitchFamily="34" charset="0"/>
                <a:ea typeface="Arial" panose="020B0604020202020204" pitchFamily="34" charset="0"/>
              </a:rPr>
              <a:t>l</a:t>
            </a:r>
            <a:r>
              <a:rPr lang="es-BO" b="1" spc="55" dirty="0">
                <a:solidFill>
                  <a:schemeClr val="tx1"/>
                </a:solidFill>
                <a:latin typeface="Arial" panose="020B0604020202020204" pitchFamily="34" charset="0"/>
                <a:ea typeface="Arial" panose="020B0604020202020204" pitchFamily="34" charset="0"/>
              </a:rPr>
              <a:t>a</a:t>
            </a:r>
            <a:r>
              <a:rPr lang="es-BO" b="1" spc="-40" dirty="0">
                <a:solidFill>
                  <a:schemeClr val="tx1"/>
                </a:solidFill>
                <a:latin typeface="Arial" panose="020B0604020202020204" pitchFamily="34" charset="0"/>
                <a:ea typeface="Arial" panose="020B0604020202020204" pitchFamily="34" charset="0"/>
              </a:rPr>
              <a:t>r</a:t>
            </a:r>
            <a:r>
              <a:rPr lang="es-BO" dirty="0">
                <a:solidFill>
                  <a:schemeClr val="tx1"/>
                </a:solidFill>
                <a:latin typeface="Arial" panose="020B0604020202020204" pitchFamily="34" charset="0"/>
                <a:ea typeface="Arial" panose="020B0604020202020204" pitchFamily="34" charset="0"/>
              </a:rPr>
              <a:t>.</a:t>
            </a:r>
            <a:r>
              <a:rPr lang="es-BO" sz="2800" dirty="0">
                <a:solidFill>
                  <a:srgbClr val="C00000"/>
                </a:solidFill>
                <a:latin typeface="Times New Roman" panose="02020603050405020304" pitchFamily="18" charset="0"/>
                <a:ea typeface="Times New Roman" panose="02020603050405020304" pitchFamily="18" charset="0"/>
              </a:rPr>
              <a:t/>
            </a:r>
            <a:br>
              <a:rPr lang="es-BO" sz="2800" dirty="0">
                <a:solidFill>
                  <a:srgbClr val="C00000"/>
                </a:solidFill>
                <a:latin typeface="Times New Roman" panose="02020603050405020304" pitchFamily="18" charset="0"/>
                <a:ea typeface="Times New Roman" panose="02020603050405020304" pitchFamily="18" charset="0"/>
              </a:rPr>
            </a:br>
            <a:r>
              <a:rPr lang="es-BO" sz="4400" dirty="0">
                <a:solidFill>
                  <a:srgbClr val="C00000"/>
                </a:solidFill>
                <a:latin typeface="Times New Roman" panose="02020603050405020304" pitchFamily="18" charset="0"/>
                <a:ea typeface="Times New Roman" panose="02020603050405020304" pitchFamily="18" charset="0"/>
              </a:rPr>
              <a:t> </a:t>
            </a:r>
            <a:endParaRPr lang="es-BO" sz="2800" dirty="0">
              <a:solidFill>
                <a:srgbClr val="C00000"/>
              </a:solidFill>
              <a:effectLst/>
              <a:latin typeface="Times New Roman" panose="02020603050405020304" pitchFamily="18" charset="0"/>
              <a:ea typeface="Times New Roman" panose="02020603050405020304" pitchFamily="18" charset="0"/>
            </a:endParaRPr>
          </a:p>
        </p:txBody>
      </p:sp>
      <p:sp>
        <p:nvSpPr>
          <p:cNvPr id="5" name="Marcador de contenido 4"/>
          <p:cNvSpPr>
            <a:spLocks noGrp="1"/>
          </p:cNvSpPr>
          <p:nvPr>
            <p:ph idx="1"/>
          </p:nvPr>
        </p:nvSpPr>
        <p:spPr>
          <a:xfrm>
            <a:off x="226243" y="1461155"/>
            <a:ext cx="11425287" cy="5396845"/>
          </a:xfrm>
        </p:spPr>
        <p:txBody>
          <a:bodyPr>
            <a:normAutofit/>
          </a:bodyPr>
          <a:lstStyle/>
          <a:p>
            <a:pPr marL="0" indent="0" algn="ctr">
              <a:buNone/>
            </a:pPr>
            <a:r>
              <a:rPr lang="es-BO" sz="2400" b="1" dirty="0">
                <a:solidFill>
                  <a:schemeClr val="tx1"/>
                </a:solidFill>
              </a:rPr>
              <a:t>Los síntomas de la manía</a:t>
            </a:r>
            <a:endParaRPr lang="es-BO" sz="2400" dirty="0">
              <a:solidFill>
                <a:schemeClr val="tx1"/>
              </a:solidFill>
            </a:endParaRPr>
          </a:p>
          <a:p>
            <a:pPr algn="just"/>
            <a:r>
              <a:rPr lang="es-BO" dirty="0">
                <a:solidFill>
                  <a:srgbClr val="002060"/>
                </a:solidFill>
              </a:rPr>
              <a:t>La manía se caracteriza por un desproporcionado aumento de la  energía  y de actividad.   Suele   aparecer   inquietud, pensamientos rápidos  y habla </a:t>
            </a:r>
            <a:r>
              <a:rPr lang="es-BO" dirty="0" smtClean="0">
                <a:solidFill>
                  <a:srgbClr val="002060"/>
                </a:solidFill>
              </a:rPr>
              <a:t>rápida. </a:t>
            </a:r>
          </a:p>
          <a:p>
            <a:pPr algn="just"/>
            <a:endParaRPr lang="es-BO" spc="-5" dirty="0" smtClean="0">
              <a:solidFill>
                <a:srgbClr val="0070C0"/>
              </a:solidFill>
              <a:latin typeface="Arial" panose="020B0604020202020204" pitchFamily="34" charset="0"/>
              <a:ea typeface="Arial" panose="020B0604020202020204" pitchFamily="34" charset="0"/>
            </a:endParaRPr>
          </a:p>
          <a:p>
            <a:pPr algn="just"/>
            <a:r>
              <a:rPr lang="es-BO" dirty="0">
                <a:solidFill>
                  <a:srgbClr val="002060"/>
                </a:solidFill>
              </a:rPr>
              <a:t>Estos síntomas pueden  ser complicados de apreciar  en las personas con DI ya que su ritmo   en ocasiones es más lento  de lo que entendemos  como  habitual. Así, el aumento de energía característico de los estados maníacos  puede  resultar en una actividad que no nos llame  la atención a simple vista.</a:t>
            </a:r>
          </a:p>
          <a:p>
            <a:pPr algn="just"/>
            <a:r>
              <a:rPr lang="es-BO" dirty="0" smtClean="0">
                <a:solidFill>
                  <a:srgbClr val="002060"/>
                </a:solidFill>
              </a:rPr>
              <a:t>suelen  </a:t>
            </a:r>
            <a:r>
              <a:rPr lang="es-BO" dirty="0">
                <a:solidFill>
                  <a:srgbClr val="002060"/>
                </a:solidFill>
              </a:rPr>
              <a:t>aparecer síntomas atípicos como vómitos cíclicos delirios erotomaniacos acompañados de    ánimo  exaltado, del tipo de negación  de que existe algún problema o de sentimientos excesivamente "altos" o eufóricos  (la persona  se siente  "encima del mundo"  y nada,  ni las malas  noticias ni eventos trágicos, pueden  cambiar dicha "felicidad"). </a:t>
            </a:r>
          </a:p>
          <a:p>
            <a:pPr marL="0" indent="0" algn="just">
              <a:buNone/>
            </a:pPr>
            <a:endParaRPr lang="es-BO" dirty="0">
              <a:solidFill>
                <a:srgbClr val="002060"/>
              </a:solidFill>
            </a:endParaRPr>
          </a:p>
          <a:p>
            <a:pPr marL="0" indent="0" algn="just">
              <a:buNone/>
            </a:pPr>
            <a:r>
              <a:rPr lang="es-BO" sz="2000" b="1" dirty="0" smtClean="0">
                <a:solidFill>
                  <a:srgbClr val="002060"/>
                </a:solidFill>
              </a:rPr>
              <a:t>                      “voy </a:t>
            </a:r>
            <a:r>
              <a:rPr lang="es-BO" sz="2000" b="1" dirty="0">
                <a:solidFill>
                  <a:srgbClr val="002060"/>
                </a:solidFill>
              </a:rPr>
              <a:t>a solicitar trabajo como  mototaxista de pizzas para  llevar  a  casa</a:t>
            </a:r>
            <a:r>
              <a:rPr lang="es-BO" sz="2000" dirty="0">
                <a:solidFill>
                  <a:srgbClr val="002060"/>
                </a:solidFill>
              </a:rPr>
              <a:t>", </a:t>
            </a:r>
          </a:p>
        </p:txBody>
      </p:sp>
    </p:spTree>
    <p:extLst>
      <p:ext uri="{BB962C8B-B14F-4D97-AF65-F5344CB8AC3E}">
        <p14:creationId xmlns:p14="http://schemas.microsoft.com/office/powerpoint/2010/main" val="382954710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Marcador de contenido 1"/>
          <p:cNvSpPr>
            <a:spLocks noGrp="1"/>
          </p:cNvSpPr>
          <p:nvPr>
            <p:ph idx="1"/>
          </p:nvPr>
        </p:nvSpPr>
        <p:spPr>
          <a:xfrm>
            <a:off x="339365" y="1074655"/>
            <a:ext cx="11321592" cy="5476973"/>
          </a:xfrm>
        </p:spPr>
        <p:txBody>
          <a:bodyPr>
            <a:normAutofit/>
          </a:bodyPr>
          <a:lstStyle/>
          <a:p>
            <a:endParaRPr lang="es-BO" sz="2000" dirty="0" smtClean="0">
              <a:solidFill>
                <a:srgbClr val="002060"/>
              </a:solidFill>
            </a:endParaRPr>
          </a:p>
          <a:p>
            <a:r>
              <a:rPr lang="es-BO" sz="2000" dirty="0" smtClean="0">
                <a:solidFill>
                  <a:srgbClr val="002060"/>
                </a:solidFill>
              </a:rPr>
              <a:t>Puede  </a:t>
            </a:r>
            <a:r>
              <a:rPr lang="es-BO" sz="2000" dirty="0">
                <a:solidFill>
                  <a:srgbClr val="002060"/>
                </a:solidFill>
              </a:rPr>
              <a:t>también tomar forma de alteraciones de  conducta), fácil distracción,  reducción de  la necesidad para  dormir (pudiendo estar días  sin dormir, o sin sentirse cansado)  o aumento del deseo </a:t>
            </a:r>
            <a:r>
              <a:rPr lang="es-BO" sz="2000" dirty="0" smtClean="0">
                <a:solidFill>
                  <a:srgbClr val="002060"/>
                </a:solidFill>
              </a:rPr>
              <a:t>sexual.</a:t>
            </a:r>
            <a:endParaRPr lang="es-BO" sz="2000" dirty="0">
              <a:solidFill>
                <a:srgbClr val="002060"/>
              </a:solidFill>
            </a:endParaRPr>
          </a:p>
          <a:p>
            <a:r>
              <a:rPr lang="es-BO" sz="2000" dirty="0">
                <a:solidFill>
                  <a:srgbClr val="002060"/>
                </a:solidFill>
              </a:rPr>
              <a:t>Así como  en las personas sin discapacidad intelectual suelen aparecer entre  uno y dos  episodios (de euforia o tristeza)  al año, </a:t>
            </a:r>
            <a:r>
              <a:rPr lang="es-BO" sz="2000" dirty="0" smtClean="0">
                <a:solidFill>
                  <a:srgbClr val="002060"/>
                </a:solidFill>
              </a:rPr>
              <a:t>Las </a:t>
            </a:r>
            <a:r>
              <a:rPr lang="es-BO" sz="2000" dirty="0">
                <a:solidFill>
                  <a:srgbClr val="002060"/>
                </a:solidFill>
              </a:rPr>
              <a:t>evidencias nos indican que, en personas con discapacidad intelectual, los cambios  suelen ser mucho más rápidos, entre cuatro y más episodios al año y de menor duración.</a:t>
            </a:r>
          </a:p>
          <a:p>
            <a:r>
              <a:rPr lang="es-BO" sz="2000" dirty="0" smtClean="0">
                <a:solidFill>
                  <a:srgbClr val="002060"/>
                </a:solidFill>
              </a:rPr>
              <a:t>De </a:t>
            </a:r>
            <a:r>
              <a:rPr lang="es-BO" sz="2000" dirty="0">
                <a:solidFill>
                  <a:srgbClr val="002060"/>
                </a:solidFill>
              </a:rPr>
              <a:t>igual modo,  las creencias acordes con ese estado  de  ánimo   exaltado  pueden,  a  simple vista,  no resultar  desmesuradas</a:t>
            </a:r>
            <a:r>
              <a:rPr lang="es-BO" sz="2000" dirty="0" smtClean="0">
                <a:solidFill>
                  <a:srgbClr val="002060"/>
                </a:solidFill>
              </a:rPr>
              <a:t>.</a:t>
            </a:r>
            <a:endParaRPr lang="es-BO" sz="2000" dirty="0">
              <a:solidFill>
                <a:srgbClr val="002060"/>
              </a:solidFill>
            </a:endParaRPr>
          </a:p>
          <a:p>
            <a:r>
              <a:rPr lang="es-BO" sz="2000" dirty="0">
                <a:solidFill>
                  <a:srgbClr val="002060"/>
                </a:solidFill>
              </a:rPr>
              <a:t>Por último, también podemos encontrar la aparición de alteraciones de conducta como equivalentes conductuales en los estados de manía</a:t>
            </a:r>
          </a:p>
        </p:txBody>
      </p:sp>
    </p:spTree>
    <p:extLst>
      <p:ext uri="{BB962C8B-B14F-4D97-AF65-F5344CB8AC3E}">
        <p14:creationId xmlns:p14="http://schemas.microsoft.com/office/powerpoint/2010/main" val="5411570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25120" y="254000"/>
            <a:ext cx="11179493" cy="660400"/>
          </a:xfrm>
        </p:spPr>
        <p:txBody>
          <a:bodyPr/>
          <a:lstStyle/>
          <a:p>
            <a:pPr algn="ctr"/>
            <a:r>
              <a:rPr lang="es-BO" b="1" spc="-10" dirty="0">
                <a:solidFill>
                  <a:schemeClr val="tx1"/>
                </a:solidFill>
                <a:latin typeface="Arial" panose="020B0604020202020204" pitchFamily="34" charset="0"/>
                <a:ea typeface="Arial" panose="020B0604020202020204" pitchFamily="34" charset="0"/>
              </a:rPr>
              <a:t>Tra</a:t>
            </a:r>
            <a:r>
              <a:rPr lang="es-BO" b="1" spc="-5" dirty="0">
                <a:solidFill>
                  <a:schemeClr val="tx1"/>
                </a:solidFill>
                <a:latin typeface="Arial" panose="020B0604020202020204" pitchFamily="34" charset="0"/>
                <a:ea typeface="Arial" panose="020B0604020202020204" pitchFamily="34" charset="0"/>
              </a:rPr>
              <a:t>st</a:t>
            </a:r>
            <a:r>
              <a:rPr lang="es-BO" b="1" spc="-10" dirty="0">
                <a:solidFill>
                  <a:schemeClr val="tx1"/>
                </a:solidFill>
                <a:latin typeface="Arial" panose="020B0604020202020204" pitchFamily="34" charset="0"/>
                <a:ea typeface="Arial" panose="020B0604020202020204" pitchFamily="34" charset="0"/>
              </a:rPr>
              <a:t>o</a:t>
            </a:r>
            <a:r>
              <a:rPr lang="es-BO" b="1" spc="-5" dirty="0">
                <a:solidFill>
                  <a:schemeClr val="tx1"/>
                </a:solidFill>
                <a:latin typeface="Arial" panose="020B0604020202020204" pitchFamily="34" charset="0"/>
                <a:ea typeface="Arial" panose="020B0604020202020204" pitchFamily="34" charset="0"/>
              </a:rPr>
              <a:t>r</a:t>
            </a:r>
            <a:r>
              <a:rPr lang="es-BO" b="1" spc="-10" dirty="0">
                <a:solidFill>
                  <a:schemeClr val="tx1"/>
                </a:solidFill>
                <a:latin typeface="Arial" panose="020B0604020202020204" pitchFamily="34" charset="0"/>
                <a:ea typeface="Arial" panose="020B0604020202020204" pitchFamily="34" charset="0"/>
              </a:rPr>
              <a:t>no</a:t>
            </a:r>
            <a:r>
              <a:rPr lang="es-BO" b="1" dirty="0">
                <a:solidFill>
                  <a:schemeClr val="tx1"/>
                </a:solidFill>
                <a:latin typeface="Arial" panose="020B0604020202020204" pitchFamily="34" charset="0"/>
                <a:ea typeface="Arial" panose="020B0604020202020204" pitchFamily="34" charset="0"/>
              </a:rPr>
              <a:t>s</a:t>
            </a:r>
            <a:r>
              <a:rPr lang="es-BO" b="1" spc="95" dirty="0">
                <a:solidFill>
                  <a:schemeClr val="tx1"/>
                </a:solidFill>
                <a:latin typeface="Arial" panose="020B0604020202020204" pitchFamily="34" charset="0"/>
                <a:ea typeface="Arial" panose="020B0604020202020204" pitchFamily="34" charset="0"/>
              </a:rPr>
              <a:t> </a:t>
            </a:r>
            <a:r>
              <a:rPr lang="es-BO" b="1" spc="-10" dirty="0">
                <a:solidFill>
                  <a:schemeClr val="tx1"/>
                </a:solidFill>
                <a:latin typeface="Arial" panose="020B0604020202020204" pitchFamily="34" charset="0"/>
                <a:ea typeface="Arial" panose="020B0604020202020204" pitchFamily="34" charset="0"/>
              </a:rPr>
              <a:t>d</a:t>
            </a:r>
            <a:r>
              <a:rPr lang="es-BO" b="1" dirty="0">
                <a:solidFill>
                  <a:schemeClr val="tx1"/>
                </a:solidFill>
                <a:latin typeface="Arial" panose="020B0604020202020204" pitchFamily="34" charset="0"/>
                <a:ea typeface="Arial" panose="020B0604020202020204" pitchFamily="34" charset="0"/>
              </a:rPr>
              <a:t>e</a:t>
            </a:r>
            <a:r>
              <a:rPr lang="es-BO" b="1" spc="145" dirty="0">
                <a:solidFill>
                  <a:schemeClr val="tx1"/>
                </a:solidFill>
                <a:latin typeface="Arial" panose="020B0604020202020204" pitchFamily="34" charset="0"/>
                <a:ea typeface="Arial" panose="020B0604020202020204" pitchFamily="34" charset="0"/>
              </a:rPr>
              <a:t> </a:t>
            </a:r>
            <a:r>
              <a:rPr lang="es-BO" b="1" spc="-10" dirty="0">
                <a:solidFill>
                  <a:schemeClr val="tx1"/>
                </a:solidFill>
                <a:latin typeface="Arial" panose="020B0604020202020204" pitchFamily="34" charset="0"/>
                <a:ea typeface="Arial" panose="020B0604020202020204" pitchFamily="34" charset="0"/>
              </a:rPr>
              <a:t>an</a:t>
            </a:r>
            <a:r>
              <a:rPr lang="es-BO" b="1" spc="-5" dirty="0">
                <a:solidFill>
                  <a:schemeClr val="tx1"/>
                </a:solidFill>
                <a:latin typeface="Arial" panose="020B0604020202020204" pitchFamily="34" charset="0"/>
                <a:ea typeface="Arial" panose="020B0604020202020204" pitchFamily="34" charset="0"/>
              </a:rPr>
              <a:t>s</a:t>
            </a:r>
            <a:r>
              <a:rPr lang="es-BO" b="1" dirty="0">
                <a:solidFill>
                  <a:schemeClr val="tx1"/>
                </a:solidFill>
                <a:latin typeface="Arial" panose="020B0604020202020204" pitchFamily="34" charset="0"/>
                <a:ea typeface="Arial" panose="020B0604020202020204" pitchFamily="34" charset="0"/>
              </a:rPr>
              <a:t>i</a:t>
            </a:r>
            <a:r>
              <a:rPr lang="es-BO" b="1" spc="-5" dirty="0">
                <a:solidFill>
                  <a:schemeClr val="tx1"/>
                </a:solidFill>
                <a:latin typeface="Arial" panose="020B0604020202020204" pitchFamily="34" charset="0"/>
                <a:ea typeface="Arial" panose="020B0604020202020204" pitchFamily="34" charset="0"/>
              </a:rPr>
              <a:t>e</a:t>
            </a:r>
            <a:r>
              <a:rPr lang="es-BO" b="1" spc="-10" dirty="0">
                <a:solidFill>
                  <a:schemeClr val="tx1"/>
                </a:solidFill>
                <a:latin typeface="Arial" panose="020B0604020202020204" pitchFamily="34" charset="0"/>
                <a:ea typeface="Arial" panose="020B0604020202020204" pitchFamily="34" charset="0"/>
              </a:rPr>
              <a:t>d</a:t>
            </a:r>
            <a:r>
              <a:rPr lang="es-BO" b="1" spc="-5" dirty="0">
                <a:solidFill>
                  <a:schemeClr val="tx1"/>
                </a:solidFill>
                <a:latin typeface="Arial" panose="020B0604020202020204" pitchFamily="34" charset="0"/>
                <a:ea typeface="Arial" panose="020B0604020202020204" pitchFamily="34" charset="0"/>
              </a:rPr>
              <a:t>a</a:t>
            </a:r>
            <a:r>
              <a:rPr lang="es-BO" b="1" dirty="0">
                <a:solidFill>
                  <a:schemeClr val="tx1"/>
                </a:solidFill>
                <a:latin typeface="Arial" panose="020B0604020202020204" pitchFamily="34" charset="0"/>
                <a:ea typeface="Arial" panose="020B0604020202020204" pitchFamily="34" charset="0"/>
              </a:rPr>
              <a:t>d</a:t>
            </a:r>
            <a:endParaRPr lang="es-BO" b="1" dirty="0">
              <a:solidFill>
                <a:schemeClr val="tx1"/>
              </a:solidFill>
            </a:endParaRPr>
          </a:p>
        </p:txBody>
      </p:sp>
      <p:sp>
        <p:nvSpPr>
          <p:cNvPr id="3" name="Marcador de contenido 2"/>
          <p:cNvSpPr>
            <a:spLocks noGrp="1"/>
          </p:cNvSpPr>
          <p:nvPr>
            <p:ph idx="1"/>
          </p:nvPr>
        </p:nvSpPr>
        <p:spPr>
          <a:xfrm>
            <a:off x="131975" y="914400"/>
            <a:ext cx="11372637" cy="5577839"/>
          </a:xfrm>
        </p:spPr>
        <p:txBody>
          <a:bodyPr>
            <a:normAutofit lnSpcReduction="10000"/>
          </a:bodyPr>
          <a:lstStyle/>
          <a:p>
            <a:pPr marL="424180" marR="40005" indent="0" algn="just">
              <a:buNone/>
            </a:pPr>
            <a:r>
              <a:rPr lang="es-BO" sz="2000" spc="20" dirty="0" smtClean="0">
                <a:solidFill>
                  <a:srgbClr val="002060"/>
                </a:solidFill>
                <a:latin typeface="Arial" panose="020B0604020202020204" pitchFamily="34" charset="0"/>
                <a:ea typeface="Arial" panose="020B0604020202020204" pitchFamily="34" charset="0"/>
              </a:rPr>
              <a:t>Los estados de ansiedad, s</a:t>
            </a:r>
            <a:r>
              <a:rPr lang="es-BO" sz="2000" dirty="0" smtClean="0">
                <a:solidFill>
                  <a:srgbClr val="002060"/>
                </a:solidFill>
                <a:latin typeface="Arial" panose="020B0604020202020204" pitchFamily="34" charset="0"/>
                <a:ea typeface="Arial" panose="020B0604020202020204" pitchFamily="34" charset="0"/>
              </a:rPr>
              <a:t>e</a:t>
            </a:r>
            <a:r>
              <a:rPr lang="es-BO" sz="2000" spc="-1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pue</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14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de</a:t>
            </a:r>
            <a:r>
              <a:rPr lang="es-BO" sz="2000"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in</a:t>
            </a:r>
            <a:r>
              <a:rPr lang="es-BO" sz="2000" spc="10" dirty="0" smtClean="0">
                <a:solidFill>
                  <a:srgbClr val="002060"/>
                </a:solidFill>
                <a:latin typeface="Arial" panose="020B0604020202020204" pitchFamily="34" charset="0"/>
                <a:ea typeface="Arial" panose="020B0604020202020204" pitchFamily="34" charset="0"/>
              </a:rPr>
              <a:t>i</a:t>
            </a:r>
            <a:r>
              <a:rPr lang="es-BO" sz="2000" dirty="0" smtClean="0">
                <a:solidFill>
                  <a:srgbClr val="002060"/>
                </a:solidFill>
                <a:latin typeface="Arial" panose="020B0604020202020204" pitchFamily="34" charset="0"/>
                <a:ea typeface="Arial" panose="020B0604020202020204" pitchFamily="34" charset="0"/>
              </a:rPr>
              <a:t>r </a:t>
            </a:r>
            <a:r>
              <a:rPr lang="es-BO" sz="2000" spc="40" dirty="0" smtClean="0">
                <a:solidFill>
                  <a:srgbClr val="002060"/>
                </a:solidFill>
                <a:latin typeface="Arial" panose="020B0604020202020204" pitchFamily="34" charset="0"/>
                <a:ea typeface="Arial" panose="020B0604020202020204" pitchFamily="34" charset="0"/>
              </a:rPr>
              <a:t> co</a:t>
            </a:r>
            <a:r>
              <a:rPr lang="es-BO" sz="2000" spc="30" dirty="0" smtClean="0">
                <a:solidFill>
                  <a:srgbClr val="002060"/>
                </a:solidFill>
                <a:latin typeface="Arial" panose="020B0604020202020204" pitchFamily="34" charset="0"/>
                <a:ea typeface="Arial" panose="020B0604020202020204" pitchFamily="34" charset="0"/>
              </a:rPr>
              <a:t>m</a:t>
            </a:r>
            <a:r>
              <a:rPr lang="es-BO" sz="2000" dirty="0" smtClean="0">
                <a:solidFill>
                  <a:srgbClr val="002060"/>
                </a:solidFill>
                <a:latin typeface="Arial" panose="020B0604020202020204" pitchFamily="34" charset="0"/>
                <a:ea typeface="Arial" panose="020B0604020202020204" pitchFamily="34" charset="0"/>
              </a:rPr>
              <a:t>o</a:t>
            </a:r>
            <a:r>
              <a:rPr lang="es-BO" sz="2000" spc="16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eacc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one</a:t>
            </a:r>
            <a:r>
              <a:rPr lang="es-BO" sz="2000" dirty="0" smtClean="0">
                <a:solidFill>
                  <a:srgbClr val="002060"/>
                </a:solidFill>
                <a:latin typeface="Arial" panose="020B0604020202020204" pitchFamily="34" charset="0"/>
                <a:ea typeface="Arial" panose="020B0604020202020204" pitchFamily="34" charset="0"/>
              </a:rPr>
              <a:t>s </a:t>
            </a:r>
            <a:r>
              <a:rPr lang="es-BO" sz="2000" spc="20" dirty="0" smtClean="0">
                <a:solidFill>
                  <a:srgbClr val="002060"/>
                </a:solidFill>
                <a:latin typeface="Arial" panose="020B0604020202020204" pitchFamily="34" charset="0"/>
                <a:ea typeface="Arial" panose="020B0604020202020204" pitchFamily="34" charset="0"/>
              </a:rPr>
              <a:t>de</a:t>
            </a:r>
            <a:r>
              <a:rPr lang="es-BO" sz="2000" spc="-10"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en</a:t>
            </a:r>
            <a:r>
              <a:rPr lang="es-BO" sz="2000" spc="15"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va</a:t>
            </a:r>
            <a:r>
              <a:rPr lang="es-BO" sz="2000"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ns</a:t>
            </a:r>
            <a:r>
              <a:rPr lang="es-BO" sz="2000" spc="10" dirty="0" smtClean="0">
                <a:solidFill>
                  <a:srgbClr val="002060"/>
                </a:solidFill>
                <a:latin typeface="Arial" panose="020B0604020202020204" pitchFamily="34" charset="0"/>
                <a:ea typeface="Arial" panose="020B0604020202020204" pitchFamily="34" charset="0"/>
              </a:rPr>
              <a:t>ti</a:t>
            </a:r>
            <a:r>
              <a:rPr lang="es-BO" sz="2000" spc="20" dirty="0" smtClean="0">
                <a:solidFill>
                  <a:srgbClr val="002060"/>
                </a:solidFill>
                <a:latin typeface="Arial" panose="020B0604020202020204" pitchFamily="34" charset="0"/>
                <a:ea typeface="Arial" panose="020B0604020202020204" pitchFamily="34" charset="0"/>
              </a:rPr>
              <a:t>n</a:t>
            </a:r>
            <a:r>
              <a:rPr lang="es-BO" sz="2000" spc="1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i</a:t>
            </a:r>
            <a:r>
              <a:rPr lang="es-BO" sz="2000" spc="15" dirty="0" smtClean="0">
                <a:solidFill>
                  <a:srgbClr val="002060"/>
                </a:solidFill>
                <a:latin typeface="Arial" panose="020B0604020202020204" pitchFamily="34" charset="0"/>
                <a:ea typeface="Arial" panose="020B0604020202020204" pitchFamily="34" charset="0"/>
              </a:rPr>
              <a:t>v</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an</a:t>
            </a:r>
            <a:r>
              <a:rPr lang="es-BO" sz="2000" spc="10" dirty="0" smtClean="0">
                <a:solidFill>
                  <a:srgbClr val="002060"/>
                </a:solidFill>
                <a:latin typeface="Arial" panose="020B0604020202020204" pitchFamily="34" charset="0"/>
                <a:ea typeface="Arial" panose="020B0604020202020204" pitchFamily="34" charset="0"/>
              </a:rPr>
              <a:t>t</a:t>
            </a:r>
            <a:r>
              <a:rPr lang="es-BO" sz="2000" dirty="0" smtClean="0">
                <a:solidFill>
                  <a:srgbClr val="002060"/>
                </a:solidFill>
                <a:latin typeface="Arial" panose="020B0604020202020204" pitchFamily="34" charset="0"/>
                <a:ea typeface="Arial" panose="020B0604020202020204" pitchFamily="34" charset="0"/>
              </a:rPr>
              <a:t>e </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l</a:t>
            </a:r>
            <a:r>
              <a:rPr lang="es-BO" sz="2000" spc="5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pe</a:t>
            </a:r>
            <a:r>
              <a:rPr lang="es-BO" sz="2000" spc="10" dirty="0" smtClean="0">
                <a:solidFill>
                  <a:srgbClr val="002060"/>
                </a:solidFill>
                <a:latin typeface="Arial" panose="020B0604020202020204" pitchFamily="34" charset="0"/>
                <a:ea typeface="Arial" panose="020B0604020202020204" pitchFamily="34" charset="0"/>
              </a:rPr>
              <a:t>li</a:t>
            </a:r>
            <a:r>
              <a:rPr lang="es-BO" sz="2000" spc="25" dirty="0" smtClean="0">
                <a:solidFill>
                  <a:srgbClr val="002060"/>
                </a:solidFill>
                <a:latin typeface="Arial" panose="020B0604020202020204" pitchFamily="34" charset="0"/>
                <a:ea typeface="Arial" panose="020B0604020202020204" pitchFamily="34" charset="0"/>
              </a:rPr>
              <a:t>g</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a:t>
            </a:r>
            <a:r>
              <a:rPr lang="es-BO" sz="2000" spc="60" dirty="0" smtClean="0">
                <a:solidFill>
                  <a:srgbClr val="002060"/>
                </a:solidFill>
                <a:latin typeface="Arial" panose="020B0604020202020204" pitchFamily="34" charset="0"/>
                <a:ea typeface="Arial" panose="020B0604020202020204" pitchFamily="34" charset="0"/>
              </a:rPr>
              <a:t> </a:t>
            </a:r>
            <a:r>
              <a:rPr lang="es-BO" sz="2000" spc="25" dirty="0" smtClean="0">
                <a:solidFill>
                  <a:srgbClr val="002060"/>
                </a:solidFill>
                <a:latin typeface="Arial" panose="020B0604020202020204" pitchFamily="34" charset="0"/>
                <a:ea typeface="Arial" panose="020B0604020202020204" pitchFamily="34" charset="0"/>
              </a:rPr>
              <a:t>E</a:t>
            </a:r>
            <a:r>
              <a:rPr lang="es-BO" sz="2000" spc="20"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s</a:t>
            </a:r>
            <a:r>
              <a:rPr lang="es-BO" sz="2000" spc="20" dirty="0" smtClean="0">
                <a:solidFill>
                  <a:srgbClr val="002060"/>
                </a:solidFill>
                <a:latin typeface="Arial" panose="020B0604020202020204" pitchFamily="34" charset="0"/>
                <a:ea typeface="Arial" panose="020B0604020202020204" pitchFamily="34" charset="0"/>
              </a:rPr>
              <a:t>pues</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as</a:t>
            </a:r>
            <a:r>
              <a:rPr lang="es-BO" sz="2000" dirty="0" smtClean="0">
                <a:solidFill>
                  <a:srgbClr val="002060"/>
                </a:solidFill>
                <a:latin typeface="Arial" panose="020B0604020202020204" pitchFamily="34" charset="0"/>
                <a:ea typeface="Arial" panose="020B0604020202020204" pitchFamily="34" charset="0"/>
              </a:rPr>
              <a:t>,</a:t>
            </a:r>
            <a:r>
              <a:rPr lang="es-BO" sz="2000" spc="1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an</a:t>
            </a:r>
            <a:r>
              <a:rPr lang="es-BO" sz="2000" spc="10" dirty="0" smtClean="0">
                <a:solidFill>
                  <a:srgbClr val="002060"/>
                </a:solidFill>
                <a:latin typeface="Arial" panose="020B0604020202020204" pitchFamily="34" charset="0"/>
                <a:ea typeface="Arial" panose="020B0604020202020204" pitchFamily="34" charset="0"/>
              </a:rPr>
              <a:t>t</a:t>
            </a:r>
            <a:r>
              <a:rPr lang="es-BO" sz="2000" dirty="0" smtClean="0">
                <a:solidFill>
                  <a:srgbClr val="002060"/>
                </a:solidFill>
                <a:latin typeface="Arial" panose="020B0604020202020204" pitchFamily="34" charset="0"/>
                <a:ea typeface="Arial" panose="020B0604020202020204" pitchFamily="34" charset="0"/>
              </a:rPr>
              <a:t>e </a:t>
            </a:r>
            <a:r>
              <a:rPr lang="es-BO" sz="2000" spc="20"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i</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uac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one</a:t>
            </a:r>
            <a:r>
              <a:rPr lang="es-BO" sz="2000" dirty="0" smtClean="0">
                <a:solidFill>
                  <a:srgbClr val="002060"/>
                </a:solidFill>
                <a:latin typeface="Arial" panose="020B0604020202020204" pitchFamily="34" charset="0"/>
                <a:ea typeface="Arial" panose="020B0604020202020204" pitchFamily="34" charset="0"/>
              </a:rPr>
              <a:t>s </a:t>
            </a:r>
            <a:r>
              <a:rPr lang="es-BO" sz="2000" spc="20" dirty="0" smtClean="0">
                <a:solidFill>
                  <a:srgbClr val="002060"/>
                </a:solidFill>
                <a:latin typeface="Arial" panose="020B0604020202020204" pitchFamily="34" charset="0"/>
                <a:ea typeface="Arial" panose="020B0604020202020204" pitchFamily="34" charset="0"/>
              </a:rPr>
              <a:t>qu</a:t>
            </a:r>
            <a:r>
              <a:rPr lang="es-BO" sz="2000" dirty="0" smtClean="0">
                <a:solidFill>
                  <a:srgbClr val="002060"/>
                </a:solidFill>
                <a:latin typeface="Arial" panose="020B0604020202020204" pitchFamily="34" charset="0"/>
                <a:ea typeface="Arial" panose="020B0604020202020204" pitchFamily="34" charset="0"/>
              </a:rPr>
              <a:t>e</a:t>
            </a:r>
            <a:r>
              <a:rPr lang="es-BO" sz="2000" spc="2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c</a:t>
            </a:r>
            <a:r>
              <a:rPr lang="es-BO" sz="2000" spc="25" dirty="0" smtClean="0">
                <a:solidFill>
                  <a:srgbClr val="002060"/>
                </a:solidFill>
                <a:latin typeface="Arial" panose="020B0604020202020204" pitchFamily="34" charset="0"/>
                <a:ea typeface="Arial" panose="020B0604020202020204" pitchFamily="34" charset="0"/>
              </a:rPr>
              <a:t>o</a:t>
            </a:r>
            <a:r>
              <a:rPr lang="es-BO" sz="2000" spc="30" dirty="0" smtClean="0">
                <a:solidFill>
                  <a:srgbClr val="002060"/>
                </a:solidFill>
                <a:latin typeface="Arial" panose="020B0604020202020204" pitchFamily="34" charset="0"/>
                <a:ea typeface="Arial" panose="020B0604020202020204" pitchFamily="34" charset="0"/>
              </a:rPr>
              <a:t>m</a:t>
            </a:r>
            <a:r>
              <a:rPr lang="es-BO" sz="2000" spc="25" dirty="0" smtClean="0">
                <a:solidFill>
                  <a:srgbClr val="002060"/>
                </a:solidFill>
                <a:latin typeface="Arial" panose="020B0604020202020204" pitchFamily="34" charset="0"/>
                <a:ea typeface="Arial" panose="020B0604020202020204" pitchFamily="34" charset="0"/>
              </a:rPr>
              <a:t>p</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o</a:t>
            </a:r>
            <a:r>
              <a:rPr lang="es-BO" sz="2000" spc="30" dirty="0" smtClean="0">
                <a:solidFill>
                  <a:srgbClr val="002060"/>
                </a:solidFill>
                <a:latin typeface="Arial" panose="020B0604020202020204" pitchFamily="34" charset="0"/>
                <a:ea typeface="Arial" panose="020B0604020202020204" pitchFamily="34" charset="0"/>
              </a:rPr>
              <a:t>m</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70"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l</a:t>
            </a:r>
            <a:r>
              <a:rPr lang="es-BO" sz="2000" dirty="0" smtClean="0">
                <a:solidFill>
                  <a:srgbClr val="002060"/>
                </a:solidFill>
                <a:latin typeface="Arial" panose="020B0604020202020204" pitchFamily="34" charset="0"/>
                <a:ea typeface="Arial" panose="020B0604020202020204" pitchFamily="34" charset="0"/>
              </a:rPr>
              <a:t>a</a:t>
            </a:r>
            <a:r>
              <a:rPr lang="es-BO" sz="2000" spc="5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s</a:t>
            </a:r>
            <a:r>
              <a:rPr lang="es-BO" sz="2000" spc="20" dirty="0" smtClean="0">
                <a:solidFill>
                  <a:srgbClr val="002060"/>
                </a:solidFill>
                <a:latin typeface="Arial" panose="020B0604020202020204" pitchFamily="34" charset="0"/>
                <a:ea typeface="Arial" panose="020B0604020202020204" pitchFamily="34" charset="0"/>
              </a:rPr>
              <a:t>eg</a:t>
            </a:r>
            <a:r>
              <a:rPr lang="es-BO" sz="2000" spc="25" dirty="0" smtClean="0">
                <a:solidFill>
                  <a:srgbClr val="002060"/>
                </a:solidFill>
                <a:latin typeface="Arial" panose="020B0604020202020204" pitchFamily="34" charset="0"/>
                <a:ea typeface="Arial" panose="020B0604020202020204" pitchFamily="34" charset="0"/>
              </a:rPr>
              <a:t>u</a:t>
            </a:r>
            <a:r>
              <a:rPr lang="es-BO" sz="2000" spc="15" dirty="0" smtClean="0">
                <a:solidFill>
                  <a:srgbClr val="002060"/>
                </a:solidFill>
                <a:latin typeface="Arial" panose="020B0604020202020204" pitchFamily="34" charset="0"/>
                <a:ea typeface="Arial" panose="020B0604020202020204" pitchFamily="34" charset="0"/>
              </a:rPr>
              <a:t>r</a:t>
            </a:r>
            <a:r>
              <a:rPr lang="es-BO" sz="2000" spc="5"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da</a:t>
            </a:r>
            <a:r>
              <a:rPr lang="es-BO" sz="2000" dirty="0" smtClean="0">
                <a:solidFill>
                  <a:srgbClr val="002060"/>
                </a:solidFill>
                <a:latin typeface="Arial" panose="020B0604020202020204" pitchFamily="34" charset="0"/>
                <a:ea typeface="Arial" panose="020B0604020202020204" pitchFamily="34" charset="0"/>
              </a:rPr>
              <a:t>d</a:t>
            </a:r>
            <a:r>
              <a:rPr lang="es-BO" sz="2000" spc="4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de</a:t>
            </a:r>
            <a:r>
              <a:rPr lang="es-BO" sz="2000" dirty="0" smtClean="0">
                <a:solidFill>
                  <a:srgbClr val="002060"/>
                </a:solidFill>
                <a:latin typeface="Arial" panose="020B0604020202020204" pitchFamily="34" charset="0"/>
                <a:ea typeface="Arial" panose="020B0604020202020204" pitchFamily="34" charset="0"/>
              </a:rPr>
              <a:t>l</a:t>
            </a:r>
            <a:r>
              <a:rPr lang="es-BO" sz="2000" spc="5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s</a:t>
            </a:r>
            <a:r>
              <a:rPr lang="es-BO" sz="2000" spc="15" dirty="0" smtClean="0">
                <a:solidFill>
                  <a:srgbClr val="002060"/>
                </a:solidFill>
                <a:latin typeface="Arial" panose="020B0604020202020204" pitchFamily="34" charset="0"/>
                <a:ea typeface="Arial" panose="020B0604020202020204" pitchFamily="34" charset="0"/>
              </a:rPr>
              <a:t>u</a:t>
            </a:r>
            <a:r>
              <a:rPr lang="es-BO" sz="2000" spc="10" dirty="0" smtClean="0">
                <a:solidFill>
                  <a:srgbClr val="002060"/>
                </a:solidFill>
                <a:latin typeface="Arial" panose="020B0604020202020204" pitchFamily="34" charset="0"/>
                <a:ea typeface="Arial" panose="020B0604020202020204" pitchFamily="34" charset="0"/>
              </a:rPr>
              <a:t>j</a:t>
            </a:r>
            <a:r>
              <a:rPr lang="es-BO" sz="2000" spc="20" dirty="0" smtClean="0">
                <a:solidFill>
                  <a:srgbClr val="002060"/>
                </a:solidFill>
                <a:latin typeface="Arial" panose="020B0604020202020204" pitchFamily="34" charset="0"/>
                <a:ea typeface="Arial" panose="020B0604020202020204" pitchFamily="34" charset="0"/>
              </a:rPr>
              <a:t>e</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a:t>
            </a:r>
            <a:r>
              <a:rPr lang="es-BO" sz="2000" spc="3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n </a:t>
            </a:r>
            <a:r>
              <a:rPr lang="es-BO" sz="2000" spc="20" dirty="0" smtClean="0">
                <a:solidFill>
                  <a:srgbClr val="002060"/>
                </a:solidFill>
                <a:latin typeface="Arial" panose="020B0604020202020204" pitchFamily="34" charset="0"/>
                <a:ea typeface="Arial" panose="020B0604020202020204" pitchFamily="34" charset="0"/>
              </a:rPr>
              <a:t>a</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ecua</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75" dirty="0" smtClean="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Times New Roman" panose="02020603050405020304" pitchFamily="18" charset="0"/>
                <a:ea typeface="Times New Roman" panose="02020603050405020304" pitchFamily="18" charset="0"/>
              </a:rPr>
              <a:t>y</a:t>
            </a:r>
            <a:r>
              <a:rPr lang="es-BO" sz="2000" spc="110" dirty="0" smtClean="0">
                <a:solidFill>
                  <a:srgbClr val="002060"/>
                </a:solidFill>
                <a:latin typeface="Times New Roman" panose="02020603050405020304" pitchFamily="18" charset="0"/>
                <a:ea typeface="Times New Roman" panose="02020603050405020304" pitchFamily="18" charset="0"/>
              </a:rPr>
              <a:t> </a:t>
            </a:r>
            <a:r>
              <a:rPr lang="es-BO" sz="2000" spc="15" dirty="0" smtClean="0">
                <a:solidFill>
                  <a:srgbClr val="002060"/>
                </a:solidFill>
                <a:latin typeface="Arial" panose="020B0604020202020204" pitchFamily="34" charset="0"/>
                <a:ea typeface="Arial" panose="020B0604020202020204" pitchFamily="34" charset="0"/>
              </a:rPr>
              <a:t>n</a:t>
            </a:r>
            <a:r>
              <a:rPr lang="es-BO" sz="2000" spc="20" dirty="0" smtClean="0">
                <a:solidFill>
                  <a:srgbClr val="002060"/>
                </a:solidFill>
                <a:latin typeface="Arial" panose="020B0604020202020204" pitchFamily="34" charset="0"/>
                <a:ea typeface="Arial" panose="020B0604020202020204" pitchFamily="34" charset="0"/>
              </a:rPr>
              <a:t>eces</a:t>
            </a:r>
            <a:r>
              <a:rPr lang="es-BO" sz="2000" spc="25" dirty="0" smtClean="0">
                <a:solidFill>
                  <a:srgbClr val="002060"/>
                </a:solidFill>
                <a:latin typeface="Arial" panose="020B0604020202020204" pitchFamily="34" charset="0"/>
                <a:ea typeface="Arial" panose="020B0604020202020204" pitchFamily="34" charset="0"/>
              </a:rPr>
              <a:t>a</a:t>
            </a:r>
            <a:r>
              <a:rPr lang="es-BO" sz="2000" spc="1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a</a:t>
            </a:r>
            <a:r>
              <a:rPr lang="es-BO" sz="2000" spc="15" dirty="0" smtClean="0">
                <a:solidFill>
                  <a:srgbClr val="002060"/>
                </a:solidFill>
                <a:latin typeface="Arial" panose="020B0604020202020204" pitchFamily="34" charset="0"/>
                <a:ea typeface="Arial" panose="020B0604020202020204" pitchFamily="34" charset="0"/>
              </a:rPr>
              <a:t>s</a:t>
            </a:r>
            <a:r>
              <a:rPr lang="es-BO" sz="2000" dirty="0" smtClean="0">
                <a:solidFill>
                  <a:srgbClr val="002060"/>
                </a:solidFill>
                <a:latin typeface="Arial" panose="020B0604020202020204" pitchFamily="34" charset="0"/>
                <a:ea typeface="Arial" panose="020B0604020202020204" pitchFamily="34" charset="0"/>
              </a:rPr>
              <a:t>, </a:t>
            </a:r>
            <a:r>
              <a:rPr lang="es-BO" sz="2000" spc="-4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pue</a:t>
            </a:r>
            <a:r>
              <a:rPr lang="es-BO" sz="2000" dirty="0" smtClean="0">
                <a:solidFill>
                  <a:srgbClr val="002060"/>
                </a:solidFill>
                <a:latin typeface="Arial" panose="020B0604020202020204" pitchFamily="34" charset="0"/>
                <a:ea typeface="Arial" panose="020B0604020202020204" pitchFamily="34" charset="0"/>
              </a:rPr>
              <a:t>s</a:t>
            </a:r>
            <a:r>
              <a:rPr lang="es-BO" sz="2000" spc="180"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e</a:t>
            </a:r>
            <a:r>
              <a:rPr lang="es-BO" sz="2000" spc="10" dirty="0" smtClean="0">
                <a:solidFill>
                  <a:srgbClr val="002060"/>
                </a:solidFill>
                <a:latin typeface="Arial" panose="020B0604020202020204" pitchFamily="34" charset="0"/>
                <a:ea typeface="Arial" panose="020B0604020202020204" pitchFamily="34" charset="0"/>
              </a:rPr>
              <a:t>j</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ce</a:t>
            </a:r>
            <a:r>
              <a:rPr lang="es-BO" sz="2000" dirty="0" smtClean="0">
                <a:solidFill>
                  <a:srgbClr val="002060"/>
                </a:solidFill>
                <a:latin typeface="Arial" panose="020B0604020202020204" pitchFamily="34" charset="0"/>
                <a:ea typeface="Arial" panose="020B0604020202020204" pitchFamily="34" charset="0"/>
              </a:rPr>
              <a:t>n </a:t>
            </a:r>
            <a:r>
              <a:rPr lang="es-BO" sz="2000" spc="-6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u</a:t>
            </a:r>
            <a:r>
              <a:rPr lang="es-BO" sz="2000" spc="20" dirty="0" smtClean="0">
                <a:solidFill>
                  <a:srgbClr val="002060"/>
                </a:solidFill>
                <a:latin typeface="Arial" panose="020B0604020202020204" pitchFamily="34" charset="0"/>
                <a:ea typeface="Arial" panose="020B0604020202020204" pitchFamily="34" charset="0"/>
              </a:rPr>
              <a:t>n</a:t>
            </a:r>
            <a:r>
              <a:rPr lang="es-BO" sz="2000" dirty="0" smtClean="0">
                <a:solidFill>
                  <a:srgbClr val="002060"/>
                </a:solidFill>
                <a:latin typeface="Arial" panose="020B0604020202020204" pitchFamily="34" charset="0"/>
                <a:ea typeface="Arial" panose="020B0604020202020204" pitchFamily="34" charset="0"/>
              </a:rPr>
              <a:t>a</a:t>
            </a:r>
            <a:r>
              <a:rPr lang="es-BO" sz="2000" spc="10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unc</a:t>
            </a:r>
            <a:r>
              <a:rPr lang="es-BO" sz="2000" spc="10"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ó</a:t>
            </a:r>
            <a:r>
              <a:rPr lang="es-BO" sz="2000" dirty="0" smtClean="0">
                <a:solidFill>
                  <a:srgbClr val="002060"/>
                </a:solidFill>
                <a:latin typeface="Arial" panose="020B0604020202020204" pitchFamily="34" charset="0"/>
                <a:ea typeface="Arial" panose="020B0604020202020204" pitchFamily="34" charset="0"/>
              </a:rPr>
              <a:t>n </a:t>
            </a:r>
            <a:r>
              <a:rPr lang="es-BO" sz="2000" spc="-6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o</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ec</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o</a:t>
            </a:r>
            <a:r>
              <a:rPr lang="es-BO" sz="2000" spc="15" dirty="0" smtClean="0">
                <a:solidFill>
                  <a:srgbClr val="002060"/>
                </a:solidFill>
                <a:latin typeface="Arial" panose="020B0604020202020204" pitchFamily="34" charset="0"/>
                <a:ea typeface="Arial" panose="020B0604020202020204" pitchFamily="34" charset="0"/>
              </a:rPr>
              <a:t>r</a:t>
            </a:r>
            <a:r>
              <a:rPr lang="es-BO" sz="2000" dirty="0" smtClean="0">
                <a:solidFill>
                  <a:srgbClr val="002060"/>
                </a:solidFill>
                <a:latin typeface="Arial" panose="020B0604020202020204" pitchFamily="34" charset="0"/>
                <a:ea typeface="Arial" panose="020B0604020202020204" pitchFamily="34" charset="0"/>
              </a:rPr>
              <a:t>a </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55"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l</a:t>
            </a:r>
            <a:r>
              <a:rPr lang="es-BO" sz="2000" spc="20"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s</a:t>
            </a:r>
            <a:r>
              <a:rPr lang="es-BO" sz="2000" spc="9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s</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s</a:t>
            </a:r>
            <a:r>
              <a:rPr lang="es-BO" sz="2000" spc="13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h</a:t>
            </a:r>
            <a:r>
              <a:rPr lang="es-BO" sz="2000" spc="20" dirty="0" smtClean="0">
                <a:solidFill>
                  <a:srgbClr val="002060"/>
                </a:solidFill>
                <a:latin typeface="Arial" panose="020B0604020202020204" pitchFamily="34" charset="0"/>
                <a:ea typeface="Arial" panose="020B0604020202020204" pitchFamily="34" charset="0"/>
              </a:rPr>
              <a:t>u</a:t>
            </a:r>
            <a:r>
              <a:rPr lang="es-BO" sz="2000" spc="30" dirty="0" smtClean="0">
                <a:solidFill>
                  <a:srgbClr val="002060"/>
                </a:solidFill>
                <a:latin typeface="Arial" panose="020B0604020202020204" pitchFamily="34" charset="0"/>
                <a:ea typeface="Arial" panose="020B0604020202020204" pitchFamily="34" charset="0"/>
              </a:rPr>
              <a:t>m</a:t>
            </a:r>
            <a:r>
              <a:rPr lang="es-BO" sz="2000" spc="20" dirty="0" smtClean="0">
                <a:solidFill>
                  <a:srgbClr val="002060"/>
                </a:solidFill>
                <a:latin typeface="Arial" panose="020B0604020202020204" pitchFamily="34" charset="0"/>
                <a:ea typeface="Arial" panose="020B0604020202020204" pitchFamily="34" charset="0"/>
              </a:rPr>
              <a:t>anos</a:t>
            </a:r>
            <a:r>
              <a:rPr lang="es-BO" sz="2000" dirty="0" smtClean="0">
                <a:solidFill>
                  <a:srgbClr val="002060"/>
                </a:solidFill>
                <a:latin typeface="Arial" panose="020B0604020202020204" pitchFamily="34" charset="0"/>
                <a:ea typeface="Arial" panose="020B0604020202020204" pitchFamily="34" charset="0"/>
              </a:rPr>
              <a:t>.</a:t>
            </a:r>
          </a:p>
          <a:p>
            <a:pPr marL="424180" marR="40005" indent="0" algn="just">
              <a:buNone/>
            </a:pPr>
            <a:r>
              <a:rPr lang="es-BO" sz="2000" spc="20"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i</a:t>
            </a:r>
            <a:r>
              <a:rPr lang="es-BO" sz="2000" dirty="0" smtClean="0">
                <a:solidFill>
                  <a:srgbClr val="002060"/>
                </a:solidFill>
                <a:latin typeface="Arial" panose="020B0604020202020204" pitchFamily="34" charset="0"/>
                <a:ea typeface="Arial" panose="020B0604020202020204" pitchFamily="34" charset="0"/>
              </a:rPr>
              <a:t>n </a:t>
            </a:r>
            <a:r>
              <a:rPr lang="es-BO" sz="2000" spc="20" dirty="0" smtClean="0">
                <a:solidFill>
                  <a:srgbClr val="002060"/>
                </a:solidFill>
                <a:latin typeface="Arial" panose="020B0604020202020204" pitchFamily="34" charset="0"/>
                <a:ea typeface="Arial" panose="020B0604020202020204" pitchFamily="34" charset="0"/>
              </a:rPr>
              <a:t>e</a:t>
            </a:r>
            <a:r>
              <a:rPr lang="es-BO" sz="2000" spc="30" dirty="0" smtClean="0">
                <a:solidFill>
                  <a:srgbClr val="002060"/>
                </a:solidFill>
                <a:latin typeface="Arial" panose="020B0604020202020204" pitchFamily="34" charset="0"/>
                <a:ea typeface="Arial" panose="020B0604020202020204" pitchFamily="34" charset="0"/>
              </a:rPr>
              <a:t>m</a:t>
            </a:r>
            <a:r>
              <a:rPr lang="es-BO" sz="2000" spc="25" dirty="0" smtClean="0">
                <a:solidFill>
                  <a:srgbClr val="002060"/>
                </a:solidFill>
                <a:latin typeface="Arial" panose="020B0604020202020204" pitchFamily="34" charset="0"/>
                <a:ea typeface="Arial" panose="020B0604020202020204" pitchFamily="34" charset="0"/>
              </a:rPr>
              <a:t>b</a:t>
            </a:r>
            <a:r>
              <a:rPr lang="es-BO" sz="2000" spc="20" dirty="0" smtClean="0">
                <a:solidFill>
                  <a:srgbClr val="002060"/>
                </a:solidFill>
                <a:latin typeface="Arial" panose="020B0604020202020204" pitchFamily="34" charset="0"/>
                <a:ea typeface="Arial" panose="020B0604020202020204" pitchFamily="34" charset="0"/>
              </a:rPr>
              <a:t>a</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g</a:t>
            </a:r>
            <a:r>
              <a:rPr lang="es-BO" sz="2000" spc="25"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a:t>
            </a:r>
            <a:r>
              <a:rPr lang="es-BO" sz="2000" spc="9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c</a:t>
            </a:r>
            <a:r>
              <a:rPr lang="es-BO" sz="2000" spc="20" dirty="0" smtClean="0">
                <a:solidFill>
                  <a:srgbClr val="002060"/>
                </a:solidFill>
                <a:latin typeface="Arial" panose="020B0604020202020204" pitchFamily="34" charset="0"/>
                <a:ea typeface="Arial" panose="020B0604020202020204" pitchFamily="34" charset="0"/>
              </a:rPr>
              <a:t>u</a:t>
            </a:r>
            <a:r>
              <a:rPr lang="es-BO" sz="2000" spc="25" dirty="0" smtClean="0">
                <a:solidFill>
                  <a:srgbClr val="002060"/>
                </a:solidFill>
                <a:latin typeface="Arial" panose="020B0604020202020204" pitchFamily="34" charset="0"/>
                <a:ea typeface="Arial" panose="020B0604020202020204" pitchFamily="34" charset="0"/>
              </a:rPr>
              <a:t>a</a:t>
            </a:r>
            <a:r>
              <a:rPr lang="es-BO" sz="2000" spc="20" dirty="0" smtClean="0">
                <a:solidFill>
                  <a:srgbClr val="002060"/>
                </a:solidFill>
                <a:latin typeface="Arial" panose="020B0604020202020204" pitchFamily="34" charset="0"/>
                <a:ea typeface="Arial" panose="020B0604020202020204" pitchFamily="34" charset="0"/>
              </a:rPr>
              <a:t>n</a:t>
            </a:r>
            <a:r>
              <a:rPr lang="es-BO" sz="2000" spc="25"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o</a:t>
            </a:r>
            <a:r>
              <a:rPr lang="es-BO" sz="2000" spc="17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s</a:t>
            </a:r>
            <a:r>
              <a:rPr lang="es-BO" sz="200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en</a:t>
            </a:r>
            <a:r>
              <a:rPr lang="es-BO" sz="2000" spc="-10"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r</a:t>
            </a:r>
            <a:r>
              <a:rPr lang="es-BO" sz="2000" spc="30" dirty="0" smtClean="0">
                <a:solidFill>
                  <a:srgbClr val="002060"/>
                </a:solidFill>
                <a:latin typeface="Arial" panose="020B0604020202020204" pitchFamily="34" charset="0"/>
                <a:ea typeface="Arial" panose="020B0604020202020204" pitchFamily="34" charset="0"/>
              </a:rPr>
              <a:t>m</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a:t>
            </a:r>
            <a:r>
              <a:rPr lang="es-BO" sz="2000" spc="7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es</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p</a:t>
            </a:r>
            <a:r>
              <a:rPr lang="es-BO" sz="2000" spc="20" dirty="0" smtClean="0">
                <a:solidFill>
                  <a:srgbClr val="002060"/>
                </a:solidFill>
                <a:latin typeface="Arial" panose="020B0604020202020204" pitchFamily="34" charset="0"/>
                <a:ea typeface="Arial" panose="020B0604020202020204" pitchFamily="34" charset="0"/>
              </a:rPr>
              <a:t>ues</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pued</a:t>
            </a:r>
            <a:r>
              <a:rPr lang="es-BO" sz="2000" spc="2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6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v</a:t>
            </a:r>
            <a:r>
              <a:rPr lang="es-BO" sz="2000" spc="25" dirty="0" smtClean="0">
                <a:solidFill>
                  <a:srgbClr val="002060"/>
                </a:solidFill>
                <a:latin typeface="Arial" panose="020B0604020202020204" pitchFamily="34" charset="0"/>
                <a:ea typeface="Arial" panose="020B0604020202020204" pitchFamily="34" charset="0"/>
              </a:rPr>
              <a:t>o</a:t>
            </a:r>
            <a:r>
              <a:rPr lang="es-BO" sz="2000" spc="5" dirty="0" smtClean="0">
                <a:solidFill>
                  <a:srgbClr val="002060"/>
                </a:solidFill>
                <a:latin typeface="Arial" panose="020B0604020202020204" pitchFamily="34" charset="0"/>
                <a:ea typeface="Arial" panose="020B0604020202020204" pitchFamily="34" charset="0"/>
              </a:rPr>
              <a:t>l</a:t>
            </a:r>
            <a:r>
              <a:rPr lang="es-BO" sz="2000" spc="20" dirty="0" smtClean="0">
                <a:solidFill>
                  <a:srgbClr val="002060"/>
                </a:solidFill>
                <a:latin typeface="Arial" panose="020B0604020202020204" pitchFamily="34" charset="0"/>
                <a:ea typeface="Arial" panose="020B0604020202020204" pitchFamily="34" charset="0"/>
              </a:rPr>
              <a:t>ve</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s</a:t>
            </a:r>
            <a:r>
              <a:rPr lang="es-BO" sz="2000" dirty="0" smtClean="0">
                <a:solidFill>
                  <a:srgbClr val="002060"/>
                </a:solidFill>
                <a:latin typeface="Arial" panose="020B0604020202020204" pitchFamily="34" charset="0"/>
                <a:ea typeface="Arial" panose="020B0604020202020204" pitchFamily="34" charset="0"/>
              </a:rPr>
              <a:t>e</a:t>
            </a:r>
            <a:r>
              <a:rPr lang="es-BO" sz="2000" spc="14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de</a:t>
            </a:r>
            <a:r>
              <a:rPr lang="es-BO" sz="2000" spc="15"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p</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op</a:t>
            </a:r>
            <a:r>
              <a:rPr lang="es-BO" sz="2000" spc="25" dirty="0" smtClean="0">
                <a:solidFill>
                  <a:srgbClr val="002060"/>
                </a:solidFill>
                <a:latin typeface="Arial" panose="020B0604020202020204" pitchFamily="34" charset="0"/>
                <a:ea typeface="Arial" panose="020B0604020202020204" pitchFamily="34" charset="0"/>
              </a:rPr>
              <a:t>o</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c</a:t>
            </a:r>
            <a:r>
              <a:rPr lang="es-BO" sz="2000" spc="10"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o</a:t>
            </a:r>
            <a:r>
              <a:rPr lang="es-BO" sz="2000" spc="20" dirty="0" smtClean="0">
                <a:solidFill>
                  <a:srgbClr val="002060"/>
                </a:solidFill>
                <a:latin typeface="Arial" panose="020B0604020202020204" pitchFamily="34" charset="0"/>
                <a:ea typeface="Arial" panose="020B0604020202020204" pitchFamily="34" charset="0"/>
              </a:rPr>
              <a:t>na</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as</a:t>
            </a:r>
            <a:r>
              <a:rPr lang="es-BO" sz="2000" dirty="0" smtClean="0">
                <a:solidFill>
                  <a:srgbClr val="002060"/>
                </a:solidFill>
                <a:latin typeface="Arial" panose="020B0604020202020204" pitchFamily="34" charset="0"/>
                <a:ea typeface="Arial" panose="020B0604020202020204" pitchFamily="34" charset="0"/>
              </a:rPr>
              <a:t>,</a:t>
            </a:r>
            <a:r>
              <a:rPr lang="es-BO" sz="2000" spc="60"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i</a:t>
            </a:r>
            <a:r>
              <a:rPr lang="es-BO" sz="2000" spc="15" dirty="0" smtClean="0">
                <a:solidFill>
                  <a:srgbClr val="002060"/>
                </a:solidFill>
                <a:latin typeface="Arial" panose="020B0604020202020204" pitchFamily="34" charset="0"/>
                <a:ea typeface="Arial" panose="020B0604020202020204" pitchFamily="34" charset="0"/>
              </a:rPr>
              <a:t>rr</a:t>
            </a:r>
            <a:r>
              <a:rPr lang="es-BO" sz="2000" spc="20" dirty="0" smtClean="0">
                <a:solidFill>
                  <a:srgbClr val="002060"/>
                </a:solidFill>
                <a:latin typeface="Arial" panose="020B0604020202020204" pitchFamily="34" charset="0"/>
                <a:ea typeface="Arial" panose="020B0604020202020204" pitchFamily="34" charset="0"/>
              </a:rPr>
              <a:t>ac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ona</a:t>
            </a:r>
            <a:r>
              <a:rPr lang="es-BO" sz="2000" spc="10" dirty="0" smtClean="0">
                <a:solidFill>
                  <a:srgbClr val="002060"/>
                </a:solidFill>
                <a:latin typeface="Arial" panose="020B0604020202020204" pitchFamily="34" charset="0"/>
                <a:ea typeface="Arial" panose="020B0604020202020204" pitchFamily="34" charset="0"/>
              </a:rPr>
              <a:t>l</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s </a:t>
            </a:r>
            <a:r>
              <a:rPr lang="es-BO" sz="2000" dirty="0" smtClean="0">
                <a:solidFill>
                  <a:srgbClr val="002060"/>
                </a:solidFill>
                <a:latin typeface="Times New Roman" panose="02020603050405020304" pitchFamily="18" charset="0"/>
                <a:ea typeface="Times New Roman" panose="02020603050405020304" pitchFamily="18" charset="0"/>
              </a:rPr>
              <a:t>y </a:t>
            </a:r>
            <a:r>
              <a:rPr lang="es-BO" sz="2000" spc="15"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u</a:t>
            </a:r>
            <a:r>
              <a:rPr lang="es-BO" sz="2000" spc="25"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r</a:t>
            </a:r>
            <a:r>
              <a:rPr lang="es-BO" sz="2000" dirty="0" smtClean="0">
                <a:solidFill>
                  <a:srgbClr val="002060"/>
                </a:solidFill>
                <a:latin typeface="Arial" panose="020B0604020202020204" pitchFamily="34" charset="0"/>
                <a:ea typeface="Arial" panose="020B0604020202020204" pitchFamily="34" charset="0"/>
              </a:rPr>
              <a:t>a</a:t>
            </a:r>
            <a:r>
              <a:rPr lang="es-BO" sz="2000" spc="26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spc="2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l </a:t>
            </a:r>
            <a:r>
              <a:rPr lang="es-BO" sz="2000" spc="2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c</a:t>
            </a:r>
            <a:r>
              <a:rPr lang="es-BO" sz="2000" spc="25" dirty="0" smtClean="0">
                <a:solidFill>
                  <a:srgbClr val="002060"/>
                </a:solidFill>
                <a:latin typeface="Arial" panose="020B0604020202020204" pitchFamily="34" charset="0"/>
                <a:ea typeface="Arial" panose="020B0604020202020204" pitchFamily="34" charset="0"/>
              </a:rPr>
              <a:t>o</a:t>
            </a:r>
            <a:r>
              <a:rPr lang="es-BO" sz="2000" spc="20" dirty="0" smtClean="0">
                <a:solidFill>
                  <a:srgbClr val="002060"/>
                </a:solidFill>
                <a:latin typeface="Arial" panose="020B0604020202020204" pitchFamily="34" charset="0"/>
                <a:ea typeface="Arial" panose="020B0604020202020204" pitchFamily="34" charset="0"/>
              </a:rPr>
              <a:t>n</a:t>
            </a:r>
            <a:r>
              <a:rPr lang="es-BO" sz="2000" spc="15" dirty="0" smtClean="0">
                <a:solidFill>
                  <a:srgbClr val="002060"/>
                </a:solidFill>
                <a:latin typeface="Arial" panose="020B0604020202020204" pitchFamily="34" charset="0"/>
                <a:ea typeface="Arial" panose="020B0604020202020204" pitchFamily="34" charset="0"/>
              </a:rPr>
              <a:t>tr</a:t>
            </a:r>
            <a:r>
              <a:rPr lang="es-BO" sz="2000" spc="20"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l  </a:t>
            </a:r>
            <a:r>
              <a:rPr lang="es-BO" sz="2000" spc="20" dirty="0" smtClean="0">
                <a:solidFill>
                  <a:srgbClr val="002060"/>
                </a:solidFill>
                <a:latin typeface="Arial" panose="020B0604020202020204" pitchFamily="34" charset="0"/>
                <a:ea typeface="Arial" panose="020B0604020202020204" pitchFamily="34" charset="0"/>
              </a:rPr>
              <a:t>v</a:t>
            </a:r>
            <a:r>
              <a:rPr lang="es-BO" sz="2000" spc="25" dirty="0" smtClean="0">
                <a:solidFill>
                  <a:srgbClr val="002060"/>
                </a:solidFill>
                <a:latin typeface="Arial" panose="020B0604020202020204" pitchFamily="34" charset="0"/>
                <a:ea typeface="Arial" panose="020B0604020202020204" pitchFamily="34" charset="0"/>
              </a:rPr>
              <a:t>o</a:t>
            </a:r>
            <a:r>
              <a:rPr lang="es-BO" sz="2000" spc="10" dirty="0" smtClean="0">
                <a:solidFill>
                  <a:srgbClr val="002060"/>
                </a:solidFill>
                <a:latin typeface="Arial" panose="020B0604020202020204" pitchFamily="34" charset="0"/>
                <a:ea typeface="Arial" panose="020B0604020202020204" pitchFamily="34" charset="0"/>
              </a:rPr>
              <a:t>l</a:t>
            </a:r>
            <a:r>
              <a:rPr lang="es-BO" sz="2000" spc="20" dirty="0" smtClean="0">
                <a:solidFill>
                  <a:srgbClr val="002060"/>
                </a:solidFill>
                <a:latin typeface="Arial" panose="020B0604020202020204" pitchFamily="34" charset="0"/>
                <a:ea typeface="Arial" panose="020B0604020202020204" pitchFamily="34" charset="0"/>
              </a:rPr>
              <a:t>un</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spc="1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i</a:t>
            </a:r>
            <a:r>
              <a:rPr lang="es-BO" sz="2000" dirty="0" smtClean="0">
                <a:solidFill>
                  <a:srgbClr val="002060"/>
                </a:solidFill>
                <a:latin typeface="Arial" panose="020B0604020202020204" pitchFamily="34" charset="0"/>
                <a:ea typeface="Arial" panose="020B0604020202020204" pitchFamily="34" charset="0"/>
              </a:rPr>
              <a:t>o</a:t>
            </a:r>
            <a:r>
              <a:rPr lang="es-BO" sz="2000" spc="26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a:t>
            </a:r>
            <a:r>
              <a:rPr lang="es-BO" sz="2000" spc="265"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l</a:t>
            </a:r>
            <a:r>
              <a:rPr lang="es-BO" sz="2000" dirty="0" smtClean="0">
                <a:solidFill>
                  <a:srgbClr val="002060"/>
                </a:solidFill>
                <a:latin typeface="Arial" panose="020B0604020202020204" pitchFamily="34" charset="0"/>
                <a:ea typeface="Arial" panose="020B0604020202020204" pitchFamily="34" charset="0"/>
              </a:rPr>
              <a:t>a </a:t>
            </a:r>
            <a:r>
              <a:rPr lang="es-BO" sz="2000" spc="4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pe</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o</a:t>
            </a:r>
            <a:r>
              <a:rPr lang="es-BO" sz="2000" spc="20" dirty="0" smtClean="0">
                <a:solidFill>
                  <a:srgbClr val="002060"/>
                </a:solidFill>
                <a:latin typeface="Arial" panose="020B0604020202020204" pitchFamily="34" charset="0"/>
                <a:ea typeface="Arial" panose="020B0604020202020204" pitchFamily="34" charset="0"/>
              </a:rPr>
              <a:t>na</a:t>
            </a:r>
            <a:r>
              <a:rPr lang="es-BO" sz="2000" dirty="0" smtClean="0">
                <a:solidFill>
                  <a:srgbClr val="002060"/>
                </a:solidFill>
                <a:latin typeface="Arial" panose="020B0604020202020204" pitchFamily="34" charset="0"/>
                <a:ea typeface="Arial" panose="020B0604020202020204" pitchFamily="34" charset="0"/>
              </a:rPr>
              <a:t>. </a:t>
            </a:r>
            <a:r>
              <a:rPr lang="es-BO" sz="2000" spc="7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n</a:t>
            </a:r>
            <a:r>
              <a:rPr lang="es-BO" sz="2000" spc="15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ch</a:t>
            </a:r>
            <a:r>
              <a:rPr lang="es-BO" sz="2000" dirty="0" smtClean="0">
                <a:solidFill>
                  <a:srgbClr val="002060"/>
                </a:solidFill>
                <a:latin typeface="Arial" panose="020B0604020202020204" pitchFamily="34" charset="0"/>
                <a:ea typeface="Arial" panose="020B0604020202020204" pitchFamily="34" charset="0"/>
              </a:rPr>
              <a:t>o </a:t>
            </a:r>
            <a:r>
              <a:rPr lang="es-BO" sz="2000" spc="8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c</a:t>
            </a:r>
            <a:r>
              <a:rPr lang="es-BO" sz="2000" spc="20" dirty="0" smtClean="0">
                <a:solidFill>
                  <a:srgbClr val="002060"/>
                </a:solidFill>
                <a:latin typeface="Arial" panose="020B0604020202020204" pitchFamily="34" charset="0"/>
                <a:ea typeface="Arial" panose="020B0604020202020204" pitchFamily="34" charset="0"/>
              </a:rPr>
              <a:t>as</a:t>
            </a:r>
            <a:r>
              <a:rPr lang="es-BO" sz="2000" dirty="0" smtClean="0">
                <a:solidFill>
                  <a:srgbClr val="002060"/>
                </a:solidFill>
                <a:latin typeface="Arial" panose="020B0604020202020204" pitchFamily="34" charset="0"/>
                <a:ea typeface="Arial" panose="020B0604020202020204" pitchFamily="34" charset="0"/>
              </a:rPr>
              <a:t>o </a:t>
            </a:r>
            <a:r>
              <a:rPr lang="es-BO" sz="2000" spc="5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s</a:t>
            </a:r>
            <a:r>
              <a:rPr lang="es-BO" sz="2000" dirty="0" smtClean="0">
                <a:solidFill>
                  <a:srgbClr val="002060"/>
                </a:solidFill>
                <a:latin typeface="Arial" panose="020B0604020202020204" pitchFamily="34" charset="0"/>
                <a:ea typeface="Arial" panose="020B0604020202020204" pitchFamily="34" charset="0"/>
              </a:rPr>
              <a:t>e </a:t>
            </a:r>
            <a:r>
              <a:rPr lang="es-BO" sz="2000" spc="20" dirty="0" smtClean="0">
                <a:solidFill>
                  <a:srgbClr val="002060"/>
                </a:solidFill>
                <a:latin typeface="Arial" panose="020B0604020202020204" pitchFamily="34" charset="0"/>
                <a:ea typeface="Arial" panose="020B0604020202020204" pitchFamily="34" charset="0"/>
              </a:rPr>
              <a:t>pa</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ec</a:t>
            </a:r>
            <a:r>
              <a:rPr lang="es-BO" sz="2000" spc="25"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í</a:t>
            </a:r>
            <a:r>
              <a:rPr lang="es-BO" sz="2000" dirty="0" smtClean="0">
                <a:solidFill>
                  <a:srgbClr val="002060"/>
                </a:solidFill>
                <a:latin typeface="Arial" panose="020B0604020202020204" pitchFamily="34" charset="0"/>
                <a:ea typeface="Arial" panose="020B0604020202020204" pitchFamily="34" charset="0"/>
              </a:rPr>
              <a:t>a </a:t>
            </a:r>
            <a:r>
              <a:rPr lang="es-BO" sz="2000" spc="5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u</a:t>
            </a:r>
            <a:r>
              <a:rPr lang="es-BO" sz="2000" dirty="0" smtClean="0">
                <a:solidFill>
                  <a:srgbClr val="002060"/>
                </a:solidFill>
                <a:latin typeface="Arial" panose="020B0604020202020204" pitchFamily="34" charset="0"/>
                <a:ea typeface="Arial" panose="020B0604020202020204" pitchFamily="34" charset="0"/>
              </a:rPr>
              <a:t>n</a:t>
            </a:r>
            <a:r>
              <a:rPr lang="es-BO" sz="2000" spc="1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tr</a:t>
            </a:r>
            <a:r>
              <a:rPr lang="es-BO" sz="2000" spc="20" dirty="0" smtClean="0">
                <a:solidFill>
                  <a:srgbClr val="002060"/>
                </a:solidFill>
                <a:latin typeface="Arial" panose="020B0604020202020204" pitchFamily="34" charset="0"/>
                <a:ea typeface="Arial" panose="020B0604020202020204" pitchFamily="34" charset="0"/>
              </a:rPr>
              <a:t>as</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r</a:t>
            </a:r>
            <a:r>
              <a:rPr lang="es-BO" sz="2000" spc="35" dirty="0" smtClean="0">
                <a:solidFill>
                  <a:srgbClr val="002060"/>
                </a:solidFill>
                <a:latin typeface="Arial" panose="020B0604020202020204" pitchFamily="34" charset="0"/>
                <a:ea typeface="Arial" panose="020B0604020202020204" pitchFamily="34" charset="0"/>
              </a:rPr>
              <a:t>n</a:t>
            </a:r>
            <a:r>
              <a:rPr lang="es-BO" sz="2000" dirty="0" smtClean="0">
                <a:solidFill>
                  <a:srgbClr val="002060"/>
                </a:solidFill>
                <a:latin typeface="Arial" panose="020B0604020202020204" pitchFamily="34" charset="0"/>
                <a:ea typeface="Arial" panose="020B0604020202020204" pitchFamily="34" charset="0"/>
              </a:rPr>
              <a:t>o</a:t>
            </a:r>
            <a:r>
              <a:rPr lang="es-BO" sz="2000" spc="8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a:t>
            </a:r>
            <a:r>
              <a:rPr lang="es-BO" sz="2000" spc="8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an</a:t>
            </a:r>
            <a:r>
              <a:rPr lang="es-BO" sz="2000" spc="15"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e</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a</a:t>
            </a:r>
            <a:r>
              <a:rPr lang="es-BO" sz="2000" spc="25"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 </a:t>
            </a:r>
          </a:p>
          <a:p>
            <a:pPr marL="424180" marR="40005" indent="0" algn="just">
              <a:lnSpc>
                <a:spcPct val="88000"/>
              </a:lnSpc>
              <a:buNone/>
            </a:pPr>
            <a:r>
              <a:rPr lang="es-BO" sz="2000" b="1" dirty="0" smtClean="0">
                <a:solidFill>
                  <a:srgbClr val="002060"/>
                </a:solidFill>
                <a:latin typeface="Arial" panose="020B0604020202020204" pitchFamily="34" charset="0"/>
                <a:ea typeface="Arial" panose="020B0604020202020204" pitchFamily="34" charset="0"/>
              </a:rPr>
              <a:t>En  </a:t>
            </a:r>
            <a:r>
              <a:rPr lang="es-BO" sz="2000" b="1" spc="15" dirty="0" smtClean="0">
                <a:solidFill>
                  <a:srgbClr val="002060"/>
                </a:solidFill>
                <a:latin typeface="Arial" panose="020B0604020202020204" pitchFamily="34" charset="0"/>
                <a:ea typeface="Arial" panose="020B0604020202020204" pitchFamily="34" charset="0"/>
              </a:rPr>
              <a:t>t</a:t>
            </a:r>
            <a:r>
              <a:rPr lang="es-BO" sz="2000" b="1" spc="20" dirty="0" smtClean="0">
                <a:solidFill>
                  <a:srgbClr val="002060"/>
                </a:solidFill>
                <a:latin typeface="Arial" panose="020B0604020202020204" pitchFamily="34" charset="0"/>
                <a:ea typeface="Arial" panose="020B0604020202020204" pitchFamily="34" charset="0"/>
              </a:rPr>
              <a:t>odo</a:t>
            </a:r>
            <a:r>
              <a:rPr lang="es-BO" sz="2000" b="1" dirty="0" smtClean="0">
                <a:solidFill>
                  <a:srgbClr val="002060"/>
                </a:solidFill>
                <a:latin typeface="Arial" panose="020B0604020202020204" pitchFamily="34" charset="0"/>
                <a:ea typeface="Arial" panose="020B0604020202020204" pitchFamily="34" charset="0"/>
              </a:rPr>
              <a:t>s</a:t>
            </a:r>
            <a:r>
              <a:rPr lang="es-BO" sz="2000" b="1" spc="100" dirty="0" smtClean="0">
                <a:solidFill>
                  <a:srgbClr val="002060"/>
                </a:solidFill>
                <a:latin typeface="Arial" panose="020B0604020202020204" pitchFamily="34" charset="0"/>
                <a:ea typeface="Arial" panose="020B0604020202020204" pitchFamily="34" charset="0"/>
              </a:rPr>
              <a:t> </a:t>
            </a:r>
            <a:r>
              <a:rPr lang="es-BO" sz="2000" b="1" spc="10" dirty="0" smtClean="0">
                <a:solidFill>
                  <a:srgbClr val="002060"/>
                </a:solidFill>
                <a:latin typeface="Arial" panose="020B0604020202020204" pitchFamily="34" charset="0"/>
                <a:ea typeface="Arial" panose="020B0604020202020204" pitchFamily="34" charset="0"/>
              </a:rPr>
              <a:t>l</a:t>
            </a:r>
            <a:r>
              <a:rPr lang="es-BO" sz="2000" b="1" spc="20" dirty="0" smtClean="0">
                <a:solidFill>
                  <a:srgbClr val="002060"/>
                </a:solidFill>
                <a:latin typeface="Arial" panose="020B0604020202020204" pitchFamily="34" charset="0"/>
                <a:ea typeface="Arial" panose="020B0604020202020204" pitchFamily="34" charset="0"/>
              </a:rPr>
              <a:t>o</a:t>
            </a:r>
            <a:r>
              <a:rPr lang="es-BO" sz="2000" b="1" dirty="0" smtClean="0">
                <a:solidFill>
                  <a:srgbClr val="002060"/>
                </a:solidFill>
                <a:latin typeface="Arial" panose="020B0604020202020204" pitchFamily="34" charset="0"/>
                <a:ea typeface="Arial" panose="020B0604020202020204" pitchFamily="34" charset="0"/>
              </a:rPr>
              <a:t>s</a:t>
            </a:r>
            <a:r>
              <a:rPr lang="es-BO" sz="2000" b="1" spc="65" dirty="0" smtClean="0">
                <a:solidFill>
                  <a:srgbClr val="002060"/>
                </a:solidFill>
                <a:latin typeface="Arial" panose="020B0604020202020204" pitchFamily="34" charset="0"/>
                <a:ea typeface="Arial" panose="020B0604020202020204" pitchFamily="34" charset="0"/>
              </a:rPr>
              <a:t> </a:t>
            </a:r>
            <a:r>
              <a:rPr lang="es-BO" sz="2000" b="1" spc="10" dirty="0" smtClean="0">
                <a:solidFill>
                  <a:srgbClr val="002060"/>
                </a:solidFill>
                <a:latin typeface="Arial" panose="020B0604020202020204" pitchFamily="34" charset="0"/>
                <a:ea typeface="Arial" panose="020B0604020202020204" pitchFamily="34" charset="0"/>
              </a:rPr>
              <a:t>t</a:t>
            </a:r>
            <a:r>
              <a:rPr lang="es-BO" sz="2000" b="1" spc="15" dirty="0" smtClean="0">
                <a:solidFill>
                  <a:srgbClr val="002060"/>
                </a:solidFill>
                <a:latin typeface="Arial" panose="020B0604020202020204" pitchFamily="34" charset="0"/>
                <a:ea typeface="Arial" panose="020B0604020202020204" pitchFamily="34" charset="0"/>
              </a:rPr>
              <a:t>r</a:t>
            </a:r>
            <a:r>
              <a:rPr lang="es-BO" sz="2000" b="1" spc="20" dirty="0" smtClean="0">
                <a:solidFill>
                  <a:srgbClr val="002060"/>
                </a:solidFill>
                <a:latin typeface="Arial" panose="020B0604020202020204" pitchFamily="34" charset="0"/>
                <a:ea typeface="Arial" panose="020B0604020202020204" pitchFamily="34" charset="0"/>
              </a:rPr>
              <a:t>a</a:t>
            </a:r>
            <a:r>
              <a:rPr lang="es-BO" sz="2000" b="1" spc="15" dirty="0" smtClean="0">
                <a:solidFill>
                  <a:srgbClr val="002060"/>
                </a:solidFill>
                <a:latin typeface="Arial" panose="020B0604020202020204" pitchFamily="34" charset="0"/>
                <a:ea typeface="Arial" panose="020B0604020202020204" pitchFamily="34" charset="0"/>
              </a:rPr>
              <a:t>s</a:t>
            </a:r>
            <a:r>
              <a:rPr lang="es-BO" sz="2000" b="1" spc="10" dirty="0" smtClean="0">
                <a:solidFill>
                  <a:srgbClr val="002060"/>
                </a:solidFill>
                <a:latin typeface="Arial" panose="020B0604020202020204" pitchFamily="34" charset="0"/>
                <a:ea typeface="Arial" panose="020B0604020202020204" pitchFamily="34" charset="0"/>
              </a:rPr>
              <a:t>t</a:t>
            </a:r>
            <a:r>
              <a:rPr lang="es-BO" sz="2000" b="1" spc="25" dirty="0" smtClean="0">
                <a:solidFill>
                  <a:srgbClr val="002060"/>
                </a:solidFill>
                <a:latin typeface="Arial" panose="020B0604020202020204" pitchFamily="34" charset="0"/>
                <a:ea typeface="Arial" panose="020B0604020202020204" pitchFamily="34" charset="0"/>
              </a:rPr>
              <a:t>o</a:t>
            </a:r>
            <a:r>
              <a:rPr lang="es-BO" sz="2000" b="1" dirty="0" smtClean="0">
                <a:solidFill>
                  <a:srgbClr val="002060"/>
                </a:solidFill>
                <a:latin typeface="Arial" panose="020B0604020202020204" pitchFamily="34" charset="0"/>
                <a:ea typeface="Arial" panose="020B0604020202020204" pitchFamily="34" charset="0"/>
              </a:rPr>
              <a:t>r</a:t>
            </a:r>
            <a:r>
              <a:rPr lang="es-BO" sz="2000" b="1" spc="35" dirty="0" smtClean="0">
                <a:solidFill>
                  <a:srgbClr val="002060"/>
                </a:solidFill>
                <a:latin typeface="Arial" panose="020B0604020202020204" pitchFamily="34" charset="0"/>
                <a:ea typeface="Arial" panose="020B0604020202020204" pitchFamily="34" charset="0"/>
              </a:rPr>
              <a:t>n</a:t>
            </a:r>
            <a:r>
              <a:rPr lang="es-BO" sz="2000" b="1" spc="20" dirty="0" smtClean="0">
                <a:solidFill>
                  <a:srgbClr val="002060"/>
                </a:solidFill>
                <a:latin typeface="Arial" panose="020B0604020202020204" pitchFamily="34" charset="0"/>
                <a:ea typeface="Arial" panose="020B0604020202020204" pitchFamily="34" charset="0"/>
              </a:rPr>
              <a:t>o</a:t>
            </a:r>
            <a:r>
              <a:rPr lang="es-BO" sz="2000" b="1" dirty="0" smtClean="0">
                <a:solidFill>
                  <a:srgbClr val="002060"/>
                </a:solidFill>
                <a:latin typeface="Arial" panose="020B0604020202020204" pitchFamily="34" charset="0"/>
                <a:ea typeface="Arial" panose="020B0604020202020204" pitchFamily="34" charset="0"/>
              </a:rPr>
              <a:t>s</a:t>
            </a:r>
            <a:r>
              <a:rPr lang="es-BO" sz="2000" b="1" spc="90" dirty="0" smtClean="0">
                <a:solidFill>
                  <a:srgbClr val="002060"/>
                </a:solidFill>
                <a:latin typeface="Arial" panose="020B0604020202020204" pitchFamily="34" charset="0"/>
                <a:ea typeface="Arial" panose="020B0604020202020204" pitchFamily="34" charset="0"/>
              </a:rPr>
              <a:t> </a:t>
            </a:r>
            <a:r>
              <a:rPr lang="es-BO" sz="2000" b="1" spc="20" dirty="0" smtClean="0">
                <a:solidFill>
                  <a:srgbClr val="002060"/>
                </a:solidFill>
                <a:latin typeface="Arial" panose="020B0604020202020204" pitchFamily="34" charset="0"/>
                <a:ea typeface="Arial" panose="020B0604020202020204" pitchFamily="34" charset="0"/>
              </a:rPr>
              <a:t>d</a:t>
            </a:r>
            <a:r>
              <a:rPr lang="es-BO" sz="2000" b="1" dirty="0" smtClean="0">
                <a:solidFill>
                  <a:srgbClr val="002060"/>
                </a:solidFill>
                <a:latin typeface="Arial" panose="020B0604020202020204" pitchFamily="34" charset="0"/>
                <a:ea typeface="Arial" panose="020B0604020202020204" pitchFamily="34" charset="0"/>
              </a:rPr>
              <a:t>e</a:t>
            </a:r>
            <a:r>
              <a:rPr lang="es-BO" sz="2000" b="1" spc="140" dirty="0" smtClean="0">
                <a:solidFill>
                  <a:srgbClr val="002060"/>
                </a:solidFill>
                <a:latin typeface="Arial" panose="020B0604020202020204" pitchFamily="34" charset="0"/>
                <a:ea typeface="Arial" panose="020B0604020202020204" pitchFamily="34" charset="0"/>
              </a:rPr>
              <a:t> </a:t>
            </a:r>
            <a:r>
              <a:rPr lang="es-BO" sz="2000" b="1" spc="20" dirty="0" smtClean="0">
                <a:solidFill>
                  <a:srgbClr val="002060"/>
                </a:solidFill>
                <a:latin typeface="Arial" panose="020B0604020202020204" pitchFamily="34" charset="0"/>
                <a:ea typeface="Arial" panose="020B0604020202020204" pitchFamily="34" charset="0"/>
              </a:rPr>
              <a:t>a</a:t>
            </a:r>
            <a:r>
              <a:rPr lang="es-BO" sz="2000" b="1" spc="25" dirty="0" smtClean="0">
                <a:solidFill>
                  <a:srgbClr val="002060"/>
                </a:solidFill>
                <a:latin typeface="Arial" panose="020B0604020202020204" pitchFamily="34" charset="0"/>
                <a:ea typeface="Arial" panose="020B0604020202020204" pitchFamily="34" charset="0"/>
              </a:rPr>
              <a:t>n</a:t>
            </a:r>
            <a:r>
              <a:rPr lang="es-BO" sz="2000" b="1" spc="20" dirty="0" smtClean="0">
                <a:solidFill>
                  <a:srgbClr val="002060"/>
                </a:solidFill>
                <a:latin typeface="Arial" panose="020B0604020202020204" pitchFamily="34" charset="0"/>
                <a:ea typeface="Arial" panose="020B0604020202020204" pitchFamily="34" charset="0"/>
              </a:rPr>
              <a:t>s</a:t>
            </a:r>
            <a:r>
              <a:rPr lang="es-BO" sz="2000" b="1" spc="10" dirty="0" smtClean="0">
                <a:solidFill>
                  <a:srgbClr val="002060"/>
                </a:solidFill>
                <a:latin typeface="Arial" panose="020B0604020202020204" pitchFamily="34" charset="0"/>
                <a:ea typeface="Arial" panose="020B0604020202020204" pitchFamily="34" charset="0"/>
              </a:rPr>
              <a:t>i</a:t>
            </a:r>
            <a:r>
              <a:rPr lang="es-BO" sz="2000" b="1" spc="20" dirty="0" smtClean="0">
                <a:solidFill>
                  <a:srgbClr val="002060"/>
                </a:solidFill>
                <a:latin typeface="Arial" panose="020B0604020202020204" pitchFamily="34" charset="0"/>
                <a:ea typeface="Arial" panose="020B0604020202020204" pitchFamily="34" charset="0"/>
              </a:rPr>
              <a:t>ed</a:t>
            </a:r>
            <a:r>
              <a:rPr lang="es-BO" sz="2000" b="1" spc="25" dirty="0" smtClean="0">
                <a:solidFill>
                  <a:srgbClr val="002060"/>
                </a:solidFill>
                <a:latin typeface="Arial" panose="020B0604020202020204" pitchFamily="34" charset="0"/>
                <a:ea typeface="Arial" panose="020B0604020202020204" pitchFamily="34" charset="0"/>
              </a:rPr>
              <a:t>a</a:t>
            </a:r>
            <a:r>
              <a:rPr lang="es-BO" sz="2000" b="1" dirty="0" smtClean="0">
                <a:solidFill>
                  <a:srgbClr val="002060"/>
                </a:solidFill>
                <a:latin typeface="Arial" panose="020B0604020202020204" pitchFamily="34" charset="0"/>
                <a:ea typeface="Arial" panose="020B0604020202020204" pitchFamily="34" charset="0"/>
              </a:rPr>
              <a:t>d</a:t>
            </a:r>
            <a:r>
              <a:rPr lang="es-BO" sz="2000" b="1" spc="80" dirty="0" smtClean="0">
                <a:solidFill>
                  <a:srgbClr val="002060"/>
                </a:solidFill>
                <a:latin typeface="Arial" panose="020B0604020202020204" pitchFamily="34" charset="0"/>
                <a:ea typeface="Arial" panose="020B0604020202020204" pitchFamily="34" charset="0"/>
              </a:rPr>
              <a:t> </a:t>
            </a:r>
            <a:r>
              <a:rPr lang="es-BO" sz="2000" b="1" spc="15" dirty="0" smtClean="0">
                <a:solidFill>
                  <a:srgbClr val="002060"/>
                </a:solidFill>
                <a:latin typeface="Arial" panose="020B0604020202020204" pitchFamily="34" charset="0"/>
                <a:ea typeface="Arial" panose="020B0604020202020204" pitchFamily="34" charset="0"/>
              </a:rPr>
              <a:t>v</a:t>
            </a:r>
            <a:r>
              <a:rPr lang="es-BO" sz="2000" b="1" spc="20" dirty="0" smtClean="0">
                <a:solidFill>
                  <a:srgbClr val="002060"/>
                </a:solidFill>
                <a:latin typeface="Arial" panose="020B0604020202020204" pitchFamily="34" charset="0"/>
                <a:ea typeface="Arial" panose="020B0604020202020204" pitchFamily="34" charset="0"/>
              </a:rPr>
              <a:t>a</a:t>
            </a:r>
            <a:r>
              <a:rPr lang="es-BO" sz="2000" b="1" spc="30" dirty="0" smtClean="0">
                <a:solidFill>
                  <a:srgbClr val="002060"/>
                </a:solidFill>
                <a:latin typeface="Arial" panose="020B0604020202020204" pitchFamily="34" charset="0"/>
                <a:ea typeface="Arial" panose="020B0604020202020204" pitchFamily="34" charset="0"/>
              </a:rPr>
              <a:t>m</a:t>
            </a:r>
            <a:r>
              <a:rPr lang="es-BO" sz="2000" b="1" spc="20" dirty="0" smtClean="0">
                <a:solidFill>
                  <a:srgbClr val="002060"/>
                </a:solidFill>
                <a:latin typeface="Arial" panose="020B0604020202020204" pitchFamily="34" charset="0"/>
                <a:ea typeface="Arial" panose="020B0604020202020204" pitchFamily="34" charset="0"/>
              </a:rPr>
              <a:t>o</a:t>
            </a:r>
            <a:r>
              <a:rPr lang="es-BO" sz="2000" b="1" dirty="0" smtClean="0">
                <a:solidFill>
                  <a:srgbClr val="002060"/>
                </a:solidFill>
                <a:latin typeface="Arial" panose="020B0604020202020204" pitchFamily="34" charset="0"/>
                <a:ea typeface="Arial" panose="020B0604020202020204" pitchFamily="34" charset="0"/>
              </a:rPr>
              <a:t>s  a</a:t>
            </a:r>
            <a:r>
              <a:rPr lang="es-BO" sz="2000" b="1" spc="65" dirty="0" smtClean="0">
                <a:solidFill>
                  <a:srgbClr val="002060"/>
                </a:solidFill>
                <a:latin typeface="Arial" panose="020B0604020202020204" pitchFamily="34" charset="0"/>
                <a:ea typeface="Arial" panose="020B0604020202020204" pitchFamily="34" charset="0"/>
              </a:rPr>
              <a:t> </a:t>
            </a:r>
            <a:r>
              <a:rPr lang="es-BO" sz="2000" b="1" spc="20" dirty="0" smtClean="0">
                <a:solidFill>
                  <a:srgbClr val="002060"/>
                </a:solidFill>
                <a:latin typeface="Arial" panose="020B0604020202020204" pitchFamily="34" charset="0"/>
                <a:ea typeface="Arial" panose="020B0604020202020204" pitchFamily="34" charset="0"/>
              </a:rPr>
              <a:t>en</a:t>
            </a:r>
            <a:r>
              <a:rPr lang="es-BO" sz="2000" b="1" spc="25" dirty="0" smtClean="0">
                <a:solidFill>
                  <a:srgbClr val="002060"/>
                </a:solidFill>
                <a:latin typeface="Arial" panose="020B0604020202020204" pitchFamily="34" charset="0"/>
                <a:ea typeface="Arial" panose="020B0604020202020204" pitchFamily="34" charset="0"/>
              </a:rPr>
              <a:t>c</a:t>
            </a:r>
            <a:r>
              <a:rPr lang="es-BO" sz="2000" b="1" spc="20" dirty="0" smtClean="0">
                <a:solidFill>
                  <a:srgbClr val="002060"/>
                </a:solidFill>
                <a:latin typeface="Arial" panose="020B0604020202020204" pitchFamily="34" charset="0"/>
                <a:ea typeface="Arial" panose="020B0604020202020204" pitchFamily="34" charset="0"/>
              </a:rPr>
              <a:t>on</a:t>
            </a:r>
            <a:r>
              <a:rPr lang="es-BO" sz="2000" b="1" spc="15" dirty="0" smtClean="0">
                <a:solidFill>
                  <a:srgbClr val="002060"/>
                </a:solidFill>
                <a:latin typeface="Arial" panose="020B0604020202020204" pitchFamily="34" charset="0"/>
                <a:ea typeface="Arial" panose="020B0604020202020204" pitchFamily="34" charset="0"/>
              </a:rPr>
              <a:t>tr</a:t>
            </a:r>
            <a:r>
              <a:rPr lang="es-BO" sz="2000" b="1" spc="20" dirty="0" smtClean="0">
                <a:solidFill>
                  <a:srgbClr val="002060"/>
                </a:solidFill>
                <a:latin typeface="Arial" panose="020B0604020202020204" pitchFamily="34" charset="0"/>
                <a:ea typeface="Arial" panose="020B0604020202020204" pitchFamily="34" charset="0"/>
              </a:rPr>
              <a:t>a</a:t>
            </a:r>
            <a:r>
              <a:rPr lang="es-BO" sz="2000" b="1" dirty="0" smtClean="0">
                <a:solidFill>
                  <a:srgbClr val="002060"/>
                </a:solidFill>
                <a:latin typeface="Arial" panose="020B0604020202020204" pitchFamily="34" charset="0"/>
                <a:ea typeface="Arial" panose="020B0604020202020204" pitchFamily="34" charset="0"/>
              </a:rPr>
              <a:t>r</a:t>
            </a:r>
            <a:r>
              <a:rPr lang="es-BO" sz="2000" b="1" spc="15" dirty="0" smtClean="0">
                <a:solidFill>
                  <a:srgbClr val="002060"/>
                </a:solidFill>
                <a:latin typeface="Arial" panose="020B0604020202020204" pitchFamily="34" charset="0"/>
                <a:ea typeface="Arial" panose="020B0604020202020204" pitchFamily="34" charset="0"/>
              </a:rPr>
              <a:t> </a:t>
            </a:r>
            <a:r>
              <a:rPr lang="es-BO" sz="2000" b="1" spc="10" dirty="0" smtClean="0">
                <a:solidFill>
                  <a:srgbClr val="002060"/>
                </a:solidFill>
                <a:latin typeface="Arial" panose="020B0604020202020204" pitchFamily="34" charset="0"/>
                <a:ea typeface="Arial" panose="020B0604020202020204" pitchFamily="34" charset="0"/>
              </a:rPr>
              <a:t>t</a:t>
            </a:r>
            <a:r>
              <a:rPr lang="es-BO" sz="2000" b="1" spc="15" dirty="0" smtClean="0">
                <a:solidFill>
                  <a:srgbClr val="002060"/>
                </a:solidFill>
                <a:latin typeface="Arial" panose="020B0604020202020204" pitchFamily="34" charset="0"/>
                <a:ea typeface="Arial" panose="020B0604020202020204" pitchFamily="34" charset="0"/>
              </a:rPr>
              <a:t>r</a:t>
            </a:r>
            <a:r>
              <a:rPr lang="es-BO" sz="2000" b="1" spc="20" dirty="0" smtClean="0">
                <a:solidFill>
                  <a:srgbClr val="002060"/>
                </a:solidFill>
                <a:latin typeface="Arial" panose="020B0604020202020204" pitchFamily="34" charset="0"/>
                <a:ea typeface="Arial" panose="020B0604020202020204" pitchFamily="34" charset="0"/>
              </a:rPr>
              <a:t>e</a:t>
            </a:r>
            <a:r>
              <a:rPr lang="es-BO" sz="2000" b="1" dirty="0" smtClean="0">
                <a:solidFill>
                  <a:srgbClr val="002060"/>
                </a:solidFill>
                <a:latin typeface="Arial" panose="020B0604020202020204" pitchFamily="34" charset="0"/>
                <a:ea typeface="Arial" panose="020B0604020202020204" pitchFamily="34" charset="0"/>
              </a:rPr>
              <a:t>s </a:t>
            </a:r>
            <a:r>
              <a:rPr lang="es-BO" sz="2000" b="1" spc="15" dirty="0" smtClean="0">
                <a:solidFill>
                  <a:srgbClr val="002060"/>
                </a:solidFill>
                <a:latin typeface="Arial" panose="020B0604020202020204" pitchFamily="34" charset="0"/>
                <a:ea typeface="Arial" panose="020B0604020202020204" pitchFamily="34" charset="0"/>
              </a:rPr>
              <a:t>c</a:t>
            </a:r>
            <a:r>
              <a:rPr lang="es-BO" sz="2000" b="1" spc="20" dirty="0" smtClean="0">
                <a:solidFill>
                  <a:srgbClr val="002060"/>
                </a:solidFill>
                <a:latin typeface="Arial" panose="020B0604020202020204" pitchFamily="34" charset="0"/>
                <a:ea typeface="Arial" panose="020B0604020202020204" pitchFamily="34" charset="0"/>
              </a:rPr>
              <a:t>o</a:t>
            </a:r>
            <a:r>
              <a:rPr lang="es-BO" sz="2000" b="1" spc="30" dirty="0" smtClean="0">
                <a:solidFill>
                  <a:srgbClr val="002060"/>
                </a:solidFill>
                <a:latin typeface="Arial" panose="020B0604020202020204" pitchFamily="34" charset="0"/>
                <a:ea typeface="Arial" panose="020B0604020202020204" pitchFamily="34" charset="0"/>
              </a:rPr>
              <a:t>m</a:t>
            </a:r>
            <a:r>
              <a:rPr lang="es-BO" sz="2000" b="1" spc="20" dirty="0" smtClean="0">
                <a:solidFill>
                  <a:srgbClr val="002060"/>
                </a:solidFill>
                <a:latin typeface="Arial" panose="020B0604020202020204" pitchFamily="34" charset="0"/>
                <a:ea typeface="Arial" panose="020B0604020202020204" pitchFamily="34" charset="0"/>
              </a:rPr>
              <a:t>ponen</a:t>
            </a:r>
            <a:r>
              <a:rPr lang="es-BO" sz="2000" b="1" spc="10" dirty="0" smtClean="0">
                <a:solidFill>
                  <a:srgbClr val="002060"/>
                </a:solidFill>
                <a:latin typeface="Arial" panose="020B0604020202020204" pitchFamily="34" charset="0"/>
                <a:ea typeface="Arial" panose="020B0604020202020204" pitchFamily="34" charset="0"/>
              </a:rPr>
              <a:t>t</a:t>
            </a:r>
            <a:r>
              <a:rPr lang="es-BO" sz="2000" b="1" spc="20" dirty="0" smtClean="0">
                <a:solidFill>
                  <a:srgbClr val="002060"/>
                </a:solidFill>
                <a:latin typeface="Arial" panose="020B0604020202020204" pitchFamily="34" charset="0"/>
                <a:ea typeface="Arial" panose="020B0604020202020204" pitchFamily="34" charset="0"/>
              </a:rPr>
              <a:t>e</a:t>
            </a:r>
            <a:r>
              <a:rPr lang="es-BO" sz="2000" b="1" dirty="0" smtClean="0">
                <a:solidFill>
                  <a:srgbClr val="002060"/>
                </a:solidFill>
                <a:latin typeface="Arial" panose="020B0604020202020204" pitchFamily="34" charset="0"/>
                <a:ea typeface="Arial" panose="020B0604020202020204" pitchFamily="34" charset="0"/>
              </a:rPr>
              <a:t>s</a:t>
            </a:r>
            <a:r>
              <a:rPr lang="es-BO" sz="2000" b="1" spc="75" dirty="0" smtClean="0">
                <a:solidFill>
                  <a:srgbClr val="002060"/>
                </a:solidFill>
                <a:latin typeface="Arial" panose="020B0604020202020204" pitchFamily="34" charset="0"/>
                <a:ea typeface="Arial" panose="020B0604020202020204" pitchFamily="34" charset="0"/>
              </a:rPr>
              <a:t> </a:t>
            </a:r>
            <a:r>
              <a:rPr lang="es-BO" sz="2000" b="1" spc="10" dirty="0" smtClean="0">
                <a:solidFill>
                  <a:srgbClr val="002060"/>
                </a:solidFill>
                <a:latin typeface="Arial" panose="020B0604020202020204" pitchFamily="34" charset="0"/>
                <a:ea typeface="Arial" panose="020B0604020202020204" pitchFamily="34" charset="0"/>
              </a:rPr>
              <a:t>f</a:t>
            </a:r>
            <a:r>
              <a:rPr lang="es-BO" sz="2000" b="1" spc="20" dirty="0" smtClean="0">
                <a:solidFill>
                  <a:srgbClr val="002060"/>
                </a:solidFill>
                <a:latin typeface="Arial" panose="020B0604020202020204" pitchFamily="34" charset="0"/>
                <a:ea typeface="Arial" panose="020B0604020202020204" pitchFamily="34" charset="0"/>
              </a:rPr>
              <a:t>u</a:t>
            </a:r>
            <a:r>
              <a:rPr lang="es-BO" sz="2000" b="1" spc="25" dirty="0" smtClean="0">
                <a:solidFill>
                  <a:srgbClr val="002060"/>
                </a:solidFill>
                <a:latin typeface="Arial" panose="020B0604020202020204" pitchFamily="34" charset="0"/>
                <a:ea typeface="Arial" panose="020B0604020202020204" pitchFamily="34" charset="0"/>
              </a:rPr>
              <a:t>n</a:t>
            </a:r>
            <a:r>
              <a:rPr lang="es-BO" sz="2000" b="1" spc="20" dirty="0" smtClean="0">
                <a:solidFill>
                  <a:srgbClr val="002060"/>
                </a:solidFill>
                <a:latin typeface="Arial" panose="020B0604020202020204" pitchFamily="34" charset="0"/>
                <a:ea typeface="Arial" panose="020B0604020202020204" pitchFamily="34" charset="0"/>
              </a:rPr>
              <a:t>da</a:t>
            </a:r>
            <a:r>
              <a:rPr lang="es-BO" sz="2000" b="1" spc="30" dirty="0" smtClean="0">
                <a:solidFill>
                  <a:srgbClr val="002060"/>
                </a:solidFill>
                <a:latin typeface="Arial" panose="020B0604020202020204" pitchFamily="34" charset="0"/>
                <a:ea typeface="Arial" panose="020B0604020202020204" pitchFamily="34" charset="0"/>
              </a:rPr>
              <a:t>m</a:t>
            </a:r>
            <a:r>
              <a:rPr lang="es-BO" sz="2000" b="1" spc="25" dirty="0" smtClean="0">
                <a:solidFill>
                  <a:srgbClr val="002060"/>
                </a:solidFill>
                <a:latin typeface="Arial" panose="020B0604020202020204" pitchFamily="34" charset="0"/>
                <a:ea typeface="Arial" panose="020B0604020202020204" pitchFamily="34" charset="0"/>
              </a:rPr>
              <a:t>e</a:t>
            </a:r>
            <a:r>
              <a:rPr lang="es-BO" sz="2000" b="1" spc="20" dirty="0" smtClean="0">
                <a:solidFill>
                  <a:srgbClr val="002060"/>
                </a:solidFill>
                <a:latin typeface="Arial" panose="020B0604020202020204" pitchFamily="34" charset="0"/>
                <a:ea typeface="Arial" panose="020B0604020202020204" pitchFamily="34" charset="0"/>
              </a:rPr>
              <a:t>n</a:t>
            </a:r>
            <a:r>
              <a:rPr lang="es-BO" sz="2000" b="1" spc="15" dirty="0" smtClean="0">
                <a:solidFill>
                  <a:srgbClr val="002060"/>
                </a:solidFill>
                <a:latin typeface="Arial" panose="020B0604020202020204" pitchFamily="34" charset="0"/>
                <a:ea typeface="Arial" panose="020B0604020202020204" pitchFamily="34" charset="0"/>
              </a:rPr>
              <a:t>t</a:t>
            </a:r>
            <a:r>
              <a:rPr lang="es-BO" sz="2000" b="1" spc="20" dirty="0" smtClean="0">
                <a:solidFill>
                  <a:srgbClr val="002060"/>
                </a:solidFill>
                <a:latin typeface="Arial" panose="020B0604020202020204" pitchFamily="34" charset="0"/>
                <a:ea typeface="Arial" panose="020B0604020202020204" pitchFamily="34" charset="0"/>
              </a:rPr>
              <a:t>a</a:t>
            </a:r>
            <a:r>
              <a:rPr lang="es-BO" sz="2000" b="1" spc="10" dirty="0" smtClean="0">
                <a:solidFill>
                  <a:srgbClr val="002060"/>
                </a:solidFill>
                <a:latin typeface="Arial" panose="020B0604020202020204" pitchFamily="34" charset="0"/>
                <a:ea typeface="Arial" panose="020B0604020202020204" pitchFamily="34" charset="0"/>
              </a:rPr>
              <a:t>l</a:t>
            </a:r>
            <a:r>
              <a:rPr lang="es-BO" sz="2000" b="1" spc="25" dirty="0" smtClean="0">
                <a:solidFill>
                  <a:srgbClr val="002060"/>
                </a:solidFill>
                <a:latin typeface="Arial" panose="020B0604020202020204" pitchFamily="34" charset="0"/>
                <a:ea typeface="Arial" panose="020B0604020202020204" pitchFamily="34" charset="0"/>
              </a:rPr>
              <a:t>e</a:t>
            </a:r>
            <a:r>
              <a:rPr lang="es-BO" sz="2000" b="1" spc="20" dirty="0" smtClean="0">
                <a:solidFill>
                  <a:srgbClr val="002060"/>
                </a:solidFill>
                <a:latin typeface="Arial" panose="020B0604020202020204" pitchFamily="34" charset="0"/>
                <a:ea typeface="Arial" panose="020B0604020202020204" pitchFamily="34" charset="0"/>
              </a:rPr>
              <a:t>s</a:t>
            </a:r>
            <a:r>
              <a:rPr lang="es-BO" sz="2000" b="1" dirty="0" smtClean="0">
                <a:solidFill>
                  <a:srgbClr val="002060"/>
                </a:solidFill>
                <a:latin typeface="Arial" panose="020B0604020202020204" pitchFamily="34" charset="0"/>
                <a:ea typeface="Arial" panose="020B0604020202020204" pitchFamily="34" charset="0"/>
              </a:rPr>
              <a:t>:</a:t>
            </a:r>
            <a:endParaRPr lang="es-BO" sz="2000" b="1" dirty="0" smtClean="0">
              <a:solidFill>
                <a:srgbClr val="002060"/>
              </a:solidFill>
              <a:latin typeface="Times New Roman" panose="02020603050405020304" pitchFamily="18" charset="0"/>
              <a:ea typeface="Times New Roman" panose="02020603050405020304" pitchFamily="18" charset="0"/>
            </a:endParaRPr>
          </a:p>
          <a:p>
            <a:pPr marL="0" indent="0">
              <a:lnSpc>
                <a:spcPts val="800"/>
              </a:lnSpc>
              <a:spcBef>
                <a:spcPts val="20"/>
              </a:spcBef>
              <a:buNone/>
            </a:pPr>
            <a:r>
              <a:rPr lang="es-BO" sz="2000" dirty="0" smtClean="0">
                <a:solidFill>
                  <a:srgbClr val="002060"/>
                </a:solidFill>
                <a:latin typeface="Times New Roman" panose="02020603050405020304" pitchFamily="18" charset="0"/>
                <a:ea typeface="Times New Roman" panose="02020603050405020304" pitchFamily="18" charset="0"/>
              </a:rPr>
              <a:t> </a:t>
            </a:r>
          </a:p>
          <a:p>
            <a:pPr marL="90170" marR="48260" indent="0" algn="just">
              <a:lnSpc>
                <a:spcPct val="109000"/>
              </a:lnSpc>
              <a:buNone/>
            </a:pPr>
            <a:r>
              <a:rPr lang="es-BO" sz="2000" b="1" spc="25" dirty="0" smtClean="0">
                <a:solidFill>
                  <a:schemeClr val="tx1"/>
                </a:solidFill>
                <a:latin typeface="Arial" panose="020B0604020202020204" pitchFamily="34" charset="0"/>
                <a:ea typeface="Arial" panose="020B0604020202020204" pitchFamily="34" charset="0"/>
              </a:rPr>
              <a:t>S</a:t>
            </a:r>
            <a:r>
              <a:rPr lang="es-BO" sz="2000" b="1" spc="10" dirty="0" smtClean="0">
                <a:solidFill>
                  <a:schemeClr val="tx1"/>
                </a:solidFill>
                <a:latin typeface="Arial" panose="020B0604020202020204" pitchFamily="34" charset="0"/>
                <a:ea typeface="Arial" panose="020B0604020202020204" pitchFamily="34" charset="0"/>
              </a:rPr>
              <a:t>í</a:t>
            </a:r>
            <a:r>
              <a:rPr lang="es-BO" sz="2000" b="1" spc="20" dirty="0" smtClean="0">
                <a:solidFill>
                  <a:schemeClr val="tx1"/>
                </a:solidFill>
                <a:latin typeface="Arial" panose="020B0604020202020204" pitchFamily="34" charset="0"/>
                <a:ea typeface="Arial" panose="020B0604020202020204" pitchFamily="34" charset="0"/>
              </a:rPr>
              <a:t>n</a:t>
            </a:r>
            <a:r>
              <a:rPr lang="es-BO" sz="2000" b="1" spc="15" dirty="0" smtClean="0">
                <a:solidFill>
                  <a:schemeClr val="tx1"/>
                </a:solidFill>
                <a:latin typeface="Arial" panose="020B0604020202020204" pitchFamily="34" charset="0"/>
                <a:ea typeface="Arial" panose="020B0604020202020204" pitchFamily="34" charset="0"/>
              </a:rPr>
              <a:t>t</a:t>
            </a:r>
            <a:r>
              <a:rPr lang="es-BO" sz="2000" b="1" spc="20" dirty="0" smtClean="0">
                <a:solidFill>
                  <a:schemeClr val="tx1"/>
                </a:solidFill>
                <a:latin typeface="Arial" panose="020B0604020202020204" pitchFamily="34" charset="0"/>
                <a:ea typeface="Arial" panose="020B0604020202020204" pitchFamily="34" charset="0"/>
              </a:rPr>
              <a:t>o</a:t>
            </a:r>
            <a:r>
              <a:rPr lang="es-BO" sz="2000" b="1" spc="30" dirty="0" smtClean="0">
                <a:solidFill>
                  <a:schemeClr val="tx1"/>
                </a:solidFill>
                <a:latin typeface="Arial" panose="020B0604020202020204" pitchFamily="34" charset="0"/>
                <a:ea typeface="Arial" panose="020B0604020202020204" pitchFamily="34" charset="0"/>
              </a:rPr>
              <a:t>m</a:t>
            </a:r>
            <a:r>
              <a:rPr lang="es-BO" sz="2000" b="1" spc="20" dirty="0" smtClean="0">
                <a:solidFill>
                  <a:schemeClr val="tx1"/>
                </a:solidFill>
                <a:latin typeface="Arial" panose="020B0604020202020204" pitchFamily="34" charset="0"/>
                <a:ea typeface="Arial" panose="020B0604020202020204" pitchFamily="34" charset="0"/>
              </a:rPr>
              <a:t>a</a:t>
            </a:r>
            <a:r>
              <a:rPr lang="es-BO" sz="2000" b="1" dirty="0" smtClean="0">
                <a:solidFill>
                  <a:schemeClr val="tx1"/>
                </a:solidFill>
                <a:latin typeface="Arial" panose="020B0604020202020204" pitchFamily="34" charset="0"/>
                <a:ea typeface="Arial" panose="020B0604020202020204" pitchFamily="34" charset="0"/>
              </a:rPr>
              <a:t>s</a:t>
            </a:r>
            <a:r>
              <a:rPr lang="es-BO" sz="2000" b="1" spc="45" dirty="0" smtClean="0">
                <a:solidFill>
                  <a:schemeClr val="tx1"/>
                </a:solidFill>
                <a:latin typeface="Arial" panose="020B0604020202020204" pitchFamily="34" charset="0"/>
                <a:ea typeface="Arial" panose="020B0604020202020204" pitchFamily="34" charset="0"/>
              </a:rPr>
              <a:t> </a:t>
            </a:r>
            <a:r>
              <a:rPr lang="es-BO" sz="2000" b="1" spc="20" dirty="0" smtClean="0">
                <a:solidFill>
                  <a:schemeClr val="tx1"/>
                </a:solidFill>
                <a:latin typeface="Arial" panose="020B0604020202020204" pitchFamily="34" charset="0"/>
                <a:ea typeface="Arial" panose="020B0604020202020204" pitchFamily="34" charset="0"/>
              </a:rPr>
              <a:t>su</a:t>
            </a:r>
            <a:r>
              <a:rPr lang="es-BO" sz="2000" b="1" spc="-5" dirty="0" smtClean="0">
                <a:solidFill>
                  <a:schemeClr val="tx1"/>
                </a:solidFill>
                <a:latin typeface="Arial" panose="020B0604020202020204" pitchFamily="34" charset="0"/>
                <a:ea typeface="Arial" panose="020B0604020202020204" pitchFamily="34" charset="0"/>
              </a:rPr>
              <a:t>b</a:t>
            </a:r>
            <a:r>
              <a:rPr lang="es-BO" sz="2000" b="1" spc="10" dirty="0" smtClean="0">
                <a:solidFill>
                  <a:schemeClr val="tx1"/>
                </a:solidFill>
                <a:latin typeface="Arial" panose="020B0604020202020204" pitchFamily="34" charset="0"/>
                <a:ea typeface="Arial" panose="020B0604020202020204" pitchFamily="34" charset="0"/>
              </a:rPr>
              <a:t>j</a:t>
            </a:r>
            <a:r>
              <a:rPr lang="es-BO" sz="2000" b="1" spc="20" dirty="0" smtClean="0">
                <a:solidFill>
                  <a:schemeClr val="tx1"/>
                </a:solidFill>
                <a:latin typeface="Arial" panose="020B0604020202020204" pitchFamily="34" charset="0"/>
                <a:ea typeface="Arial" panose="020B0604020202020204" pitchFamily="34" charset="0"/>
              </a:rPr>
              <a:t>e</a:t>
            </a:r>
            <a:r>
              <a:rPr lang="es-BO" sz="2000" b="1" dirty="0" smtClean="0">
                <a:solidFill>
                  <a:schemeClr val="tx1"/>
                </a:solidFill>
                <a:latin typeface="Arial" panose="020B0604020202020204" pitchFamily="34" charset="0"/>
                <a:ea typeface="Arial" panose="020B0604020202020204" pitchFamily="34" charset="0"/>
              </a:rPr>
              <a:t>t</a:t>
            </a:r>
            <a:r>
              <a:rPr lang="es-BO" sz="2000" b="1" spc="20" dirty="0" smtClean="0">
                <a:solidFill>
                  <a:schemeClr val="tx1"/>
                </a:solidFill>
                <a:latin typeface="Arial" panose="020B0604020202020204" pitchFamily="34" charset="0"/>
                <a:ea typeface="Arial" panose="020B0604020202020204" pitchFamily="34" charset="0"/>
              </a:rPr>
              <a:t>ivos</a:t>
            </a:r>
            <a:r>
              <a:rPr lang="es-BO" sz="2000" b="1" dirty="0" smtClean="0">
                <a:solidFill>
                  <a:schemeClr val="tx1"/>
                </a:solidFill>
                <a:latin typeface="Arial" panose="020B0604020202020204" pitchFamily="34" charset="0"/>
                <a:ea typeface="Arial" panose="020B0604020202020204" pitchFamily="34" charset="0"/>
              </a:rPr>
              <a:t>,</a:t>
            </a:r>
            <a:r>
              <a:rPr lang="es-BO" sz="2000" b="1" spc="60" dirty="0" smtClean="0">
                <a:solidFill>
                  <a:schemeClr val="tx1"/>
                </a:solidFill>
                <a:latin typeface="Arial" panose="020B0604020202020204" pitchFamily="34" charset="0"/>
                <a:ea typeface="Arial" panose="020B0604020202020204" pitchFamily="34" charset="0"/>
              </a:rPr>
              <a:t> </a:t>
            </a:r>
            <a:r>
              <a:rPr lang="es-BO" sz="2000" b="1" spc="20" dirty="0" smtClean="0">
                <a:solidFill>
                  <a:schemeClr val="tx1"/>
                </a:solidFill>
                <a:latin typeface="Arial" panose="020B0604020202020204" pitchFamily="34" charset="0"/>
                <a:ea typeface="Arial" panose="020B0604020202020204" pitchFamily="34" charset="0"/>
              </a:rPr>
              <a:t>cogn</a:t>
            </a:r>
            <a:r>
              <a:rPr lang="es-BO" sz="2000" b="1" spc="10" dirty="0" smtClean="0">
                <a:solidFill>
                  <a:schemeClr val="tx1"/>
                </a:solidFill>
                <a:latin typeface="Arial" panose="020B0604020202020204" pitchFamily="34" charset="0"/>
                <a:ea typeface="Arial" panose="020B0604020202020204" pitchFamily="34" charset="0"/>
              </a:rPr>
              <a:t>i</a:t>
            </a:r>
            <a:r>
              <a:rPr lang="es-BO" sz="2000" b="1" spc="15" dirty="0" smtClean="0">
                <a:solidFill>
                  <a:schemeClr val="tx1"/>
                </a:solidFill>
                <a:latin typeface="Arial" panose="020B0604020202020204" pitchFamily="34" charset="0"/>
                <a:ea typeface="Arial" panose="020B0604020202020204" pitchFamily="34" charset="0"/>
              </a:rPr>
              <a:t>t</a:t>
            </a:r>
            <a:r>
              <a:rPr lang="es-BO" sz="2000" b="1" spc="10" dirty="0" smtClean="0">
                <a:solidFill>
                  <a:schemeClr val="tx1"/>
                </a:solidFill>
                <a:latin typeface="Arial" panose="020B0604020202020204" pitchFamily="34" charset="0"/>
                <a:ea typeface="Arial" panose="020B0604020202020204" pitchFamily="34" charset="0"/>
              </a:rPr>
              <a:t>i</a:t>
            </a:r>
            <a:r>
              <a:rPr lang="es-BO" sz="2000" b="1" spc="20" dirty="0" smtClean="0">
                <a:solidFill>
                  <a:schemeClr val="tx1"/>
                </a:solidFill>
                <a:latin typeface="Arial" panose="020B0604020202020204" pitchFamily="34" charset="0"/>
                <a:ea typeface="Arial" panose="020B0604020202020204" pitchFamily="34" charset="0"/>
              </a:rPr>
              <a:t>vo</a:t>
            </a:r>
            <a:r>
              <a:rPr lang="es-BO" sz="2000" b="1" dirty="0" smtClean="0">
                <a:solidFill>
                  <a:schemeClr val="tx1"/>
                </a:solidFill>
                <a:latin typeface="Arial" panose="020B0604020202020204" pitchFamily="34" charset="0"/>
                <a:ea typeface="Arial" panose="020B0604020202020204" pitchFamily="34" charset="0"/>
              </a:rPr>
              <a:t>s</a:t>
            </a:r>
            <a:r>
              <a:rPr lang="es-BO" sz="2000" b="1" spc="20" dirty="0" smtClean="0">
                <a:solidFill>
                  <a:schemeClr val="tx1"/>
                </a:solidFill>
                <a:latin typeface="Arial" panose="020B0604020202020204" pitchFamily="34" charset="0"/>
                <a:ea typeface="Arial" panose="020B0604020202020204" pitchFamily="34" charset="0"/>
              </a:rPr>
              <a:t> </a:t>
            </a:r>
            <a:r>
              <a:rPr lang="es-BO" sz="2000" b="1" dirty="0" smtClean="0">
                <a:solidFill>
                  <a:schemeClr val="tx1"/>
                </a:solidFill>
                <a:latin typeface="Arial" panose="020B0604020202020204" pitchFamily="34" charset="0"/>
                <a:ea typeface="Arial" panose="020B0604020202020204" pitchFamily="34" charset="0"/>
              </a:rPr>
              <a:t>o </a:t>
            </a:r>
            <a:r>
              <a:rPr lang="es-BO" sz="2000" b="1" spc="25" dirty="0" smtClean="0">
                <a:solidFill>
                  <a:schemeClr val="tx1"/>
                </a:solidFill>
                <a:latin typeface="Arial" panose="020B0604020202020204" pitchFamily="34" charset="0"/>
                <a:ea typeface="Arial" panose="020B0604020202020204" pitchFamily="34" charset="0"/>
              </a:rPr>
              <a:t>d</a:t>
            </a:r>
            <a:r>
              <a:rPr lang="es-BO" sz="2000" b="1" dirty="0" smtClean="0">
                <a:solidFill>
                  <a:schemeClr val="tx1"/>
                </a:solidFill>
                <a:latin typeface="Arial" panose="020B0604020202020204" pitchFamily="34" charset="0"/>
                <a:ea typeface="Arial" panose="020B0604020202020204" pitchFamily="34" charset="0"/>
              </a:rPr>
              <a:t>e</a:t>
            </a:r>
            <a:r>
              <a:rPr lang="es-BO" sz="2000" b="1" spc="120" dirty="0" smtClean="0">
                <a:solidFill>
                  <a:schemeClr val="tx1"/>
                </a:solidFill>
                <a:latin typeface="Arial" panose="020B0604020202020204" pitchFamily="34" charset="0"/>
                <a:ea typeface="Arial" panose="020B0604020202020204" pitchFamily="34" charset="0"/>
              </a:rPr>
              <a:t> </a:t>
            </a:r>
            <a:r>
              <a:rPr lang="es-BO" sz="2000" b="1" spc="20" dirty="0" smtClean="0">
                <a:solidFill>
                  <a:schemeClr val="tx1"/>
                </a:solidFill>
                <a:latin typeface="Arial" panose="020B0604020202020204" pitchFamily="34" charset="0"/>
                <a:ea typeface="Arial" panose="020B0604020202020204" pitchFamily="34" charset="0"/>
              </a:rPr>
              <a:t>pensa</a:t>
            </a:r>
            <a:r>
              <a:rPr lang="es-BO" sz="2000" b="1" spc="35" dirty="0" smtClean="0">
                <a:solidFill>
                  <a:schemeClr val="tx1"/>
                </a:solidFill>
                <a:latin typeface="Arial" panose="020B0604020202020204" pitchFamily="34" charset="0"/>
                <a:ea typeface="Arial" panose="020B0604020202020204" pitchFamily="34" charset="0"/>
              </a:rPr>
              <a:t>m</a:t>
            </a:r>
            <a:r>
              <a:rPr lang="es-BO" sz="2000" b="1" spc="10" dirty="0" smtClean="0">
                <a:solidFill>
                  <a:schemeClr val="tx1"/>
                </a:solidFill>
                <a:latin typeface="Arial" panose="020B0604020202020204" pitchFamily="34" charset="0"/>
                <a:ea typeface="Arial" panose="020B0604020202020204" pitchFamily="34" charset="0"/>
              </a:rPr>
              <a:t>i</a:t>
            </a:r>
            <a:r>
              <a:rPr lang="es-BO" sz="2000" b="1" spc="20" dirty="0" smtClean="0">
                <a:solidFill>
                  <a:schemeClr val="tx1"/>
                </a:solidFill>
                <a:latin typeface="Arial" panose="020B0604020202020204" pitchFamily="34" charset="0"/>
                <a:ea typeface="Arial" panose="020B0604020202020204" pitchFamily="34" charset="0"/>
              </a:rPr>
              <a:t>e</a:t>
            </a:r>
            <a:r>
              <a:rPr lang="es-BO" sz="2000" b="1" spc="25" dirty="0" smtClean="0">
                <a:solidFill>
                  <a:schemeClr val="tx1"/>
                </a:solidFill>
                <a:latin typeface="Arial" panose="020B0604020202020204" pitchFamily="34" charset="0"/>
                <a:ea typeface="Arial" panose="020B0604020202020204" pitchFamily="34" charset="0"/>
              </a:rPr>
              <a:t>n</a:t>
            </a:r>
            <a:r>
              <a:rPr lang="es-BO" sz="2000" b="1" spc="15" dirty="0" smtClean="0">
                <a:solidFill>
                  <a:schemeClr val="tx1"/>
                </a:solidFill>
                <a:latin typeface="Arial" panose="020B0604020202020204" pitchFamily="34" charset="0"/>
                <a:ea typeface="Arial" panose="020B0604020202020204" pitchFamily="34" charset="0"/>
              </a:rPr>
              <a:t>t</a:t>
            </a:r>
            <a:r>
              <a:rPr lang="es-BO" sz="2000" b="1" spc="20" dirty="0" smtClean="0">
                <a:solidFill>
                  <a:schemeClr val="tx1"/>
                </a:solidFill>
                <a:latin typeface="Arial" panose="020B0604020202020204" pitchFamily="34" charset="0"/>
                <a:ea typeface="Arial" panose="020B0604020202020204" pitchFamily="34" charset="0"/>
              </a:rPr>
              <a:t>o</a:t>
            </a:r>
            <a:r>
              <a:rPr lang="es-BO" sz="2000" b="1" dirty="0" smtClean="0">
                <a:solidFill>
                  <a:schemeClr val="tx1"/>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e</a:t>
            </a:r>
            <a:r>
              <a:rPr lang="es-BO" sz="2000" spc="25" dirty="0" smtClean="0">
                <a:solidFill>
                  <a:srgbClr val="002060"/>
                </a:solidFill>
                <a:latin typeface="Arial" panose="020B0604020202020204" pitchFamily="34" charset="0"/>
                <a:ea typeface="Arial" panose="020B0604020202020204" pitchFamily="34" charset="0"/>
              </a:rPr>
              <a:t>o</a:t>
            </a:r>
            <a:r>
              <a:rPr lang="es-BO" sz="2000" spc="20" dirty="0" smtClean="0">
                <a:solidFill>
                  <a:srgbClr val="002060"/>
                </a:solidFill>
                <a:latin typeface="Arial" panose="020B0604020202020204" pitchFamily="34" charset="0"/>
                <a:ea typeface="Arial" panose="020B0604020202020204" pitchFamily="34" charset="0"/>
              </a:rPr>
              <a:t>c</a:t>
            </a:r>
            <a:r>
              <a:rPr lang="es-BO" sz="2000" spc="25" dirty="0" smtClean="0">
                <a:solidFill>
                  <a:srgbClr val="002060"/>
                </a:solidFill>
                <a:latin typeface="Arial" panose="020B0604020202020204" pitchFamily="34" charset="0"/>
                <a:ea typeface="Arial" panose="020B0604020202020204" pitchFamily="34" charset="0"/>
              </a:rPr>
              <a:t>u</a:t>
            </a:r>
            <a:r>
              <a:rPr lang="es-BO" sz="2000" spc="20" dirty="0" smtClean="0">
                <a:solidFill>
                  <a:srgbClr val="002060"/>
                </a:solidFill>
                <a:latin typeface="Arial" panose="020B0604020202020204" pitchFamily="34" charset="0"/>
                <a:ea typeface="Arial" panose="020B0604020202020204" pitchFamily="34" charset="0"/>
              </a:rPr>
              <a:t>p</a:t>
            </a:r>
            <a:r>
              <a:rPr lang="es-BO" sz="2000" spc="25" dirty="0" smtClean="0">
                <a:solidFill>
                  <a:srgbClr val="002060"/>
                </a:solidFill>
                <a:latin typeface="Arial" panose="020B0604020202020204" pitchFamily="34" charset="0"/>
                <a:ea typeface="Arial" panose="020B0604020202020204" pitchFamily="34" charset="0"/>
              </a:rPr>
              <a:t>a</a:t>
            </a:r>
            <a:r>
              <a:rPr lang="es-BO" sz="2000" spc="20" dirty="0" smtClean="0">
                <a:solidFill>
                  <a:srgbClr val="002060"/>
                </a:solidFill>
                <a:latin typeface="Arial" panose="020B0604020202020204" pitchFamily="34" charset="0"/>
                <a:ea typeface="Arial" panose="020B0604020202020204" pitchFamily="34" charset="0"/>
              </a:rPr>
              <a:t>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ó</a:t>
            </a:r>
            <a:r>
              <a:rPr lang="es-BO" sz="2000" spc="25" dirty="0" smtClean="0">
                <a:solidFill>
                  <a:srgbClr val="002060"/>
                </a:solidFill>
                <a:latin typeface="Arial" panose="020B0604020202020204" pitchFamily="34" charset="0"/>
                <a:ea typeface="Arial" panose="020B0604020202020204" pitchFamily="34" charset="0"/>
              </a:rPr>
              <a:t>n</a:t>
            </a:r>
            <a:r>
              <a:rPr lang="es-BO" sz="2000" dirty="0" smtClean="0">
                <a:solidFill>
                  <a:srgbClr val="002060"/>
                </a:solidFill>
                <a:latin typeface="Arial" panose="020B0604020202020204" pitchFamily="34" charset="0"/>
                <a:ea typeface="Arial" panose="020B0604020202020204" pitchFamily="34" charset="0"/>
              </a:rPr>
              <a:t>,</a:t>
            </a:r>
            <a:r>
              <a:rPr lang="es-BO" sz="2000" spc="135" dirty="0" smtClean="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n</a:t>
            </a:r>
            <a:r>
              <a:rPr lang="es-BO" sz="2000" spc="20" dirty="0" smtClean="0">
                <a:solidFill>
                  <a:srgbClr val="002060"/>
                </a:solidFill>
                <a:latin typeface="Arial" panose="020B0604020202020204" pitchFamily="34" charset="0"/>
                <a:ea typeface="Arial" panose="020B0604020202020204" pitchFamily="34" charset="0"/>
              </a:rPr>
              <a:t>segu</a:t>
            </a:r>
            <a:r>
              <a:rPr lang="es-BO" sz="2000" spc="1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dad</a:t>
            </a:r>
            <a:r>
              <a:rPr lang="es-BO" sz="2000" dirty="0" smtClean="0">
                <a:solidFill>
                  <a:srgbClr val="002060"/>
                </a:solidFill>
                <a:latin typeface="Arial" panose="020B0604020202020204" pitchFamily="34" charset="0"/>
                <a:ea typeface="Arial" panose="020B0604020202020204" pitchFamily="34" charset="0"/>
              </a:rPr>
              <a:t>,</a:t>
            </a:r>
            <a:r>
              <a:rPr lang="es-BO" sz="2000" spc="135" dirty="0" smtClean="0">
                <a:solidFill>
                  <a:srgbClr val="002060"/>
                </a:solidFill>
                <a:latin typeface="Arial" panose="020B0604020202020204" pitchFamily="34" charset="0"/>
                <a:ea typeface="Arial" panose="020B0604020202020204" pitchFamily="34" charset="0"/>
              </a:rPr>
              <a:t> </a:t>
            </a:r>
            <a:r>
              <a:rPr lang="es-BO" sz="2000" spc="30" dirty="0" smtClean="0">
                <a:solidFill>
                  <a:srgbClr val="002060"/>
                </a:solidFill>
                <a:latin typeface="Arial" panose="020B0604020202020204" pitchFamily="34" charset="0"/>
                <a:ea typeface="Arial" panose="020B0604020202020204" pitchFamily="34" charset="0"/>
              </a:rPr>
              <a:t>m</a:t>
            </a:r>
            <a:r>
              <a:rPr lang="es-BO" sz="2000" spc="10"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e</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o  o</a:t>
            </a:r>
            <a:r>
              <a:rPr lang="es-BO" sz="2000" spc="30"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e</a:t>
            </a:r>
            <a:r>
              <a:rPr lang="es-BO" sz="2000" spc="30" dirty="0" smtClean="0">
                <a:solidFill>
                  <a:srgbClr val="002060"/>
                </a:solidFill>
                <a:latin typeface="Arial" panose="020B0604020202020204" pitchFamily="34" charset="0"/>
                <a:ea typeface="Arial" panose="020B0604020202020204" pitchFamily="34" charset="0"/>
              </a:rPr>
              <a:t>m</a:t>
            </a:r>
            <a:r>
              <a:rPr lang="es-BO" sz="2000" spc="20" dirty="0" smtClean="0">
                <a:solidFill>
                  <a:srgbClr val="002060"/>
                </a:solidFill>
                <a:latin typeface="Arial" panose="020B0604020202020204" pitchFamily="34" charset="0"/>
                <a:ea typeface="Arial" panose="020B0604020202020204" pitchFamily="34" charset="0"/>
              </a:rPr>
              <a:t>o</a:t>
            </a:r>
            <a:r>
              <a:rPr lang="es-BO" sz="2000" spc="-10" dirty="0" smtClean="0">
                <a:solidFill>
                  <a:srgbClr val="002060"/>
                </a:solidFill>
                <a:latin typeface="Arial" panose="020B0604020202020204" pitchFamily="34" charset="0"/>
                <a:ea typeface="Arial" panose="020B0604020202020204" pitchFamily="34" charset="0"/>
              </a:rPr>
              <a:t>r</a:t>
            </a:r>
            <a:r>
              <a:rPr lang="es-BO" sz="2000" dirty="0" smtClean="0">
                <a:solidFill>
                  <a:srgbClr val="002060"/>
                </a:solidFill>
                <a:latin typeface="Arial" panose="020B0604020202020204" pitchFamily="34" charset="0"/>
                <a:ea typeface="Arial" panose="020B0604020202020204" pitchFamily="34" charset="0"/>
              </a:rPr>
              <a:t>,</a:t>
            </a:r>
            <a:r>
              <a:rPr lang="es-BO" sz="2000" spc="110" dirty="0" smtClean="0">
                <a:solidFill>
                  <a:srgbClr val="002060"/>
                </a:solidFill>
                <a:latin typeface="Arial" panose="020B0604020202020204" pitchFamily="34" charset="0"/>
                <a:ea typeface="Arial" panose="020B0604020202020204" pitchFamily="34" charset="0"/>
              </a:rPr>
              <a:t> </a:t>
            </a:r>
            <a:r>
              <a:rPr lang="es-BO" sz="2000" spc="20" dirty="0">
                <a:solidFill>
                  <a:srgbClr val="002060"/>
                </a:solidFill>
                <a:latin typeface="Arial" panose="020B0604020202020204" pitchFamily="34" charset="0"/>
                <a:ea typeface="Arial" panose="020B0604020202020204" pitchFamily="34" charset="0"/>
              </a:rPr>
              <a:t>sentimientos</a:t>
            </a:r>
            <a:r>
              <a:rPr lang="es-BO" sz="2000" spc="7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 </a:t>
            </a:r>
            <a:r>
              <a:rPr lang="es-BO" sz="2000" spc="5"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n</a:t>
            </a:r>
            <a:r>
              <a:rPr lang="es-BO" sz="2000" spc="15"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or</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dad</a:t>
            </a:r>
            <a:r>
              <a:rPr lang="es-BO" sz="2000" dirty="0" smtClean="0">
                <a:solidFill>
                  <a:srgbClr val="002060"/>
                </a:solidFill>
                <a:latin typeface="Arial" panose="020B0604020202020204" pitchFamily="34" charset="0"/>
                <a:ea typeface="Arial" panose="020B0604020202020204" pitchFamily="34" charset="0"/>
              </a:rPr>
              <a:t>, </a:t>
            </a:r>
            <a:r>
              <a:rPr lang="es-BO" sz="2000" spc="25" dirty="0" smtClean="0">
                <a:solidFill>
                  <a:srgbClr val="002060"/>
                </a:solidFill>
                <a:latin typeface="Arial" panose="020B0604020202020204" pitchFamily="34" charset="0"/>
                <a:ea typeface="Arial" panose="020B0604020202020204" pitchFamily="34" charset="0"/>
              </a:rPr>
              <a:t>d</a:t>
            </a:r>
            <a:r>
              <a:rPr lang="es-BO" sz="2000" spc="10" dirty="0" smtClean="0">
                <a:solidFill>
                  <a:srgbClr val="002060"/>
                </a:solidFill>
                <a:latin typeface="Arial" panose="020B0604020202020204" pitchFamily="34" charset="0"/>
                <a:ea typeface="Arial" panose="020B0604020202020204" pitchFamily="34" charset="0"/>
              </a:rPr>
              <a:t>i</a:t>
            </a:r>
            <a:r>
              <a:rPr lang="es-BO" sz="2000" dirty="0" smtClean="0">
                <a:solidFill>
                  <a:srgbClr val="002060"/>
                </a:solidFill>
                <a:latin typeface="Arial" panose="020B0604020202020204" pitchFamily="34" charset="0"/>
                <a:ea typeface="Arial" panose="020B0604020202020204" pitchFamily="34" charset="0"/>
              </a:rPr>
              <a:t>f</a:t>
            </a:r>
            <a:r>
              <a:rPr lang="es-BO" sz="2000" spc="20"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c</a:t>
            </a:r>
            <a:r>
              <a:rPr lang="es-BO" sz="2000" spc="20" dirty="0" smtClean="0">
                <a:solidFill>
                  <a:srgbClr val="002060"/>
                </a:solidFill>
                <a:latin typeface="Arial" panose="020B0604020202020204" pitchFamily="34" charset="0"/>
                <a:ea typeface="Arial" panose="020B0604020202020204" pitchFamily="34" charset="0"/>
              </a:rPr>
              <a:t>u</a:t>
            </a:r>
            <a:r>
              <a:rPr lang="es-BO" sz="2000" spc="10" dirty="0" smtClean="0">
                <a:solidFill>
                  <a:srgbClr val="002060"/>
                </a:solidFill>
                <a:latin typeface="Arial" panose="020B0604020202020204" pitchFamily="34" charset="0"/>
                <a:ea typeface="Arial" panose="020B0604020202020204" pitchFamily="34" charset="0"/>
              </a:rPr>
              <a:t>l</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d</a:t>
            </a:r>
            <a:r>
              <a:rPr lang="es-BO" sz="2000" spc="1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a:t>
            </a:r>
            <a:r>
              <a:rPr lang="es-BO" sz="2000" spc="3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co</a:t>
            </a:r>
            <a:r>
              <a:rPr lang="es-BO" sz="2000" spc="25" dirty="0" smtClean="0">
                <a:solidFill>
                  <a:srgbClr val="002060"/>
                </a:solidFill>
                <a:latin typeface="Arial" panose="020B0604020202020204" pitchFamily="34" charset="0"/>
                <a:ea typeface="Arial" panose="020B0604020202020204" pitchFamily="34" charset="0"/>
              </a:rPr>
              <a:t>n</a:t>
            </a:r>
            <a:r>
              <a:rPr lang="es-BO" sz="2000" spc="20" dirty="0" smtClean="0">
                <a:solidFill>
                  <a:srgbClr val="002060"/>
                </a:solidFill>
                <a:latin typeface="Arial" panose="020B0604020202020204" pitchFamily="34" charset="0"/>
                <a:ea typeface="Arial" panose="020B0604020202020204" pitchFamily="34" charset="0"/>
              </a:rPr>
              <a:t>ce</a:t>
            </a:r>
            <a:r>
              <a:rPr lang="es-BO" sz="2000" spc="25" dirty="0" smtClean="0">
                <a:solidFill>
                  <a:srgbClr val="002060"/>
                </a:solidFill>
                <a:latin typeface="Arial" panose="020B0604020202020204" pitchFamily="34" charset="0"/>
                <a:ea typeface="Arial" panose="020B0604020202020204" pitchFamily="34" charset="0"/>
              </a:rPr>
              <a:t>n</a:t>
            </a:r>
            <a:r>
              <a:rPr lang="es-BO" sz="2000" spc="15" dirty="0" smtClean="0">
                <a:solidFill>
                  <a:srgbClr val="002060"/>
                </a:solidFill>
                <a:latin typeface="Arial" panose="020B0604020202020204" pitchFamily="34" charset="0"/>
                <a:ea typeface="Arial" panose="020B0604020202020204" pitchFamily="34" charset="0"/>
              </a:rPr>
              <a:t>tr</a:t>
            </a:r>
            <a:r>
              <a:rPr lang="es-BO" sz="2000" spc="25" dirty="0" smtClean="0">
                <a:solidFill>
                  <a:srgbClr val="002060"/>
                </a:solidFill>
                <a:latin typeface="Arial" panose="020B0604020202020204" pitchFamily="34" charset="0"/>
                <a:ea typeface="Arial" panose="020B0604020202020204" pitchFamily="34" charset="0"/>
              </a:rPr>
              <a:t>ac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ón</a:t>
            </a:r>
            <a:r>
              <a:rPr lang="es-BO" sz="200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se</a:t>
            </a:r>
            <a:r>
              <a:rPr lang="es-BO" sz="2000" spc="30" dirty="0" smtClean="0">
                <a:solidFill>
                  <a:srgbClr val="002060"/>
                </a:solidFill>
                <a:latin typeface="Arial" panose="020B0604020202020204" pitchFamily="34" charset="0"/>
                <a:ea typeface="Arial" panose="020B0604020202020204" pitchFamily="34" charset="0"/>
              </a:rPr>
              <a:t>n</a:t>
            </a:r>
            <a:r>
              <a:rPr lang="es-BO" sz="2000" spc="20" dirty="0" smtClean="0">
                <a:solidFill>
                  <a:srgbClr val="002060"/>
                </a:solidFill>
                <a:latin typeface="Arial" panose="020B0604020202020204" pitchFamily="34" charset="0"/>
                <a:ea typeface="Arial" panose="020B0604020202020204" pitchFamily="34" charset="0"/>
              </a:rPr>
              <a:t>sa</a:t>
            </a:r>
            <a:r>
              <a:rPr lang="es-BO" sz="2000" spc="30" dirty="0" smtClean="0">
                <a:solidFill>
                  <a:srgbClr val="002060"/>
                </a:solidFill>
                <a:latin typeface="Arial" panose="020B0604020202020204" pitchFamily="34" charset="0"/>
                <a:ea typeface="Arial" panose="020B0604020202020204" pitchFamily="34" charset="0"/>
              </a:rPr>
              <a:t>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ó</a:t>
            </a:r>
            <a:r>
              <a:rPr lang="es-BO" sz="2000" dirty="0" smtClean="0">
                <a:solidFill>
                  <a:srgbClr val="002060"/>
                </a:solidFill>
                <a:latin typeface="Arial" panose="020B0604020202020204" pitchFamily="34" charset="0"/>
                <a:ea typeface="Arial" panose="020B0604020202020204" pitchFamily="34" charset="0"/>
              </a:rPr>
              <a:t>n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 </a:t>
            </a:r>
            <a:r>
              <a:rPr lang="es-BO" sz="2000" spc="20" dirty="0" smtClean="0">
                <a:solidFill>
                  <a:srgbClr val="002060"/>
                </a:solidFill>
                <a:latin typeface="Arial" panose="020B0604020202020204" pitchFamily="34" charset="0"/>
                <a:ea typeface="Arial" panose="020B0604020202020204" pitchFamily="34" charset="0"/>
              </a:rPr>
              <a:t>p</a:t>
            </a:r>
            <a:r>
              <a:rPr lang="es-BO" sz="2000" spc="25" dirty="0" smtClean="0">
                <a:solidFill>
                  <a:srgbClr val="002060"/>
                </a:solidFill>
                <a:latin typeface="Arial" panose="020B0604020202020204" pitchFamily="34" charset="0"/>
                <a:ea typeface="Arial" panose="020B0604020202020204" pitchFamily="34" charset="0"/>
              </a:rPr>
              <a:t>é</a:t>
            </a:r>
            <a:r>
              <a:rPr lang="es-BO" sz="2000" spc="15" dirty="0" smtClean="0">
                <a:solidFill>
                  <a:srgbClr val="002060"/>
                </a:solidFill>
                <a:latin typeface="Arial" panose="020B0604020202020204" pitchFamily="34" charset="0"/>
                <a:ea typeface="Arial" panose="020B0604020202020204" pitchFamily="34" charset="0"/>
              </a:rPr>
              <a:t>r</a:t>
            </a:r>
            <a:r>
              <a:rPr lang="es-BO" sz="2000" spc="25" dirty="0" smtClean="0">
                <a:solidFill>
                  <a:srgbClr val="002060"/>
                </a:solidFill>
                <a:latin typeface="Arial" panose="020B0604020202020204" pitchFamily="34" charset="0"/>
                <a:ea typeface="Arial" panose="020B0604020202020204" pitchFamily="34" charset="0"/>
              </a:rPr>
              <a:t>d</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a</a:t>
            </a:r>
            <a:r>
              <a:rPr lang="es-BO" sz="2000" spc="10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a:t>
            </a:r>
            <a:r>
              <a:rPr lang="es-BO" sz="2000" spc="17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c</a:t>
            </a:r>
            <a:r>
              <a:rPr lang="es-BO" sz="2000" spc="20" dirty="0" smtClean="0">
                <a:solidFill>
                  <a:srgbClr val="002060"/>
                </a:solidFill>
                <a:latin typeface="Arial" panose="020B0604020202020204" pitchFamily="34" charset="0"/>
                <a:ea typeface="Arial" panose="020B0604020202020204" pitchFamily="34" charset="0"/>
              </a:rPr>
              <a:t>on</a:t>
            </a:r>
            <a:r>
              <a:rPr lang="es-BO" sz="2000" spc="15" dirty="0" smtClean="0">
                <a:solidFill>
                  <a:srgbClr val="002060"/>
                </a:solidFill>
                <a:latin typeface="Arial" panose="020B0604020202020204" pitchFamily="34" charset="0"/>
                <a:ea typeface="Arial" panose="020B0604020202020204" pitchFamily="34" charset="0"/>
              </a:rPr>
              <a:t>tr</a:t>
            </a:r>
            <a:r>
              <a:rPr lang="es-BO" sz="2000" spc="20" dirty="0" smtClean="0">
                <a:solidFill>
                  <a:srgbClr val="002060"/>
                </a:solidFill>
                <a:latin typeface="Arial" panose="020B0604020202020204" pitchFamily="34" charset="0"/>
                <a:ea typeface="Arial" panose="020B0604020202020204" pitchFamily="34" charset="0"/>
              </a:rPr>
              <a:t>o</a:t>
            </a:r>
            <a:r>
              <a:rPr lang="es-BO" sz="2000" dirty="0" smtClean="0">
                <a:solidFill>
                  <a:srgbClr val="002060"/>
                </a:solidFill>
                <a:latin typeface="Arial" panose="020B0604020202020204" pitchFamily="34" charset="0"/>
                <a:ea typeface="Arial" panose="020B0604020202020204" pitchFamily="34" charset="0"/>
              </a:rPr>
              <a:t>l.</a:t>
            </a:r>
            <a:r>
              <a:rPr lang="es-BO" sz="2000" spc="-65" dirty="0" smtClean="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a:t>
            </a:r>
            <a:endParaRPr lang="es-BO" sz="2000" dirty="0" smtClean="0">
              <a:solidFill>
                <a:srgbClr val="002060"/>
              </a:solidFill>
              <a:latin typeface="Times New Roman" panose="02020603050405020304" pitchFamily="18" charset="0"/>
              <a:ea typeface="Times New Roman" panose="02020603050405020304" pitchFamily="18" charset="0"/>
            </a:endParaRPr>
          </a:p>
          <a:p>
            <a:pPr marL="0" indent="0">
              <a:lnSpc>
                <a:spcPts val="800"/>
              </a:lnSpc>
              <a:spcBef>
                <a:spcPts val="35"/>
              </a:spcBef>
              <a:buNone/>
            </a:pPr>
            <a:r>
              <a:rPr lang="es-BO" sz="2000" dirty="0" smtClean="0">
                <a:latin typeface="Times New Roman" panose="02020603050405020304" pitchFamily="18" charset="0"/>
                <a:ea typeface="Times New Roman" panose="02020603050405020304" pitchFamily="18" charset="0"/>
              </a:rPr>
              <a:t> </a:t>
            </a:r>
          </a:p>
          <a:p>
            <a:pPr marL="90170" marR="45085" indent="0" algn="just">
              <a:lnSpc>
                <a:spcPct val="109000"/>
              </a:lnSpc>
              <a:buNone/>
            </a:pPr>
            <a:r>
              <a:rPr lang="es-BO" sz="2000" b="1" spc="25" dirty="0" smtClean="0">
                <a:solidFill>
                  <a:schemeClr val="tx1"/>
                </a:solidFill>
                <a:latin typeface="Arial" panose="020B0604020202020204" pitchFamily="34" charset="0"/>
                <a:ea typeface="Arial" panose="020B0604020202020204" pitchFamily="34" charset="0"/>
              </a:rPr>
              <a:t>S</a:t>
            </a:r>
            <a:r>
              <a:rPr lang="es-BO" sz="2000" b="1" spc="10" dirty="0" smtClean="0">
                <a:solidFill>
                  <a:schemeClr val="tx1"/>
                </a:solidFill>
                <a:latin typeface="Arial" panose="020B0604020202020204" pitchFamily="34" charset="0"/>
                <a:ea typeface="Arial" panose="020B0604020202020204" pitchFamily="34" charset="0"/>
              </a:rPr>
              <a:t>í</a:t>
            </a:r>
            <a:r>
              <a:rPr lang="es-BO" sz="2000" b="1" spc="20" dirty="0" smtClean="0">
                <a:solidFill>
                  <a:schemeClr val="tx1"/>
                </a:solidFill>
                <a:latin typeface="Arial" panose="020B0604020202020204" pitchFamily="34" charset="0"/>
                <a:ea typeface="Arial" panose="020B0604020202020204" pitchFamily="34" charset="0"/>
              </a:rPr>
              <a:t>n</a:t>
            </a:r>
            <a:r>
              <a:rPr lang="es-BO" sz="2000" b="1" spc="15" dirty="0" smtClean="0">
                <a:solidFill>
                  <a:schemeClr val="tx1"/>
                </a:solidFill>
                <a:latin typeface="Arial" panose="020B0604020202020204" pitchFamily="34" charset="0"/>
                <a:ea typeface="Arial" panose="020B0604020202020204" pitchFamily="34" charset="0"/>
              </a:rPr>
              <a:t>t</a:t>
            </a:r>
            <a:r>
              <a:rPr lang="es-BO" sz="2000" b="1" spc="20" dirty="0" smtClean="0">
                <a:solidFill>
                  <a:schemeClr val="tx1"/>
                </a:solidFill>
                <a:latin typeface="Arial" panose="020B0604020202020204" pitchFamily="34" charset="0"/>
                <a:ea typeface="Arial" panose="020B0604020202020204" pitchFamily="34" charset="0"/>
              </a:rPr>
              <a:t>o</a:t>
            </a:r>
            <a:r>
              <a:rPr lang="es-BO" sz="2000" b="1" spc="30" dirty="0" smtClean="0">
                <a:solidFill>
                  <a:schemeClr val="tx1"/>
                </a:solidFill>
                <a:latin typeface="Arial" panose="020B0604020202020204" pitchFamily="34" charset="0"/>
                <a:ea typeface="Arial" panose="020B0604020202020204" pitchFamily="34" charset="0"/>
              </a:rPr>
              <a:t>m</a:t>
            </a:r>
            <a:r>
              <a:rPr lang="es-BO" sz="2000" b="1" spc="20" dirty="0" smtClean="0">
                <a:solidFill>
                  <a:schemeClr val="tx1"/>
                </a:solidFill>
                <a:latin typeface="Arial" panose="020B0604020202020204" pitchFamily="34" charset="0"/>
                <a:ea typeface="Arial" panose="020B0604020202020204" pitchFamily="34" charset="0"/>
              </a:rPr>
              <a:t>a</a:t>
            </a:r>
            <a:r>
              <a:rPr lang="es-BO" sz="2000" b="1" dirty="0" smtClean="0">
                <a:solidFill>
                  <a:schemeClr val="tx1"/>
                </a:solidFill>
                <a:latin typeface="Arial" panose="020B0604020202020204" pitchFamily="34" charset="0"/>
                <a:ea typeface="Arial" panose="020B0604020202020204" pitchFamily="34" charset="0"/>
              </a:rPr>
              <a:t>s</a:t>
            </a:r>
            <a:r>
              <a:rPr lang="es-BO" sz="2000" b="1" spc="70" dirty="0" smtClean="0">
                <a:solidFill>
                  <a:schemeClr val="tx1"/>
                </a:solidFill>
                <a:latin typeface="Arial" panose="020B0604020202020204" pitchFamily="34" charset="0"/>
                <a:ea typeface="Arial" panose="020B0604020202020204" pitchFamily="34" charset="0"/>
              </a:rPr>
              <a:t> </a:t>
            </a:r>
            <a:r>
              <a:rPr lang="es-BO" sz="2000" b="1" spc="30" dirty="0" smtClean="0">
                <a:solidFill>
                  <a:schemeClr val="tx1"/>
                </a:solidFill>
                <a:latin typeface="Arial" panose="020B0604020202020204" pitchFamily="34" charset="0"/>
                <a:ea typeface="Arial" panose="020B0604020202020204" pitchFamily="34" charset="0"/>
              </a:rPr>
              <a:t>m</a:t>
            </a:r>
            <a:r>
              <a:rPr lang="es-BO" sz="2000" b="1" spc="20" dirty="0" smtClean="0">
                <a:solidFill>
                  <a:schemeClr val="tx1"/>
                </a:solidFill>
                <a:latin typeface="Arial" panose="020B0604020202020204" pitchFamily="34" charset="0"/>
                <a:ea typeface="Arial" panose="020B0604020202020204" pitchFamily="34" charset="0"/>
              </a:rPr>
              <a:t>o</a:t>
            </a:r>
            <a:r>
              <a:rPr lang="es-BO" sz="2000" b="1" spc="15" dirty="0" smtClean="0">
                <a:solidFill>
                  <a:schemeClr val="tx1"/>
                </a:solidFill>
                <a:latin typeface="Arial" panose="020B0604020202020204" pitchFamily="34" charset="0"/>
                <a:ea typeface="Arial" panose="020B0604020202020204" pitchFamily="34" charset="0"/>
              </a:rPr>
              <a:t>t</a:t>
            </a:r>
            <a:r>
              <a:rPr lang="es-BO" sz="2000" b="1" spc="20" dirty="0" smtClean="0">
                <a:solidFill>
                  <a:schemeClr val="tx1"/>
                </a:solidFill>
                <a:latin typeface="Arial" panose="020B0604020202020204" pitchFamily="34" charset="0"/>
                <a:ea typeface="Arial" panose="020B0604020202020204" pitchFamily="34" charset="0"/>
              </a:rPr>
              <a:t>o</a:t>
            </a:r>
            <a:r>
              <a:rPr lang="es-BO" sz="2000" b="1" spc="15" dirty="0" smtClean="0">
                <a:solidFill>
                  <a:schemeClr val="tx1"/>
                </a:solidFill>
                <a:latin typeface="Arial" panose="020B0604020202020204" pitchFamily="34" charset="0"/>
                <a:ea typeface="Arial" panose="020B0604020202020204" pitchFamily="34" charset="0"/>
              </a:rPr>
              <a:t>r</a:t>
            </a:r>
            <a:r>
              <a:rPr lang="es-BO" sz="2000" b="1" spc="20" dirty="0" smtClean="0">
                <a:solidFill>
                  <a:schemeClr val="tx1"/>
                </a:solidFill>
                <a:latin typeface="Arial" panose="020B0604020202020204" pitchFamily="34" charset="0"/>
                <a:ea typeface="Arial" panose="020B0604020202020204" pitchFamily="34" charset="0"/>
              </a:rPr>
              <a:t>e</a:t>
            </a:r>
            <a:r>
              <a:rPr lang="es-BO" sz="2000" b="1" dirty="0" smtClean="0">
                <a:solidFill>
                  <a:schemeClr val="tx1"/>
                </a:solidFill>
                <a:latin typeface="Arial" panose="020B0604020202020204" pitchFamily="34" charset="0"/>
                <a:ea typeface="Arial" panose="020B0604020202020204" pitchFamily="34" charset="0"/>
              </a:rPr>
              <a:t>s</a:t>
            </a:r>
            <a:r>
              <a:rPr lang="es-BO" sz="2000" b="1" spc="70" dirty="0" smtClean="0">
                <a:solidFill>
                  <a:schemeClr val="tx1"/>
                </a:solidFill>
                <a:latin typeface="Arial" panose="020B0604020202020204" pitchFamily="34" charset="0"/>
                <a:ea typeface="Arial" panose="020B0604020202020204" pitchFamily="34" charset="0"/>
              </a:rPr>
              <a:t> </a:t>
            </a:r>
            <a:r>
              <a:rPr lang="es-BO" sz="2000" b="1" dirty="0" smtClean="0">
                <a:solidFill>
                  <a:schemeClr val="tx1"/>
                </a:solidFill>
                <a:latin typeface="Arial" panose="020B0604020202020204" pitchFamily="34" charset="0"/>
                <a:ea typeface="Arial" panose="020B0604020202020204" pitchFamily="34" charset="0"/>
              </a:rPr>
              <a:t>u </a:t>
            </a:r>
            <a:r>
              <a:rPr lang="es-BO" sz="2000" b="1" spc="20" dirty="0" smtClean="0">
                <a:solidFill>
                  <a:schemeClr val="tx1"/>
                </a:solidFill>
                <a:latin typeface="Arial" panose="020B0604020202020204" pitchFamily="34" charset="0"/>
                <a:ea typeface="Arial" panose="020B0604020202020204" pitchFamily="34" charset="0"/>
              </a:rPr>
              <a:t>obse</a:t>
            </a:r>
            <a:r>
              <a:rPr lang="es-BO" sz="2000" b="1" spc="15" dirty="0" smtClean="0">
                <a:solidFill>
                  <a:schemeClr val="tx1"/>
                </a:solidFill>
                <a:latin typeface="Arial" panose="020B0604020202020204" pitchFamily="34" charset="0"/>
                <a:ea typeface="Arial" panose="020B0604020202020204" pitchFamily="34" charset="0"/>
              </a:rPr>
              <a:t>rv</a:t>
            </a:r>
            <a:r>
              <a:rPr lang="es-BO" sz="2000" b="1" spc="20" dirty="0" smtClean="0">
                <a:solidFill>
                  <a:schemeClr val="tx1"/>
                </a:solidFill>
                <a:latin typeface="Arial" panose="020B0604020202020204" pitchFamily="34" charset="0"/>
                <a:ea typeface="Arial" panose="020B0604020202020204" pitchFamily="34" charset="0"/>
              </a:rPr>
              <a:t>ab</a:t>
            </a:r>
            <a:r>
              <a:rPr lang="es-BO" sz="2000" b="1" spc="10" dirty="0" smtClean="0">
                <a:solidFill>
                  <a:schemeClr val="tx1"/>
                </a:solidFill>
                <a:latin typeface="Arial" panose="020B0604020202020204" pitchFamily="34" charset="0"/>
                <a:ea typeface="Arial" panose="020B0604020202020204" pitchFamily="34" charset="0"/>
              </a:rPr>
              <a:t>l</a:t>
            </a:r>
            <a:r>
              <a:rPr lang="es-BO" sz="2000" b="1" spc="20" dirty="0" smtClean="0">
                <a:solidFill>
                  <a:schemeClr val="tx1"/>
                </a:solidFill>
                <a:latin typeface="Arial" panose="020B0604020202020204" pitchFamily="34" charset="0"/>
                <a:ea typeface="Arial" panose="020B0604020202020204" pitchFamily="34" charset="0"/>
              </a:rPr>
              <a:t>es</a:t>
            </a:r>
            <a:r>
              <a:rPr lang="es-BO" sz="2000" b="1" dirty="0" smtClean="0">
                <a:solidFill>
                  <a:schemeClr val="tx1"/>
                </a:solidFill>
                <a:latin typeface="Arial" panose="020B0604020202020204" pitchFamily="34" charset="0"/>
                <a:ea typeface="Arial" panose="020B0604020202020204" pitchFamily="34" charset="0"/>
              </a:rPr>
              <a:t>:</a:t>
            </a:r>
            <a:r>
              <a:rPr lang="es-BO" sz="2000" b="1" spc="105" dirty="0" smtClean="0">
                <a:solidFill>
                  <a:schemeClr val="tx1"/>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h</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pe</a:t>
            </a:r>
            <a:r>
              <a:rPr lang="es-BO" sz="2000" spc="15" dirty="0" smtClean="0">
                <a:solidFill>
                  <a:srgbClr val="002060"/>
                </a:solidFill>
                <a:latin typeface="Arial" panose="020B0604020202020204" pitchFamily="34" charset="0"/>
                <a:ea typeface="Arial" panose="020B0604020202020204" pitchFamily="34" charset="0"/>
              </a:rPr>
              <a:t>r</a:t>
            </a:r>
            <a:r>
              <a:rPr lang="es-BO" sz="2000" spc="25" dirty="0" smtClean="0">
                <a:solidFill>
                  <a:srgbClr val="002060"/>
                </a:solidFill>
                <a:latin typeface="Arial" panose="020B0604020202020204" pitchFamily="34" charset="0"/>
                <a:ea typeface="Arial" panose="020B0604020202020204" pitchFamily="34" charset="0"/>
              </a:rPr>
              <a:t>a</a:t>
            </a:r>
            <a:r>
              <a:rPr lang="es-BO" sz="2000" spc="20" dirty="0" smtClean="0">
                <a:solidFill>
                  <a:srgbClr val="002060"/>
                </a:solidFill>
                <a:latin typeface="Arial" panose="020B0604020202020204" pitchFamily="34" charset="0"/>
                <a:ea typeface="Arial" panose="020B0604020202020204" pitchFamily="34" charset="0"/>
              </a:rPr>
              <a:t>c</a:t>
            </a:r>
            <a:r>
              <a:rPr lang="es-BO" sz="200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iv</a:t>
            </a:r>
            <a:r>
              <a:rPr lang="es-BO" sz="2000" spc="10"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d</a:t>
            </a:r>
            <a:r>
              <a:rPr lang="es-BO" sz="2000" spc="20" dirty="0" smtClean="0">
                <a:solidFill>
                  <a:srgbClr val="002060"/>
                </a:solidFill>
                <a:latin typeface="Arial" panose="020B0604020202020204" pitchFamily="34" charset="0"/>
                <a:ea typeface="Arial" panose="020B0604020202020204" pitchFamily="34" charset="0"/>
              </a:rPr>
              <a:t>a</a:t>
            </a:r>
            <a:r>
              <a:rPr lang="es-BO" sz="2000" spc="25"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p</a:t>
            </a:r>
            <a:r>
              <a:rPr lang="es-BO" sz="2000" spc="25" dirty="0" smtClean="0">
                <a:solidFill>
                  <a:srgbClr val="002060"/>
                </a:solidFill>
                <a:latin typeface="Arial" panose="020B0604020202020204" pitchFamily="34" charset="0"/>
                <a:ea typeface="Arial" panose="020B0604020202020204" pitchFamily="34" charset="0"/>
              </a:rPr>
              <a:t>a</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a</a:t>
            </a:r>
            <a:r>
              <a:rPr lang="es-BO" sz="2000" spc="10" dirty="0" smtClean="0">
                <a:solidFill>
                  <a:srgbClr val="002060"/>
                </a:solidFill>
                <a:latin typeface="Arial" panose="020B0604020202020204" pitchFamily="34" charset="0"/>
                <a:ea typeface="Arial" panose="020B0604020202020204" pitchFamily="34" charset="0"/>
              </a:rPr>
              <a:t>li</a:t>
            </a:r>
            <a:r>
              <a:rPr lang="es-BO" sz="2000" spc="20" dirty="0" smtClean="0">
                <a:solidFill>
                  <a:srgbClr val="002060"/>
                </a:solidFill>
                <a:latin typeface="Arial" panose="020B0604020202020204" pitchFamily="34" charset="0"/>
                <a:ea typeface="Arial" panose="020B0604020202020204" pitchFamily="34" charset="0"/>
              </a:rPr>
              <a:t>z</a:t>
            </a:r>
            <a:r>
              <a:rPr lang="es-BO" sz="2000" spc="25" dirty="0" smtClean="0">
                <a:solidFill>
                  <a:srgbClr val="002060"/>
                </a:solidFill>
                <a:latin typeface="Arial" panose="020B0604020202020204" pitchFamily="34" charset="0"/>
                <a:ea typeface="Arial" panose="020B0604020202020204" pitchFamily="34" charset="0"/>
              </a:rPr>
              <a:t>a</a:t>
            </a:r>
            <a:r>
              <a:rPr lang="es-BO" sz="2000" spc="20" dirty="0" smtClean="0">
                <a:solidFill>
                  <a:srgbClr val="002060"/>
                </a:solidFill>
                <a:latin typeface="Arial" panose="020B0604020202020204" pitchFamily="34" charset="0"/>
                <a:ea typeface="Arial" panose="020B0604020202020204" pitchFamily="34" charset="0"/>
              </a:rPr>
              <a:t>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ó</a:t>
            </a:r>
            <a:r>
              <a:rPr lang="es-BO" sz="2000" dirty="0" smtClean="0">
                <a:solidFill>
                  <a:srgbClr val="002060"/>
                </a:solidFill>
                <a:latin typeface="Arial" panose="020B0604020202020204" pitchFamily="34" charset="0"/>
                <a:ea typeface="Arial" panose="020B0604020202020204" pitchFamily="34" charset="0"/>
              </a:rPr>
              <a:t>n</a:t>
            </a:r>
            <a:r>
              <a:rPr lang="es-BO" sz="2000" spc="110" dirty="0" smtClean="0">
                <a:solidFill>
                  <a:srgbClr val="002060"/>
                </a:solidFill>
                <a:latin typeface="Arial" panose="020B0604020202020204" pitchFamily="34" charset="0"/>
                <a:ea typeface="Arial" panose="020B0604020202020204" pitchFamily="34" charset="0"/>
              </a:rPr>
              <a:t> </a:t>
            </a:r>
            <a:r>
              <a:rPr lang="es-BO" sz="2000" spc="30" dirty="0" smtClean="0">
                <a:solidFill>
                  <a:srgbClr val="002060"/>
                </a:solidFill>
                <a:latin typeface="Arial" panose="020B0604020202020204" pitchFamily="34" charset="0"/>
                <a:ea typeface="Arial" panose="020B0604020202020204" pitchFamily="34" charset="0"/>
              </a:rPr>
              <a:t>m</a:t>
            </a:r>
            <a:r>
              <a:rPr lang="es-BO" sz="2000" spc="25" dirty="0" smtClean="0">
                <a:solidFill>
                  <a:srgbClr val="002060"/>
                </a:solidFill>
                <a:latin typeface="Arial" panose="020B0604020202020204" pitchFamily="34" charset="0"/>
                <a:ea typeface="Arial" panose="020B0604020202020204" pitchFamily="34" charset="0"/>
              </a:rPr>
              <a:t>o</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o</a:t>
            </a:r>
            <a:r>
              <a:rPr lang="es-BO" sz="2000" spc="15" dirty="0" smtClean="0">
                <a:solidFill>
                  <a:srgbClr val="002060"/>
                </a:solidFill>
                <a:latin typeface="Arial" panose="020B0604020202020204" pitchFamily="34" charset="0"/>
                <a:ea typeface="Arial" panose="020B0604020202020204" pitchFamily="34" charset="0"/>
              </a:rPr>
              <a:t>r</a:t>
            </a:r>
            <a:r>
              <a:rPr lang="es-BO" sz="2000" spc="25"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a:t>
            </a:r>
            <a:r>
              <a:rPr lang="es-BO" sz="2000" spc="35" dirty="0" smtClean="0">
                <a:solidFill>
                  <a:srgbClr val="002060"/>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spc="1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spc="30" dirty="0" smtClean="0">
                <a:solidFill>
                  <a:srgbClr val="002060"/>
                </a:solidFill>
                <a:latin typeface="Arial" panose="020B0604020202020204" pitchFamily="34" charset="0"/>
                <a:ea typeface="Arial" panose="020B0604020202020204" pitchFamily="34" charset="0"/>
              </a:rPr>
              <a:t>m</a:t>
            </a:r>
            <a:r>
              <a:rPr lang="es-BO" sz="2000" spc="25" dirty="0" smtClean="0">
                <a:solidFill>
                  <a:srgbClr val="002060"/>
                </a:solidFill>
                <a:latin typeface="Arial" panose="020B0604020202020204" pitchFamily="34" charset="0"/>
                <a:ea typeface="Arial" panose="020B0604020202020204" pitchFamily="34" charset="0"/>
              </a:rPr>
              <a:t>u</a:t>
            </a:r>
            <a:r>
              <a:rPr lang="es-BO" sz="2000" spc="20" dirty="0" smtClean="0">
                <a:solidFill>
                  <a:srgbClr val="002060"/>
                </a:solidFill>
                <a:latin typeface="Arial" panose="020B0604020202020204" pitchFamily="34" charset="0"/>
                <a:ea typeface="Arial" panose="020B0604020202020204" pitchFamily="34" charset="0"/>
              </a:rPr>
              <a:t>de</a:t>
            </a:r>
            <a:r>
              <a:rPr lang="es-BO" sz="2000" dirty="0" smtClean="0">
                <a:solidFill>
                  <a:srgbClr val="002060"/>
                </a:solidFill>
                <a:latin typeface="Arial" panose="020B0604020202020204" pitchFamily="34" charset="0"/>
                <a:ea typeface="Arial" panose="020B0604020202020204" pitchFamily="34" charset="0"/>
              </a:rPr>
              <a:t>o y</a:t>
            </a:r>
            <a:r>
              <a:rPr lang="es-BO" sz="2000" spc="5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o</a:t>
            </a:r>
            <a:r>
              <a:rPr lang="es-BO" sz="2000" spc="15" dirty="0" smtClean="0">
                <a:solidFill>
                  <a:srgbClr val="002060"/>
                </a:solidFill>
                <a:latin typeface="Arial" panose="020B0604020202020204" pitchFamily="34" charset="0"/>
                <a:ea typeface="Arial" panose="020B0604020202020204" pitchFamily="34" charset="0"/>
              </a:rPr>
              <a:t>tr</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a:t>
            </a:r>
            <a:r>
              <a:rPr lang="es-BO" sz="2000" spc="45" dirty="0" smtClean="0">
                <a:solidFill>
                  <a:srgbClr val="002060"/>
                </a:solidFill>
                <a:latin typeface="Arial" panose="020B0604020202020204" pitchFamily="34" charset="0"/>
                <a:ea typeface="Arial" panose="020B0604020202020204" pitchFamily="34" charset="0"/>
              </a:rPr>
              <a:t> </a:t>
            </a:r>
            <a:r>
              <a:rPr lang="es-BO" sz="2000" spc="25" dirty="0" smtClean="0">
                <a:solidFill>
                  <a:srgbClr val="002060"/>
                </a:solidFill>
                <a:latin typeface="Arial" panose="020B0604020202020204" pitchFamily="34" charset="0"/>
                <a:ea typeface="Arial" panose="020B0604020202020204" pitchFamily="34" charset="0"/>
              </a:rPr>
              <a:t>d</a:t>
            </a:r>
            <a:r>
              <a:rPr lang="es-BO" sz="2000" spc="10" dirty="0" smtClean="0">
                <a:solidFill>
                  <a:srgbClr val="002060"/>
                </a:solidFill>
                <a:latin typeface="Arial" panose="020B0604020202020204" pitchFamily="34" charset="0"/>
                <a:ea typeface="Arial" panose="020B0604020202020204" pitchFamily="34" charset="0"/>
              </a:rPr>
              <a:t>i</a:t>
            </a:r>
            <a:r>
              <a:rPr lang="es-BO" sz="2000" spc="15" dirty="0" smtClean="0">
                <a:solidFill>
                  <a:srgbClr val="002060"/>
                </a:solidFill>
                <a:latin typeface="Arial" panose="020B0604020202020204" pitchFamily="34" charset="0"/>
                <a:ea typeface="Arial" panose="020B0604020202020204" pitchFamily="34" charset="0"/>
              </a:rPr>
              <a:t>f</a:t>
            </a:r>
            <a:r>
              <a:rPr lang="es-BO" sz="2000" spc="5" dirty="0" smtClean="0">
                <a:solidFill>
                  <a:srgbClr val="002060"/>
                </a:solidFill>
                <a:latin typeface="Arial" panose="020B0604020202020204" pitchFamily="34" charset="0"/>
                <a:ea typeface="Arial" panose="020B0604020202020204" pitchFamily="34" charset="0"/>
              </a:rPr>
              <a:t>i</a:t>
            </a:r>
            <a:r>
              <a:rPr lang="es-BO" sz="2000" spc="25" dirty="0" smtClean="0">
                <a:solidFill>
                  <a:srgbClr val="002060"/>
                </a:solidFill>
                <a:latin typeface="Arial" panose="020B0604020202020204" pitchFamily="34" charset="0"/>
                <a:ea typeface="Arial" panose="020B0604020202020204" pitchFamily="34" charset="0"/>
              </a:rPr>
              <a:t>cu</a:t>
            </a:r>
            <a:r>
              <a:rPr lang="es-BO" sz="2000" spc="10" dirty="0" smtClean="0">
                <a:solidFill>
                  <a:srgbClr val="002060"/>
                </a:solidFill>
                <a:latin typeface="Arial" panose="020B0604020202020204" pitchFamily="34" charset="0"/>
                <a:ea typeface="Arial" panose="020B0604020202020204" pitchFamily="34" charset="0"/>
              </a:rPr>
              <a:t>l</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ade</a:t>
            </a:r>
            <a:r>
              <a:rPr lang="es-BO" sz="2000" dirty="0" smtClean="0">
                <a:solidFill>
                  <a:srgbClr val="002060"/>
                </a:solidFill>
                <a:latin typeface="Arial" panose="020B0604020202020204" pitchFamily="34" charset="0"/>
                <a:ea typeface="Arial" panose="020B0604020202020204" pitchFamily="34" charset="0"/>
              </a:rPr>
              <a:t>s</a:t>
            </a:r>
            <a:r>
              <a:rPr lang="es-BO" sz="2000" spc="4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 </a:t>
            </a:r>
            <a:r>
              <a:rPr lang="es-BO" sz="2000" spc="20" dirty="0" smtClean="0">
                <a:solidFill>
                  <a:srgbClr val="002060"/>
                </a:solidFill>
                <a:latin typeface="Arial" panose="020B0604020202020204" pitchFamily="34" charset="0"/>
                <a:ea typeface="Arial" panose="020B0604020202020204" pitchFamily="34" charset="0"/>
              </a:rPr>
              <a:t>e</a:t>
            </a:r>
            <a:r>
              <a:rPr lang="es-BO" sz="2000" spc="15" dirty="0" smtClean="0">
                <a:solidFill>
                  <a:srgbClr val="002060"/>
                </a:solidFill>
                <a:latin typeface="Arial" panose="020B0604020202020204" pitchFamily="34" charset="0"/>
                <a:ea typeface="Arial" panose="020B0604020202020204" pitchFamily="34" charset="0"/>
              </a:rPr>
              <a:t>x</a:t>
            </a:r>
            <a:r>
              <a:rPr lang="es-BO" sz="2000" spc="20" dirty="0" smtClean="0">
                <a:solidFill>
                  <a:srgbClr val="002060"/>
                </a:solidFill>
                <a:latin typeface="Arial" panose="020B0604020202020204" pitchFamily="34" charset="0"/>
                <a:ea typeface="Arial" panose="020B0604020202020204" pitchFamily="34" charset="0"/>
              </a:rPr>
              <a:t>p</a:t>
            </a:r>
            <a:r>
              <a:rPr lang="es-BO" sz="2000" spc="15" dirty="0" smtClean="0">
                <a:solidFill>
                  <a:srgbClr val="002060"/>
                </a:solidFill>
                <a:latin typeface="Arial" panose="020B0604020202020204" pitchFamily="34" charset="0"/>
                <a:ea typeface="Arial" panose="020B0604020202020204" pitchFamily="34" charset="0"/>
              </a:rPr>
              <a:t>r</a:t>
            </a:r>
            <a:r>
              <a:rPr lang="es-BO" sz="2000" spc="20" dirty="0" smtClean="0">
                <a:solidFill>
                  <a:srgbClr val="002060"/>
                </a:solidFill>
                <a:latin typeface="Arial" panose="020B0604020202020204" pitchFamily="34" charset="0"/>
                <a:ea typeface="Arial" panose="020B0604020202020204" pitchFamily="34" charset="0"/>
              </a:rPr>
              <a:t>es</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ó</a:t>
            </a:r>
            <a:r>
              <a:rPr lang="es-BO" sz="2000" dirty="0" smtClean="0">
                <a:solidFill>
                  <a:srgbClr val="002060"/>
                </a:solidFill>
                <a:latin typeface="Arial" panose="020B0604020202020204" pitchFamily="34" charset="0"/>
                <a:ea typeface="Arial" panose="020B0604020202020204" pitchFamily="34" charset="0"/>
              </a:rPr>
              <a:t>n</a:t>
            </a:r>
            <a:r>
              <a:rPr lang="es-BO" sz="2000" spc="12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ve</a:t>
            </a:r>
            <a:r>
              <a:rPr lang="es-BO" sz="2000" spc="15" dirty="0" smtClean="0">
                <a:solidFill>
                  <a:srgbClr val="002060"/>
                </a:solidFill>
                <a:latin typeface="Arial" panose="020B0604020202020204" pitchFamily="34" charset="0"/>
                <a:ea typeface="Arial" panose="020B0604020202020204" pitchFamily="34" charset="0"/>
              </a:rPr>
              <a:t>r</a:t>
            </a:r>
            <a:r>
              <a:rPr lang="es-BO" sz="2000" spc="25" dirty="0" smtClean="0">
                <a:solidFill>
                  <a:srgbClr val="002060"/>
                </a:solidFill>
                <a:latin typeface="Arial" panose="020B0604020202020204" pitchFamily="34" charset="0"/>
                <a:ea typeface="Arial" panose="020B0604020202020204" pitchFamily="34" charset="0"/>
              </a:rPr>
              <a:t>b</a:t>
            </a:r>
            <a:r>
              <a:rPr lang="es-BO" sz="2000" spc="20" dirty="0" smtClean="0">
                <a:solidFill>
                  <a:srgbClr val="002060"/>
                </a:solidFill>
                <a:latin typeface="Arial" panose="020B0604020202020204" pitchFamily="34" charset="0"/>
                <a:ea typeface="Arial" panose="020B0604020202020204" pitchFamily="34" charset="0"/>
              </a:rPr>
              <a:t>a</a:t>
            </a:r>
            <a:r>
              <a:rPr lang="es-BO" sz="2000" spc="10" dirty="0" smtClean="0">
                <a:solidFill>
                  <a:srgbClr val="002060"/>
                </a:solidFill>
                <a:latin typeface="Arial" panose="020B0604020202020204" pitchFamily="34" charset="0"/>
                <a:ea typeface="Arial" panose="020B0604020202020204" pitchFamily="34" charset="0"/>
              </a:rPr>
              <a:t>l</a:t>
            </a:r>
            <a:r>
              <a:rPr lang="es-BO" sz="2000" dirty="0" smtClean="0">
                <a:solidFill>
                  <a:srgbClr val="002060"/>
                </a:solidFill>
                <a:latin typeface="Arial" panose="020B0604020202020204" pitchFamily="34" charset="0"/>
                <a:ea typeface="Arial" panose="020B0604020202020204" pitchFamily="34" charset="0"/>
              </a:rPr>
              <a:t>,</a:t>
            </a:r>
            <a:r>
              <a:rPr lang="es-BO" sz="2000" spc="14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cond</a:t>
            </a:r>
            <a:r>
              <a:rPr lang="es-BO" sz="2000" spc="25" dirty="0" smtClean="0">
                <a:solidFill>
                  <a:srgbClr val="002060"/>
                </a:solidFill>
                <a:latin typeface="Arial" panose="020B0604020202020204" pitchFamily="34" charset="0"/>
                <a:ea typeface="Arial" panose="020B0604020202020204" pitchFamily="34" charset="0"/>
              </a:rPr>
              <a:t>u</a:t>
            </a:r>
            <a:r>
              <a:rPr lang="es-BO" sz="2000" spc="20" dirty="0" smtClean="0">
                <a:solidFill>
                  <a:srgbClr val="002060"/>
                </a:solidFill>
                <a:latin typeface="Arial" panose="020B0604020202020204" pitchFamily="34" charset="0"/>
                <a:ea typeface="Arial" panose="020B0604020202020204" pitchFamily="34" charset="0"/>
              </a:rPr>
              <a:t>c</a:t>
            </a:r>
            <a:r>
              <a:rPr lang="es-BO" sz="2000" spc="10"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a:t>
            </a:r>
            <a:r>
              <a:rPr lang="es-BO" sz="2000" spc="100"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d</a:t>
            </a:r>
            <a:r>
              <a:rPr lang="es-BO" sz="2000" dirty="0" smtClean="0">
                <a:solidFill>
                  <a:srgbClr val="002060"/>
                </a:solidFill>
                <a:latin typeface="Arial" panose="020B0604020202020204" pitchFamily="34" charset="0"/>
                <a:ea typeface="Arial" panose="020B0604020202020204" pitchFamily="34" charset="0"/>
              </a:rPr>
              <a:t>e</a:t>
            </a:r>
            <a:r>
              <a:rPr lang="es-BO" sz="2000" spc="175" dirty="0" smtClean="0">
                <a:solidFill>
                  <a:srgbClr val="002060"/>
                </a:solidFill>
                <a:latin typeface="Arial" panose="020B0604020202020204" pitchFamily="34" charset="0"/>
                <a:ea typeface="Arial" panose="020B0604020202020204" pitchFamily="34" charset="0"/>
              </a:rPr>
              <a:t> </a:t>
            </a:r>
            <a:r>
              <a:rPr lang="es-BO" sz="2000" spc="20" dirty="0" smtClean="0">
                <a:solidFill>
                  <a:srgbClr val="002060"/>
                </a:solidFill>
                <a:latin typeface="Arial" panose="020B0604020202020204" pitchFamily="34" charset="0"/>
                <a:ea typeface="Arial" panose="020B0604020202020204" pitchFamily="34" charset="0"/>
              </a:rPr>
              <a:t>ev</a:t>
            </a:r>
            <a:r>
              <a:rPr lang="es-BO" sz="2000" spc="10" dirty="0" smtClean="0">
                <a:solidFill>
                  <a:srgbClr val="002060"/>
                </a:solidFill>
                <a:latin typeface="Arial" panose="020B0604020202020204" pitchFamily="34" charset="0"/>
                <a:ea typeface="Arial" panose="020B0604020202020204" pitchFamily="34" charset="0"/>
              </a:rPr>
              <a:t>i</a:t>
            </a:r>
            <a:r>
              <a:rPr lang="es-BO" sz="2000" spc="15" dirty="0" smtClean="0">
                <a:solidFill>
                  <a:srgbClr val="002060"/>
                </a:solidFill>
                <a:latin typeface="Arial" panose="020B0604020202020204" pitchFamily="34" charset="0"/>
                <a:ea typeface="Arial" panose="020B0604020202020204" pitchFamily="34" charset="0"/>
              </a:rPr>
              <a:t>t</a:t>
            </a:r>
            <a:r>
              <a:rPr lang="es-BO" sz="2000" spc="20" dirty="0" smtClean="0">
                <a:solidFill>
                  <a:srgbClr val="002060"/>
                </a:solidFill>
                <a:latin typeface="Arial" panose="020B0604020202020204" pitchFamily="34" charset="0"/>
                <a:ea typeface="Arial" panose="020B0604020202020204" pitchFamily="34" charset="0"/>
              </a:rPr>
              <a:t>ac</a:t>
            </a:r>
            <a:r>
              <a:rPr lang="es-BO" sz="2000" spc="10" dirty="0" smtClean="0">
                <a:solidFill>
                  <a:srgbClr val="002060"/>
                </a:solidFill>
                <a:latin typeface="Arial" panose="020B0604020202020204" pitchFamily="34" charset="0"/>
                <a:ea typeface="Arial" panose="020B0604020202020204" pitchFamily="34" charset="0"/>
              </a:rPr>
              <a:t>i</a:t>
            </a:r>
            <a:r>
              <a:rPr lang="es-BO" sz="2000" spc="20" dirty="0" smtClean="0">
                <a:solidFill>
                  <a:srgbClr val="002060"/>
                </a:solidFill>
                <a:latin typeface="Arial" panose="020B0604020202020204" pitchFamily="34" charset="0"/>
                <a:ea typeface="Arial" panose="020B0604020202020204" pitchFamily="34" charset="0"/>
              </a:rPr>
              <a:t>ó</a:t>
            </a:r>
            <a:r>
              <a:rPr lang="es-BO" sz="2000" spc="25" dirty="0" smtClean="0">
                <a:solidFill>
                  <a:srgbClr val="002060"/>
                </a:solidFill>
                <a:latin typeface="Arial" panose="020B0604020202020204" pitchFamily="34" charset="0"/>
                <a:ea typeface="Arial" panose="020B0604020202020204" pitchFamily="34" charset="0"/>
              </a:rPr>
              <a:t>n</a:t>
            </a:r>
            <a:r>
              <a:rPr lang="es-BO" sz="2000" dirty="0" smtClean="0">
                <a:solidFill>
                  <a:srgbClr val="002060"/>
                </a:solidFill>
                <a:latin typeface="Arial" panose="020B0604020202020204" pitchFamily="34" charset="0"/>
                <a:ea typeface="Arial" panose="020B0604020202020204" pitchFamily="34" charset="0"/>
              </a:rPr>
              <a:t>.</a:t>
            </a:r>
            <a:endParaRPr lang="es-BO" sz="2000" dirty="0" smtClean="0">
              <a:solidFill>
                <a:srgbClr val="002060"/>
              </a:solidFill>
              <a:latin typeface="Times New Roman" panose="02020603050405020304" pitchFamily="18" charset="0"/>
              <a:ea typeface="Times New Roman" panose="02020603050405020304" pitchFamily="18" charset="0"/>
            </a:endParaRPr>
          </a:p>
          <a:p>
            <a:pPr marL="0" indent="0">
              <a:lnSpc>
                <a:spcPts val="800"/>
              </a:lnSpc>
              <a:spcBef>
                <a:spcPts val="30"/>
              </a:spcBef>
              <a:buNone/>
            </a:pPr>
            <a:r>
              <a:rPr lang="es-BO" sz="2000" dirty="0" smtClean="0">
                <a:latin typeface="Times New Roman" panose="02020603050405020304" pitchFamily="18" charset="0"/>
                <a:ea typeface="Times New Roman" panose="02020603050405020304" pitchFamily="18" charset="0"/>
              </a:rPr>
              <a:t> </a:t>
            </a:r>
          </a:p>
          <a:p>
            <a:pPr marL="0" indent="0">
              <a:buNone/>
            </a:pPr>
            <a:r>
              <a:rPr lang="es-BO" sz="2000" b="1" spc="20" dirty="0" smtClean="0">
                <a:solidFill>
                  <a:schemeClr val="tx1"/>
                </a:solidFill>
                <a:latin typeface="Arial" panose="020B0604020202020204" pitchFamily="34" charset="0"/>
                <a:ea typeface="Arial" panose="020B0604020202020204" pitchFamily="34" charset="0"/>
              </a:rPr>
              <a:t>S</a:t>
            </a:r>
            <a:r>
              <a:rPr lang="es-BO" sz="2000" b="1" spc="10" dirty="0" smtClean="0">
                <a:solidFill>
                  <a:schemeClr val="tx1"/>
                </a:solidFill>
                <a:latin typeface="Arial" panose="020B0604020202020204" pitchFamily="34" charset="0"/>
                <a:ea typeface="Arial" panose="020B0604020202020204" pitchFamily="34" charset="0"/>
              </a:rPr>
              <a:t>í</a:t>
            </a:r>
            <a:r>
              <a:rPr lang="es-BO" sz="2000" b="1" spc="20" dirty="0" smtClean="0">
                <a:solidFill>
                  <a:schemeClr val="tx1"/>
                </a:solidFill>
                <a:latin typeface="Arial" panose="020B0604020202020204" pitchFamily="34" charset="0"/>
                <a:ea typeface="Arial" panose="020B0604020202020204" pitchFamily="34" charset="0"/>
              </a:rPr>
              <a:t>n</a:t>
            </a:r>
            <a:r>
              <a:rPr lang="es-BO" sz="2000" b="1" spc="10" dirty="0" smtClean="0">
                <a:solidFill>
                  <a:schemeClr val="tx1"/>
                </a:solidFill>
                <a:latin typeface="Arial" panose="020B0604020202020204" pitchFamily="34" charset="0"/>
                <a:ea typeface="Arial" panose="020B0604020202020204" pitchFamily="34" charset="0"/>
              </a:rPr>
              <a:t>t</a:t>
            </a:r>
            <a:r>
              <a:rPr lang="es-BO" sz="2000" b="1" spc="25" dirty="0" smtClean="0">
                <a:solidFill>
                  <a:schemeClr val="tx1"/>
                </a:solidFill>
                <a:latin typeface="Arial" panose="020B0604020202020204" pitchFamily="34" charset="0"/>
                <a:ea typeface="Arial" panose="020B0604020202020204" pitchFamily="34" charset="0"/>
              </a:rPr>
              <a:t>o</a:t>
            </a:r>
            <a:r>
              <a:rPr lang="es-BO" sz="2000" b="1" spc="30" dirty="0" smtClean="0">
                <a:solidFill>
                  <a:schemeClr val="tx1"/>
                </a:solidFill>
                <a:latin typeface="Arial" panose="020B0604020202020204" pitchFamily="34" charset="0"/>
                <a:ea typeface="Arial" panose="020B0604020202020204" pitchFamily="34" charset="0"/>
              </a:rPr>
              <a:t>m</a:t>
            </a:r>
            <a:r>
              <a:rPr lang="es-BO" sz="2000" b="1" spc="25" dirty="0" smtClean="0">
                <a:solidFill>
                  <a:schemeClr val="tx1"/>
                </a:solidFill>
                <a:latin typeface="Arial" panose="020B0604020202020204" pitchFamily="34" charset="0"/>
                <a:ea typeface="Arial" panose="020B0604020202020204" pitchFamily="34" charset="0"/>
              </a:rPr>
              <a:t>a</a:t>
            </a:r>
            <a:r>
              <a:rPr lang="es-BO" sz="2000" b="1" dirty="0" smtClean="0">
                <a:solidFill>
                  <a:schemeClr val="tx1"/>
                </a:solidFill>
                <a:latin typeface="Arial" panose="020B0604020202020204" pitchFamily="34" charset="0"/>
                <a:ea typeface="Arial" panose="020B0604020202020204" pitchFamily="34" charset="0"/>
              </a:rPr>
              <a:t>s</a:t>
            </a:r>
            <a:r>
              <a:rPr lang="es-BO" sz="2000" b="1" spc="75" dirty="0" smtClean="0">
                <a:solidFill>
                  <a:schemeClr val="tx1"/>
                </a:solidFill>
                <a:latin typeface="Arial" panose="020B0604020202020204" pitchFamily="34" charset="0"/>
                <a:ea typeface="Arial" panose="020B0604020202020204" pitchFamily="34" charset="0"/>
              </a:rPr>
              <a:t> </a:t>
            </a:r>
            <a:r>
              <a:rPr lang="es-BO" sz="2000" b="1" dirty="0" smtClean="0">
                <a:solidFill>
                  <a:schemeClr val="tx1"/>
                </a:solidFill>
                <a:latin typeface="Arial" panose="020B0604020202020204" pitchFamily="34" charset="0"/>
                <a:ea typeface="Arial" panose="020B0604020202020204" pitchFamily="34" charset="0"/>
              </a:rPr>
              <a:t>f</a:t>
            </a:r>
            <a:r>
              <a:rPr lang="es-BO" sz="2000" b="1" spc="20" dirty="0" smtClean="0">
                <a:solidFill>
                  <a:schemeClr val="tx1"/>
                </a:solidFill>
                <a:latin typeface="Arial" panose="020B0604020202020204" pitchFamily="34" charset="0"/>
                <a:ea typeface="Arial" panose="020B0604020202020204" pitchFamily="34" charset="0"/>
              </a:rPr>
              <a:t>is</a:t>
            </a:r>
            <a:r>
              <a:rPr lang="es-BO" sz="2000" b="1" spc="10" dirty="0" smtClean="0">
                <a:solidFill>
                  <a:schemeClr val="tx1"/>
                </a:solidFill>
                <a:latin typeface="Arial" panose="020B0604020202020204" pitchFamily="34" charset="0"/>
                <a:ea typeface="Arial" panose="020B0604020202020204" pitchFamily="34" charset="0"/>
              </a:rPr>
              <a:t>i</a:t>
            </a:r>
            <a:r>
              <a:rPr lang="es-BO" sz="2000" b="1" spc="20" dirty="0" smtClean="0">
                <a:solidFill>
                  <a:schemeClr val="tx1"/>
                </a:solidFill>
                <a:latin typeface="Arial" panose="020B0604020202020204" pitchFamily="34" charset="0"/>
                <a:ea typeface="Arial" panose="020B0604020202020204" pitchFamily="34" charset="0"/>
              </a:rPr>
              <a:t>o</a:t>
            </a:r>
            <a:r>
              <a:rPr lang="es-BO" sz="2000" b="1" spc="10" dirty="0" smtClean="0">
                <a:solidFill>
                  <a:schemeClr val="tx1"/>
                </a:solidFill>
                <a:latin typeface="Arial" panose="020B0604020202020204" pitchFamily="34" charset="0"/>
                <a:ea typeface="Arial" panose="020B0604020202020204" pitchFamily="34" charset="0"/>
              </a:rPr>
              <a:t>l</a:t>
            </a:r>
            <a:r>
              <a:rPr lang="es-BO" sz="2000" b="1" spc="20" dirty="0" smtClean="0">
                <a:solidFill>
                  <a:schemeClr val="tx1"/>
                </a:solidFill>
                <a:latin typeface="Arial" panose="020B0604020202020204" pitchFamily="34" charset="0"/>
                <a:ea typeface="Arial" panose="020B0604020202020204" pitchFamily="34" charset="0"/>
              </a:rPr>
              <a:t>óg</a:t>
            </a:r>
            <a:r>
              <a:rPr lang="es-BO" sz="2000" b="1" spc="10" dirty="0" smtClean="0">
                <a:solidFill>
                  <a:schemeClr val="tx1"/>
                </a:solidFill>
                <a:latin typeface="Arial" panose="020B0604020202020204" pitchFamily="34" charset="0"/>
                <a:ea typeface="Arial" panose="020B0604020202020204" pitchFamily="34" charset="0"/>
              </a:rPr>
              <a:t>i</a:t>
            </a:r>
            <a:r>
              <a:rPr lang="es-BO" sz="2000" b="1" spc="30" dirty="0" smtClean="0">
                <a:solidFill>
                  <a:schemeClr val="tx1"/>
                </a:solidFill>
                <a:latin typeface="Arial" panose="020B0604020202020204" pitchFamily="34" charset="0"/>
                <a:ea typeface="Arial" panose="020B0604020202020204" pitchFamily="34" charset="0"/>
              </a:rPr>
              <a:t>co</a:t>
            </a:r>
            <a:r>
              <a:rPr lang="es-BO" sz="2000" b="1" dirty="0" smtClean="0">
                <a:solidFill>
                  <a:schemeClr val="tx1"/>
                </a:solidFill>
                <a:latin typeface="Arial" panose="020B0604020202020204" pitchFamily="34" charset="0"/>
                <a:ea typeface="Arial" panose="020B0604020202020204" pitchFamily="34" charset="0"/>
              </a:rPr>
              <a:t>s</a:t>
            </a:r>
            <a:r>
              <a:rPr lang="es-BO" sz="2000" b="1" spc="110" dirty="0" smtClean="0">
                <a:solidFill>
                  <a:schemeClr val="tx1"/>
                </a:solidFill>
                <a:latin typeface="Arial" panose="020B0604020202020204" pitchFamily="34" charset="0"/>
                <a:ea typeface="Arial" panose="020B0604020202020204" pitchFamily="34" charset="0"/>
              </a:rPr>
              <a:t> </a:t>
            </a:r>
            <a:r>
              <a:rPr lang="es-BO" sz="2000" b="1" dirty="0" smtClean="0">
                <a:solidFill>
                  <a:schemeClr val="tx1"/>
                </a:solidFill>
                <a:latin typeface="Arial" panose="020B0604020202020204" pitchFamily="34" charset="0"/>
                <a:ea typeface="Arial" panose="020B0604020202020204" pitchFamily="34" charset="0"/>
              </a:rPr>
              <a:t>o</a:t>
            </a:r>
            <a:r>
              <a:rPr lang="es-BO" sz="2000" b="1" spc="105" dirty="0" smtClean="0">
                <a:solidFill>
                  <a:schemeClr val="tx1"/>
                </a:solidFill>
                <a:latin typeface="Arial" panose="020B0604020202020204" pitchFamily="34" charset="0"/>
                <a:ea typeface="Arial" panose="020B0604020202020204" pitchFamily="34" charset="0"/>
              </a:rPr>
              <a:t> </a:t>
            </a:r>
            <a:r>
              <a:rPr lang="es-BO" sz="2000" b="1" spc="15" dirty="0" smtClean="0">
                <a:solidFill>
                  <a:schemeClr val="tx1"/>
                </a:solidFill>
                <a:latin typeface="Arial" panose="020B0604020202020204" pitchFamily="34" charset="0"/>
                <a:ea typeface="Arial" panose="020B0604020202020204" pitchFamily="34" charset="0"/>
              </a:rPr>
              <a:t>c</a:t>
            </a:r>
            <a:r>
              <a:rPr lang="es-BO" sz="2000" b="1" spc="20" dirty="0" smtClean="0">
                <a:solidFill>
                  <a:schemeClr val="tx1"/>
                </a:solidFill>
                <a:latin typeface="Arial" panose="020B0604020202020204" pitchFamily="34" charset="0"/>
                <a:ea typeface="Arial" panose="020B0604020202020204" pitchFamily="34" charset="0"/>
              </a:rPr>
              <a:t>o</a:t>
            </a:r>
            <a:r>
              <a:rPr lang="es-BO" sz="2000" b="1" spc="15" dirty="0" smtClean="0">
                <a:solidFill>
                  <a:schemeClr val="tx1"/>
                </a:solidFill>
                <a:latin typeface="Arial" panose="020B0604020202020204" pitchFamily="34" charset="0"/>
                <a:ea typeface="Arial" panose="020B0604020202020204" pitchFamily="34" charset="0"/>
              </a:rPr>
              <a:t>r</a:t>
            </a:r>
            <a:r>
              <a:rPr lang="es-BO" sz="2000" b="1" spc="20" dirty="0" smtClean="0">
                <a:solidFill>
                  <a:schemeClr val="tx1"/>
                </a:solidFill>
                <a:latin typeface="Arial" panose="020B0604020202020204" pitchFamily="34" charset="0"/>
                <a:ea typeface="Arial" panose="020B0604020202020204" pitchFamily="34" charset="0"/>
              </a:rPr>
              <a:t>po</a:t>
            </a:r>
            <a:r>
              <a:rPr lang="es-BO" sz="2000" b="1" spc="15" dirty="0" smtClean="0">
                <a:solidFill>
                  <a:schemeClr val="tx1"/>
                </a:solidFill>
                <a:latin typeface="Arial" panose="020B0604020202020204" pitchFamily="34" charset="0"/>
                <a:ea typeface="Arial" panose="020B0604020202020204" pitchFamily="34" charset="0"/>
              </a:rPr>
              <a:t>r</a:t>
            </a:r>
            <a:r>
              <a:rPr lang="es-BO" sz="2000" b="1" spc="20" dirty="0" smtClean="0">
                <a:solidFill>
                  <a:schemeClr val="tx1"/>
                </a:solidFill>
                <a:latin typeface="Arial" panose="020B0604020202020204" pitchFamily="34" charset="0"/>
                <a:ea typeface="Arial" panose="020B0604020202020204" pitchFamily="34" charset="0"/>
              </a:rPr>
              <a:t>a</a:t>
            </a:r>
            <a:r>
              <a:rPr lang="es-BO" sz="2000" b="1" spc="10" dirty="0" smtClean="0">
                <a:solidFill>
                  <a:schemeClr val="tx1"/>
                </a:solidFill>
                <a:latin typeface="Arial" panose="020B0604020202020204" pitchFamily="34" charset="0"/>
                <a:ea typeface="Arial" panose="020B0604020202020204" pitchFamily="34" charset="0"/>
              </a:rPr>
              <a:t>l</a:t>
            </a:r>
            <a:r>
              <a:rPr lang="es-BO" sz="2000" b="1" spc="20" dirty="0" smtClean="0">
                <a:solidFill>
                  <a:schemeClr val="tx1"/>
                </a:solidFill>
                <a:latin typeface="Arial" panose="020B0604020202020204" pitchFamily="34" charset="0"/>
                <a:ea typeface="Arial" panose="020B0604020202020204" pitchFamily="34" charset="0"/>
              </a:rPr>
              <a:t>es</a:t>
            </a:r>
            <a:r>
              <a:rPr lang="es-BO" sz="2000" b="1" spc="20" dirty="0" smtClean="0">
                <a:solidFill>
                  <a:srgbClr val="E82823"/>
                </a:solidFill>
                <a:latin typeface="Arial" panose="020B0604020202020204" pitchFamily="34" charset="0"/>
                <a:ea typeface="Arial" panose="020B0604020202020204" pitchFamily="34" charset="0"/>
              </a:rPr>
              <a:t>: </a:t>
            </a:r>
            <a:r>
              <a:rPr lang="es-BO" sz="2000" spc="-15" dirty="0" smtClean="0">
                <a:solidFill>
                  <a:srgbClr val="002060"/>
                </a:solidFill>
                <a:latin typeface="Arial" panose="020B0604020202020204" pitchFamily="34" charset="0"/>
                <a:ea typeface="Arial" panose="020B0604020202020204" pitchFamily="34" charset="0"/>
              </a:rPr>
              <a:t>S</a:t>
            </a:r>
            <a:r>
              <a:rPr lang="es-BO" sz="2000" spc="-5" dirty="0" smtClean="0">
                <a:solidFill>
                  <a:srgbClr val="002060"/>
                </a:solidFill>
                <a:latin typeface="Arial" panose="020B0604020202020204" pitchFamily="34" charset="0"/>
                <a:ea typeface="Arial" panose="020B0604020202020204" pitchFamily="34" charset="0"/>
              </a:rPr>
              <a:t>í</a:t>
            </a:r>
            <a:r>
              <a:rPr lang="es-BO" sz="2000" spc="-10" dirty="0" smtClean="0">
                <a:solidFill>
                  <a:srgbClr val="002060"/>
                </a:solidFill>
                <a:latin typeface="Arial" panose="020B0604020202020204" pitchFamily="34" charset="0"/>
                <a:ea typeface="Arial" panose="020B0604020202020204" pitchFamily="34" charset="0"/>
              </a:rPr>
              <a:t>ntoma</a:t>
            </a:r>
            <a:r>
              <a:rPr lang="es-BO" sz="2000" dirty="0" smtClean="0">
                <a:solidFill>
                  <a:srgbClr val="002060"/>
                </a:solidFill>
                <a:latin typeface="Arial" panose="020B0604020202020204" pitchFamily="34" charset="0"/>
                <a:ea typeface="Arial" panose="020B0604020202020204" pitchFamily="34" charset="0"/>
              </a:rPr>
              <a:t>s </a:t>
            </a:r>
            <a:r>
              <a:rPr lang="es-BO" sz="2000" spc="290" dirty="0" smtClean="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c</a:t>
            </a:r>
            <a:r>
              <a:rPr lang="es-BO" sz="2000" spc="-10" dirty="0" smtClean="0">
                <a:solidFill>
                  <a:srgbClr val="002060"/>
                </a:solidFill>
                <a:latin typeface="Arial" panose="020B0604020202020204" pitchFamily="34" charset="0"/>
                <a:ea typeface="Arial" panose="020B0604020202020204" pitchFamily="34" charset="0"/>
              </a:rPr>
              <a:t>ard</a:t>
            </a:r>
            <a:r>
              <a:rPr lang="es-BO" sz="2000" spc="-5" dirty="0" smtClean="0">
                <a:solidFill>
                  <a:srgbClr val="002060"/>
                </a:solidFill>
                <a:latin typeface="Arial" panose="020B0604020202020204" pitchFamily="34" charset="0"/>
                <a:ea typeface="Arial" panose="020B0604020202020204" pitchFamily="34" charset="0"/>
              </a:rPr>
              <a:t>i</a:t>
            </a:r>
            <a:r>
              <a:rPr lang="es-BO" sz="2000" spc="-10" dirty="0" smtClean="0">
                <a:solidFill>
                  <a:srgbClr val="002060"/>
                </a:solidFill>
                <a:latin typeface="Arial" panose="020B0604020202020204" pitchFamily="34" charset="0"/>
                <a:ea typeface="Arial" panose="020B0604020202020204" pitchFamily="34" charset="0"/>
              </a:rPr>
              <a:t>o</a:t>
            </a:r>
            <a:r>
              <a:rPr lang="es-BO" sz="2000" spc="-5" dirty="0" smtClean="0">
                <a:solidFill>
                  <a:srgbClr val="002060"/>
                </a:solidFill>
                <a:latin typeface="Arial" panose="020B0604020202020204" pitchFamily="34" charset="0"/>
                <a:ea typeface="Arial" panose="020B0604020202020204" pitchFamily="34" charset="0"/>
              </a:rPr>
              <a:t>v</a:t>
            </a:r>
            <a:r>
              <a:rPr lang="es-BO" sz="2000" spc="-10" dirty="0" smtClean="0">
                <a:solidFill>
                  <a:srgbClr val="002060"/>
                </a:solidFill>
                <a:latin typeface="Arial" panose="020B0604020202020204" pitchFamily="34" charset="0"/>
                <a:ea typeface="Arial" panose="020B0604020202020204" pitchFamily="34" charset="0"/>
              </a:rPr>
              <a:t>a</a:t>
            </a:r>
            <a:r>
              <a:rPr lang="es-BO" sz="2000" spc="-5"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cu</a:t>
            </a:r>
            <a:r>
              <a:rPr lang="es-BO" sz="2000" spc="-5" dirty="0" smtClean="0">
                <a:solidFill>
                  <a:srgbClr val="002060"/>
                </a:solidFill>
                <a:latin typeface="Arial" panose="020B0604020202020204" pitchFamily="34" charset="0"/>
                <a:ea typeface="Arial" panose="020B0604020202020204" pitchFamily="34" charset="0"/>
              </a:rPr>
              <a:t>l</a:t>
            </a:r>
            <a:r>
              <a:rPr lang="es-BO" sz="2000" spc="-10" dirty="0" smtClean="0">
                <a:solidFill>
                  <a:srgbClr val="002060"/>
                </a:solidFill>
                <a:latin typeface="Arial" panose="020B0604020202020204" pitchFamily="34" charset="0"/>
                <a:ea typeface="Arial" panose="020B0604020202020204" pitchFamily="34" charset="0"/>
              </a:rPr>
              <a:t>ar</a:t>
            </a:r>
            <a:r>
              <a:rPr lang="es-BO" sz="2000" spc="-5" dirty="0" smtClean="0">
                <a:solidFill>
                  <a:srgbClr val="002060"/>
                </a:solidFill>
                <a:latin typeface="Arial" panose="020B0604020202020204" pitchFamily="34" charset="0"/>
                <a:ea typeface="Arial" panose="020B0604020202020204" pitchFamily="34" charset="0"/>
              </a:rPr>
              <a:t>e</a:t>
            </a:r>
            <a:r>
              <a:rPr lang="es-BO" sz="2000" spc="-10" dirty="0" smtClean="0">
                <a:solidFill>
                  <a:srgbClr val="002060"/>
                </a:solidFill>
                <a:latin typeface="Arial" panose="020B0604020202020204" pitchFamily="34" charset="0"/>
                <a:ea typeface="Arial" panose="020B0604020202020204" pitchFamily="34" charset="0"/>
              </a:rPr>
              <a:t>s,</a:t>
            </a:r>
            <a:r>
              <a:rPr lang="es-BO" sz="2000" spc="-15" dirty="0" smtClean="0">
                <a:solidFill>
                  <a:srgbClr val="002060"/>
                </a:solidFill>
                <a:latin typeface="Arial" panose="020B0604020202020204" pitchFamily="34" charset="0"/>
                <a:ea typeface="Arial" panose="020B0604020202020204" pitchFamily="34" charset="0"/>
              </a:rPr>
              <a:t> S</a:t>
            </a:r>
            <a:r>
              <a:rPr lang="es-BO" sz="2000" spc="-5" dirty="0" smtClean="0">
                <a:solidFill>
                  <a:srgbClr val="002060"/>
                </a:solidFill>
                <a:latin typeface="Arial" panose="020B0604020202020204" pitchFamily="34" charset="0"/>
                <a:ea typeface="Arial" panose="020B0604020202020204" pitchFamily="34" charset="0"/>
              </a:rPr>
              <a:t>í</a:t>
            </a:r>
            <a:r>
              <a:rPr lang="es-BO" sz="2000" spc="-10" dirty="0" smtClean="0">
                <a:solidFill>
                  <a:srgbClr val="002060"/>
                </a:solidFill>
                <a:latin typeface="Arial" panose="020B0604020202020204" pitchFamily="34" charset="0"/>
                <a:ea typeface="Arial" panose="020B0604020202020204" pitchFamily="34" charset="0"/>
              </a:rPr>
              <a:t>nto</a:t>
            </a:r>
            <a:r>
              <a:rPr lang="es-BO" sz="2000" spc="-15" dirty="0" smtClean="0">
                <a:solidFill>
                  <a:srgbClr val="002060"/>
                </a:solidFill>
                <a:latin typeface="Arial" panose="020B0604020202020204" pitchFamily="34" charset="0"/>
                <a:ea typeface="Arial" panose="020B0604020202020204" pitchFamily="34" charset="0"/>
              </a:rPr>
              <a:t>m</a:t>
            </a:r>
            <a:r>
              <a:rPr lang="es-BO" sz="2000" spc="-1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90" dirty="0" smtClean="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res</a:t>
            </a:r>
            <a:r>
              <a:rPr lang="es-BO" sz="2000" spc="-10" dirty="0" smtClean="0">
                <a:solidFill>
                  <a:srgbClr val="002060"/>
                </a:solidFill>
                <a:latin typeface="Arial" panose="020B0604020202020204" pitchFamily="34" charset="0"/>
                <a:ea typeface="Arial" panose="020B0604020202020204" pitchFamily="34" charset="0"/>
              </a:rPr>
              <a:t>p</a:t>
            </a:r>
            <a:r>
              <a:rPr lang="es-BO" sz="2000" spc="-5" dirty="0" smtClean="0">
                <a:solidFill>
                  <a:srgbClr val="002060"/>
                </a:solidFill>
                <a:latin typeface="Arial" panose="020B0604020202020204" pitchFamily="34" charset="0"/>
                <a:ea typeface="Arial" panose="020B0604020202020204" pitchFamily="34" charset="0"/>
              </a:rPr>
              <a:t>i</a:t>
            </a:r>
            <a:r>
              <a:rPr lang="es-BO" sz="2000" spc="-10" dirty="0" smtClean="0">
                <a:solidFill>
                  <a:srgbClr val="002060"/>
                </a:solidFill>
                <a:latin typeface="Arial" panose="020B0604020202020204" pitchFamily="34" charset="0"/>
                <a:ea typeface="Arial" panose="020B0604020202020204" pitchFamily="34" charset="0"/>
              </a:rPr>
              <a:t>r</a:t>
            </a:r>
            <a:r>
              <a:rPr lang="es-BO" sz="2000" spc="-5" dirty="0" smtClean="0">
                <a:solidFill>
                  <a:srgbClr val="002060"/>
                </a:solidFill>
                <a:latin typeface="Arial" panose="020B0604020202020204" pitchFamily="34" charset="0"/>
                <a:ea typeface="Arial" panose="020B0604020202020204" pitchFamily="34" charset="0"/>
              </a:rPr>
              <a:t>a</a:t>
            </a:r>
            <a:r>
              <a:rPr lang="es-BO" sz="2000" spc="-10" dirty="0" smtClean="0">
                <a:solidFill>
                  <a:srgbClr val="002060"/>
                </a:solidFill>
                <a:latin typeface="Arial" panose="020B0604020202020204" pitchFamily="34" charset="0"/>
                <a:ea typeface="Arial" panose="020B0604020202020204" pitchFamily="34" charset="0"/>
              </a:rPr>
              <a:t>tor</a:t>
            </a:r>
            <a:r>
              <a:rPr lang="es-BO" sz="2000" spc="-5" dirty="0" smtClean="0">
                <a:solidFill>
                  <a:srgbClr val="002060"/>
                </a:solidFill>
                <a:latin typeface="Arial" panose="020B0604020202020204" pitchFamily="34" charset="0"/>
                <a:ea typeface="Arial" panose="020B0604020202020204" pitchFamily="34" charset="0"/>
              </a:rPr>
              <a:t>i</a:t>
            </a:r>
            <a:r>
              <a:rPr lang="es-BO" sz="2000" spc="-10" dirty="0" smtClean="0">
                <a:solidFill>
                  <a:srgbClr val="002060"/>
                </a:solidFill>
                <a:latin typeface="Arial" panose="020B0604020202020204" pitchFamily="34" charset="0"/>
                <a:ea typeface="Arial" panose="020B0604020202020204" pitchFamily="34" charset="0"/>
              </a:rPr>
              <a:t>o</a:t>
            </a:r>
            <a:r>
              <a:rPr lang="es-BO" sz="2000" spc="-5" dirty="0" smtClean="0">
                <a:solidFill>
                  <a:srgbClr val="002060"/>
                </a:solidFill>
                <a:latin typeface="Arial" panose="020B0604020202020204" pitchFamily="34" charset="0"/>
                <a:ea typeface="Arial" panose="020B0604020202020204" pitchFamily="34" charset="0"/>
              </a:rPr>
              <a:t>s, </a:t>
            </a:r>
            <a:r>
              <a:rPr lang="es-BO" sz="2000" spc="-15" dirty="0" smtClean="0">
                <a:solidFill>
                  <a:srgbClr val="002060"/>
                </a:solidFill>
                <a:latin typeface="Arial" panose="020B0604020202020204" pitchFamily="34" charset="0"/>
                <a:ea typeface="Arial" panose="020B0604020202020204" pitchFamily="34" charset="0"/>
              </a:rPr>
              <a:t>S</a:t>
            </a:r>
            <a:r>
              <a:rPr lang="es-BO" sz="2000" spc="-5" dirty="0" smtClean="0">
                <a:solidFill>
                  <a:srgbClr val="002060"/>
                </a:solidFill>
                <a:latin typeface="Arial" panose="020B0604020202020204" pitchFamily="34" charset="0"/>
                <a:ea typeface="Arial" panose="020B0604020202020204" pitchFamily="34" charset="0"/>
              </a:rPr>
              <a:t>í</a:t>
            </a:r>
            <a:r>
              <a:rPr lang="es-BO" sz="2000" spc="-10" dirty="0" smtClean="0">
                <a:solidFill>
                  <a:srgbClr val="002060"/>
                </a:solidFill>
                <a:latin typeface="Arial" panose="020B0604020202020204" pitchFamily="34" charset="0"/>
                <a:ea typeface="Arial" panose="020B0604020202020204" pitchFamily="34" charset="0"/>
              </a:rPr>
              <a:t>nto</a:t>
            </a:r>
            <a:r>
              <a:rPr lang="es-BO" sz="2000" spc="-15" dirty="0" smtClean="0">
                <a:solidFill>
                  <a:srgbClr val="002060"/>
                </a:solidFill>
                <a:latin typeface="Arial" panose="020B0604020202020204" pitchFamily="34" charset="0"/>
                <a:ea typeface="Arial" panose="020B0604020202020204" pitchFamily="34" charset="0"/>
              </a:rPr>
              <a:t>m</a:t>
            </a:r>
            <a:r>
              <a:rPr lang="es-BO" sz="2000" spc="-1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135"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ga</a:t>
            </a:r>
            <a:r>
              <a:rPr lang="es-BO" sz="2000" spc="-5"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r</a:t>
            </a:r>
            <a:r>
              <a:rPr lang="es-BO" sz="2000" spc="-10" dirty="0" smtClean="0">
                <a:solidFill>
                  <a:srgbClr val="002060"/>
                </a:solidFill>
                <a:latin typeface="Arial" panose="020B0604020202020204" pitchFamily="34" charset="0"/>
                <a:ea typeface="Arial" panose="020B0604020202020204" pitchFamily="34" charset="0"/>
              </a:rPr>
              <a:t>o</a:t>
            </a:r>
            <a:r>
              <a:rPr lang="es-BO" sz="2000" spc="-5" dirty="0" smtClean="0">
                <a:solidFill>
                  <a:srgbClr val="002060"/>
                </a:solidFill>
                <a:latin typeface="Arial" panose="020B0604020202020204" pitchFamily="34" charset="0"/>
                <a:ea typeface="Arial" panose="020B0604020202020204" pitchFamily="34" charset="0"/>
              </a:rPr>
              <a:t>i</a:t>
            </a:r>
            <a:r>
              <a:rPr lang="es-BO" sz="2000" spc="-10" dirty="0" smtClean="0">
                <a:solidFill>
                  <a:srgbClr val="002060"/>
                </a:solidFill>
                <a:latin typeface="Arial" panose="020B0604020202020204" pitchFamily="34" charset="0"/>
                <a:ea typeface="Arial" panose="020B0604020202020204" pitchFamily="34" charset="0"/>
              </a:rPr>
              <a:t>nt</a:t>
            </a:r>
            <a:r>
              <a:rPr lang="es-BO" sz="2000" spc="-5" dirty="0" smtClean="0">
                <a:solidFill>
                  <a:srgbClr val="002060"/>
                </a:solidFill>
                <a:latin typeface="Arial" panose="020B0604020202020204" pitchFamily="34" charset="0"/>
                <a:ea typeface="Arial" panose="020B0604020202020204" pitchFamily="34" charset="0"/>
              </a:rPr>
              <a:t>es</a:t>
            </a:r>
            <a:r>
              <a:rPr lang="es-BO" sz="2000" dirty="0" smtClean="0">
                <a:solidFill>
                  <a:srgbClr val="002060"/>
                </a:solidFill>
                <a:latin typeface="Arial" panose="020B0604020202020204" pitchFamily="34" charset="0"/>
                <a:ea typeface="Arial" panose="020B0604020202020204" pitchFamily="34" charset="0"/>
              </a:rPr>
              <a:t>t</a:t>
            </a:r>
            <a:r>
              <a:rPr lang="es-BO" sz="2000" spc="-10" dirty="0" smtClean="0">
                <a:solidFill>
                  <a:srgbClr val="002060"/>
                </a:solidFill>
                <a:latin typeface="Arial" panose="020B0604020202020204" pitchFamily="34" charset="0"/>
                <a:ea typeface="Arial" panose="020B0604020202020204" pitchFamily="34" charset="0"/>
              </a:rPr>
              <a:t>ina</a:t>
            </a:r>
            <a:r>
              <a:rPr lang="es-BO" sz="2000" spc="-5" dirty="0" smtClean="0">
                <a:solidFill>
                  <a:srgbClr val="002060"/>
                </a:solidFill>
                <a:latin typeface="Arial" panose="020B0604020202020204" pitchFamily="34" charset="0"/>
                <a:ea typeface="Arial" panose="020B0604020202020204" pitchFamily="34" charset="0"/>
              </a:rPr>
              <a:t>l</a:t>
            </a:r>
            <a:r>
              <a:rPr lang="es-BO" sz="2000" spc="-10" dirty="0" smtClean="0">
                <a:solidFill>
                  <a:srgbClr val="002060"/>
                </a:solidFill>
                <a:latin typeface="Arial" panose="020B0604020202020204" pitchFamily="34" charset="0"/>
                <a:ea typeface="Arial" panose="020B0604020202020204" pitchFamily="34" charset="0"/>
              </a:rPr>
              <a:t>e</a:t>
            </a:r>
            <a:r>
              <a:rPr lang="es-BO" sz="2000" spc="-5" dirty="0" smtClean="0">
                <a:solidFill>
                  <a:srgbClr val="002060"/>
                </a:solidFill>
                <a:latin typeface="Arial" panose="020B0604020202020204" pitchFamily="34" charset="0"/>
                <a:ea typeface="Arial" panose="020B0604020202020204" pitchFamily="34" charset="0"/>
              </a:rPr>
              <a:t>s, </a:t>
            </a:r>
            <a:r>
              <a:rPr lang="es-BO" sz="2000" spc="-15" dirty="0" smtClean="0">
                <a:solidFill>
                  <a:srgbClr val="002060"/>
                </a:solidFill>
                <a:latin typeface="Arial" panose="020B0604020202020204" pitchFamily="34" charset="0"/>
                <a:ea typeface="Arial" panose="020B0604020202020204" pitchFamily="34" charset="0"/>
              </a:rPr>
              <a:t>S</a:t>
            </a:r>
            <a:r>
              <a:rPr lang="es-BO" sz="2000" spc="-5" dirty="0" smtClean="0">
                <a:solidFill>
                  <a:srgbClr val="002060"/>
                </a:solidFill>
                <a:latin typeface="Arial" panose="020B0604020202020204" pitchFamily="34" charset="0"/>
                <a:ea typeface="Arial" panose="020B0604020202020204" pitchFamily="34" charset="0"/>
              </a:rPr>
              <a:t>í</a:t>
            </a:r>
            <a:r>
              <a:rPr lang="es-BO" sz="2000" spc="-10" dirty="0" smtClean="0">
                <a:solidFill>
                  <a:srgbClr val="002060"/>
                </a:solidFill>
                <a:latin typeface="Arial" panose="020B0604020202020204" pitchFamily="34" charset="0"/>
                <a:ea typeface="Arial" panose="020B0604020202020204" pitchFamily="34" charset="0"/>
              </a:rPr>
              <a:t>ntoma</a:t>
            </a:r>
            <a:r>
              <a:rPr lang="es-BO" sz="2000" dirty="0" smtClean="0">
                <a:solidFill>
                  <a:srgbClr val="002060"/>
                </a:solidFill>
                <a:latin typeface="Arial" panose="020B0604020202020204" pitchFamily="34" charset="0"/>
                <a:ea typeface="Arial" panose="020B0604020202020204" pitchFamily="34" charset="0"/>
              </a:rPr>
              <a:t>s  </a:t>
            </a:r>
            <a:r>
              <a:rPr lang="es-BO" sz="2000" spc="55"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gen</a:t>
            </a:r>
            <a:r>
              <a:rPr lang="es-BO" sz="2000" spc="-5" dirty="0" smtClean="0">
                <a:solidFill>
                  <a:srgbClr val="002060"/>
                </a:solidFill>
                <a:latin typeface="Arial" panose="020B0604020202020204" pitchFamily="34" charset="0"/>
                <a:ea typeface="Arial" panose="020B0604020202020204" pitchFamily="34" charset="0"/>
              </a:rPr>
              <a:t>i</a:t>
            </a:r>
            <a:r>
              <a:rPr lang="es-BO" sz="2000" spc="-10" dirty="0" smtClean="0">
                <a:solidFill>
                  <a:srgbClr val="002060"/>
                </a:solidFill>
                <a:latin typeface="Arial" panose="020B0604020202020204" pitchFamily="34" charset="0"/>
                <a:ea typeface="Arial" panose="020B0604020202020204" pitchFamily="34" charset="0"/>
              </a:rPr>
              <a:t>tour</a:t>
            </a:r>
            <a:r>
              <a:rPr lang="es-BO" sz="2000" spc="-5" dirty="0" smtClean="0">
                <a:solidFill>
                  <a:srgbClr val="002060"/>
                </a:solidFill>
                <a:latin typeface="Arial" panose="020B0604020202020204" pitchFamily="34" charset="0"/>
                <a:ea typeface="Arial" panose="020B0604020202020204" pitchFamily="34" charset="0"/>
              </a:rPr>
              <a:t>i</a:t>
            </a:r>
            <a:r>
              <a:rPr lang="es-BO" sz="2000" spc="-10" dirty="0" smtClean="0">
                <a:solidFill>
                  <a:srgbClr val="002060"/>
                </a:solidFill>
                <a:latin typeface="Arial" panose="020B0604020202020204" pitchFamily="34" charset="0"/>
                <a:ea typeface="Arial" panose="020B0604020202020204" pitchFamily="34" charset="0"/>
              </a:rPr>
              <a:t>nar</a:t>
            </a:r>
            <a:r>
              <a:rPr lang="es-BO" sz="2000" spc="-5" dirty="0" smtClean="0">
                <a:solidFill>
                  <a:srgbClr val="002060"/>
                </a:solidFill>
                <a:latin typeface="Arial" panose="020B0604020202020204" pitchFamily="34" charset="0"/>
                <a:ea typeface="Arial" panose="020B0604020202020204" pitchFamily="34" charset="0"/>
              </a:rPr>
              <a:t>ios, Sí</a:t>
            </a:r>
            <a:r>
              <a:rPr lang="es-BO" sz="2000" spc="-10" dirty="0" smtClean="0">
                <a:solidFill>
                  <a:srgbClr val="002060"/>
                </a:solidFill>
                <a:latin typeface="Arial" panose="020B0604020202020204" pitchFamily="34" charset="0"/>
                <a:ea typeface="Arial" panose="020B0604020202020204" pitchFamily="34" charset="0"/>
              </a:rPr>
              <a:t>nto</a:t>
            </a:r>
            <a:r>
              <a:rPr lang="es-BO" sz="2000" spc="-15" dirty="0" smtClean="0">
                <a:solidFill>
                  <a:srgbClr val="002060"/>
                </a:solidFill>
                <a:latin typeface="Arial" panose="020B0604020202020204" pitchFamily="34" charset="0"/>
                <a:ea typeface="Arial" panose="020B0604020202020204" pitchFamily="34" charset="0"/>
              </a:rPr>
              <a:t>m</a:t>
            </a:r>
            <a:r>
              <a:rPr lang="es-BO" sz="2000" spc="-10" dirty="0" smtClean="0">
                <a:solidFill>
                  <a:srgbClr val="002060"/>
                </a:solidFill>
                <a:latin typeface="Arial" panose="020B0604020202020204" pitchFamily="34" charset="0"/>
                <a:ea typeface="Arial" panose="020B0604020202020204" pitchFamily="34" charset="0"/>
              </a:rPr>
              <a:t>a</a:t>
            </a:r>
            <a:r>
              <a:rPr lang="es-BO" sz="2000" dirty="0" smtClean="0">
                <a:solidFill>
                  <a:srgbClr val="002060"/>
                </a:solidFill>
                <a:latin typeface="Arial" panose="020B0604020202020204" pitchFamily="34" charset="0"/>
                <a:ea typeface="Arial" panose="020B0604020202020204" pitchFamily="34" charset="0"/>
              </a:rPr>
              <a:t>s </a:t>
            </a:r>
            <a:r>
              <a:rPr lang="es-BO" sz="2000" spc="80" dirty="0" smtClean="0">
                <a:solidFill>
                  <a:srgbClr val="002060"/>
                </a:solidFill>
                <a:latin typeface="Arial" panose="020B0604020202020204" pitchFamily="34" charset="0"/>
                <a:ea typeface="Arial" panose="020B0604020202020204" pitchFamily="34" charset="0"/>
              </a:rPr>
              <a:t> </a:t>
            </a:r>
            <a:r>
              <a:rPr lang="es-BO" sz="2000" spc="-10" dirty="0" smtClean="0">
                <a:solidFill>
                  <a:srgbClr val="002060"/>
                </a:solidFill>
                <a:latin typeface="Arial" panose="020B0604020202020204" pitchFamily="34" charset="0"/>
                <a:ea typeface="Arial" panose="020B0604020202020204" pitchFamily="34" charset="0"/>
              </a:rPr>
              <a:t>neuro</a:t>
            </a:r>
            <a:r>
              <a:rPr lang="es-BO" sz="2000" spc="-15" dirty="0" smtClean="0">
                <a:solidFill>
                  <a:srgbClr val="002060"/>
                </a:solidFill>
                <a:latin typeface="Arial" panose="020B0604020202020204" pitchFamily="34" charset="0"/>
                <a:ea typeface="Arial" panose="020B0604020202020204" pitchFamily="34" charset="0"/>
              </a:rPr>
              <a:t>m</a:t>
            </a:r>
            <a:r>
              <a:rPr lang="es-BO" sz="2000" spc="-10" dirty="0" smtClean="0">
                <a:solidFill>
                  <a:srgbClr val="002060"/>
                </a:solidFill>
                <a:latin typeface="Arial" panose="020B0604020202020204" pitchFamily="34" charset="0"/>
                <a:ea typeface="Arial" panose="020B0604020202020204" pitchFamily="34" charset="0"/>
              </a:rPr>
              <a:t>u</a:t>
            </a:r>
            <a:r>
              <a:rPr lang="es-BO" sz="2000" spc="-5" dirty="0" smtClean="0">
                <a:solidFill>
                  <a:srgbClr val="002060"/>
                </a:solidFill>
                <a:latin typeface="Arial" panose="020B0604020202020204" pitchFamily="34" charset="0"/>
                <a:ea typeface="Arial" panose="020B0604020202020204" pitchFamily="34" charset="0"/>
              </a:rPr>
              <a:t>s</a:t>
            </a:r>
            <a:r>
              <a:rPr lang="es-BO" sz="2000" spc="-10" dirty="0" smtClean="0">
                <a:solidFill>
                  <a:srgbClr val="002060"/>
                </a:solidFill>
                <a:latin typeface="Arial" panose="020B0604020202020204" pitchFamily="34" charset="0"/>
                <a:ea typeface="Arial" panose="020B0604020202020204" pitchFamily="34" charset="0"/>
              </a:rPr>
              <a:t>cu</a:t>
            </a:r>
            <a:r>
              <a:rPr lang="es-BO" sz="2000" spc="-5" dirty="0" smtClean="0">
                <a:solidFill>
                  <a:srgbClr val="002060"/>
                </a:solidFill>
                <a:latin typeface="Arial" panose="020B0604020202020204" pitchFamily="34" charset="0"/>
                <a:ea typeface="Arial" panose="020B0604020202020204" pitchFamily="34" charset="0"/>
              </a:rPr>
              <a:t>l</a:t>
            </a:r>
            <a:r>
              <a:rPr lang="es-BO" sz="2000" spc="-10" dirty="0" smtClean="0">
                <a:solidFill>
                  <a:srgbClr val="002060"/>
                </a:solidFill>
                <a:latin typeface="Arial" panose="020B0604020202020204" pitchFamily="34" charset="0"/>
                <a:ea typeface="Arial" panose="020B0604020202020204" pitchFamily="34" charset="0"/>
              </a:rPr>
              <a:t>ar</a:t>
            </a:r>
            <a:r>
              <a:rPr lang="es-BO" sz="2000" spc="-5" dirty="0" smtClean="0">
                <a:solidFill>
                  <a:srgbClr val="002060"/>
                </a:solidFill>
                <a:latin typeface="Arial" panose="020B0604020202020204" pitchFamily="34" charset="0"/>
                <a:ea typeface="Arial" panose="020B0604020202020204" pitchFamily="34" charset="0"/>
              </a:rPr>
              <a:t>es</a:t>
            </a:r>
            <a:r>
              <a:rPr lang="es-BO" spc="-5" dirty="0" smtClean="0">
                <a:solidFill>
                  <a:srgbClr val="002060"/>
                </a:solidFill>
                <a:latin typeface="Arial" panose="020B0604020202020204" pitchFamily="34" charset="0"/>
                <a:ea typeface="Arial" panose="020B0604020202020204" pitchFamily="34" charset="0"/>
              </a:rPr>
              <a:t>. </a:t>
            </a:r>
            <a:endParaRPr lang="es-BO" dirty="0">
              <a:solidFill>
                <a:srgbClr val="002060"/>
              </a:solidFill>
            </a:endParaRPr>
          </a:p>
        </p:txBody>
      </p:sp>
    </p:spTree>
    <p:extLst>
      <p:ext uri="{BB962C8B-B14F-4D97-AF65-F5344CB8AC3E}">
        <p14:creationId xmlns:p14="http://schemas.microsoft.com/office/powerpoint/2010/main" val="3558611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09047" y="447039"/>
            <a:ext cx="11340446" cy="6227137"/>
          </a:xfrm>
        </p:spPr>
        <p:txBody>
          <a:bodyPr>
            <a:normAutofit/>
          </a:bodyPr>
          <a:lstStyle/>
          <a:p>
            <a:pPr marL="0" indent="0">
              <a:buNone/>
            </a:pPr>
            <a:endParaRPr lang="es-BO" spc="55" dirty="0" smtClean="0">
              <a:solidFill>
                <a:srgbClr val="234D72"/>
              </a:solidFill>
              <a:latin typeface="Arial" panose="020B0604020202020204" pitchFamily="34" charset="0"/>
              <a:ea typeface="Arial" panose="020B0604020202020204" pitchFamily="34" charset="0"/>
            </a:endParaRPr>
          </a:p>
          <a:p>
            <a:pPr>
              <a:buFont typeface="Arial" panose="020B0604020202020204" pitchFamily="34" charset="0"/>
              <a:buChar char="•"/>
            </a:pPr>
            <a:r>
              <a:rPr lang="es-BO" sz="2000" spc="55" dirty="0" smtClean="0">
                <a:solidFill>
                  <a:srgbClr val="002060"/>
                </a:solidFill>
                <a:latin typeface="Arial" panose="020B0604020202020204" pitchFamily="34" charset="0"/>
                <a:ea typeface="Arial" panose="020B0604020202020204" pitchFamily="34" charset="0"/>
              </a:rPr>
              <a:t>La</a:t>
            </a:r>
            <a:r>
              <a:rPr lang="es-BO" sz="2000" dirty="0" smtClean="0">
                <a:solidFill>
                  <a:srgbClr val="002060"/>
                </a:solidFill>
                <a:latin typeface="Arial" panose="020B0604020202020204" pitchFamily="34" charset="0"/>
                <a:ea typeface="Arial" panose="020B0604020202020204" pitchFamily="34" charset="0"/>
              </a:rPr>
              <a:t>s</a:t>
            </a:r>
            <a:r>
              <a:rPr lang="es-BO" sz="2000" spc="130" dirty="0" smtClean="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p</a:t>
            </a:r>
            <a:r>
              <a:rPr lang="es-BO" sz="2000" spc="60" dirty="0">
                <a:solidFill>
                  <a:srgbClr val="002060"/>
                </a:solidFill>
                <a:latin typeface="Arial" panose="020B0604020202020204" pitchFamily="34" charset="0"/>
                <a:ea typeface="Arial" panose="020B0604020202020204" pitchFamily="34" charset="0"/>
              </a:rPr>
              <a:t>e</a:t>
            </a:r>
            <a:r>
              <a:rPr lang="es-BO" sz="2000" spc="40" dirty="0">
                <a:solidFill>
                  <a:srgbClr val="002060"/>
                </a:solidFill>
                <a:latin typeface="Arial" panose="020B0604020202020204" pitchFamily="34" charset="0"/>
                <a:ea typeface="Arial" panose="020B0604020202020204" pitchFamily="34" charset="0"/>
              </a:rPr>
              <a:t>r</a:t>
            </a:r>
            <a:r>
              <a:rPr lang="es-BO" sz="2000" spc="50" dirty="0">
                <a:solidFill>
                  <a:srgbClr val="002060"/>
                </a:solidFill>
                <a:latin typeface="Arial" panose="020B0604020202020204" pitchFamily="34" charset="0"/>
                <a:ea typeface="Arial" panose="020B0604020202020204" pitchFamily="34" charset="0"/>
              </a:rPr>
              <a:t>s</a:t>
            </a:r>
            <a:r>
              <a:rPr lang="es-BO" sz="2000" spc="60" dirty="0">
                <a:solidFill>
                  <a:srgbClr val="002060"/>
                </a:solidFill>
                <a:latin typeface="Arial" panose="020B0604020202020204" pitchFamily="34" charset="0"/>
                <a:ea typeface="Arial" panose="020B0604020202020204" pitchFamily="34" charset="0"/>
              </a:rPr>
              <a:t>o</a:t>
            </a:r>
            <a:r>
              <a:rPr lang="es-BO" sz="2000" spc="55" dirty="0">
                <a:solidFill>
                  <a:srgbClr val="002060"/>
                </a:solidFill>
                <a:latin typeface="Arial" panose="020B0604020202020204" pitchFamily="34" charset="0"/>
                <a:ea typeface="Arial" panose="020B0604020202020204" pitchFamily="34" charset="0"/>
              </a:rPr>
              <a:t>na</a:t>
            </a:r>
            <a:r>
              <a:rPr lang="es-BO" sz="2000" dirty="0">
                <a:solidFill>
                  <a:srgbClr val="002060"/>
                </a:solidFill>
                <a:latin typeface="Arial" panose="020B0604020202020204" pitchFamily="34" charset="0"/>
                <a:ea typeface="Arial" panose="020B0604020202020204" pitchFamily="34" charset="0"/>
              </a:rPr>
              <a:t>s </a:t>
            </a:r>
            <a:r>
              <a:rPr lang="es-BO" sz="2000" spc="125"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c</a:t>
            </a:r>
            <a:r>
              <a:rPr lang="es-BO" sz="2000" spc="60"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 </a:t>
            </a:r>
            <a:r>
              <a:rPr lang="es-BO" sz="2000" spc="60" dirty="0">
                <a:solidFill>
                  <a:srgbClr val="002060"/>
                </a:solidFill>
                <a:latin typeface="Arial" panose="020B0604020202020204" pitchFamily="34" charset="0"/>
                <a:ea typeface="Arial" panose="020B0604020202020204" pitchFamily="34" charset="0"/>
              </a:rPr>
              <a:t>d</a:t>
            </a:r>
            <a:r>
              <a:rPr lang="es-BO" sz="2000" spc="25"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s</a:t>
            </a:r>
            <a:r>
              <a:rPr lang="es-BO" sz="2000" spc="60" dirty="0">
                <a:solidFill>
                  <a:srgbClr val="002060"/>
                </a:solidFill>
                <a:latin typeface="Arial" panose="020B0604020202020204" pitchFamily="34" charset="0"/>
                <a:ea typeface="Arial" panose="020B0604020202020204" pitchFamily="34" charset="0"/>
              </a:rPr>
              <a:t>capac</a:t>
            </a:r>
            <a:r>
              <a:rPr lang="es-BO" sz="2000" spc="20" dirty="0">
                <a:solidFill>
                  <a:srgbClr val="002060"/>
                </a:solidFill>
                <a:latin typeface="Arial" panose="020B0604020202020204" pitchFamily="34" charset="0"/>
                <a:ea typeface="Arial" panose="020B0604020202020204" pitchFamily="34" charset="0"/>
              </a:rPr>
              <a:t>i</a:t>
            </a:r>
            <a:r>
              <a:rPr lang="es-BO" sz="2000" spc="65" dirty="0">
                <a:solidFill>
                  <a:srgbClr val="002060"/>
                </a:solidFill>
                <a:latin typeface="Arial" panose="020B0604020202020204" pitchFamily="34" charset="0"/>
                <a:ea typeface="Arial" panose="020B0604020202020204" pitchFamily="34" charset="0"/>
              </a:rPr>
              <a:t>d</a:t>
            </a:r>
            <a:r>
              <a:rPr lang="es-BO" sz="2000" spc="60"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d  </a:t>
            </a:r>
            <a:r>
              <a:rPr lang="es-BO" sz="2000" spc="20"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n</a:t>
            </a:r>
            <a:r>
              <a:rPr lang="es-BO" sz="2000" spc="40"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e</a:t>
            </a:r>
            <a:r>
              <a:rPr lang="es-BO" sz="2000" spc="20" dirty="0">
                <a:solidFill>
                  <a:srgbClr val="002060"/>
                </a:solidFill>
                <a:latin typeface="Arial" panose="020B0604020202020204" pitchFamily="34" charset="0"/>
                <a:ea typeface="Arial" panose="020B0604020202020204" pitchFamily="34" charset="0"/>
              </a:rPr>
              <a:t>l</a:t>
            </a:r>
            <a:r>
              <a:rPr lang="es-BO" sz="2000" spc="60" dirty="0">
                <a:solidFill>
                  <a:srgbClr val="002060"/>
                </a:solidFill>
                <a:latin typeface="Arial" panose="020B0604020202020204" pitchFamily="34" charset="0"/>
                <a:ea typeface="Arial" panose="020B0604020202020204" pitchFamily="34" charset="0"/>
              </a:rPr>
              <a:t>e</a:t>
            </a:r>
            <a:r>
              <a:rPr lang="es-BO" sz="2000" spc="55" dirty="0">
                <a:solidFill>
                  <a:srgbClr val="002060"/>
                </a:solidFill>
                <a:latin typeface="Arial" panose="020B0604020202020204" pitchFamily="34" charset="0"/>
                <a:ea typeface="Arial" panose="020B0604020202020204" pitchFamily="34" charset="0"/>
              </a:rPr>
              <a:t>c</a:t>
            </a:r>
            <a:r>
              <a:rPr lang="es-BO" sz="2000" spc="40" dirty="0">
                <a:solidFill>
                  <a:srgbClr val="002060"/>
                </a:solidFill>
                <a:latin typeface="Arial" panose="020B0604020202020204" pitchFamily="34" charset="0"/>
                <a:ea typeface="Arial" panose="020B0604020202020204" pitchFamily="34" charset="0"/>
              </a:rPr>
              <a:t>t</a:t>
            </a:r>
            <a:r>
              <a:rPr lang="es-BO" sz="2000" spc="50" dirty="0">
                <a:solidFill>
                  <a:srgbClr val="002060"/>
                </a:solidFill>
                <a:latin typeface="Arial" panose="020B0604020202020204" pitchFamily="34" charset="0"/>
                <a:ea typeface="Arial" panose="020B0604020202020204" pitchFamily="34" charset="0"/>
              </a:rPr>
              <a:t>u</a:t>
            </a:r>
            <a:r>
              <a:rPr lang="es-BO" sz="2000" spc="60"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 </a:t>
            </a:r>
            <a:r>
              <a:rPr lang="es-BO" sz="2000" spc="10"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p</a:t>
            </a:r>
            <a:r>
              <a:rPr lang="es-BO" sz="2000" spc="55" dirty="0">
                <a:solidFill>
                  <a:srgbClr val="002060"/>
                </a:solidFill>
                <a:latin typeface="Arial" panose="020B0604020202020204" pitchFamily="34" charset="0"/>
                <a:ea typeface="Arial" panose="020B0604020202020204" pitchFamily="34" charset="0"/>
              </a:rPr>
              <a:t>ued</a:t>
            </a:r>
            <a:r>
              <a:rPr lang="es-BO" sz="2000" spc="60"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 </a:t>
            </a:r>
            <a:r>
              <a:rPr lang="es-BO" sz="2000" spc="170" dirty="0">
                <a:solidFill>
                  <a:srgbClr val="002060"/>
                </a:solidFill>
                <a:latin typeface="Arial" panose="020B0604020202020204" pitchFamily="34" charset="0"/>
                <a:ea typeface="Arial" panose="020B0604020202020204" pitchFamily="34" charset="0"/>
              </a:rPr>
              <a:t> </a:t>
            </a:r>
            <a:r>
              <a:rPr lang="es-BO" sz="2000" spc="40" dirty="0">
                <a:solidFill>
                  <a:srgbClr val="002060"/>
                </a:solidFill>
                <a:latin typeface="Arial" panose="020B0604020202020204" pitchFamily="34" charset="0"/>
                <a:ea typeface="Arial" panose="020B0604020202020204" pitchFamily="34" charset="0"/>
              </a:rPr>
              <a:t>t</a:t>
            </a:r>
            <a:r>
              <a:rPr lang="es-BO" sz="2000" spc="60" dirty="0">
                <a:solidFill>
                  <a:srgbClr val="002060"/>
                </a:solidFill>
                <a:latin typeface="Arial" panose="020B0604020202020204" pitchFamily="34" charset="0"/>
                <a:ea typeface="Arial" panose="020B0604020202020204" pitchFamily="34" charset="0"/>
              </a:rPr>
              <a:t>en</a:t>
            </a:r>
            <a:r>
              <a:rPr lang="es-BO" sz="2000" spc="6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r</a:t>
            </a:r>
            <a:r>
              <a:rPr lang="es-BO" sz="2000" spc="160"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s</a:t>
            </a:r>
            <a:r>
              <a:rPr lang="es-BO" sz="2000" spc="55" dirty="0">
                <a:solidFill>
                  <a:srgbClr val="002060"/>
                </a:solidFill>
                <a:latin typeface="Arial" panose="020B0604020202020204" pitchFamily="34" charset="0"/>
                <a:ea typeface="Arial" panose="020B0604020202020204" pitchFamily="34" charset="0"/>
              </a:rPr>
              <a:t>e</a:t>
            </a:r>
            <a:r>
              <a:rPr lang="es-BO" sz="2000" spc="40" dirty="0">
                <a:solidFill>
                  <a:srgbClr val="002060"/>
                </a:solidFill>
                <a:latin typeface="Arial" panose="020B0604020202020204" pitchFamily="34" charset="0"/>
                <a:ea typeface="Arial" panose="020B0604020202020204" pitchFamily="34" charset="0"/>
              </a:rPr>
              <a:t>r</a:t>
            </a:r>
            <a:r>
              <a:rPr lang="es-BO" sz="2000" spc="20"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15" dirty="0">
                <a:solidFill>
                  <a:srgbClr val="002060"/>
                </a:solidFill>
                <a:latin typeface="Arial" panose="020B0604020202020204" pitchFamily="34" charset="0"/>
                <a:ea typeface="Arial" panose="020B0604020202020204" pitchFamily="34" charset="0"/>
              </a:rPr>
              <a:t> </a:t>
            </a:r>
            <a:r>
              <a:rPr lang="es-BO" sz="2000" spc="60" dirty="0">
                <a:solidFill>
                  <a:srgbClr val="002060"/>
                </a:solidFill>
                <a:latin typeface="Arial" panose="020B0604020202020204" pitchFamily="34" charset="0"/>
                <a:ea typeface="Arial" panose="020B0604020202020204" pitchFamily="34" charset="0"/>
              </a:rPr>
              <a:t>p</a:t>
            </a:r>
            <a:r>
              <a:rPr lang="es-BO" sz="2000" spc="45" dirty="0">
                <a:solidFill>
                  <a:srgbClr val="002060"/>
                </a:solidFill>
                <a:latin typeface="Arial" panose="020B0604020202020204" pitchFamily="34" charset="0"/>
                <a:ea typeface="Arial" panose="020B0604020202020204" pitchFamily="34" charset="0"/>
              </a:rPr>
              <a:t>r</a:t>
            </a:r>
            <a:r>
              <a:rPr lang="es-BO" sz="2000" spc="60" dirty="0">
                <a:solidFill>
                  <a:srgbClr val="002060"/>
                </a:solidFill>
                <a:latin typeface="Arial" panose="020B0604020202020204" pitchFamily="34" charset="0"/>
                <a:ea typeface="Arial" panose="020B0604020202020204" pitchFamily="34" charset="0"/>
              </a:rPr>
              <a:t>ob</a:t>
            </a:r>
            <a:r>
              <a:rPr lang="es-BO" sz="2000" spc="20" dirty="0">
                <a:solidFill>
                  <a:srgbClr val="002060"/>
                </a:solidFill>
                <a:latin typeface="Arial" panose="020B0604020202020204" pitchFamily="34" charset="0"/>
                <a:ea typeface="Arial" panose="020B0604020202020204" pitchFamily="34" charset="0"/>
              </a:rPr>
              <a:t>l</a:t>
            </a:r>
            <a:r>
              <a:rPr lang="es-BO" sz="2000" spc="65" dirty="0">
                <a:solidFill>
                  <a:srgbClr val="002060"/>
                </a:solidFill>
                <a:latin typeface="Arial" panose="020B0604020202020204" pitchFamily="34" charset="0"/>
                <a:ea typeface="Arial" panose="020B0604020202020204" pitchFamily="34" charset="0"/>
              </a:rPr>
              <a:t>e</a:t>
            </a:r>
            <a:r>
              <a:rPr lang="es-BO" sz="2000" spc="90" dirty="0">
                <a:solidFill>
                  <a:srgbClr val="002060"/>
                </a:solidFill>
                <a:latin typeface="Arial" panose="020B0604020202020204" pitchFamily="34" charset="0"/>
                <a:ea typeface="Arial" panose="020B0604020202020204" pitchFamily="34" charset="0"/>
              </a:rPr>
              <a:t>m</a:t>
            </a:r>
            <a:r>
              <a:rPr lang="es-BO" sz="2000" spc="60"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50" dirty="0">
                <a:solidFill>
                  <a:srgbClr val="002060"/>
                </a:solidFill>
                <a:latin typeface="Arial" panose="020B0604020202020204" pitchFamily="34" charset="0"/>
                <a:ea typeface="Arial" panose="020B0604020202020204" pitchFamily="34" charset="0"/>
              </a:rPr>
              <a:t>p</a:t>
            </a:r>
            <a:r>
              <a:rPr lang="es-BO" sz="2000" spc="55" dirty="0">
                <a:solidFill>
                  <a:srgbClr val="002060"/>
                </a:solidFill>
                <a:latin typeface="Arial" panose="020B0604020202020204" pitchFamily="34" charset="0"/>
                <a:ea typeface="Arial" panose="020B0604020202020204" pitchFamily="34" charset="0"/>
              </a:rPr>
              <a:t>a</a:t>
            </a:r>
            <a:r>
              <a:rPr lang="es-BO" sz="2000" spc="40"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a </a:t>
            </a:r>
            <a:r>
              <a:rPr lang="es-BO" sz="2000" spc="55" dirty="0">
                <a:solidFill>
                  <a:srgbClr val="002060"/>
                </a:solidFill>
                <a:latin typeface="Arial" panose="020B0604020202020204" pitchFamily="34" charset="0"/>
                <a:ea typeface="Arial" panose="020B0604020202020204" pitchFamily="34" charset="0"/>
              </a:rPr>
              <a:t>e</a:t>
            </a:r>
            <a:r>
              <a:rPr lang="es-BO" sz="2000" spc="50" dirty="0">
                <a:solidFill>
                  <a:srgbClr val="002060"/>
                </a:solidFill>
                <a:latin typeface="Arial" panose="020B0604020202020204" pitchFamily="34" charset="0"/>
                <a:ea typeface="Arial" panose="020B0604020202020204" pitchFamily="34" charset="0"/>
              </a:rPr>
              <a:t>n</a:t>
            </a:r>
            <a:r>
              <a:rPr lang="es-BO" sz="2000" spc="40"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end</a:t>
            </a:r>
            <a:r>
              <a:rPr lang="es-BO" sz="2000" spc="60"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r y</a:t>
            </a:r>
            <a:r>
              <a:rPr lang="es-BO" sz="2000" spc="85" dirty="0">
                <a:solidFill>
                  <a:srgbClr val="002060"/>
                </a:solidFill>
                <a:latin typeface="Arial" panose="020B0604020202020204" pitchFamily="34" charset="0"/>
                <a:ea typeface="Arial" panose="020B0604020202020204" pitchFamily="34" charset="0"/>
              </a:rPr>
              <a:t> </a:t>
            </a:r>
            <a:r>
              <a:rPr lang="es-BO" sz="2000" spc="60" dirty="0">
                <a:solidFill>
                  <a:srgbClr val="002060"/>
                </a:solidFill>
                <a:latin typeface="Arial" panose="020B0604020202020204" pitchFamily="34" charset="0"/>
                <a:ea typeface="Arial" panose="020B0604020202020204" pitchFamily="34" charset="0"/>
              </a:rPr>
              <a:t>e</a:t>
            </a:r>
            <a:r>
              <a:rPr lang="es-BO" sz="2000" spc="55" dirty="0">
                <a:solidFill>
                  <a:srgbClr val="002060"/>
                </a:solidFill>
                <a:latin typeface="Arial" panose="020B0604020202020204" pitchFamily="34" charset="0"/>
                <a:ea typeface="Arial" panose="020B0604020202020204" pitchFamily="34" charset="0"/>
              </a:rPr>
              <a:t>x</a:t>
            </a:r>
            <a:r>
              <a:rPr lang="es-BO" sz="2000" spc="65" dirty="0">
                <a:solidFill>
                  <a:srgbClr val="002060"/>
                </a:solidFill>
                <a:latin typeface="Arial" panose="020B0604020202020204" pitchFamily="34" charset="0"/>
                <a:ea typeface="Arial" panose="020B0604020202020204" pitchFamily="34" charset="0"/>
              </a:rPr>
              <a:t>p</a:t>
            </a:r>
            <a:r>
              <a:rPr lang="es-BO" sz="2000" spc="20" dirty="0">
                <a:solidFill>
                  <a:srgbClr val="002060"/>
                </a:solidFill>
                <a:latin typeface="Arial" panose="020B0604020202020204" pitchFamily="34" charset="0"/>
                <a:ea typeface="Arial" panose="020B0604020202020204" pitchFamily="34" charset="0"/>
              </a:rPr>
              <a:t>l</a:t>
            </a:r>
            <a:r>
              <a:rPr lang="es-BO" sz="2000" spc="25" dirty="0">
                <a:solidFill>
                  <a:srgbClr val="002060"/>
                </a:solidFill>
                <a:latin typeface="Arial" panose="020B0604020202020204" pitchFamily="34" charset="0"/>
                <a:ea typeface="Arial" panose="020B0604020202020204" pitchFamily="34" charset="0"/>
              </a:rPr>
              <a:t>i</a:t>
            </a:r>
            <a:r>
              <a:rPr lang="es-BO" sz="2000" spc="60" dirty="0">
                <a:solidFill>
                  <a:srgbClr val="002060"/>
                </a:solidFill>
                <a:latin typeface="Arial" panose="020B0604020202020204" pitchFamily="34" charset="0"/>
                <a:ea typeface="Arial" panose="020B0604020202020204" pitchFamily="34" charset="0"/>
              </a:rPr>
              <a:t>c</a:t>
            </a:r>
            <a:r>
              <a:rPr lang="es-BO" sz="2000" spc="6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r</a:t>
            </a:r>
            <a:r>
              <a:rPr lang="es-BO" sz="2000" spc="55" dirty="0">
                <a:solidFill>
                  <a:srgbClr val="002060"/>
                </a:solidFill>
                <a:latin typeface="Arial" panose="020B0604020202020204" pitchFamily="34" charset="0"/>
                <a:ea typeface="Arial" panose="020B0604020202020204" pitchFamily="34" charset="0"/>
              </a:rPr>
              <a:t> c</a:t>
            </a:r>
            <a:r>
              <a:rPr lang="es-BO" sz="2000" spc="60" dirty="0">
                <a:solidFill>
                  <a:srgbClr val="002060"/>
                </a:solidFill>
                <a:latin typeface="Arial" panose="020B0604020202020204" pitchFamily="34" charset="0"/>
                <a:ea typeface="Arial" panose="020B0604020202020204" pitchFamily="34" charset="0"/>
              </a:rPr>
              <a:t>ó</a:t>
            </a:r>
            <a:r>
              <a:rPr lang="es-BO" sz="2000" spc="85" dirty="0">
                <a:solidFill>
                  <a:srgbClr val="002060"/>
                </a:solidFill>
                <a:latin typeface="Arial" panose="020B0604020202020204" pitchFamily="34" charset="0"/>
                <a:ea typeface="Arial" panose="020B0604020202020204" pitchFamily="34" charset="0"/>
              </a:rPr>
              <a:t>m</a:t>
            </a:r>
            <a:r>
              <a:rPr lang="es-BO" sz="2000" dirty="0">
                <a:solidFill>
                  <a:srgbClr val="002060"/>
                </a:solidFill>
                <a:latin typeface="Arial" panose="020B0604020202020204" pitchFamily="34" charset="0"/>
                <a:ea typeface="Arial" panose="020B0604020202020204" pitchFamily="34" charset="0"/>
              </a:rPr>
              <a:t>o </a:t>
            </a:r>
            <a:r>
              <a:rPr lang="es-BO" sz="2000" spc="5"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e</a:t>
            </a:r>
            <a:r>
              <a:rPr lang="es-BO" sz="2000" spc="90"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s</a:t>
            </a:r>
            <a:r>
              <a:rPr lang="es-BO" sz="2000" spc="20" dirty="0">
                <a:solidFill>
                  <a:srgbClr val="002060"/>
                </a:solidFill>
                <a:latin typeface="Arial" panose="020B0604020202020204" pitchFamily="34" charset="0"/>
                <a:ea typeface="Arial" panose="020B0604020202020204" pitchFamily="34" charset="0"/>
              </a:rPr>
              <a:t>i</a:t>
            </a:r>
            <a:r>
              <a:rPr lang="es-BO" sz="2000" spc="60" dirty="0">
                <a:solidFill>
                  <a:srgbClr val="002060"/>
                </a:solidFill>
                <a:latin typeface="Arial" panose="020B0604020202020204" pitchFamily="34" charset="0"/>
                <a:ea typeface="Arial" panose="020B0604020202020204" pitchFamily="34" charset="0"/>
              </a:rPr>
              <a:t>e</a:t>
            </a:r>
            <a:r>
              <a:rPr lang="es-BO" sz="2000" spc="55" dirty="0">
                <a:solidFill>
                  <a:srgbClr val="002060"/>
                </a:solidFill>
                <a:latin typeface="Arial" panose="020B0604020202020204" pitchFamily="34" charset="0"/>
                <a:ea typeface="Arial" panose="020B0604020202020204" pitchFamily="34" charset="0"/>
              </a:rPr>
              <a:t>n</a:t>
            </a:r>
            <a:r>
              <a:rPr lang="es-BO" sz="2000" spc="40"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35" dirty="0">
                <a:solidFill>
                  <a:srgbClr val="002060"/>
                </a:solidFill>
                <a:latin typeface="Arial" panose="020B0604020202020204" pitchFamily="34" charset="0"/>
                <a:ea typeface="Arial" panose="020B0604020202020204" pitchFamily="34" charset="0"/>
              </a:rPr>
              <a:t> </a:t>
            </a:r>
            <a:r>
              <a:rPr lang="es-BO" sz="2000" spc="40" dirty="0">
                <a:solidFill>
                  <a:srgbClr val="002060"/>
                </a:solidFill>
                <a:latin typeface="Arial" panose="020B0604020202020204" pitchFamily="34" charset="0"/>
                <a:ea typeface="Arial" panose="020B0604020202020204" pitchFamily="34" charset="0"/>
              </a:rPr>
              <a:t>"</a:t>
            </a:r>
            <a:r>
              <a:rPr lang="es-BO" sz="2000" spc="60" dirty="0">
                <a:solidFill>
                  <a:srgbClr val="002060"/>
                </a:solidFill>
                <a:latin typeface="Arial" panose="020B0604020202020204" pitchFamily="34" charset="0"/>
                <a:ea typeface="Arial" panose="020B0604020202020204" pitchFamily="34" charset="0"/>
              </a:rPr>
              <a:t>cuan</a:t>
            </a:r>
            <a:r>
              <a:rPr lang="es-BO" sz="2000" spc="6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a:t>
            </a:r>
            <a:r>
              <a:rPr lang="es-BO" sz="2000" spc="90"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es</a:t>
            </a:r>
            <a:r>
              <a:rPr lang="es-BO" sz="2000" spc="35"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á</a:t>
            </a:r>
            <a:r>
              <a:rPr lang="es-BO" sz="2000" dirty="0">
                <a:solidFill>
                  <a:srgbClr val="002060"/>
                </a:solidFill>
                <a:latin typeface="Arial" panose="020B0604020202020204" pitchFamily="34" charset="0"/>
                <a:ea typeface="Arial" panose="020B0604020202020204" pitchFamily="34" charset="0"/>
              </a:rPr>
              <a:t>n</a:t>
            </a:r>
            <a:r>
              <a:rPr lang="es-BO" sz="2000" spc="130"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ne</a:t>
            </a:r>
            <a:r>
              <a:rPr lang="es-BO" sz="2000" spc="40" dirty="0">
                <a:solidFill>
                  <a:srgbClr val="002060"/>
                </a:solidFill>
                <a:latin typeface="Arial" panose="020B0604020202020204" pitchFamily="34" charset="0"/>
                <a:ea typeface="Arial" panose="020B0604020202020204" pitchFamily="34" charset="0"/>
              </a:rPr>
              <a:t>r</a:t>
            </a:r>
            <a:r>
              <a:rPr lang="es-BO" sz="2000" spc="50" dirty="0">
                <a:solidFill>
                  <a:srgbClr val="002060"/>
                </a:solidFill>
                <a:latin typeface="Arial" panose="020B0604020202020204" pitchFamily="34" charset="0"/>
                <a:ea typeface="Arial" panose="020B0604020202020204" pitchFamily="34" charset="0"/>
              </a:rPr>
              <a:t>v</a:t>
            </a:r>
            <a:r>
              <a:rPr lang="es-BO" sz="2000" spc="20"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o</a:t>
            </a:r>
            <a:r>
              <a:rPr lang="es-BO" sz="2000" spc="50" dirty="0">
                <a:solidFill>
                  <a:srgbClr val="002060"/>
                </a:solidFill>
                <a:latin typeface="Arial" panose="020B0604020202020204" pitchFamily="34" charset="0"/>
                <a:ea typeface="Arial" panose="020B0604020202020204" pitchFamily="34" charset="0"/>
              </a:rPr>
              <a:t>s</a:t>
            </a:r>
            <a:r>
              <a:rPr lang="es-BO" sz="2000" spc="55" dirty="0">
                <a:solidFill>
                  <a:srgbClr val="002060"/>
                </a:solidFill>
                <a:latin typeface="Arial" panose="020B0604020202020204" pitchFamily="34" charset="0"/>
                <a:ea typeface="Arial" panose="020B0604020202020204" pitchFamily="34" charset="0"/>
              </a:rPr>
              <a:t>o</a:t>
            </a:r>
            <a:r>
              <a:rPr lang="es-BO" sz="2000" spc="50" dirty="0">
                <a:solidFill>
                  <a:srgbClr val="002060"/>
                </a:solidFill>
                <a:latin typeface="Arial" panose="020B0604020202020204" pitchFamily="34" charset="0"/>
                <a:ea typeface="Arial" panose="020B0604020202020204" pitchFamily="34" charset="0"/>
              </a:rPr>
              <a:t>s</a:t>
            </a:r>
            <a:r>
              <a:rPr lang="es-BO" sz="2000" spc="40" dirty="0">
                <a:solidFill>
                  <a:srgbClr val="002060"/>
                </a:solidFill>
                <a:latin typeface="Arial" panose="020B0604020202020204" pitchFamily="34" charset="0"/>
                <a:ea typeface="Arial" panose="020B0604020202020204" pitchFamily="34" charset="0"/>
              </a:rPr>
              <a:t>"</a:t>
            </a:r>
            <a:r>
              <a:rPr lang="es-BO" sz="2000" dirty="0">
                <a:solidFill>
                  <a:srgbClr val="002060"/>
                </a:solidFill>
                <a:latin typeface="Arial" panose="020B0604020202020204" pitchFamily="34" charset="0"/>
                <a:ea typeface="Arial" panose="020B0604020202020204" pitchFamily="34" charset="0"/>
              </a:rPr>
              <a:t>. </a:t>
            </a:r>
            <a:endParaRPr lang="es-BO" sz="2000" dirty="0" smtClean="0">
              <a:solidFill>
                <a:srgbClr val="002060"/>
              </a:solidFill>
              <a:latin typeface="Arial" panose="020B0604020202020204" pitchFamily="34" charset="0"/>
              <a:ea typeface="Arial" panose="020B0604020202020204" pitchFamily="34" charset="0"/>
            </a:endParaRPr>
          </a:p>
          <a:p>
            <a:pPr>
              <a:buFont typeface="Arial" panose="020B0604020202020204" pitchFamily="34" charset="0"/>
              <a:buChar char="•"/>
            </a:pPr>
            <a:r>
              <a:rPr lang="es-BO" sz="2000" spc="55" dirty="0">
                <a:solidFill>
                  <a:srgbClr val="002060"/>
                </a:solidFill>
                <a:latin typeface="Arial" panose="020B0604020202020204" pitchFamily="34" charset="0"/>
                <a:ea typeface="Arial" panose="020B0604020202020204" pitchFamily="34" charset="0"/>
              </a:rPr>
              <a:t>El trastorno se manifestara de diferente formas: podemos encontrarnos con conductas Autolesivas de naturaleza compulsiva </a:t>
            </a:r>
            <a:r>
              <a:rPr lang="es-BO" sz="2000" spc="55" dirty="0" smtClean="0">
                <a:solidFill>
                  <a:srgbClr val="002060"/>
                </a:solidFill>
                <a:latin typeface="Arial" panose="020B0604020202020204" pitchFamily="34" charset="0"/>
                <a:ea typeface="Arial" panose="020B0604020202020204" pitchFamily="34" charset="0"/>
              </a:rPr>
              <a:t>cuando </a:t>
            </a:r>
            <a:r>
              <a:rPr lang="es-BO" sz="2000" spc="55" dirty="0">
                <a:solidFill>
                  <a:srgbClr val="002060"/>
                </a:solidFill>
                <a:latin typeface="Arial" panose="020B0604020202020204" pitchFamily="34" charset="0"/>
                <a:ea typeface="Arial" panose="020B0604020202020204" pitchFamily="34" charset="0"/>
              </a:rPr>
              <a:t>por ejemplo se trate de impedir que la </a:t>
            </a:r>
            <a:r>
              <a:rPr lang="es-BO" sz="2000" spc="55" dirty="0" smtClean="0">
                <a:solidFill>
                  <a:srgbClr val="002060"/>
                </a:solidFill>
                <a:latin typeface="Arial" panose="020B0604020202020204" pitchFamily="34" charset="0"/>
                <a:ea typeface="Arial" panose="020B0604020202020204" pitchFamily="34" charset="0"/>
              </a:rPr>
              <a:t>persona </a:t>
            </a:r>
            <a:r>
              <a:rPr lang="es-BO" sz="2000" spc="55" dirty="0">
                <a:solidFill>
                  <a:srgbClr val="002060"/>
                </a:solidFill>
                <a:latin typeface="Arial" panose="020B0604020202020204" pitchFamily="34" charset="0"/>
                <a:ea typeface="Arial" panose="020B0604020202020204" pitchFamily="34" charset="0"/>
              </a:rPr>
              <a:t>repita su conducta compulsiva, se mostrara muy ansiosa o </a:t>
            </a:r>
            <a:r>
              <a:rPr lang="es-BO" sz="2000" spc="55" dirty="0" smtClean="0">
                <a:solidFill>
                  <a:srgbClr val="002060"/>
                </a:solidFill>
                <a:latin typeface="Arial" panose="020B0604020202020204" pitchFamily="34" charset="0"/>
                <a:ea typeface="Arial" panose="020B0604020202020204" pitchFamily="34" charset="0"/>
              </a:rPr>
              <a:t>agresiva.</a:t>
            </a:r>
            <a:endParaRPr lang="es-BO" sz="2000" dirty="0" smtClean="0">
              <a:solidFill>
                <a:srgbClr val="234D72"/>
              </a:solidFill>
              <a:latin typeface="Arial" panose="020B0604020202020204" pitchFamily="34" charset="0"/>
              <a:ea typeface="Arial" panose="020B0604020202020204" pitchFamily="34" charset="0"/>
            </a:endParaRPr>
          </a:p>
          <a:p>
            <a:pPr marL="0" marR="3146425" indent="0" algn="ctr">
              <a:buNone/>
            </a:pPr>
            <a:r>
              <a:rPr lang="es-BO" sz="2000" b="1" spc="50" dirty="0" smtClean="0">
                <a:solidFill>
                  <a:schemeClr val="tx1"/>
                </a:solidFill>
                <a:latin typeface="Arial" panose="020B0604020202020204" pitchFamily="34" charset="0"/>
                <a:ea typeface="Arial" panose="020B0604020202020204" pitchFamily="34" charset="0"/>
              </a:rPr>
              <a:t>                          F</a:t>
            </a:r>
            <a:r>
              <a:rPr lang="es-BO" sz="2000" b="1" spc="55" dirty="0" smtClean="0">
                <a:solidFill>
                  <a:schemeClr val="tx1"/>
                </a:solidFill>
                <a:latin typeface="Arial" panose="020B0604020202020204" pitchFamily="34" charset="0"/>
                <a:ea typeface="Arial" panose="020B0604020202020204" pitchFamily="34" charset="0"/>
              </a:rPr>
              <a:t>o</a:t>
            </a:r>
            <a:r>
              <a:rPr lang="es-BO" sz="2000" b="1" spc="60" dirty="0" smtClean="0">
                <a:solidFill>
                  <a:schemeClr val="tx1"/>
                </a:solidFill>
                <a:latin typeface="Arial" panose="020B0604020202020204" pitchFamily="34" charset="0"/>
                <a:ea typeface="Arial" panose="020B0604020202020204" pitchFamily="34" charset="0"/>
              </a:rPr>
              <a:t>b</a:t>
            </a:r>
            <a:r>
              <a:rPr lang="es-BO" sz="2000" b="1" spc="20" dirty="0" smtClean="0">
                <a:solidFill>
                  <a:schemeClr val="tx1"/>
                </a:solidFill>
                <a:latin typeface="Arial" panose="020B0604020202020204" pitchFamily="34" charset="0"/>
                <a:ea typeface="Arial" panose="020B0604020202020204" pitchFamily="34" charset="0"/>
              </a:rPr>
              <a:t>i</a:t>
            </a:r>
            <a:r>
              <a:rPr lang="es-BO" sz="2000" b="1" spc="55" dirty="0" smtClean="0">
                <a:solidFill>
                  <a:schemeClr val="tx1"/>
                </a:solidFill>
                <a:latin typeface="Arial" panose="020B0604020202020204" pitchFamily="34" charset="0"/>
                <a:ea typeface="Arial" panose="020B0604020202020204" pitchFamily="34" charset="0"/>
              </a:rPr>
              <a:t>a</a:t>
            </a:r>
            <a:r>
              <a:rPr lang="es-BO" sz="2000" b="1" dirty="0" smtClean="0">
                <a:solidFill>
                  <a:schemeClr val="tx1"/>
                </a:solidFill>
                <a:latin typeface="Arial" panose="020B0604020202020204" pitchFamily="34" charset="0"/>
                <a:ea typeface="Arial" panose="020B0604020202020204" pitchFamily="34" charset="0"/>
              </a:rPr>
              <a:t>s </a:t>
            </a:r>
            <a:r>
              <a:rPr lang="es-BO" sz="2000" b="1" spc="-90" dirty="0" smtClean="0">
                <a:solidFill>
                  <a:schemeClr val="tx1"/>
                </a:solidFill>
                <a:latin typeface="Arial" panose="020B0604020202020204" pitchFamily="34" charset="0"/>
                <a:ea typeface="Arial" panose="020B0604020202020204" pitchFamily="34" charset="0"/>
              </a:rPr>
              <a:t> </a:t>
            </a:r>
            <a:r>
              <a:rPr lang="es-BO" sz="2000" b="1" spc="50" dirty="0" smtClean="0">
                <a:solidFill>
                  <a:schemeClr val="tx1"/>
                </a:solidFill>
                <a:latin typeface="Arial" panose="020B0604020202020204" pitchFamily="34" charset="0"/>
                <a:ea typeface="Arial" panose="020B0604020202020204" pitchFamily="34" charset="0"/>
              </a:rPr>
              <a:t>es</a:t>
            </a:r>
            <a:r>
              <a:rPr lang="es-BO" sz="2000" b="1" spc="55" dirty="0" smtClean="0">
                <a:solidFill>
                  <a:schemeClr val="tx1"/>
                </a:solidFill>
                <a:latin typeface="Arial" panose="020B0604020202020204" pitchFamily="34" charset="0"/>
                <a:ea typeface="Arial" panose="020B0604020202020204" pitchFamily="34" charset="0"/>
              </a:rPr>
              <a:t>pec</a:t>
            </a:r>
            <a:r>
              <a:rPr lang="es-BO" sz="2000" b="1" spc="25" dirty="0" smtClean="0">
                <a:solidFill>
                  <a:schemeClr val="tx1"/>
                </a:solidFill>
                <a:latin typeface="Arial" panose="020B0604020202020204" pitchFamily="34" charset="0"/>
                <a:ea typeface="Arial" panose="020B0604020202020204" pitchFamily="34" charset="0"/>
              </a:rPr>
              <a:t>í</a:t>
            </a:r>
            <a:r>
              <a:rPr lang="es-BO" sz="2000" b="1" dirty="0" smtClean="0">
                <a:solidFill>
                  <a:schemeClr val="tx1"/>
                </a:solidFill>
                <a:latin typeface="Arial" panose="020B0604020202020204" pitchFamily="34" charset="0"/>
                <a:ea typeface="Arial" panose="020B0604020202020204" pitchFamily="34" charset="0"/>
              </a:rPr>
              <a:t>f</a:t>
            </a:r>
            <a:r>
              <a:rPr lang="es-BO" sz="2000" b="1" spc="55" dirty="0" smtClean="0">
                <a:solidFill>
                  <a:schemeClr val="tx1"/>
                </a:solidFill>
                <a:latin typeface="Arial" panose="020B0604020202020204" pitchFamily="34" charset="0"/>
                <a:ea typeface="Arial" panose="020B0604020202020204" pitchFamily="34" charset="0"/>
              </a:rPr>
              <a:t>ica</a:t>
            </a:r>
            <a:r>
              <a:rPr lang="es-BO" sz="2000" b="1" dirty="0" smtClean="0">
                <a:solidFill>
                  <a:schemeClr val="tx1"/>
                </a:solidFill>
                <a:latin typeface="Arial" panose="020B0604020202020204" pitchFamily="34" charset="0"/>
                <a:ea typeface="Arial" panose="020B0604020202020204" pitchFamily="34" charset="0"/>
              </a:rPr>
              <a:t>s</a:t>
            </a:r>
          </a:p>
          <a:p>
            <a:pPr marL="360680" marR="408940" indent="-285750" algn="just">
              <a:buFont typeface="Arial" panose="020B0604020202020204" pitchFamily="34" charset="0"/>
              <a:buChar char="•"/>
            </a:pPr>
            <a:r>
              <a:rPr lang="es-BO" sz="2000" spc="5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l </a:t>
            </a:r>
            <a:r>
              <a:rPr lang="es-BO" sz="2000" spc="50" dirty="0">
                <a:solidFill>
                  <a:srgbClr val="002060"/>
                </a:solidFill>
                <a:latin typeface="Arial" panose="020B0604020202020204" pitchFamily="34" charset="0"/>
                <a:ea typeface="Arial" panose="020B0604020202020204" pitchFamily="34" charset="0"/>
              </a:rPr>
              <a:t>p</a:t>
            </a:r>
            <a:r>
              <a:rPr lang="es-BO" sz="2000" spc="40" dirty="0">
                <a:solidFill>
                  <a:srgbClr val="002060"/>
                </a:solidFill>
                <a:latin typeface="Arial" panose="020B0604020202020204" pitchFamily="34" charset="0"/>
                <a:ea typeface="Arial" panose="020B0604020202020204" pitchFamily="34" charset="0"/>
              </a:rPr>
              <a:t>r</a:t>
            </a:r>
            <a:r>
              <a:rPr lang="es-BO" sz="2000" spc="20"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nc</a:t>
            </a:r>
            <a:r>
              <a:rPr lang="es-BO" sz="2000" spc="25" dirty="0">
                <a:solidFill>
                  <a:srgbClr val="002060"/>
                </a:solidFill>
                <a:latin typeface="Arial" panose="020B0604020202020204" pitchFamily="34" charset="0"/>
                <a:ea typeface="Arial" panose="020B0604020202020204" pitchFamily="34" charset="0"/>
              </a:rPr>
              <a:t>i</a:t>
            </a:r>
            <a:r>
              <a:rPr lang="es-BO" sz="2000" spc="60" dirty="0">
                <a:solidFill>
                  <a:srgbClr val="002060"/>
                </a:solidFill>
                <a:latin typeface="Arial" panose="020B0604020202020204" pitchFamily="34" charset="0"/>
                <a:ea typeface="Arial" panose="020B0604020202020204" pitchFamily="34" charset="0"/>
              </a:rPr>
              <a:t>pa</a:t>
            </a:r>
            <a:r>
              <a:rPr lang="es-BO" sz="2000" dirty="0">
                <a:solidFill>
                  <a:srgbClr val="002060"/>
                </a:solidFill>
                <a:latin typeface="Arial" panose="020B0604020202020204" pitchFamily="34" charset="0"/>
                <a:ea typeface="Arial" panose="020B0604020202020204" pitchFamily="34" charset="0"/>
              </a:rPr>
              <a:t>l</a:t>
            </a:r>
            <a:r>
              <a:rPr lang="es-BO" sz="2000" spc="55"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s</a:t>
            </a:r>
            <a:r>
              <a:rPr lang="es-BO" sz="2000" spc="25" dirty="0">
                <a:solidFill>
                  <a:srgbClr val="002060"/>
                </a:solidFill>
                <a:latin typeface="Arial" panose="020B0604020202020204" pitchFamily="34" charset="0"/>
                <a:ea typeface="Arial" panose="020B0604020202020204" pitchFamily="34" charset="0"/>
              </a:rPr>
              <a:t>í</a:t>
            </a:r>
            <a:r>
              <a:rPr lang="es-BO" sz="2000" spc="50" dirty="0">
                <a:solidFill>
                  <a:srgbClr val="002060"/>
                </a:solidFill>
                <a:latin typeface="Arial" panose="020B0604020202020204" pitchFamily="34" charset="0"/>
                <a:ea typeface="Arial" panose="020B0604020202020204" pitchFamily="34" charset="0"/>
              </a:rPr>
              <a:t>n</a:t>
            </a:r>
            <a:r>
              <a:rPr lang="es-BO" sz="2000" spc="40"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o</a:t>
            </a:r>
            <a:r>
              <a:rPr lang="es-BO" sz="2000" spc="85" dirty="0">
                <a:solidFill>
                  <a:srgbClr val="002060"/>
                </a:solidFill>
                <a:latin typeface="Arial" panose="020B0604020202020204" pitchFamily="34" charset="0"/>
                <a:ea typeface="Arial" panose="020B0604020202020204" pitchFamily="34" charset="0"/>
              </a:rPr>
              <a:t>m</a:t>
            </a:r>
            <a:r>
              <a:rPr lang="es-BO" sz="2000" dirty="0">
                <a:solidFill>
                  <a:srgbClr val="002060"/>
                </a:solidFill>
                <a:latin typeface="Arial" panose="020B0604020202020204" pitchFamily="34" charset="0"/>
                <a:ea typeface="Arial" panose="020B0604020202020204" pitchFamily="34" charset="0"/>
              </a:rPr>
              <a:t>a</a:t>
            </a:r>
            <a:r>
              <a:rPr lang="es-BO" sz="2000" spc="70"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30"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qu</a:t>
            </a:r>
            <a:r>
              <a:rPr lang="es-BO" sz="2000" dirty="0">
                <a:solidFill>
                  <a:srgbClr val="002060"/>
                </a:solidFill>
                <a:latin typeface="Arial" panose="020B0604020202020204" pitchFamily="34" charset="0"/>
                <a:ea typeface="Arial" panose="020B0604020202020204" pitchFamily="34" charset="0"/>
              </a:rPr>
              <a:t>e</a:t>
            </a:r>
            <a:r>
              <a:rPr lang="es-BO" sz="2000" spc="155"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debe</a:t>
            </a:r>
            <a:r>
              <a:rPr lang="es-BO" sz="2000" spc="85" dirty="0">
                <a:solidFill>
                  <a:srgbClr val="002060"/>
                </a:solidFill>
                <a:latin typeface="Arial" panose="020B0604020202020204" pitchFamily="34" charset="0"/>
                <a:ea typeface="Arial" panose="020B0604020202020204" pitchFamily="34" charset="0"/>
              </a:rPr>
              <a:t>m</a:t>
            </a:r>
            <a:r>
              <a:rPr lang="es-BO" sz="2000" spc="60"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95"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p</a:t>
            </a:r>
            <a:r>
              <a:rPr lang="es-BO" sz="2000" spc="40" dirty="0">
                <a:solidFill>
                  <a:srgbClr val="002060"/>
                </a:solidFill>
                <a:latin typeface="Arial" panose="020B0604020202020204" pitchFamily="34" charset="0"/>
                <a:ea typeface="Arial" panose="020B0604020202020204" pitchFamily="34" charset="0"/>
              </a:rPr>
              <a:t>r</a:t>
            </a:r>
            <a:r>
              <a:rPr lang="es-BO" sz="2000" spc="55" dirty="0">
                <a:solidFill>
                  <a:srgbClr val="002060"/>
                </a:solidFill>
                <a:latin typeface="Arial" panose="020B0604020202020204" pitchFamily="34" charset="0"/>
                <a:ea typeface="Arial" panose="020B0604020202020204" pitchFamily="34" charset="0"/>
              </a:rPr>
              <a:t>e</a:t>
            </a:r>
            <a:r>
              <a:rPr lang="es-BO" sz="2000" spc="50" dirty="0">
                <a:solidFill>
                  <a:srgbClr val="002060"/>
                </a:solidFill>
                <a:latin typeface="Arial" panose="020B0604020202020204" pitchFamily="34" charset="0"/>
                <a:ea typeface="Arial" panose="020B0604020202020204" pitchFamily="34" charset="0"/>
              </a:rPr>
              <a:t>s</a:t>
            </a:r>
            <a:r>
              <a:rPr lang="es-BO" sz="2000" spc="35"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a</a:t>
            </a:r>
            <a:r>
              <a:rPr lang="es-BO" sz="2000" spc="35"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enc</a:t>
            </a:r>
            <a:r>
              <a:rPr lang="es-BO" sz="2000" spc="20" dirty="0">
                <a:solidFill>
                  <a:srgbClr val="002060"/>
                </a:solidFill>
                <a:latin typeface="Arial" panose="020B0604020202020204" pitchFamily="34" charset="0"/>
                <a:ea typeface="Arial" panose="020B0604020202020204" pitchFamily="34" charset="0"/>
              </a:rPr>
              <a:t>i</a:t>
            </a:r>
            <a:r>
              <a:rPr lang="es-BO" sz="2000" spc="6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a:t>
            </a:r>
            <a:r>
              <a:rPr lang="es-BO" sz="2000" spc="65" dirty="0">
                <a:solidFill>
                  <a:srgbClr val="002060"/>
                </a:solidFill>
                <a:latin typeface="Arial" panose="020B0604020202020204" pitchFamily="34" charset="0"/>
                <a:ea typeface="Arial" panose="020B0604020202020204" pitchFamily="34" charset="0"/>
              </a:rPr>
              <a:t> </a:t>
            </a:r>
            <a:r>
              <a:rPr lang="es-BO" sz="2000" b="1" spc="55" dirty="0">
                <a:solidFill>
                  <a:srgbClr val="002060"/>
                </a:solidFill>
                <a:latin typeface="Arial" panose="020B0604020202020204" pitchFamily="34" charset="0"/>
                <a:ea typeface="Arial" panose="020B0604020202020204" pitchFamily="34" charset="0"/>
              </a:rPr>
              <a:t>e</a:t>
            </a:r>
            <a:r>
              <a:rPr lang="es-BO" sz="2000" b="1" dirty="0">
                <a:solidFill>
                  <a:srgbClr val="002060"/>
                </a:solidFill>
                <a:latin typeface="Arial" panose="020B0604020202020204" pitchFamily="34" charset="0"/>
                <a:ea typeface="Arial" panose="020B0604020202020204" pitchFamily="34" charset="0"/>
              </a:rPr>
              <a:t>n</a:t>
            </a:r>
            <a:r>
              <a:rPr lang="es-BO" sz="2000" b="1" spc="110" dirty="0">
                <a:solidFill>
                  <a:srgbClr val="002060"/>
                </a:solidFill>
                <a:latin typeface="Arial" panose="020B0604020202020204" pitchFamily="34" charset="0"/>
                <a:ea typeface="Arial" panose="020B0604020202020204" pitchFamily="34" charset="0"/>
              </a:rPr>
              <a:t> </a:t>
            </a:r>
            <a:r>
              <a:rPr lang="es-BO" sz="2000" b="1" spc="20" dirty="0">
                <a:solidFill>
                  <a:srgbClr val="002060"/>
                </a:solidFill>
                <a:latin typeface="Arial" panose="020B0604020202020204" pitchFamily="34" charset="0"/>
                <a:ea typeface="Arial" panose="020B0604020202020204" pitchFamily="34" charset="0"/>
              </a:rPr>
              <a:t>l</a:t>
            </a:r>
            <a:r>
              <a:rPr lang="es-BO" sz="2000" b="1" spc="55" dirty="0">
                <a:solidFill>
                  <a:srgbClr val="002060"/>
                </a:solidFill>
                <a:latin typeface="Arial" panose="020B0604020202020204" pitchFamily="34" charset="0"/>
                <a:ea typeface="Arial" panose="020B0604020202020204" pitchFamily="34" charset="0"/>
              </a:rPr>
              <a:t>a</a:t>
            </a:r>
            <a:r>
              <a:rPr lang="es-BO" sz="2000" b="1" dirty="0">
                <a:solidFill>
                  <a:srgbClr val="002060"/>
                </a:solidFill>
                <a:latin typeface="Arial" panose="020B0604020202020204" pitchFamily="34" charset="0"/>
                <a:ea typeface="Arial" panose="020B0604020202020204" pitchFamily="34" charset="0"/>
              </a:rPr>
              <a:t>s </a:t>
            </a:r>
            <a:r>
              <a:rPr lang="es-BO" sz="2000" b="1" spc="55" dirty="0">
                <a:solidFill>
                  <a:srgbClr val="002060"/>
                </a:solidFill>
                <a:latin typeface="Arial" panose="020B0604020202020204" pitchFamily="34" charset="0"/>
                <a:ea typeface="Arial" panose="020B0604020202020204" pitchFamily="34" charset="0"/>
              </a:rPr>
              <a:t>p</a:t>
            </a:r>
            <a:r>
              <a:rPr lang="es-BO" sz="2000" b="1" spc="60" dirty="0">
                <a:solidFill>
                  <a:srgbClr val="002060"/>
                </a:solidFill>
                <a:latin typeface="Arial" panose="020B0604020202020204" pitchFamily="34" charset="0"/>
                <a:ea typeface="Arial" panose="020B0604020202020204" pitchFamily="34" charset="0"/>
              </a:rPr>
              <a:t>e</a:t>
            </a:r>
            <a:r>
              <a:rPr lang="es-BO" sz="2000" b="1" spc="45" dirty="0">
                <a:solidFill>
                  <a:srgbClr val="002060"/>
                </a:solidFill>
                <a:latin typeface="Arial" panose="020B0604020202020204" pitchFamily="34" charset="0"/>
                <a:ea typeface="Arial" panose="020B0604020202020204" pitchFamily="34" charset="0"/>
              </a:rPr>
              <a:t>r</a:t>
            </a:r>
            <a:r>
              <a:rPr lang="es-BO" sz="2000" b="1" spc="55" dirty="0">
                <a:solidFill>
                  <a:srgbClr val="002060"/>
                </a:solidFill>
                <a:latin typeface="Arial" panose="020B0604020202020204" pitchFamily="34" charset="0"/>
                <a:ea typeface="Arial" panose="020B0604020202020204" pitchFamily="34" charset="0"/>
              </a:rPr>
              <a:t>s</a:t>
            </a:r>
            <a:r>
              <a:rPr lang="es-BO" sz="2000" b="1" spc="65" dirty="0">
                <a:solidFill>
                  <a:srgbClr val="002060"/>
                </a:solidFill>
                <a:latin typeface="Arial" panose="020B0604020202020204" pitchFamily="34" charset="0"/>
                <a:ea typeface="Arial" panose="020B0604020202020204" pitchFamily="34" charset="0"/>
              </a:rPr>
              <a:t>o</a:t>
            </a:r>
            <a:r>
              <a:rPr lang="es-BO" sz="2000" b="1" spc="60" dirty="0">
                <a:solidFill>
                  <a:srgbClr val="002060"/>
                </a:solidFill>
                <a:latin typeface="Arial" panose="020B0604020202020204" pitchFamily="34" charset="0"/>
                <a:ea typeface="Arial" panose="020B0604020202020204" pitchFamily="34" charset="0"/>
              </a:rPr>
              <a:t>na</a:t>
            </a:r>
            <a:r>
              <a:rPr lang="es-BO" sz="2000" b="1" dirty="0">
                <a:solidFill>
                  <a:srgbClr val="002060"/>
                </a:solidFill>
                <a:latin typeface="Arial" panose="020B0604020202020204" pitchFamily="34" charset="0"/>
                <a:ea typeface="Arial" panose="020B0604020202020204" pitchFamily="34" charset="0"/>
              </a:rPr>
              <a:t>s</a:t>
            </a:r>
            <a:r>
              <a:rPr lang="es-BO" sz="2000" b="1" spc="200" dirty="0">
                <a:solidFill>
                  <a:srgbClr val="002060"/>
                </a:solidFill>
                <a:latin typeface="Arial" panose="020B0604020202020204" pitchFamily="34" charset="0"/>
                <a:ea typeface="Arial" panose="020B0604020202020204" pitchFamily="34" charset="0"/>
              </a:rPr>
              <a:t> </a:t>
            </a:r>
            <a:r>
              <a:rPr lang="es-BO" sz="2000" b="1" spc="50" dirty="0">
                <a:solidFill>
                  <a:srgbClr val="002060"/>
                </a:solidFill>
                <a:latin typeface="Arial" panose="020B0604020202020204" pitchFamily="34" charset="0"/>
                <a:ea typeface="Arial" panose="020B0604020202020204" pitchFamily="34" charset="0"/>
              </a:rPr>
              <a:t>c</a:t>
            </a:r>
            <a:r>
              <a:rPr lang="es-BO" sz="2000" b="1" spc="60" dirty="0">
                <a:solidFill>
                  <a:srgbClr val="002060"/>
                </a:solidFill>
                <a:latin typeface="Arial" panose="020B0604020202020204" pitchFamily="34" charset="0"/>
                <a:ea typeface="Arial" panose="020B0604020202020204" pitchFamily="34" charset="0"/>
              </a:rPr>
              <a:t>o</a:t>
            </a:r>
            <a:r>
              <a:rPr lang="es-BO" sz="2000" b="1" dirty="0">
                <a:solidFill>
                  <a:srgbClr val="002060"/>
                </a:solidFill>
                <a:latin typeface="Arial" panose="020B0604020202020204" pitchFamily="34" charset="0"/>
                <a:ea typeface="Arial" panose="020B0604020202020204" pitchFamily="34" charset="0"/>
              </a:rPr>
              <a:t>n </a:t>
            </a:r>
            <a:r>
              <a:rPr lang="es-BO" sz="2000" b="1" spc="45" dirty="0">
                <a:solidFill>
                  <a:srgbClr val="002060"/>
                </a:solidFill>
                <a:latin typeface="Arial" panose="020B0604020202020204" pitchFamily="34" charset="0"/>
                <a:ea typeface="Arial" panose="020B0604020202020204" pitchFamily="34" charset="0"/>
              </a:rPr>
              <a:t> </a:t>
            </a:r>
            <a:r>
              <a:rPr lang="es-BO" sz="2000" b="1" spc="60" dirty="0">
                <a:solidFill>
                  <a:srgbClr val="002060"/>
                </a:solidFill>
                <a:latin typeface="Arial" panose="020B0604020202020204" pitchFamily="34" charset="0"/>
                <a:ea typeface="Arial" panose="020B0604020202020204" pitchFamily="34" charset="0"/>
              </a:rPr>
              <a:t>d</a:t>
            </a:r>
            <a:r>
              <a:rPr lang="es-BO" sz="2000" b="1" spc="25" dirty="0">
                <a:solidFill>
                  <a:srgbClr val="002060"/>
                </a:solidFill>
                <a:latin typeface="Arial" panose="020B0604020202020204" pitchFamily="34" charset="0"/>
                <a:ea typeface="Arial" panose="020B0604020202020204" pitchFamily="34" charset="0"/>
              </a:rPr>
              <a:t>i</a:t>
            </a:r>
            <a:r>
              <a:rPr lang="es-BO" sz="2000" b="1" spc="60" dirty="0">
                <a:solidFill>
                  <a:srgbClr val="002060"/>
                </a:solidFill>
                <a:latin typeface="Arial" panose="020B0604020202020204" pitchFamily="34" charset="0"/>
                <a:ea typeface="Arial" panose="020B0604020202020204" pitchFamily="34" charset="0"/>
              </a:rPr>
              <a:t>sc</a:t>
            </a:r>
            <a:r>
              <a:rPr lang="es-BO" sz="2000" b="1" spc="65" dirty="0">
                <a:solidFill>
                  <a:srgbClr val="002060"/>
                </a:solidFill>
                <a:latin typeface="Arial" panose="020B0604020202020204" pitchFamily="34" charset="0"/>
                <a:ea typeface="Arial" panose="020B0604020202020204" pitchFamily="34" charset="0"/>
              </a:rPr>
              <a:t>a</a:t>
            </a:r>
            <a:r>
              <a:rPr lang="es-BO" sz="2000" b="1" spc="60" dirty="0">
                <a:solidFill>
                  <a:srgbClr val="002060"/>
                </a:solidFill>
                <a:latin typeface="Arial" panose="020B0604020202020204" pitchFamily="34" charset="0"/>
                <a:ea typeface="Arial" panose="020B0604020202020204" pitchFamily="34" charset="0"/>
              </a:rPr>
              <a:t>pac</a:t>
            </a:r>
            <a:r>
              <a:rPr lang="es-BO" sz="2000" b="1" spc="25" dirty="0">
                <a:solidFill>
                  <a:srgbClr val="002060"/>
                </a:solidFill>
                <a:latin typeface="Arial" panose="020B0604020202020204" pitchFamily="34" charset="0"/>
                <a:ea typeface="Arial" panose="020B0604020202020204" pitchFamily="34" charset="0"/>
              </a:rPr>
              <a:t>i</a:t>
            </a:r>
            <a:r>
              <a:rPr lang="es-BO" sz="2000" b="1" spc="65" dirty="0">
                <a:solidFill>
                  <a:srgbClr val="002060"/>
                </a:solidFill>
                <a:latin typeface="Arial" panose="020B0604020202020204" pitchFamily="34" charset="0"/>
                <a:ea typeface="Arial" panose="020B0604020202020204" pitchFamily="34" charset="0"/>
              </a:rPr>
              <a:t>d</a:t>
            </a:r>
            <a:r>
              <a:rPr lang="es-BO" sz="2000" b="1" spc="60" dirty="0">
                <a:solidFill>
                  <a:srgbClr val="002060"/>
                </a:solidFill>
                <a:latin typeface="Arial" panose="020B0604020202020204" pitchFamily="34" charset="0"/>
                <a:ea typeface="Arial" panose="020B0604020202020204" pitchFamily="34" charset="0"/>
              </a:rPr>
              <a:t>a</a:t>
            </a:r>
            <a:r>
              <a:rPr lang="es-BO" sz="2000" b="1" dirty="0">
                <a:solidFill>
                  <a:srgbClr val="002060"/>
                </a:solidFill>
                <a:latin typeface="Arial" panose="020B0604020202020204" pitchFamily="34" charset="0"/>
                <a:ea typeface="Arial" panose="020B0604020202020204" pitchFamily="34" charset="0"/>
              </a:rPr>
              <a:t>d</a:t>
            </a:r>
            <a:r>
              <a:rPr lang="es-BO" sz="2000" b="1" spc="265" dirty="0">
                <a:solidFill>
                  <a:srgbClr val="002060"/>
                </a:solidFill>
                <a:latin typeface="Arial" panose="020B0604020202020204" pitchFamily="34" charset="0"/>
                <a:ea typeface="Arial" panose="020B0604020202020204" pitchFamily="34" charset="0"/>
              </a:rPr>
              <a:t> </a:t>
            </a:r>
            <a:r>
              <a:rPr lang="es-BO" sz="2000" b="1" spc="20" dirty="0">
                <a:solidFill>
                  <a:srgbClr val="002060"/>
                </a:solidFill>
                <a:latin typeface="Arial" panose="020B0604020202020204" pitchFamily="34" charset="0"/>
                <a:ea typeface="Arial" panose="020B0604020202020204" pitchFamily="34" charset="0"/>
              </a:rPr>
              <a:t>i</a:t>
            </a:r>
            <a:r>
              <a:rPr lang="es-BO" sz="2000" b="1" spc="55" dirty="0">
                <a:solidFill>
                  <a:srgbClr val="002060"/>
                </a:solidFill>
                <a:latin typeface="Arial" panose="020B0604020202020204" pitchFamily="34" charset="0"/>
                <a:ea typeface="Arial" panose="020B0604020202020204" pitchFamily="34" charset="0"/>
              </a:rPr>
              <a:t>n</a:t>
            </a:r>
            <a:r>
              <a:rPr lang="es-BO" sz="2000" b="1" spc="40" dirty="0">
                <a:solidFill>
                  <a:srgbClr val="002060"/>
                </a:solidFill>
                <a:latin typeface="Arial" panose="020B0604020202020204" pitchFamily="34" charset="0"/>
                <a:ea typeface="Arial" panose="020B0604020202020204" pitchFamily="34" charset="0"/>
              </a:rPr>
              <a:t>t</a:t>
            </a:r>
            <a:r>
              <a:rPr lang="es-BO" sz="2000" b="1" spc="55" dirty="0">
                <a:solidFill>
                  <a:srgbClr val="002060"/>
                </a:solidFill>
                <a:latin typeface="Arial" panose="020B0604020202020204" pitchFamily="34" charset="0"/>
                <a:ea typeface="Arial" panose="020B0604020202020204" pitchFamily="34" charset="0"/>
              </a:rPr>
              <a:t>e</a:t>
            </a:r>
            <a:r>
              <a:rPr lang="es-BO" sz="2000" b="1" spc="20" dirty="0">
                <a:solidFill>
                  <a:srgbClr val="002060"/>
                </a:solidFill>
                <a:latin typeface="Arial" panose="020B0604020202020204" pitchFamily="34" charset="0"/>
                <a:ea typeface="Arial" panose="020B0604020202020204" pitchFamily="34" charset="0"/>
              </a:rPr>
              <a:t>l</a:t>
            </a:r>
            <a:r>
              <a:rPr lang="es-BO" sz="2000" b="1" spc="55" dirty="0">
                <a:solidFill>
                  <a:srgbClr val="002060"/>
                </a:solidFill>
                <a:latin typeface="Arial" panose="020B0604020202020204" pitchFamily="34" charset="0"/>
                <a:ea typeface="Arial" panose="020B0604020202020204" pitchFamily="34" charset="0"/>
              </a:rPr>
              <a:t>ec</a:t>
            </a:r>
            <a:r>
              <a:rPr lang="es-BO" sz="2000" b="1" spc="40" dirty="0">
                <a:solidFill>
                  <a:srgbClr val="002060"/>
                </a:solidFill>
                <a:latin typeface="Arial" panose="020B0604020202020204" pitchFamily="34" charset="0"/>
                <a:ea typeface="Arial" panose="020B0604020202020204" pitchFamily="34" charset="0"/>
              </a:rPr>
              <a:t>t</a:t>
            </a:r>
            <a:r>
              <a:rPr lang="es-BO" sz="2000" b="1" spc="50" dirty="0">
                <a:solidFill>
                  <a:srgbClr val="002060"/>
                </a:solidFill>
                <a:latin typeface="Arial" panose="020B0604020202020204" pitchFamily="34" charset="0"/>
                <a:ea typeface="Arial" panose="020B0604020202020204" pitchFamily="34" charset="0"/>
              </a:rPr>
              <a:t>u</a:t>
            </a:r>
            <a:r>
              <a:rPr lang="es-BO" sz="2000" b="1" spc="55" dirty="0">
                <a:solidFill>
                  <a:srgbClr val="002060"/>
                </a:solidFill>
                <a:latin typeface="Arial" panose="020B0604020202020204" pitchFamily="34" charset="0"/>
                <a:ea typeface="Arial" panose="020B0604020202020204" pitchFamily="34" charset="0"/>
              </a:rPr>
              <a:t>a</a:t>
            </a:r>
            <a:r>
              <a:rPr lang="es-BO" sz="2000" b="1" dirty="0">
                <a:solidFill>
                  <a:srgbClr val="002060"/>
                </a:solidFill>
                <a:latin typeface="Arial" panose="020B0604020202020204" pitchFamily="34" charset="0"/>
                <a:ea typeface="Arial" panose="020B0604020202020204" pitchFamily="34" charset="0"/>
              </a:rPr>
              <a:t>l</a:t>
            </a:r>
            <a:r>
              <a:rPr lang="es-BO" sz="2000" b="1" spc="195" dirty="0">
                <a:solidFill>
                  <a:srgbClr val="002060"/>
                </a:solidFill>
                <a:latin typeface="Arial" panose="020B0604020202020204" pitchFamily="34" charset="0"/>
                <a:ea typeface="Arial" panose="020B0604020202020204" pitchFamily="34" charset="0"/>
              </a:rPr>
              <a:t> </a:t>
            </a:r>
            <a:r>
              <a:rPr lang="es-BO" sz="2000" b="1" spc="50" dirty="0">
                <a:solidFill>
                  <a:srgbClr val="002060"/>
                </a:solidFill>
                <a:latin typeface="Arial" panose="020B0604020202020204" pitchFamily="34" charset="0"/>
                <a:ea typeface="Arial" panose="020B0604020202020204" pitchFamily="34" charset="0"/>
              </a:rPr>
              <a:t>e</a:t>
            </a:r>
            <a:r>
              <a:rPr lang="es-BO" sz="2000" b="1" dirty="0">
                <a:solidFill>
                  <a:srgbClr val="002060"/>
                </a:solidFill>
                <a:latin typeface="Arial" panose="020B0604020202020204" pitchFamily="34" charset="0"/>
                <a:ea typeface="Arial" panose="020B0604020202020204" pitchFamily="34" charset="0"/>
              </a:rPr>
              <a:t>s</a:t>
            </a:r>
            <a:r>
              <a:rPr lang="es-BO" sz="2000" b="1" spc="210" dirty="0">
                <a:solidFill>
                  <a:srgbClr val="002060"/>
                </a:solidFill>
                <a:latin typeface="Arial" panose="020B0604020202020204" pitchFamily="34" charset="0"/>
                <a:ea typeface="Arial" panose="020B0604020202020204" pitchFamily="34" charset="0"/>
              </a:rPr>
              <a:t> </a:t>
            </a:r>
            <a:r>
              <a:rPr lang="es-BO" sz="2000" b="1" spc="50" dirty="0">
                <a:solidFill>
                  <a:srgbClr val="002060"/>
                </a:solidFill>
                <a:latin typeface="Arial" panose="020B0604020202020204" pitchFamily="34" charset="0"/>
                <a:ea typeface="Arial" panose="020B0604020202020204" pitchFamily="34" charset="0"/>
              </a:rPr>
              <a:t>e</a:t>
            </a:r>
            <a:r>
              <a:rPr lang="es-BO" sz="2000" b="1" dirty="0">
                <a:solidFill>
                  <a:srgbClr val="002060"/>
                </a:solidFill>
                <a:latin typeface="Arial" panose="020B0604020202020204" pitchFamily="34" charset="0"/>
                <a:ea typeface="Arial" panose="020B0604020202020204" pitchFamily="34" charset="0"/>
              </a:rPr>
              <a:t>l</a:t>
            </a:r>
            <a:r>
              <a:rPr lang="es-BO" sz="2000" b="1" spc="170" dirty="0">
                <a:solidFill>
                  <a:srgbClr val="002060"/>
                </a:solidFill>
                <a:latin typeface="Arial" panose="020B0604020202020204" pitchFamily="34" charset="0"/>
                <a:ea typeface="Arial" panose="020B0604020202020204" pitchFamily="34" charset="0"/>
              </a:rPr>
              <a:t> </a:t>
            </a:r>
            <a:r>
              <a:rPr lang="es-BO" sz="2000" b="1" spc="55" dirty="0">
                <a:solidFill>
                  <a:srgbClr val="002060"/>
                </a:solidFill>
                <a:latin typeface="Arial" panose="020B0604020202020204" pitchFamily="34" charset="0"/>
                <a:ea typeface="Arial" panose="020B0604020202020204" pitchFamily="34" charset="0"/>
              </a:rPr>
              <a:t>d</a:t>
            </a:r>
            <a:r>
              <a:rPr lang="es-BO" sz="2000" b="1" dirty="0">
                <a:solidFill>
                  <a:srgbClr val="002060"/>
                </a:solidFill>
                <a:latin typeface="Arial" panose="020B0604020202020204" pitchFamily="34" charset="0"/>
                <a:ea typeface="Arial" panose="020B0604020202020204" pitchFamily="34" charset="0"/>
              </a:rPr>
              <a:t>e  </a:t>
            </a:r>
            <a:r>
              <a:rPr lang="es-BO" sz="2000" b="1" spc="20" dirty="0">
                <a:solidFill>
                  <a:srgbClr val="002060"/>
                </a:solidFill>
                <a:latin typeface="Arial" panose="020B0604020202020204" pitchFamily="34" charset="0"/>
                <a:ea typeface="Arial" panose="020B0604020202020204" pitchFamily="34" charset="0"/>
              </a:rPr>
              <a:t>l</a:t>
            </a:r>
            <a:r>
              <a:rPr lang="es-BO" sz="2000" b="1" dirty="0">
                <a:solidFill>
                  <a:srgbClr val="002060"/>
                </a:solidFill>
                <a:latin typeface="Arial" panose="020B0604020202020204" pitchFamily="34" charset="0"/>
                <a:ea typeface="Arial" panose="020B0604020202020204" pitchFamily="34" charset="0"/>
              </a:rPr>
              <a:t>a</a:t>
            </a:r>
            <a:r>
              <a:rPr lang="es-BO" sz="2000" b="1" spc="205" dirty="0">
                <a:solidFill>
                  <a:srgbClr val="002060"/>
                </a:solidFill>
                <a:latin typeface="Arial" panose="020B0604020202020204" pitchFamily="34" charset="0"/>
                <a:ea typeface="Arial" panose="020B0604020202020204" pitchFamily="34" charset="0"/>
              </a:rPr>
              <a:t> </a:t>
            </a:r>
            <a:r>
              <a:rPr lang="es-BO" sz="2000" b="1" spc="55" dirty="0">
                <a:solidFill>
                  <a:srgbClr val="002060"/>
                </a:solidFill>
                <a:latin typeface="Arial" panose="020B0604020202020204" pitchFamily="34" charset="0"/>
                <a:ea typeface="Arial" panose="020B0604020202020204" pitchFamily="34" charset="0"/>
              </a:rPr>
              <a:t>e</a:t>
            </a:r>
            <a:r>
              <a:rPr lang="es-BO" sz="2000" b="1" spc="50" dirty="0">
                <a:solidFill>
                  <a:srgbClr val="002060"/>
                </a:solidFill>
                <a:latin typeface="Arial" panose="020B0604020202020204" pitchFamily="34" charset="0"/>
                <a:ea typeface="Arial" panose="020B0604020202020204" pitchFamily="34" charset="0"/>
              </a:rPr>
              <a:t>v</a:t>
            </a:r>
            <a:r>
              <a:rPr lang="es-BO" sz="2000" b="1" spc="20" dirty="0">
                <a:solidFill>
                  <a:srgbClr val="002060"/>
                </a:solidFill>
                <a:latin typeface="Arial" panose="020B0604020202020204" pitchFamily="34" charset="0"/>
                <a:ea typeface="Arial" panose="020B0604020202020204" pitchFamily="34" charset="0"/>
              </a:rPr>
              <a:t>i</a:t>
            </a:r>
            <a:r>
              <a:rPr lang="es-BO" sz="2000" b="1" spc="40" dirty="0">
                <a:solidFill>
                  <a:srgbClr val="002060"/>
                </a:solidFill>
                <a:latin typeface="Arial" panose="020B0604020202020204" pitchFamily="34" charset="0"/>
                <a:ea typeface="Arial" panose="020B0604020202020204" pitchFamily="34" charset="0"/>
              </a:rPr>
              <a:t>t</a:t>
            </a:r>
            <a:r>
              <a:rPr lang="es-BO" sz="2000" b="1" spc="55" dirty="0">
                <a:solidFill>
                  <a:srgbClr val="002060"/>
                </a:solidFill>
                <a:latin typeface="Arial" panose="020B0604020202020204" pitchFamily="34" charset="0"/>
                <a:ea typeface="Arial" panose="020B0604020202020204" pitchFamily="34" charset="0"/>
              </a:rPr>
              <a:t>ac</a:t>
            </a:r>
            <a:r>
              <a:rPr lang="es-BO" sz="2000" b="1" spc="20" dirty="0">
                <a:solidFill>
                  <a:srgbClr val="002060"/>
                </a:solidFill>
                <a:latin typeface="Arial" panose="020B0604020202020204" pitchFamily="34" charset="0"/>
                <a:ea typeface="Arial" panose="020B0604020202020204" pitchFamily="34" charset="0"/>
              </a:rPr>
              <a:t>i</a:t>
            </a:r>
            <a:r>
              <a:rPr lang="es-BO" sz="2000" b="1" spc="65" dirty="0">
                <a:solidFill>
                  <a:srgbClr val="002060"/>
                </a:solidFill>
                <a:latin typeface="Arial" panose="020B0604020202020204" pitchFamily="34" charset="0"/>
                <a:ea typeface="Arial" panose="020B0604020202020204" pitchFamily="34" charset="0"/>
              </a:rPr>
              <a:t>ó</a:t>
            </a:r>
            <a:r>
              <a:rPr lang="es-BO" sz="2000" b="1" spc="5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a:t>
            </a:r>
            <a:r>
              <a:rPr lang="es-BO" sz="2000" spc="225" dirty="0">
                <a:solidFill>
                  <a:srgbClr val="002060"/>
                </a:solidFill>
                <a:latin typeface="Arial" panose="020B0604020202020204" pitchFamily="34" charset="0"/>
                <a:ea typeface="Arial" panose="020B0604020202020204" pitchFamily="34" charset="0"/>
              </a:rPr>
              <a:t> </a:t>
            </a:r>
            <a:r>
              <a:rPr lang="es-BO" sz="2000" spc="60"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 </a:t>
            </a:r>
            <a:r>
              <a:rPr lang="es-BO" sz="2000" spc="50" dirty="0">
                <a:solidFill>
                  <a:srgbClr val="002060"/>
                </a:solidFill>
                <a:latin typeface="Arial" panose="020B0604020202020204" pitchFamily="34" charset="0"/>
                <a:ea typeface="Arial" panose="020B0604020202020204" pitchFamily="34" charset="0"/>
              </a:rPr>
              <a:t>a</a:t>
            </a:r>
            <a:r>
              <a:rPr lang="es-BO" sz="2000" spc="55" dirty="0">
                <a:solidFill>
                  <a:srgbClr val="002060"/>
                </a:solidFill>
                <a:latin typeface="Arial" panose="020B0604020202020204" pitchFamily="34" charset="0"/>
                <a:ea typeface="Arial" panose="020B0604020202020204" pitchFamily="34" charset="0"/>
              </a:rPr>
              <a:t>n</a:t>
            </a:r>
            <a:r>
              <a:rPr lang="es-BO" sz="2000" spc="40"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  </a:t>
            </a:r>
            <a:r>
              <a:rPr lang="es-BO" sz="2000" spc="50"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n </a:t>
            </a:r>
            <a:r>
              <a:rPr lang="es-BO" sz="2000" spc="250"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de</a:t>
            </a:r>
            <a:r>
              <a:rPr lang="es-BO" sz="2000" spc="40"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e</a:t>
            </a:r>
            <a:r>
              <a:rPr lang="es-BO" sz="2000" spc="40" dirty="0">
                <a:solidFill>
                  <a:srgbClr val="002060"/>
                </a:solidFill>
                <a:latin typeface="Arial" panose="020B0604020202020204" pitchFamily="34" charset="0"/>
                <a:ea typeface="Arial" panose="020B0604020202020204" pitchFamily="34" charset="0"/>
              </a:rPr>
              <a:t>r</a:t>
            </a:r>
            <a:r>
              <a:rPr lang="es-BO" sz="2000" spc="85" dirty="0">
                <a:solidFill>
                  <a:srgbClr val="002060"/>
                </a:solidFill>
                <a:latin typeface="Arial" panose="020B0604020202020204" pitchFamily="34" charset="0"/>
                <a:ea typeface="Arial" panose="020B0604020202020204" pitchFamily="34" charset="0"/>
              </a:rPr>
              <a:t>m</a:t>
            </a:r>
            <a:r>
              <a:rPr lang="es-BO" sz="2000" spc="25"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na</a:t>
            </a:r>
            <a:r>
              <a:rPr lang="es-BO" sz="2000" spc="60"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  </a:t>
            </a:r>
            <a:r>
              <a:rPr lang="es-BO" sz="2000" spc="30"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o</a:t>
            </a:r>
            <a:r>
              <a:rPr lang="es-BO" sz="2000" spc="30" dirty="0">
                <a:solidFill>
                  <a:srgbClr val="002060"/>
                </a:solidFill>
                <a:latin typeface="Arial" panose="020B0604020202020204" pitchFamily="34" charset="0"/>
                <a:ea typeface="Arial" panose="020B0604020202020204" pitchFamily="34" charset="0"/>
              </a:rPr>
              <a:t>bj</a:t>
            </a:r>
            <a:r>
              <a:rPr lang="es-BO" sz="2000" spc="55" dirty="0">
                <a:solidFill>
                  <a:srgbClr val="002060"/>
                </a:solidFill>
                <a:latin typeface="Arial" panose="020B0604020202020204" pitchFamily="34" charset="0"/>
                <a:ea typeface="Arial" panose="020B0604020202020204" pitchFamily="34" charset="0"/>
              </a:rPr>
              <a:t>e</a:t>
            </a:r>
            <a:r>
              <a:rPr lang="es-BO" sz="2000" spc="40" dirty="0">
                <a:solidFill>
                  <a:srgbClr val="002060"/>
                </a:solidFill>
                <a:latin typeface="Arial" panose="020B0604020202020204" pitchFamily="34" charset="0"/>
                <a:ea typeface="Arial" panose="020B0604020202020204" pitchFamily="34" charset="0"/>
              </a:rPr>
              <a:t>t</a:t>
            </a:r>
            <a:r>
              <a:rPr lang="es-BO" sz="2000" spc="5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  </a:t>
            </a:r>
            <a:r>
              <a:rPr lang="es-BO" sz="2000" spc="15" dirty="0">
                <a:solidFill>
                  <a:srgbClr val="002060"/>
                </a:solidFill>
                <a:latin typeface="Arial" panose="020B0604020202020204" pitchFamily="34" charset="0"/>
                <a:ea typeface="Arial" panose="020B0604020202020204" pitchFamily="34" charset="0"/>
              </a:rPr>
              <a:t> </a:t>
            </a:r>
            <a:r>
              <a:rPr lang="es-BO" sz="2000" spc="55" dirty="0">
                <a:solidFill>
                  <a:srgbClr val="002060"/>
                </a:solidFill>
                <a:latin typeface="Arial" panose="020B0604020202020204" pitchFamily="34" charset="0"/>
                <a:ea typeface="Arial" panose="020B0604020202020204" pitchFamily="34" charset="0"/>
              </a:rPr>
              <a:t>an</a:t>
            </a:r>
            <a:r>
              <a:rPr lang="es-BO" sz="2000" spc="25" dirty="0">
                <a:solidFill>
                  <a:srgbClr val="002060"/>
                </a:solidFill>
                <a:latin typeface="Arial" panose="020B0604020202020204" pitchFamily="34" charset="0"/>
                <a:ea typeface="Arial" panose="020B0604020202020204" pitchFamily="34" charset="0"/>
              </a:rPr>
              <a:t>i</a:t>
            </a:r>
            <a:r>
              <a:rPr lang="es-BO" sz="2000" spc="85" dirty="0">
                <a:solidFill>
                  <a:srgbClr val="002060"/>
                </a:solidFill>
                <a:latin typeface="Arial" panose="020B0604020202020204" pitchFamily="34" charset="0"/>
                <a:ea typeface="Arial" panose="020B0604020202020204" pitchFamily="34" charset="0"/>
              </a:rPr>
              <a:t>m</a:t>
            </a:r>
            <a:r>
              <a:rPr lang="es-BO" sz="2000" spc="60" dirty="0">
                <a:solidFill>
                  <a:srgbClr val="002060"/>
                </a:solidFill>
                <a:latin typeface="Arial" panose="020B0604020202020204" pitchFamily="34" charset="0"/>
                <a:ea typeface="Arial" panose="020B0604020202020204" pitchFamily="34" charset="0"/>
              </a:rPr>
              <a:t>a</a:t>
            </a:r>
            <a:r>
              <a:rPr lang="es-BO" sz="2000" spc="25" dirty="0">
                <a:solidFill>
                  <a:srgbClr val="002060"/>
                </a:solidFill>
                <a:latin typeface="Arial" panose="020B0604020202020204" pitchFamily="34" charset="0"/>
                <a:ea typeface="Arial" panose="020B0604020202020204" pitchFamily="34" charset="0"/>
              </a:rPr>
              <a:t>l</a:t>
            </a:r>
            <a:r>
              <a:rPr lang="es-BO" sz="2000" dirty="0">
                <a:solidFill>
                  <a:srgbClr val="002060"/>
                </a:solidFill>
                <a:latin typeface="Arial" panose="020B0604020202020204" pitchFamily="34" charset="0"/>
                <a:ea typeface="Arial" panose="020B0604020202020204" pitchFamily="34" charset="0"/>
              </a:rPr>
              <a:t>,    </a:t>
            </a:r>
            <a:r>
              <a:rPr lang="es-BO" sz="2000" spc="50" dirty="0">
                <a:solidFill>
                  <a:srgbClr val="002060"/>
                </a:solidFill>
                <a:latin typeface="Arial" panose="020B0604020202020204" pitchFamily="34" charset="0"/>
                <a:ea typeface="Arial" panose="020B0604020202020204" pitchFamily="34" charset="0"/>
              </a:rPr>
              <a:t>a</a:t>
            </a:r>
            <a:r>
              <a:rPr lang="es-BO" sz="2000" spc="55" dirty="0">
                <a:solidFill>
                  <a:srgbClr val="002060"/>
                </a:solidFill>
                <a:latin typeface="Arial" panose="020B0604020202020204" pitchFamily="34" charset="0"/>
                <a:ea typeface="Arial" panose="020B0604020202020204" pitchFamily="34" charset="0"/>
              </a:rPr>
              <a:t>c</a:t>
            </a:r>
            <a:r>
              <a:rPr lang="es-BO" sz="2000" spc="40" dirty="0">
                <a:solidFill>
                  <a:srgbClr val="002060"/>
                </a:solidFill>
                <a:latin typeface="Arial" panose="020B0604020202020204" pitchFamily="34" charset="0"/>
                <a:ea typeface="Arial" panose="020B0604020202020204" pitchFamily="34" charset="0"/>
              </a:rPr>
              <a:t>t</a:t>
            </a:r>
            <a:r>
              <a:rPr lang="es-BO" sz="2000" spc="20" dirty="0">
                <a:solidFill>
                  <a:srgbClr val="002060"/>
                </a:solidFill>
                <a:latin typeface="Arial" panose="020B0604020202020204" pitchFamily="34" charset="0"/>
                <a:ea typeface="Arial" panose="020B0604020202020204" pitchFamily="34" charset="0"/>
              </a:rPr>
              <a:t>i</a:t>
            </a:r>
            <a:r>
              <a:rPr lang="es-BO" sz="2000" spc="55" dirty="0">
                <a:solidFill>
                  <a:srgbClr val="002060"/>
                </a:solidFill>
                <a:latin typeface="Arial" panose="020B0604020202020204" pitchFamily="34" charset="0"/>
                <a:ea typeface="Arial" panose="020B0604020202020204" pitchFamily="34" charset="0"/>
              </a:rPr>
              <a:t>v</a:t>
            </a:r>
            <a:r>
              <a:rPr lang="es-BO" sz="2000" spc="20" dirty="0">
                <a:solidFill>
                  <a:srgbClr val="002060"/>
                </a:solidFill>
                <a:latin typeface="Arial" panose="020B0604020202020204" pitchFamily="34" charset="0"/>
                <a:ea typeface="Arial" panose="020B0604020202020204" pitchFamily="34" charset="0"/>
              </a:rPr>
              <a:t>i</a:t>
            </a:r>
            <a:r>
              <a:rPr lang="es-BO" sz="2000" spc="65" dirty="0">
                <a:solidFill>
                  <a:srgbClr val="002060"/>
                </a:solidFill>
                <a:latin typeface="Arial" panose="020B0604020202020204" pitchFamily="34" charset="0"/>
                <a:ea typeface="Arial" panose="020B0604020202020204" pitchFamily="34" charset="0"/>
              </a:rPr>
              <a:t>d</a:t>
            </a:r>
            <a:r>
              <a:rPr lang="es-BO" sz="2000" spc="5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d  </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a:t>
            </a:r>
            <a:r>
              <a:rPr lang="es-BO" sz="2000" spc="225" dirty="0">
                <a:solidFill>
                  <a:srgbClr val="002060"/>
                </a:solidFill>
                <a:latin typeface="Arial" panose="020B0604020202020204" pitchFamily="34" charset="0"/>
                <a:ea typeface="Arial" panose="020B0604020202020204" pitchFamily="34" charset="0"/>
              </a:rPr>
              <a:t> </a:t>
            </a:r>
            <a:r>
              <a:rPr lang="es-BO" sz="2000" spc="50" dirty="0" smtClean="0">
                <a:solidFill>
                  <a:srgbClr val="002060"/>
                </a:solidFill>
                <a:latin typeface="Arial" panose="020B0604020202020204" pitchFamily="34" charset="0"/>
                <a:ea typeface="Arial" panose="020B0604020202020204" pitchFamily="34" charset="0"/>
              </a:rPr>
              <a:t>s</a:t>
            </a:r>
            <a:r>
              <a:rPr lang="es-BO" sz="2000" spc="25" dirty="0" smtClean="0">
                <a:solidFill>
                  <a:srgbClr val="002060"/>
                </a:solidFill>
                <a:latin typeface="Arial" panose="020B0604020202020204" pitchFamily="34" charset="0"/>
                <a:ea typeface="Arial" panose="020B0604020202020204" pitchFamily="34" charset="0"/>
              </a:rPr>
              <a:t>i</a:t>
            </a:r>
            <a:r>
              <a:rPr lang="es-BO" sz="2000" spc="40" dirty="0" smtClean="0">
                <a:solidFill>
                  <a:srgbClr val="002060"/>
                </a:solidFill>
                <a:latin typeface="Arial" panose="020B0604020202020204" pitchFamily="34" charset="0"/>
                <a:ea typeface="Arial" panose="020B0604020202020204" pitchFamily="34" charset="0"/>
              </a:rPr>
              <a:t>t</a:t>
            </a:r>
            <a:r>
              <a:rPr lang="es-BO" sz="2000" spc="50" dirty="0" smtClean="0">
                <a:solidFill>
                  <a:srgbClr val="002060"/>
                </a:solidFill>
                <a:latin typeface="Arial" panose="020B0604020202020204" pitchFamily="34" charset="0"/>
                <a:ea typeface="Arial" panose="020B0604020202020204" pitchFamily="34" charset="0"/>
              </a:rPr>
              <a:t>u</a:t>
            </a:r>
            <a:r>
              <a:rPr lang="es-BO" sz="2000" spc="55" dirty="0" smtClean="0">
                <a:solidFill>
                  <a:srgbClr val="002060"/>
                </a:solidFill>
                <a:latin typeface="Arial" panose="020B0604020202020204" pitchFamily="34" charset="0"/>
                <a:ea typeface="Arial" panose="020B0604020202020204" pitchFamily="34" charset="0"/>
              </a:rPr>
              <a:t>ac</a:t>
            </a:r>
            <a:r>
              <a:rPr lang="es-BO" sz="2000" spc="25" dirty="0" smtClean="0">
                <a:solidFill>
                  <a:srgbClr val="002060"/>
                </a:solidFill>
                <a:latin typeface="Arial" panose="020B0604020202020204" pitchFamily="34" charset="0"/>
                <a:ea typeface="Arial" panose="020B0604020202020204" pitchFamily="34" charset="0"/>
              </a:rPr>
              <a:t>i</a:t>
            </a:r>
            <a:r>
              <a:rPr lang="es-BO" sz="2000" spc="65" dirty="0" smtClean="0">
                <a:solidFill>
                  <a:srgbClr val="002060"/>
                </a:solidFill>
                <a:latin typeface="Arial" panose="020B0604020202020204" pitchFamily="34" charset="0"/>
                <a:ea typeface="Arial" panose="020B0604020202020204" pitchFamily="34" charset="0"/>
              </a:rPr>
              <a:t>ó</a:t>
            </a:r>
            <a:r>
              <a:rPr lang="es-BO" sz="2000" dirty="0" smtClean="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Times New Roman" panose="02020603050405020304" pitchFamily="18" charset="0"/>
                <a:ea typeface="Times New Roman" panose="02020603050405020304" pitchFamily="18" charset="0"/>
              </a:rPr>
              <a:t> </a:t>
            </a:r>
            <a:endParaRPr lang="es-BO" sz="2000" dirty="0" smtClean="0">
              <a:solidFill>
                <a:srgbClr val="002060"/>
              </a:solidFill>
              <a:latin typeface="Times New Roman" panose="02020603050405020304" pitchFamily="18" charset="0"/>
              <a:ea typeface="Times New Roman" panose="02020603050405020304" pitchFamily="18" charset="0"/>
            </a:endParaRPr>
          </a:p>
          <a:p>
            <a:pPr marL="417830" marR="408940" algn="just">
              <a:buFont typeface="Arial" panose="020B0604020202020204" pitchFamily="34" charset="0"/>
              <a:buChar char="•"/>
            </a:pPr>
            <a:r>
              <a:rPr lang="es-BO" sz="2000" dirty="0" smtClean="0">
                <a:solidFill>
                  <a:srgbClr val="002060"/>
                </a:solidFill>
                <a:latin typeface="Arial" panose="020B0604020202020204" pitchFamily="34" charset="0"/>
                <a:ea typeface="Arial" panose="020B0604020202020204" pitchFamily="34" charset="0"/>
              </a:rPr>
              <a:t>De </a:t>
            </a:r>
            <a:r>
              <a:rPr lang="es-BO" sz="2000" dirty="0">
                <a:solidFill>
                  <a:srgbClr val="002060"/>
                </a:solidFill>
                <a:latin typeface="Arial" panose="020B0604020202020204" pitchFamily="34" charset="0"/>
                <a:ea typeface="Arial" panose="020B0604020202020204" pitchFamily="34" charset="0"/>
              </a:rPr>
              <a:t>nue</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o,</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ltera</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 de</a:t>
            </a:r>
            <a:r>
              <a:rPr lang="es-BO" sz="2000" spc="45" dirty="0">
                <a:solidFill>
                  <a:srgbClr val="002060"/>
                </a:solidFill>
                <a:latin typeface="Arial" panose="020B0604020202020204" pitchFamily="34" charset="0"/>
                <a:ea typeface="Arial" panose="020B0604020202020204" pitchFamily="34" charset="0"/>
              </a:rPr>
              <a:t> </a:t>
            </a:r>
            <a:r>
              <a:rPr lang="es-BO" sz="2000" spc="-5" dirty="0" smtClean="0">
                <a:solidFill>
                  <a:srgbClr val="002060"/>
                </a:solidFill>
                <a:latin typeface="Arial" panose="020B0604020202020204" pitchFamily="34" charset="0"/>
                <a:ea typeface="Arial" panose="020B0604020202020204" pitchFamily="34" charset="0"/>
              </a:rPr>
              <a:t>co</a:t>
            </a:r>
            <a:r>
              <a:rPr lang="es-BO" sz="2000" dirty="0" smtClean="0">
                <a:solidFill>
                  <a:srgbClr val="002060"/>
                </a:solidFill>
                <a:latin typeface="Arial" panose="020B0604020202020204" pitchFamily="34" charset="0"/>
                <a:ea typeface="Arial" panose="020B0604020202020204" pitchFamily="34" charset="0"/>
              </a:rPr>
              <a:t>n</a:t>
            </a:r>
            <a:r>
              <a:rPr lang="es-BO" sz="2000" spc="-5" dirty="0" smtClean="0">
                <a:solidFill>
                  <a:srgbClr val="002060"/>
                </a:solidFill>
                <a:latin typeface="Arial" panose="020B0604020202020204" pitchFamily="34" charset="0"/>
                <a:ea typeface="Arial" panose="020B0604020202020204" pitchFamily="34" charset="0"/>
              </a:rPr>
              <a:t>duct</a:t>
            </a:r>
            <a:r>
              <a:rPr lang="es-BO" sz="2000" dirty="0" smtClean="0">
                <a:solidFill>
                  <a:srgbClr val="002060"/>
                </a:solidFill>
                <a:latin typeface="Arial" panose="020B0604020202020204" pitchFamily="34" charset="0"/>
                <a:ea typeface="Arial" panose="020B0604020202020204" pitchFamily="34" charset="0"/>
              </a:rPr>
              <a:t>a y los cambios físicos repentinos </a:t>
            </a:r>
            <a:r>
              <a:rPr lang="es-BO" dirty="0" smtClean="0">
                <a:solidFill>
                  <a:srgbClr val="002060"/>
                </a:solidFill>
                <a:latin typeface="Arial" panose="020B0604020202020204" pitchFamily="34" charset="0"/>
                <a:ea typeface="Arial" panose="020B0604020202020204" pitchFamily="34" charset="0"/>
              </a:rPr>
              <a:t>(sudoración, control motor deficiente y frecuencia cardiaca acelerada)</a:t>
            </a:r>
            <a:r>
              <a:rPr lang="es-BO" spc="2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pu</a:t>
            </a:r>
            <a:r>
              <a:rPr lang="es-BO" sz="2000" spc="-5" dirty="0">
                <a:solidFill>
                  <a:srgbClr val="002060"/>
                </a:solidFill>
                <a:latin typeface="Arial" panose="020B0604020202020204" pitchFamily="34" charset="0"/>
                <a:ea typeface="Arial" panose="020B0604020202020204" pitchFamily="34" charset="0"/>
              </a:rPr>
              <a:t>ede</a:t>
            </a:r>
            <a:r>
              <a:rPr lang="es-BO" sz="2000" dirty="0">
                <a:solidFill>
                  <a:srgbClr val="002060"/>
                </a:solidFill>
                <a:latin typeface="Arial" panose="020B0604020202020204" pitchFamily="34" charset="0"/>
                <a:ea typeface="Arial" panose="020B0604020202020204" pitchFamily="34" charset="0"/>
              </a:rPr>
              <a:t>n</a:t>
            </a:r>
            <a:r>
              <a:rPr lang="es-BO" sz="2000" spc="2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r</a:t>
            </a:r>
            <a:r>
              <a:rPr lang="es-BO" sz="2000" spc="10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equ</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tes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ductua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sín</a:t>
            </a:r>
            <a:r>
              <a:rPr lang="es-BO" sz="2000" spc="-5" dirty="0">
                <a:solidFill>
                  <a:srgbClr val="002060"/>
                </a:solidFill>
                <a:latin typeface="Arial" panose="020B0604020202020204" pitchFamily="34" charset="0"/>
                <a:ea typeface="Arial" panose="020B0604020202020204" pitchFamily="34" charset="0"/>
              </a:rPr>
              <a:t>toma</a:t>
            </a:r>
            <a:r>
              <a:rPr lang="es-BO" sz="2000" dirty="0">
                <a:solidFill>
                  <a:srgbClr val="002060"/>
                </a:solidFill>
                <a:latin typeface="Arial" panose="020B0604020202020204" pitchFamily="34" charset="0"/>
                <a:ea typeface="Arial" panose="020B0604020202020204" pitchFamily="34" charset="0"/>
              </a:rPr>
              <a:t>s</a:t>
            </a:r>
            <a:r>
              <a:rPr lang="es-BO" sz="2000" spc="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nsiedad</a:t>
            </a:r>
            <a:r>
              <a:rPr lang="es-BO" sz="2000" dirty="0">
                <a:solidFill>
                  <a:srgbClr val="002060"/>
                </a:solidFill>
                <a:latin typeface="Arial" panose="020B0604020202020204" pitchFamily="34" charset="0"/>
                <a:ea typeface="Arial" panose="020B0604020202020204" pitchFamily="34" charset="0"/>
              </a:rPr>
              <a:t>.</a:t>
            </a:r>
            <a:r>
              <a:rPr lang="es-BO" sz="2000" spc="8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Pensemo</a:t>
            </a:r>
            <a:r>
              <a:rPr lang="es-BO" sz="2000" dirty="0">
                <a:solidFill>
                  <a:srgbClr val="002060"/>
                </a:solidFill>
                <a:latin typeface="Arial" panose="020B0604020202020204" pitchFamily="34" charset="0"/>
                <a:ea typeface="Arial" panose="020B0604020202020204" pitchFamily="34" charset="0"/>
              </a:rPr>
              <a:t>s</a:t>
            </a:r>
            <a:r>
              <a:rPr lang="es-BO" sz="2000" spc="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en</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un</a:t>
            </a:r>
            <a:r>
              <a:rPr lang="es-BO" sz="2000" dirty="0">
                <a:solidFill>
                  <a:srgbClr val="002060"/>
                </a:solidFill>
                <a:latin typeface="Arial" panose="020B0604020202020204" pitchFamily="34" charset="0"/>
                <a:ea typeface="Arial" panose="020B0604020202020204" pitchFamily="34" charset="0"/>
              </a:rPr>
              <a:t>a</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on</a:t>
            </a:r>
            <a:r>
              <a:rPr lang="es-BO" sz="2000" dirty="0">
                <a:solidFill>
                  <a:srgbClr val="002060"/>
                </a:solidFill>
                <a:latin typeface="Arial" panose="020B0604020202020204" pitchFamily="34" charset="0"/>
                <a:ea typeface="Arial" panose="020B0604020202020204" pitchFamily="34" charset="0"/>
              </a:rPr>
              <a:t>a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 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intel</a:t>
            </a:r>
            <a:r>
              <a:rPr lang="es-BO" sz="2000" spc="-5" dirty="0">
                <a:solidFill>
                  <a:srgbClr val="002060"/>
                </a:solidFill>
                <a:latin typeface="Arial" panose="020B0604020202020204" pitchFamily="34" charset="0"/>
                <a:ea typeface="Arial" panose="020B0604020202020204" pitchFamily="34" charset="0"/>
              </a:rPr>
              <a:t>ec</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ua</a:t>
            </a:r>
            <a:r>
              <a:rPr lang="es-BO" sz="2000" dirty="0">
                <a:solidFill>
                  <a:srgbClr val="002060"/>
                </a:solidFill>
                <a:latin typeface="Arial" panose="020B0604020202020204" pitchFamily="34" charset="0"/>
                <a:ea typeface="Arial" panose="020B0604020202020204" pitchFamily="34" charset="0"/>
              </a:rPr>
              <a:t>l</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ob</a:t>
            </a:r>
            <a:r>
              <a:rPr lang="es-BO" sz="2000" dirty="0">
                <a:solidFill>
                  <a:srgbClr val="002060"/>
                </a:solidFill>
                <a:latin typeface="Arial" panose="020B0604020202020204" pitchFamily="34" charset="0"/>
                <a:ea typeface="Arial" panose="020B0604020202020204" pitchFamily="34" charset="0"/>
              </a:rPr>
              <a:t>ia</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 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éd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s,</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 la</a:t>
            </a:r>
            <a:r>
              <a:rPr lang="es-BO" sz="2000" spc="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 o</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li</a:t>
            </a:r>
            <a:r>
              <a:rPr lang="es-BO" sz="2000" spc="-5" dirty="0">
                <a:solidFill>
                  <a:srgbClr val="002060"/>
                </a:solidFill>
                <a:latin typeface="Arial" panose="020B0604020202020204" pitchFamily="34" charset="0"/>
                <a:ea typeface="Arial" panose="020B0604020202020204" pitchFamily="34" charset="0"/>
              </a:rPr>
              <a:t>ga</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 </a:t>
            </a:r>
            <a:r>
              <a:rPr lang="es-BO" sz="2000" spc="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ir</a:t>
            </a:r>
            <a:r>
              <a:rPr lang="es-BO" sz="2000" spc="2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 </a:t>
            </a:r>
            <a:r>
              <a:rPr lang="es-BO" sz="2000" spc="9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h</a:t>
            </a:r>
            <a:r>
              <a:rPr lang="es-BO" sz="2000" spc="-5" dirty="0">
                <a:solidFill>
                  <a:srgbClr val="002060"/>
                </a:solidFill>
                <a:latin typeface="Arial" panose="020B0604020202020204" pitchFamily="34" charset="0"/>
                <a:ea typeface="Arial" panose="020B0604020202020204" pitchFamily="34" charset="0"/>
              </a:rPr>
              <a:t>osp</a:t>
            </a:r>
            <a:r>
              <a:rPr lang="es-BO" sz="2000" dirty="0">
                <a:solidFill>
                  <a:srgbClr val="002060"/>
                </a:solidFill>
                <a:latin typeface="Arial" panose="020B0604020202020204" pitchFamily="34" charset="0"/>
                <a:ea typeface="Arial" panose="020B0604020202020204" pitchFamily="34" charset="0"/>
              </a:rPr>
              <a:t>ital. </a:t>
            </a:r>
            <a:endParaRPr lang="es-BO" sz="2000" dirty="0" smtClean="0">
              <a:solidFill>
                <a:srgbClr val="002060"/>
              </a:solidFill>
              <a:latin typeface="Arial" panose="020B0604020202020204" pitchFamily="34" charset="0"/>
              <a:ea typeface="Arial" panose="020B0604020202020204" pitchFamily="34" charset="0"/>
            </a:endParaRPr>
          </a:p>
          <a:p>
            <a:pPr marL="417830" marR="408940" algn="just">
              <a:buFont typeface="Arial" panose="020B0604020202020204" pitchFamily="34" charset="0"/>
              <a:buChar char="•"/>
            </a:pPr>
            <a:r>
              <a:rPr lang="es-BO" sz="2000" spc="-5" dirty="0" smtClean="0">
                <a:solidFill>
                  <a:srgbClr val="002060"/>
                </a:solidFill>
                <a:latin typeface="Arial" panose="020B0604020202020204" pitchFamily="34" charset="0"/>
                <a:ea typeface="Arial" panose="020B0604020202020204" pitchFamily="34" charset="0"/>
              </a:rPr>
              <a:t>M</a:t>
            </a:r>
            <a:r>
              <a:rPr lang="es-BO" sz="2000" dirty="0" smtClean="0">
                <a:solidFill>
                  <a:srgbClr val="002060"/>
                </a:solidFill>
                <a:latin typeface="Arial" panose="020B0604020202020204" pitchFamily="34" charset="0"/>
                <a:ea typeface="Arial" panose="020B0604020202020204" pitchFamily="34" charset="0"/>
              </a:rPr>
              <a:t>uy </a:t>
            </a:r>
            <a:r>
              <a:rPr lang="es-BO" sz="2000" spc="6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o</a:t>
            </a:r>
            <a:r>
              <a:rPr lang="es-BO" sz="2000" spc="-5" dirty="0">
                <a:solidFill>
                  <a:srgbClr val="002060"/>
                </a:solidFill>
                <a:latin typeface="Arial" panose="020B0604020202020204" pitchFamily="34" charset="0"/>
                <a:ea typeface="Arial" panose="020B0604020202020204" pitchFamily="34" charset="0"/>
              </a:rPr>
              <a:t>bab</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 </a:t>
            </a:r>
            <a:r>
              <a:rPr lang="es-BO" sz="2000" spc="7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ade</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á</a:t>
            </a:r>
            <a:r>
              <a:rPr lang="es-BO" sz="2000" dirty="0">
                <a:solidFill>
                  <a:srgbClr val="002060"/>
                </a:solidFill>
                <a:latin typeface="Arial" panose="020B0604020202020204" pitchFamily="34" charset="0"/>
                <a:ea typeface="Arial" panose="020B0604020202020204" pitchFamily="34" charset="0"/>
              </a:rPr>
              <a:t>s   de p</a:t>
            </a:r>
            <a:r>
              <a:rPr lang="es-BO" sz="2000" spc="-5" dirty="0">
                <a:solidFill>
                  <a:srgbClr val="002060"/>
                </a:solidFill>
                <a:latin typeface="Arial" panose="020B0604020202020204" pitchFamily="34" charset="0"/>
                <a:ea typeface="Arial" panose="020B0604020202020204" pitchFamily="34" charset="0"/>
              </a:rPr>
              <a:t>rese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ta</a:t>
            </a:r>
            <a:r>
              <a:rPr lang="es-BO" sz="2000" dirty="0">
                <a:solidFill>
                  <a:srgbClr val="002060"/>
                </a:solidFill>
                <a:latin typeface="Arial" panose="020B0604020202020204" pitchFamily="34" charset="0"/>
                <a:ea typeface="Arial" panose="020B0604020202020204" pitchFamily="34" charset="0"/>
              </a:rPr>
              <a:t>r</a:t>
            </a:r>
            <a:r>
              <a:rPr lang="es-BO" sz="2000" spc="2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uc</a:t>
            </a:r>
            <a:r>
              <a:rPr lang="es-BO" sz="2000" dirty="0">
                <a:solidFill>
                  <a:srgbClr val="002060"/>
                </a:solidFill>
                <a:latin typeface="Arial" panose="020B0604020202020204" pitchFamily="34" charset="0"/>
                <a:ea typeface="Arial" panose="020B0604020202020204" pitchFamily="34" charset="0"/>
              </a:rPr>
              <a:t>h</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1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a:t>
            </a:r>
            <a:r>
              <a:rPr lang="es-BO" sz="2000" spc="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sí</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2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ya  </a:t>
            </a:r>
            <a:r>
              <a:rPr lang="es-BO" sz="2000" spc="-5" dirty="0">
                <a:solidFill>
                  <a:srgbClr val="002060"/>
                </a:solidFill>
                <a:latin typeface="Arial" panose="020B0604020202020204" pitchFamily="34" charset="0"/>
                <a:ea typeface="Arial" panose="020B0604020202020204" pitchFamily="34" charset="0"/>
              </a:rPr>
              <a:t>descr</a:t>
            </a:r>
            <a:r>
              <a:rPr lang="es-BO" sz="2000" dirty="0">
                <a:solidFill>
                  <a:srgbClr val="002060"/>
                </a:solidFill>
                <a:latin typeface="Arial" panose="020B0604020202020204" pitchFamily="34" charset="0"/>
                <a:ea typeface="Arial" panose="020B0604020202020204" pitchFamily="34" charset="0"/>
              </a:rPr>
              <a:t>itos,  se</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ra</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á </a:t>
            </a:r>
            <a:r>
              <a:rPr lang="es-BO" sz="2000" spc="-5" dirty="0">
                <a:solidFill>
                  <a:srgbClr val="002060"/>
                </a:solidFill>
                <a:latin typeface="Arial" panose="020B0604020202020204" pitchFamily="34" charset="0"/>
                <a:ea typeface="Arial" panose="020B0604020202020204" pitchFamily="34" charset="0"/>
              </a:rPr>
              <a:t>agr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a</a:t>
            </a:r>
            <a:r>
              <a:rPr lang="es-BO" sz="2000" spc="16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 </a:t>
            </a:r>
            <a:r>
              <a:rPr lang="es-BO" sz="2000" spc="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tod</a:t>
            </a:r>
            <a:r>
              <a:rPr lang="es-BO" sz="2000" dirty="0">
                <a:solidFill>
                  <a:srgbClr val="002060"/>
                </a:solidFill>
                <a:latin typeface="Arial" panose="020B0604020202020204" pitchFamily="34" charset="0"/>
                <a:ea typeface="Arial" panose="020B0604020202020204" pitchFamily="34" charset="0"/>
              </a:rPr>
              <a:t>o</a:t>
            </a:r>
            <a:r>
              <a:rPr lang="es-BO" sz="2000" spc="16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aque</a:t>
            </a:r>
            <a:r>
              <a:rPr lang="es-BO" sz="2000" dirty="0">
                <a:solidFill>
                  <a:srgbClr val="002060"/>
                </a:solidFill>
                <a:latin typeface="Arial" panose="020B0604020202020204" pitchFamily="34" charset="0"/>
                <a:ea typeface="Arial" panose="020B0604020202020204" pitchFamily="34" charset="0"/>
              </a:rPr>
              <a:t>l </a:t>
            </a:r>
            <a:r>
              <a:rPr lang="es-BO" sz="2000" spc="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  int</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a:t>
            </a:r>
            <a:r>
              <a:rPr lang="es-BO" sz="2000" spc="18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acercar</a:t>
            </a:r>
            <a:r>
              <a:rPr lang="es-BO" sz="2000" dirty="0">
                <a:solidFill>
                  <a:srgbClr val="002060"/>
                </a:solidFill>
                <a:latin typeface="Arial" panose="020B0604020202020204" pitchFamily="34" charset="0"/>
                <a:ea typeface="Arial" panose="020B0604020202020204" pitchFamily="34" charset="0"/>
              </a:rPr>
              <a:t>le</a:t>
            </a:r>
            <a:r>
              <a:rPr lang="es-BO" sz="2000" spc="1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1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1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si</a:t>
            </a:r>
            <a:r>
              <a:rPr lang="es-BO" sz="2000" spc="-5" dirty="0">
                <a:solidFill>
                  <a:srgbClr val="002060"/>
                </a:solidFill>
                <a:latin typeface="Arial" panose="020B0604020202020204" pitchFamily="34" charset="0"/>
                <a:ea typeface="Arial" panose="020B0604020202020204" pitchFamily="34" charset="0"/>
              </a:rPr>
              <a:t>tu</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m</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a:t>
            </a:r>
            <a:endParaRPr lang="es-BO" sz="2000" dirty="0">
              <a:solidFill>
                <a:srgbClr val="002060"/>
              </a:solidFill>
              <a:latin typeface="Times New Roman" panose="02020603050405020304" pitchFamily="18" charset="0"/>
              <a:ea typeface="Times New Roman" panose="02020603050405020304" pitchFamily="18" charset="0"/>
            </a:endParaRPr>
          </a:p>
          <a:p>
            <a:pPr marL="0" indent="0">
              <a:lnSpc>
                <a:spcPts val="1000"/>
              </a:lnSpc>
              <a:spcBef>
                <a:spcPts val="15"/>
              </a:spcBef>
              <a:buNone/>
            </a:pPr>
            <a:endParaRPr lang="es-BO" sz="2000" dirty="0">
              <a:solidFill>
                <a:srgbClr val="002060"/>
              </a:solidFill>
              <a:latin typeface="Times New Roman" panose="02020603050405020304" pitchFamily="18" charset="0"/>
              <a:ea typeface="Times New Roman" panose="02020603050405020304" pitchFamily="18" charset="0"/>
            </a:endParaRPr>
          </a:p>
          <a:p>
            <a:pPr marL="0" indent="0">
              <a:buNone/>
            </a:pPr>
            <a:endParaRPr lang="es-BO" dirty="0" smtClean="0">
              <a:solidFill>
                <a:srgbClr val="234D72"/>
              </a:solidFill>
              <a:latin typeface="Arial" panose="020B0604020202020204" pitchFamily="34" charset="0"/>
              <a:ea typeface="Arial" panose="020B0604020202020204" pitchFamily="34" charset="0"/>
            </a:endParaRPr>
          </a:p>
          <a:p>
            <a:endParaRPr lang="es-BO" dirty="0" smtClean="0">
              <a:solidFill>
                <a:srgbClr val="426685"/>
              </a:solidFill>
              <a:latin typeface="Arial" panose="020B0604020202020204" pitchFamily="34" charset="0"/>
              <a:ea typeface="Arial" panose="020B0604020202020204" pitchFamily="34" charset="0"/>
            </a:endParaRPr>
          </a:p>
          <a:p>
            <a:endParaRPr lang="es-BO" dirty="0"/>
          </a:p>
        </p:txBody>
      </p:sp>
    </p:spTree>
    <p:extLst>
      <p:ext uri="{BB962C8B-B14F-4D97-AF65-F5344CB8AC3E}">
        <p14:creationId xmlns:p14="http://schemas.microsoft.com/office/powerpoint/2010/main" val="124369750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348032" y="279242"/>
            <a:ext cx="9935851" cy="833119"/>
          </a:xfrm>
        </p:spPr>
        <p:txBody>
          <a:bodyPr>
            <a:normAutofit fontScale="90000"/>
          </a:bodyPr>
          <a:lstStyle/>
          <a:p>
            <a:pPr marL="80645" marR="3554095" algn="ctr">
              <a:spcBef>
                <a:spcPts val="185"/>
              </a:spcBef>
              <a:spcAft>
                <a:spcPts val="0"/>
              </a:spcAft>
            </a:pPr>
            <a:r>
              <a:rPr lang="es-BO" sz="4400" b="1" spc="50" dirty="0" smtClean="0">
                <a:solidFill>
                  <a:schemeClr val="tx1"/>
                </a:solidFill>
                <a:latin typeface="Arial" panose="020B0604020202020204" pitchFamily="34" charset="0"/>
                <a:ea typeface="Arial" panose="020B0604020202020204" pitchFamily="34" charset="0"/>
              </a:rPr>
              <a:t>                F</a:t>
            </a:r>
            <a:r>
              <a:rPr lang="es-BO" sz="4400" b="1" spc="55" dirty="0" smtClean="0">
                <a:solidFill>
                  <a:schemeClr val="tx1"/>
                </a:solidFill>
                <a:latin typeface="Arial" panose="020B0604020202020204" pitchFamily="34" charset="0"/>
                <a:ea typeface="Arial" panose="020B0604020202020204" pitchFamily="34" charset="0"/>
              </a:rPr>
              <a:t>o</a:t>
            </a:r>
            <a:r>
              <a:rPr lang="es-BO" sz="4400" b="1" spc="60" dirty="0" smtClean="0">
                <a:solidFill>
                  <a:schemeClr val="tx1"/>
                </a:solidFill>
                <a:latin typeface="Arial" panose="020B0604020202020204" pitchFamily="34" charset="0"/>
                <a:ea typeface="Arial" panose="020B0604020202020204" pitchFamily="34" charset="0"/>
              </a:rPr>
              <a:t>b</a:t>
            </a:r>
            <a:r>
              <a:rPr lang="es-BO" sz="4400" b="1" spc="20" dirty="0" smtClean="0">
                <a:solidFill>
                  <a:schemeClr val="tx1"/>
                </a:solidFill>
                <a:latin typeface="Arial" panose="020B0604020202020204" pitchFamily="34" charset="0"/>
                <a:ea typeface="Arial" panose="020B0604020202020204" pitchFamily="34" charset="0"/>
              </a:rPr>
              <a:t>i</a:t>
            </a:r>
            <a:r>
              <a:rPr lang="es-BO" sz="4400" b="1" dirty="0" smtClean="0">
                <a:solidFill>
                  <a:schemeClr val="tx1"/>
                </a:solidFill>
                <a:latin typeface="Arial" panose="020B0604020202020204" pitchFamily="34" charset="0"/>
                <a:ea typeface="Arial" panose="020B0604020202020204" pitchFamily="34" charset="0"/>
              </a:rPr>
              <a:t>a </a:t>
            </a:r>
            <a:r>
              <a:rPr lang="es-BO" sz="4400" b="1" spc="-105" dirty="0" smtClean="0">
                <a:solidFill>
                  <a:schemeClr val="tx1"/>
                </a:solidFill>
                <a:latin typeface="Arial" panose="020B0604020202020204" pitchFamily="34" charset="0"/>
                <a:ea typeface="Arial" panose="020B0604020202020204" pitchFamily="34" charset="0"/>
              </a:rPr>
              <a:t> </a:t>
            </a:r>
            <a:r>
              <a:rPr lang="es-BO" sz="4400" b="1" spc="50" dirty="0">
                <a:solidFill>
                  <a:schemeClr val="tx1"/>
                </a:solidFill>
                <a:latin typeface="Arial" panose="020B0604020202020204" pitchFamily="34" charset="0"/>
                <a:ea typeface="Arial" panose="020B0604020202020204" pitchFamily="34" charset="0"/>
              </a:rPr>
              <a:t>s</a:t>
            </a:r>
            <a:r>
              <a:rPr lang="es-BO" sz="4400" b="1" spc="55" dirty="0">
                <a:solidFill>
                  <a:schemeClr val="tx1"/>
                </a:solidFill>
                <a:latin typeface="Arial" panose="020B0604020202020204" pitchFamily="34" charset="0"/>
                <a:ea typeface="Arial" panose="020B0604020202020204" pitchFamily="34" charset="0"/>
              </a:rPr>
              <a:t>oc</a:t>
            </a:r>
            <a:r>
              <a:rPr lang="es-BO" sz="4400" b="1" spc="20" dirty="0">
                <a:solidFill>
                  <a:schemeClr val="tx1"/>
                </a:solidFill>
                <a:latin typeface="Arial" panose="020B0604020202020204" pitchFamily="34" charset="0"/>
                <a:ea typeface="Arial" panose="020B0604020202020204" pitchFamily="34" charset="0"/>
              </a:rPr>
              <a:t>i</a:t>
            </a:r>
            <a:r>
              <a:rPr lang="es-BO" sz="4400" b="1" spc="60" dirty="0">
                <a:solidFill>
                  <a:schemeClr val="tx1"/>
                </a:solidFill>
                <a:latin typeface="Arial" panose="020B0604020202020204" pitchFamily="34" charset="0"/>
                <a:ea typeface="Arial" panose="020B0604020202020204" pitchFamily="34" charset="0"/>
              </a:rPr>
              <a:t>a</a:t>
            </a:r>
            <a:r>
              <a:rPr lang="es-BO" sz="4400" b="1" dirty="0">
                <a:solidFill>
                  <a:schemeClr val="tx1"/>
                </a:solidFill>
                <a:latin typeface="Arial" panose="020B0604020202020204" pitchFamily="34" charset="0"/>
                <a:ea typeface="Arial" panose="020B0604020202020204" pitchFamily="34" charset="0"/>
              </a:rPr>
              <a:t>l</a:t>
            </a:r>
            <a:r>
              <a:rPr lang="es-BO" sz="4000" dirty="0">
                <a:latin typeface="Times New Roman" panose="02020603050405020304" pitchFamily="18" charset="0"/>
                <a:ea typeface="Times New Roman" panose="02020603050405020304" pitchFamily="18" charset="0"/>
              </a:rPr>
              <a:t/>
            </a:r>
            <a:br>
              <a:rPr lang="es-BO" sz="4000" dirty="0">
                <a:latin typeface="Times New Roman" panose="02020603050405020304" pitchFamily="18" charset="0"/>
                <a:ea typeface="Times New Roman" panose="02020603050405020304" pitchFamily="18" charset="0"/>
              </a:rPr>
            </a:br>
            <a:endParaRPr lang="es-BO" dirty="0"/>
          </a:p>
        </p:txBody>
      </p:sp>
      <p:sp>
        <p:nvSpPr>
          <p:cNvPr id="3" name="Marcador de contenido 2"/>
          <p:cNvSpPr>
            <a:spLocks noGrp="1"/>
          </p:cNvSpPr>
          <p:nvPr>
            <p:ph idx="1"/>
          </p:nvPr>
        </p:nvSpPr>
        <p:spPr>
          <a:xfrm>
            <a:off x="254524" y="965200"/>
            <a:ext cx="11378152" cy="5445760"/>
          </a:xfrm>
        </p:spPr>
        <p:txBody>
          <a:bodyPr>
            <a:normAutofit fontScale="85000" lnSpcReduction="10000"/>
          </a:bodyPr>
          <a:lstStyle/>
          <a:p>
            <a:pPr marL="0" indent="0">
              <a:buNone/>
            </a:pPr>
            <a:endParaRPr lang="es-BO" sz="1900" spc="55" dirty="0" smtClean="0">
              <a:solidFill>
                <a:srgbClr val="234D72"/>
              </a:solidFill>
              <a:latin typeface="Arial" panose="020B0604020202020204" pitchFamily="34" charset="0"/>
              <a:ea typeface="Arial" panose="020B0604020202020204" pitchFamily="34" charset="0"/>
            </a:endParaRPr>
          </a:p>
          <a:p>
            <a:pPr marL="0" indent="0">
              <a:lnSpc>
                <a:spcPct val="120000"/>
              </a:lnSpc>
              <a:buNone/>
            </a:pPr>
            <a:r>
              <a:rPr lang="es-BO" sz="2100" spc="140" dirty="0" smtClean="0">
                <a:solidFill>
                  <a:srgbClr val="002060"/>
                </a:solidFill>
                <a:latin typeface="Arial" panose="020B0604020202020204" pitchFamily="34" charset="0"/>
                <a:ea typeface="Arial" panose="020B0604020202020204" pitchFamily="34" charset="0"/>
              </a:rPr>
              <a:t>La </a:t>
            </a:r>
            <a:r>
              <a:rPr lang="es-BO" sz="2100" dirty="0">
                <a:solidFill>
                  <a:srgbClr val="002060"/>
                </a:solidFill>
                <a:latin typeface="Arial" panose="020B0604020202020204" pitchFamily="34" charset="0"/>
                <a:ea typeface="Arial" panose="020B0604020202020204" pitchFamily="34" charset="0"/>
              </a:rPr>
              <a:t>f</a:t>
            </a:r>
            <a:r>
              <a:rPr lang="es-BO" sz="2100" spc="90" dirty="0">
                <a:solidFill>
                  <a:srgbClr val="002060"/>
                </a:solidFill>
                <a:latin typeface="Arial" panose="020B0604020202020204" pitchFamily="34" charset="0"/>
                <a:ea typeface="Arial" panose="020B0604020202020204" pitchFamily="34" charset="0"/>
              </a:rPr>
              <a:t>o</a:t>
            </a:r>
            <a:r>
              <a:rPr lang="es-BO" sz="2100" spc="60" dirty="0">
                <a:solidFill>
                  <a:srgbClr val="002060"/>
                </a:solidFill>
                <a:latin typeface="Arial" panose="020B0604020202020204" pitchFamily="34" charset="0"/>
                <a:ea typeface="Arial" panose="020B0604020202020204" pitchFamily="34" charset="0"/>
              </a:rPr>
              <a:t>b</a:t>
            </a:r>
            <a:r>
              <a:rPr lang="es-BO" sz="2100" spc="20" dirty="0">
                <a:solidFill>
                  <a:srgbClr val="002060"/>
                </a:solidFill>
                <a:latin typeface="Arial" panose="020B0604020202020204" pitchFamily="34" charset="0"/>
                <a:ea typeface="Arial" panose="020B0604020202020204" pitchFamily="34" charset="0"/>
              </a:rPr>
              <a:t>i</a:t>
            </a:r>
            <a:r>
              <a:rPr lang="es-BO" sz="2100" dirty="0">
                <a:solidFill>
                  <a:srgbClr val="002060"/>
                </a:solidFill>
                <a:latin typeface="Arial" panose="020B0604020202020204" pitchFamily="34" charset="0"/>
                <a:ea typeface="Arial" panose="020B0604020202020204" pitchFamily="34" charset="0"/>
              </a:rPr>
              <a:t>a </a:t>
            </a:r>
            <a:r>
              <a:rPr lang="es-BO" sz="2100" spc="4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s</a:t>
            </a:r>
            <a:r>
              <a:rPr lang="es-BO" sz="2100" spc="55" dirty="0">
                <a:solidFill>
                  <a:srgbClr val="002060"/>
                </a:solidFill>
                <a:latin typeface="Arial" panose="020B0604020202020204" pitchFamily="34" charset="0"/>
                <a:ea typeface="Arial" panose="020B0604020202020204" pitchFamily="34" charset="0"/>
              </a:rPr>
              <a:t>oc</a:t>
            </a:r>
            <a:r>
              <a:rPr lang="es-BO" sz="2100" spc="20"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l </a:t>
            </a:r>
            <a:r>
              <a:rPr lang="es-BO" sz="2100" dirty="0" smtClean="0">
                <a:solidFill>
                  <a:srgbClr val="002060"/>
                </a:solidFill>
                <a:latin typeface="Arial" panose="020B0604020202020204" pitchFamily="34" charset="0"/>
                <a:ea typeface="Arial" panose="020B0604020202020204" pitchFamily="34" charset="0"/>
              </a:rPr>
              <a:t> es</a:t>
            </a:r>
            <a:r>
              <a:rPr lang="es-BO" sz="2100" spc="55" dirty="0" smtClean="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l</a:t>
            </a:r>
            <a:r>
              <a:rPr lang="es-BO" sz="2100" spc="80" dirty="0">
                <a:solidFill>
                  <a:srgbClr val="002060"/>
                </a:solidFill>
                <a:latin typeface="Arial" panose="020B0604020202020204" pitchFamily="34" charset="0"/>
                <a:ea typeface="Arial" panose="020B0604020202020204" pitchFamily="34" charset="0"/>
              </a:rPr>
              <a:t> m</a:t>
            </a:r>
            <a:r>
              <a:rPr lang="es-BO" sz="2100" spc="25" dirty="0">
                <a:solidFill>
                  <a:srgbClr val="002060"/>
                </a:solidFill>
                <a:latin typeface="Arial" panose="020B0604020202020204" pitchFamily="34" charset="0"/>
                <a:ea typeface="Arial" panose="020B0604020202020204" pitchFamily="34" charset="0"/>
              </a:rPr>
              <a:t>i</a:t>
            </a:r>
            <a:r>
              <a:rPr lang="es-BO" sz="2100" spc="55" dirty="0">
                <a:solidFill>
                  <a:srgbClr val="002060"/>
                </a:solidFill>
                <a:latin typeface="Arial" panose="020B0604020202020204" pitchFamily="34" charset="0"/>
                <a:ea typeface="Arial" panose="020B0604020202020204" pitchFamily="34" charset="0"/>
              </a:rPr>
              <a:t>e</a:t>
            </a:r>
            <a:r>
              <a:rPr lang="es-BO" sz="2100" spc="60" dirty="0">
                <a:solidFill>
                  <a:srgbClr val="002060"/>
                </a:solidFill>
                <a:latin typeface="Arial" panose="020B0604020202020204" pitchFamily="34" charset="0"/>
                <a:ea typeface="Arial" panose="020B0604020202020204" pitchFamily="34" charset="0"/>
              </a:rPr>
              <a:t>d</a:t>
            </a:r>
            <a:r>
              <a:rPr lang="es-BO" sz="2100" dirty="0">
                <a:solidFill>
                  <a:srgbClr val="002060"/>
                </a:solidFill>
                <a:latin typeface="Arial" panose="020B0604020202020204" pitchFamily="34" charset="0"/>
                <a:ea typeface="Arial" panose="020B0604020202020204" pitchFamily="34" charset="0"/>
              </a:rPr>
              <a:t>o  a</a:t>
            </a:r>
            <a:r>
              <a:rPr lang="es-BO" sz="2100" spc="6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s</a:t>
            </a:r>
            <a:r>
              <a:rPr lang="es-BO" sz="2100" spc="20" dirty="0">
                <a:solidFill>
                  <a:srgbClr val="002060"/>
                </a:solidFill>
                <a:latin typeface="Arial" panose="020B0604020202020204" pitchFamily="34" charset="0"/>
                <a:ea typeface="Arial" panose="020B0604020202020204" pitchFamily="34" charset="0"/>
              </a:rPr>
              <a:t>i</a:t>
            </a:r>
            <a:r>
              <a:rPr lang="es-BO" sz="2100" spc="40" dirty="0">
                <a:solidFill>
                  <a:srgbClr val="002060"/>
                </a:solidFill>
                <a:latin typeface="Arial" panose="020B0604020202020204" pitchFamily="34" charset="0"/>
                <a:ea typeface="Arial" panose="020B0604020202020204" pitchFamily="34" charset="0"/>
              </a:rPr>
              <a:t>t</a:t>
            </a:r>
            <a:r>
              <a:rPr lang="es-BO" sz="2100" spc="50" dirty="0">
                <a:solidFill>
                  <a:srgbClr val="002060"/>
                </a:solidFill>
                <a:latin typeface="Arial" panose="020B0604020202020204" pitchFamily="34" charset="0"/>
                <a:ea typeface="Arial" panose="020B0604020202020204" pitchFamily="34" charset="0"/>
              </a:rPr>
              <a:t>u</a:t>
            </a:r>
            <a:r>
              <a:rPr lang="es-BO" sz="2100" spc="55" dirty="0">
                <a:solidFill>
                  <a:srgbClr val="002060"/>
                </a:solidFill>
                <a:latin typeface="Arial" panose="020B0604020202020204" pitchFamily="34" charset="0"/>
                <a:ea typeface="Arial" panose="020B0604020202020204" pitchFamily="34" charset="0"/>
              </a:rPr>
              <a:t>ac</a:t>
            </a:r>
            <a:r>
              <a:rPr lang="es-BO" sz="2100" spc="2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o</a:t>
            </a:r>
            <a:r>
              <a:rPr lang="es-BO" sz="2100" spc="55" dirty="0">
                <a:solidFill>
                  <a:srgbClr val="002060"/>
                </a:solidFill>
                <a:latin typeface="Arial" panose="020B0604020202020204" pitchFamily="34" charset="0"/>
                <a:ea typeface="Arial" panose="020B0604020202020204" pitchFamily="34" charset="0"/>
              </a:rPr>
              <a:t>ne</a:t>
            </a:r>
            <a:r>
              <a:rPr lang="es-BO" sz="2100" dirty="0">
                <a:solidFill>
                  <a:srgbClr val="002060"/>
                </a:solidFill>
                <a:latin typeface="Arial" panose="020B0604020202020204" pitchFamily="34" charset="0"/>
                <a:ea typeface="Arial" panose="020B0604020202020204" pitchFamily="34" charset="0"/>
              </a:rPr>
              <a:t>s</a:t>
            </a:r>
            <a:r>
              <a:rPr lang="es-BO" sz="2100" spc="110"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n</a:t>
            </a:r>
            <a:r>
              <a:rPr lang="es-BO" sz="2100" spc="115" dirty="0">
                <a:solidFill>
                  <a:srgbClr val="002060"/>
                </a:solidFill>
                <a:latin typeface="Arial" panose="020B0604020202020204" pitchFamily="34" charset="0"/>
                <a:ea typeface="Arial" panose="020B0604020202020204" pitchFamily="34" charset="0"/>
              </a:rPr>
              <a:t> </a:t>
            </a:r>
            <a:r>
              <a:rPr lang="es-BO" sz="2100" spc="20" dirty="0">
                <a:solidFill>
                  <a:srgbClr val="002060"/>
                </a:solidFill>
                <a:latin typeface="Arial" panose="020B0604020202020204" pitchFamily="34" charset="0"/>
                <a:ea typeface="Arial" panose="020B0604020202020204" pitchFamily="34" charset="0"/>
              </a:rPr>
              <a:t>l</a:t>
            </a:r>
            <a:r>
              <a:rPr lang="es-BO" sz="2100" spc="5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s</a:t>
            </a:r>
            <a:r>
              <a:rPr lang="es-BO" sz="2100" spc="13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qu</a:t>
            </a:r>
            <a:r>
              <a:rPr lang="es-BO" sz="2100" dirty="0">
                <a:solidFill>
                  <a:srgbClr val="002060"/>
                </a:solidFill>
                <a:latin typeface="Arial" panose="020B0604020202020204" pitchFamily="34" charset="0"/>
                <a:ea typeface="Arial" panose="020B0604020202020204" pitchFamily="34" charset="0"/>
              </a:rPr>
              <a:t>e</a:t>
            </a:r>
            <a:r>
              <a:rPr lang="es-BO" sz="2100" spc="180" dirty="0">
                <a:solidFill>
                  <a:srgbClr val="002060"/>
                </a:solidFill>
                <a:latin typeface="Arial" panose="020B0604020202020204" pitchFamily="34" charset="0"/>
                <a:ea typeface="Arial" panose="020B0604020202020204" pitchFamily="34" charset="0"/>
              </a:rPr>
              <a:t> </a:t>
            </a:r>
            <a:r>
              <a:rPr lang="es-BO" sz="2100" spc="20" dirty="0">
                <a:solidFill>
                  <a:srgbClr val="002060"/>
                </a:solidFill>
                <a:latin typeface="Arial" panose="020B0604020202020204" pitchFamily="34" charset="0"/>
                <a:ea typeface="Arial" panose="020B0604020202020204" pitchFamily="34" charset="0"/>
              </a:rPr>
              <a:t>l</a:t>
            </a:r>
            <a:r>
              <a:rPr lang="es-BO" sz="2100" dirty="0">
                <a:solidFill>
                  <a:srgbClr val="002060"/>
                </a:solidFill>
                <a:latin typeface="Arial" panose="020B0604020202020204" pitchFamily="34" charset="0"/>
                <a:ea typeface="Arial" panose="020B0604020202020204" pitchFamily="34" charset="0"/>
              </a:rPr>
              <a:t>a </a:t>
            </a:r>
            <a:r>
              <a:rPr lang="es-BO" sz="2100" spc="50" dirty="0">
                <a:solidFill>
                  <a:srgbClr val="002060"/>
                </a:solidFill>
                <a:latin typeface="Arial" panose="020B0604020202020204" pitchFamily="34" charset="0"/>
                <a:ea typeface="Arial" panose="020B0604020202020204" pitchFamily="34" charset="0"/>
              </a:rPr>
              <a:t>p</a:t>
            </a:r>
            <a:r>
              <a:rPr lang="es-BO" sz="2100" spc="60" dirty="0">
                <a:solidFill>
                  <a:srgbClr val="002060"/>
                </a:solidFill>
                <a:latin typeface="Arial" panose="020B0604020202020204" pitchFamily="34" charset="0"/>
                <a:ea typeface="Arial" panose="020B0604020202020204" pitchFamily="34" charset="0"/>
              </a:rPr>
              <a:t>e</a:t>
            </a:r>
            <a:r>
              <a:rPr lang="es-BO" sz="2100" spc="40" dirty="0">
                <a:solidFill>
                  <a:srgbClr val="002060"/>
                </a:solidFill>
                <a:latin typeface="Arial" panose="020B0604020202020204" pitchFamily="34" charset="0"/>
                <a:ea typeface="Arial" panose="020B0604020202020204" pitchFamily="34" charset="0"/>
              </a:rPr>
              <a:t>r</a:t>
            </a:r>
            <a:r>
              <a:rPr lang="es-BO" sz="2100" spc="50" dirty="0">
                <a:solidFill>
                  <a:srgbClr val="002060"/>
                </a:solidFill>
                <a:latin typeface="Arial" panose="020B0604020202020204" pitchFamily="34" charset="0"/>
                <a:ea typeface="Arial" panose="020B0604020202020204" pitchFamily="34" charset="0"/>
              </a:rPr>
              <a:t>s</a:t>
            </a:r>
            <a:r>
              <a:rPr lang="es-BO" sz="2100" spc="60" dirty="0">
                <a:solidFill>
                  <a:srgbClr val="002060"/>
                </a:solidFill>
                <a:latin typeface="Arial" panose="020B0604020202020204" pitchFamily="34" charset="0"/>
                <a:ea typeface="Arial" panose="020B0604020202020204" pitchFamily="34" charset="0"/>
              </a:rPr>
              <a:t>o</a:t>
            </a:r>
            <a:r>
              <a:rPr lang="es-BO" sz="2100" spc="55" dirty="0">
                <a:solidFill>
                  <a:srgbClr val="002060"/>
                </a:solidFill>
                <a:latin typeface="Arial" panose="020B0604020202020204" pitchFamily="34" charset="0"/>
                <a:ea typeface="Arial" panose="020B0604020202020204" pitchFamily="34" charset="0"/>
              </a:rPr>
              <a:t>n</a:t>
            </a:r>
            <a:r>
              <a:rPr lang="es-BO" sz="2100" dirty="0">
                <a:solidFill>
                  <a:srgbClr val="002060"/>
                </a:solidFill>
                <a:latin typeface="Arial" panose="020B0604020202020204" pitchFamily="34" charset="0"/>
                <a:ea typeface="Arial" panose="020B0604020202020204" pitchFamily="34" charset="0"/>
              </a:rPr>
              <a:t>a  </a:t>
            </a:r>
            <a:r>
              <a:rPr lang="es-BO" sz="2100" spc="13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pued</a:t>
            </a:r>
            <a:r>
              <a:rPr lang="es-BO" sz="2100" dirty="0">
                <a:solidFill>
                  <a:srgbClr val="002060"/>
                </a:solidFill>
                <a:latin typeface="Arial" panose="020B0604020202020204" pitchFamily="34" charset="0"/>
                <a:ea typeface="Arial" panose="020B0604020202020204" pitchFamily="34" charset="0"/>
              </a:rPr>
              <a:t>e  </a:t>
            </a:r>
            <a:r>
              <a:rPr lang="es-BO" sz="2100" spc="15" dirty="0">
                <a:solidFill>
                  <a:srgbClr val="002060"/>
                </a:solidFill>
                <a:latin typeface="Arial" panose="020B0604020202020204" pitchFamily="34" charset="0"/>
                <a:ea typeface="Arial" panose="020B0604020202020204" pitchFamily="34" charset="0"/>
              </a:rPr>
              <a:t> </a:t>
            </a:r>
            <a:r>
              <a:rPr lang="es-BO" sz="2100" spc="50" dirty="0" smtClean="0">
                <a:solidFill>
                  <a:srgbClr val="002060"/>
                </a:solidFill>
                <a:latin typeface="Arial" panose="020B0604020202020204" pitchFamily="34" charset="0"/>
                <a:ea typeface="Arial" panose="020B0604020202020204" pitchFamily="34" charset="0"/>
              </a:rPr>
              <a:t> sentirse</a:t>
            </a:r>
            <a:r>
              <a:rPr lang="es-BO" sz="2100" dirty="0" smtClean="0">
                <a:solidFill>
                  <a:srgbClr val="002060"/>
                </a:solidFill>
                <a:latin typeface="Arial" panose="020B0604020202020204" pitchFamily="34" charset="0"/>
                <a:ea typeface="Arial" panose="020B0604020202020204" pitchFamily="34" charset="0"/>
              </a:rPr>
              <a:t>  </a:t>
            </a:r>
            <a:r>
              <a:rPr lang="es-BO" sz="2100" spc="65" dirty="0" smtClean="0">
                <a:solidFill>
                  <a:srgbClr val="002060"/>
                </a:solidFill>
                <a:latin typeface="Arial" panose="020B0604020202020204" pitchFamily="34" charset="0"/>
                <a:ea typeface="Arial" panose="020B0604020202020204" pitchFamily="34" charset="0"/>
              </a:rPr>
              <a:t> </a:t>
            </a:r>
            <a:r>
              <a:rPr lang="es-BO" sz="2100" spc="60" dirty="0">
                <a:solidFill>
                  <a:srgbClr val="002060"/>
                </a:solidFill>
                <a:latin typeface="Arial" panose="020B0604020202020204" pitchFamily="34" charset="0"/>
                <a:ea typeface="Arial" panose="020B0604020202020204" pitchFamily="34" charset="0"/>
              </a:rPr>
              <a:t>obse</a:t>
            </a:r>
            <a:r>
              <a:rPr lang="es-BO" sz="2100" dirty="0">
                <a:solidFill>
                  <a:srgbClr val="002060"/>
                </a:solidFill>
                <a:latin typeface="Arial" panose="020B0604020202020204" pitchFamily="34" charset="0"/>
                <a:ea typeface="Arial" panose="020B0604020202020204" pitchFamily="34" charset="0"/>
              </a:rPr>
              <a:t>r</a:t>
            </a:r>
            <a:r>
              <a:rPr lang="es-BO" sz="2100" spc="95" dirty="0">
                <a:solidFill>
                  <a:srgbClr val="002060"/>
                </a:solidFill>
                <a:latin typeface="Arial" panose="020B0604020202020204" pitchFamily="34" charset="0"/>
                <a:ea typeface="Arial" panose="020B0604020202020204" pitchFamily="34" charset="0"/>
              </a:rPr>
              <a:t>v</a:t>
            </a:r>
            <a:r>
              <a:rPr lang="es-BO" sz="2100" spc="60" dirty="0">
                <a:solidFill>
                  <a:srgbClr val="002060"/>
                </a:solidFill>
                <a:latin typeface="Arial" panose="020B0604020202020204" pitchFamily="34" charset="0"/>
                <a:ea typeface="Arial" panose="020B0604020202020204" pitchFamily="34" charset="0"/>
              </a:rPr>
              <a:t>a</a:t>
            </a:r>
            <a:r>
              <a:rPr lang="es-BO" sz="2100" spc="65" dirty="0">
                <a:solidFill>
                  <a:srgbClr val="002060"/>
                </a:solidFill>
                <a:latin typeface="Arial" panose="020B0604020202020204" pitchFamily="34" charset="0"/>
                <a:ea typeface="Arial" panose="020B0604020202020204" pitchFamily="34" charset="0"/>
              </a:rPr>
              <a:t>d</a:t>
            </a:r>
            <a:r>
              <a:rPr lang="es-BO" sz="2100" dirty="0">
                <a:solidFill>
                  <a:srgbClr val="002060"/>
                </a:solidFill>
                <a:latin typeface="Arial" panose="020B0604020202020204" pitchFamily="34" charset="0"/>
                <a:ea typeface="Arial" panose="020B0604020202020204" pitchFamily="34" charset="0"/>
              </a:rPr>
              <a:t>a </a:t>
            </a:r>
            <a:r>
              <a:rPr lang="es-BO" sz="2100" spc="95" dirty="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y</a:t>
            </a:r>
            <a:r>
              <a:rPr lang="es-BO" sz="2100" spc="220" dirty="0">
                <a:solidFill>
                  <a:srgbClr val="002060"/>
                </a:solidFill>
                <a:latin typeface="Arial" panose="020B0604020202020204" pitchFamily="34" charset="0"/>
                <a:ea typeface="Arial" panose="020B0604020202020204" pitchFamily="34" charset="0"/>
              </a:rPr>
              <a:t> </a:t>
            </a:r>
            <a:r>
              <a:rPr lang="es-BO" sz="2100" spc="30" dirty="0">
                <a:solidFill>
                  <a:srgbClr val="002060"/>
                </a:solidFill>
                <a:latin typeface="Arial" panose="020B0604020202020204" pitchFamily="34" charset="0"/>
                <a:ea typeface="Arial" panose="020B0604020202020204" pitchFamily="34" charset="0"/>
              </a:rPr>
              <a:t>j</a:t>
            </a:r>
            <a:r>
              <a:rPr lang="es-BO" sz="2100" spc="55" dirty="0">
                <a:solidFill>
                  <a:srgbClr val="002060"/>
                </a:solidFill>
                <a:latin typeface="Arial" panose="020B0604020202020204" pitchFamily="34" charset="0"/>
                <a:ea typeface="Arial" panose="020B0604020202020204" pitchFamily="34" charset="0"/>
              </a:rPr>
              <a:t>uzga</a:t>
            </a:r>
            <a:r>
              <a:rPr lang="es-BO" sz="2100" spc="60" dirty="0">
                <a:solidFill>
                  <a:srgbClr val="002060"/>
                </a:solidFill>
                <a:latin typeface="Arial" panose="020B0604020202020204" pitchFamily="34" charset="0"/>
                <a:ea typeface="Arial" panose="020B0604020202020204" pitchFamily="34" charset="0"/>
              </a:rPr>
              <a:t>d</a:t>
            </a:r>
            <a:r>
              <a:rPr lang="es-BO" sz="2100" dirty="0">
                <a:solidFill>
                  <a:srgbClr val="002060"/>
                </a:solidFill>
                <a:latin typeface="Arial" panose="020B0604020202020204" pitchFamily="34" charset="0"/>
                <a:ea typeface="Arial" panose="020B0604020202020204" pitchFamily="34" charset="0"/>
              </a:rPr>
              <a:t>a </a:t>
            </a:r>
            <a:r>
              <a:rPr lang="es-BO" sz="2100" spc="11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p</a:t>
            </a:r>
            <a:r>
              <a:rPr lang="es-BO" sz="2100" spc="65"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r  </a:t>
            </a:r>
            <a:r>
              <a:rPr lang="es-BO" sz="2100" spc="50" dirty="0" smtClean="0">
                <a:solidFill>
                  <a:srgbClr val="002060"/>
                </a:solidFill>
                <a:latin typeface="Arial" panose="020B0604020202020204" pitchFamily="34" charset="0"/>
                <a:ea typeface="Arial" panose="020B0604020202020204" pitchFamily="34" charset="0"/>
              </a:rPr>
              <a:t>otros, sobre</a:t>
            </a:r>
            <a:r>
              <a:rPr lang="es-BO" sz="2100" dirty="0" smtClean="0">
                <a:solidFill>
                  <a:srgbClr val="002060"/>
                </a:solidFill>
                <a:latin typeface="Arial" panose="020B0604020202020204" pitchFamily="34" charset="0"/>
                <a:ea typeface="Arial" panose="020B0604020202020204" pitchFamily="34" charset="0"/>
              </a:rPr>
              <a:t> todo  en </a:t>
            </a:r>
            <a:r>
              <a:rPr lang="es-BO" sz="2100" spc="140" dirty="0" smtClean="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f</a:t>
            </a:r>
            <a:r>
              <a:rPr lang="es-BO" sz="2100" spc="55" dirty="0">
                <a:solidFill>
                  <a:srgbClr val="002060"/>
                </a:solidFill>
                <a:latin typeface="Arial" panose="020B0604020202020204" pitchFamily="34" charset="0"/>
                <a:ea typeface="Arial" panose="020B0604020202020204" pitchFamily="34" charset="0"/>
              </a:rPr>
              <a:t>ie</a:t>
            </a:r>
            <a:r>
              <a:rPr lang="es-BO" sz="2100" spc="50" dirty="0">
                <a:solidFill>
                  <a:srgbClr val="002060"/>
                </a:solidFill>
                <a:latin typeface="Arial" panose="020B0604020202020204" pitchFamily="34" charset="0"/>
                <a:ea typeface="Arial" panose="020B0604020202020204" pitchFamily="34" charset="0"/>
              </a:rPr>
              <a:t>s</a:t>
            </a:r>
            <a:r>
              <a:rPr lang="es-BO" sz="2100" spc="35" dirty="0">
                <a:solidFill>
                  <a:srgbClr val="002060"/>
                </a:solidFill>
                <a:latin typeface="Arial" panose="020B0604020202020204" pitchFamily="34" charset="0"/>
                <a:ea typeface="Arial" panose="020B0604020202020204" pitchFamily="34" charset="0"/>
              </a:rPr>
              <a:t>t</a:t>
            </a:r>
            <a:r>
              <a:rPr lang="es-BO" sz="2100" spc="55" dirty="0">
                <a:solidFill>
                  <a:srgbClr val="002060"/>
                </a:solidFill>
                <a:latin typeface="Arial" panose="020B0604020202020204" pitchFamily="34" charset="0"/>
                <a:ea typeface="Arial" panose="020B0604020202020204" pitchFamily="34" charset="0"/>
              </a:rPr>
              <a:t>a</a:t>
            </a:r>
            <a:r>
              <a:rPr lang="es-BO" sz="2100" spc="50" dirty="0">
                <a:solidFill>
                  <a:srgbClr val="002060"/>
                </a:solidFill>
                <a:latin typeface="Arial" panose="020B0604020202020204" pitchFamily="34" charset="0"/>
                <a:ea typeface="Arial" panose="020B0604020202020204" pitchFamily="34" charset="0"/>
              </a:rPr>
              <a:t>s</a:t>
            </a:r>
            <a:r>
              <a:rPr lang="es-BO" sz="210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co</a:t>
            </a:r>
            <a:r>
              <a:rPr lang="es-BO" sz="2100" spc="85" dirty="0">
                <a:solidFill>
                  <a:srgbClr val="002060"/>
                </a:solidFill>
                <a:latin typeface="Arial" panose="020B0604020202020204" pitchFamily="34" charset="0"/>
                <a:ea typeface="Arial" panose="020B0604020202020204" pitchFamily="34" charset="0"/>
              </a:rPr>
              <a:t>m</a:t>
            </a:r>
            <a:r>
              <a:rPr lang="es-BO" sz="2100" spc="2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d</a:t>
            </a:r>
            <a:r>
              <a:rPr lang="es-BO" sz="2100" spc="5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s  </a:t>
            </a:r>
            <a:r>
              <a:rPr lang="es-BO" sz="2100" spc="55" dirty="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o</a:t>
            </a:r>
            <a:r>
              <a:rPr lang="es-BO" sz="2100" spc="20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d</a:t>
            </a:r>
            <a:r>
              <a:rPr lang="es-BO" sz="2100" spc="60" dirty="0">
                <a:solidFill>
                  <a:srgbClr val="002060"/>
                </a:solidFill>
                <a:latin typeface="Arial" panose="020B0604020202020204" pitchFamily="34" charset="0"/>
                <a:ea typeface="Arial" panose="020B0604020202020204" pitchFamily="34" charset="0"/>
              </a:rPr>
              <a:t>e</a:t>
            </a:r>
            <a:r>
              <a:rPr lang="es-BO" sz="2100" spc="85" dirty="0">
                <a:solidFill>
                  <a:srgbClr val="002060"/>
                </a:solidFill>
                <a:latin typeface="Arial" panose="020B0604020202020204" pitchFamily="34" charset="0"/>
                <a:ea typeface="Arial" panose="020B0604020202020204" pitchFamily="34" charset="0"/>
              </a:rPr>
              <a:t>m</a:t>
            </a:r>
            <a:r>
              <a:rPr lang="es-BO" sz="2100" spc="55" dirty="0">
                <a:solidFill>
                  <a:srgbClr val="002060"/>
                </a:solidFill>
                <a:latin typeface="Arial" panose="020B0604020202020204" pitchFamily="34" charset="0"/>
                <a:ea typeface="Arial" panose="020B0604020202020204" pitchFamily="34" charset="0"/>
              </a:rPr>
              <a:t>á</a:t>
            </a:r>
            <a:r>
              <a:rPr lang="es-BO" sz="2100" dirty="0">
                <a:solidFill>
                  <a:srgbClr val="002060"/>
                </a:solidFill>
                <a:latin typeface="Arial" panose="020B0604020202020204" pitchFamily="34" charset="0"/>
                <a:ea typeface="Arial" panose="020B0604020202020204" pitchFamily="34" charset="0"/>
              </a:rPr>
              <a:t>s </a:t>
            </a:r>
            <a:r>
              <a:rPr lang="es-BO" sz="2100" spc="16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e</a:t>
            </a:r>
            <a:r>
              <a:rPr lang="es-BO" sz="2100" spc="50" dirty="0">
                <a:solidFill>
                  <a:srgbClr val="002060"/>
                </a:solidFill>
                <a:latin typeface="Arial" panose="020B0604020202020204" pitchFamily="34" charset="0"/>
                <a:ea typeface="Arial" panose="020B0604020202020204" pitchFamily="34" charset="0"/>
              </a:rPr>
              <a:t>v</a:t>
            </a:r>
            <a:r>
              <a:rPr lang="es-BO" sz="2100" spc="55" dirty="0">
                <a:solidFill>
                  <a:srgbClr val="002060"/>
                </a:solidFill>
                <a:latin typeface="Arial" panose="020B0604020202020204" pitchFamily="34" charset="0"/>
                <a:ea typeface="Arial" panose="020B0604020202020204" pitchFamily="34" charset="0"/>
              </a:rPr>
              <a:t>e</a:t>
            </a:r>
            <a:r>
              <a:rPr lang="es-BO" sz="2100" spc="50" dirty="0">
                <a:solidFill>
                  <a:srgbClr val="002060"/>
                </a:solidFill>
                <a:latin typeface="Arial" panose="020B0604020202020204" pitchFamily="34" charset="0"/>
                <a:ea typeface="Arial" panose="020B0604020202020204" pitchFamily="34" charset="0"/>
              </a:rPr>
              <a:t>n</a:t>
            </a:r>
            <a:r>
              <a:rPr lang="es-BO" sz="2100" spc="40" dirty="0">
                <a:solidFill>
                  <a:srgbClr val="002060"/>
                </a:solidFill>
                <a:latin typeface="Arial" panose="020B0604020202020204" pitchFamily="34" charset="0"/>
                <a:ea typeface="Arial" panose="020B0604020202020204" pitchFamily="34" charset="0"/>
              </a:rPr>
              <a:t>t</a:t>
            </a:r>
            <a:r>
              <a:rPr lang="es-BO" sz="2100" spc="55"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  </a:t>
            </a:r>
            <a:r>
              <a:rPr lang="es-BO" sz="2100" spc="55"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n </a:t>
            </a:r>
            <a:r>
              <a:rPr lang="es-BO" sz="2100" spc="50" dirty="0">
                <a:solidFill>
                  <a:srgbClr val="002060"/>
                </a:solidFill>
                <a:latin typeface="Arial" panose="020B0604020202020204" pitchFamily="34" charset="0"/>
                <a:ea typeface="Arial" panose="020B0604020202020204" pitchFamily="34" charset="0"/>
              </a:rPr>
              <a:t> </a:t>
            </a:r>
            <a:r>
              <a:rPr lang="es-BO" sz="2100" spc="15" dirty="0">
                <a:solidFill>
                  <a:srgbClr val="002060"/>
                </a:solidFill>
                <a:latin typeface="Arial" panose="020B0604020202020204" pitchFamily="34" charset="0"/>
                <a:ea typeface="Arial" panose="020B0604020202020204" pitchFamily="34" charset="0"/>
              </a:rPr>
              <a:t>l</a:t>
            </a:r>
            <a:r>
              <a:rPr lang="es-BO" sz="2100" spc="60"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  </a:t>
            </a:r>
            <a:r>
              <a:rPr lang="es-BO" sz="2100" spc="55" dirty="0">
                <a:solidFill>
                  <a:srgbClr val="002060"/>
                </a:solidFill>
                <a:latin typeface="Arial" panose="020B0604020202020204" pitchFamily="34" charset="0"/>
                <a:ea typeface="Arial" panose="020B0604020202020204" pitchFamily="34" charset="0"/>
              </a:rPr>
              <a:t>qu</a:t>
            </a:r>
            <a:r>
              <a:rPr lang="es-BO" sz="2100" dirty="0">
                <a:solidFill>
                  <a:srgbClr val="002060"/>
                </a:solidFill>
                <a:latin typeface="Arial" panose="020B0604020202020204" pitchFamily="34" charset="0"/>
                <a:ea typeface="Arial" panose="020B0604020202020204" pitchFamily="34" charset="0"/>
              </a:rPr>
              <a:t>e </a:t>
            </a:r>
            <a:r>
              <a:rPr lang="es-BO" sz="2100" spc="9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s</a:t>
            </a:r>
            <a:r>
              <a:rPr lang="es-BO" sz="2100" dirty="0">
                <a:solidFill>
                  <a:srgbClr val="002060"/>
                </a:solidFill>
                <a:latin typeface="Arial" panose="020B0604020202020204" pitchFamily="34" charset="0"/>
                <a:ea typeface="Arial" panose="020B0604020202020204" pitchFamily="34" charset="0"/>
              </a:rPr>
              <a:t>e </a:t>
            </a:r>
            <a:r>
              <a:rPr lang="es-BO" sz="2100" spc="10"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d</a:t>
            </a:r>
            <a:r>
              <a:rPr lang="es-BO" sz="2100" spc="60" dirty="0">
                <a:solidFill>
                  <a:srgbClr val="002060"/>
                </a:solidFill>
                <a:latin typeface="Arial" panose="020B0604020202020204" pitchFamily="34" charset="0"/>
                <a:ea typeface="Arial" panose="020B0604020202020204" pitchFamily="34" charset="0"/>
              </a:rPr>
              <a:t>e</a:t>
            </a:r>
            <a:r>
              <a:rPr lang="es-BO" sz="2100" spc="55" dirty="0">
                <a:solidFill>
                  <a:srgbClr val="002060"/>
                </a:solidFill>
                <a:latin typeface="Arial" panose="020B0604020202020204" pitchFamily="34" charset="0"/>
                <a:ea typeface="Arial" panose="020B0604020202020204" pitchFamily="34" charset="0"/>
              </a:rPr>
              <a:t>be</a:t>
            </a:r>
            <a:r>
              <a:rPr lang="es-BO" sz="2100" dirty="0">
                <a:solidFill>
                  <a:srgbClr val="002060"/>
                </a:solidFill>
                <a:latin typeface="Arial" panose="020B0604020202020204" pitchFamily="34" charset="0"/>
                <a:ea typeface="Arial" panose="020B0604020202020204" pitchFamily="34" charset="0"/>
              </a:rPr>
              <a:t>n </a:t>
            </a:r>
            <a:r>
              <a:rPr lang="es-BO" sz="2100" spc="40" dirty="0">
                <a:solidFill>
                  <a:srgbClr val="002060"/>
                </a:solidFill>
                <a:latin typeface="Arial" panose="020B0604020202020204" pitchFamily="34" charset="0"/>
                <a:ea typeface="Arial" panose="020B0604020202020204" pitchFamily="34" charset="0"/>
              </a:rPr>
              <a:t>r</a:t>
            </a:r>
            <a:r>
              <a:rPr lang="es-BO" sz="2100" spc="55" dirty="0">
                <a:solidFill>
                  <a:srgbClr val="002060"/>
                </a:solidFill>
                <a:latin typeface="Arial" panose="020B0604020202020204" pitchFamily="34" charset="0"/>
                <a:ea typeface="Arial" panose="020B0604020202020204" pitchFamily="34" charset="0"/>
              </a:rPr>
              <a:t>e</a:t>
            </a:r>
            <a:r>
              <a:rPr lang="es-BO" sz="2100" spc="65" dirty="0">
                <a:solidFill>
                  <a:srgbClr val="002060"/>
                </a:solidFill>
                <a:latin typeface="Arial" panose="020B0604020202020204" pitchFamily="34" charset="0"/>
                <a:ea typeface="Arial" panose="020B0604020202020204" pitchFamily="34" charset="0"/>
              </a:rPr>
              <a:t>a</a:t>
            </a:r>
            <a:r>
              <a:rPr lang="es-BO" sz="2100" spc="20" dirty="0">
                <a:solidFill>
                  <a:srgbClr val="002060"/>
                </a:solidFill>
                <a:latin typeface="Arial" panose="020B0604020202020204" pitchFamily="34" charset="0"/>
                <a:ea typeface="Arial" panose="020B0604020202020204" pitchFamily="34" charset="0"/>
              </a:rPr>
              <a:t>li</a:t>
            </a:r>
            <a:r>
              <a:rPr lang="es-BO" sz="2100" spc="60" dirty="0">
                <a:solidFill>
                  <a:srgbClr val="002060"/>
                </a:solidFill>
                <a:latin typeface="Arial" panose="020B0604020202020204" pitchFamily="34" charset="0"/>
                <a:ea typeface="Arial" panose="020B0604020202020204" pitchFamily="34" charset="0"/>
              </a:rPr>
              <a:t>za</a:t>
            </a:r>
            <a:r>
              <a:rPr lang="es-BO" sz="2100" dirty="0">
                <a:solidFill>
                  <a:srgbClr val="002060"/>
                </a:solidFill>
                <a:latin typeface="Arial" panose="020B0604020202020204" pitchFamily="34" charset="0"/>
                <a:ea typeface="Arial" panose="020B0604020202020204" pitchFamily="34" charset="0"/>
              </a:rPr>
              <a:t>r</a:t>
            </a:r>
            <a:r>
              <a:rPr lang="es-BO" sz="2100" spc="110"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u</a:t>
            </a:r>
            <a:r>
              <a:rPr lang="es-BO" sz="2100" spc="55" dirty="0">
                <a:solidFill>
                  <a:srgbClr val="002060"/>
                </a:solidFill>
                <a:latin typeface="Arial" panose="020B0604020202020204" pitchFamily="34" charset="0"/>
                <a:ea typeface="Arial" panose="020B0604020202020204" pitchFamily="34" charset="0"/>
              </a:rPr>
              <a:t>n</a:t>
            </a:r>
            <a:r>
              <a:rPr lang="es-BO" sz="2100" dirty="0">
                <a:solidFill>
                  <a:srgbClr val="002060"/>
                </a:solidFill>
                <a:latin typeface="Arial" panose="020B0604020202020204" pitchFamily="34" charset="0"/>
                <a:ea typeface="Arial" panose="020B0604020202020204" pitchFamily="34" charset="0"/>
              </a:rPr>
              <a:t>a</a:t>
            </a:r>
            <a:r>
              <a:rPr lang="es-BO" sz="2100" spc="21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a</a:t>
            </a:r>
            <a:r>
              <a:rPr lang="es-BO" sz="2100" spc="60" dirty="0">
                <a:solidFill>
                  <a:srgbClr val="002060"/>
                </a:solidFill>
                <a:latin typeface="Arial" panose="020B0604020202020204" pitchFamily="34" charset="0"/>
                <a:ea typeface="Arial" panose="020B0604020202020204" pitchFamily="34" charset="0"/>
              </a:rPr>
              <a:t>c</a:t>
            </a:r>
            <a:r>
              <a:rPr lang="es-BO" sz="2100" dirty="0">
                <a:solidFill>
                  <a:srgbClr val="002060"/>
                </a:solidFill>
                <a:latin typeface="Arial" panose="020B0604020202020204" pitchFamily="34" charset="0"/>
                <a:ea typeface="Arial" panose="020B0604020202020204" pitchFamily="34" charset="0"/>
              </a:rPr>
              <a:t>t</a:t>
            </a:r>
            <a:r>
              <a:rPr lang="es-BO" sz="2100" spc="6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v</a:t>
            </a:r>
            <a:r>
              <a:rPr lang="es-BO" sz="2100" spc="20" dirty="0">
                <a:solidFill>
                  <a:srgbClr val="002060"/>
                </a:solidFill>
                <a:latin typeface="Arial" panose="020B0604020202020204" pitchFamily="34" charset="0"/>
                <a:ea typeface="Arial" panose="020B0604020202020204" pitchFamily="34" charset="0"/>
              </a:rPr>
              <a:t>i</a:t>
            </a:r>
            <a:r>
              <a:rPr lang="es-BO" sz="2100" spc="70" dirty="0">
                <a:solidFill>
                  <a:srgbClr val="002060"/>
                </a:solidFill>
                <a:latin typeface="Arial" panose="020B0604020202020204" pitchFamily="34" charset="0"/>
                <a:ea typeface="Arial" panose="020B0604020202020204" pitchFamily="34" charset="0"/>
              </a:rPr>
              <a:t>d</a:t>
            </a:r>
            <a:r>
              <a:rPr lang="es-BO" sz="2100" spc="60"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d</a:t>
            </a:r>
            <a:r>
              <a:rPr lang="es-BO" sz="2100" spc="19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n</a:t>
            </a:r>
            <a:r>
              <a:rPr lang="es-BO" sz="2100" spc="205" dirty="0">
                <a:solidFill>
                  <a:srgbClr val="002060"/>
                </a:solidFill>
                <a:latin typeface="Arial" panose="020B0604020202020204" pitchFamily="34" charset="0"/>
                <a:ea typeface="Arial" panose="020B0604020202020204" pitchFamily="34" charset="0"/>
              </a:rPr>
              <a:t> </a:t>
            </a:r>
            <a:r>
              <a:rPr lang="es-BO" sz="2100" spc="50" dirty="0" smtClean="0">
                <a:solidFill>
                  <a:srgbClr val="002060"/>
                </a:solidFill>
                <a:latin typeface="Arial" panose="020B0604020202020204" pitchFamily="34" charset="0"/>
                <a:ea typeface="Arial" panose="020B0604020202020204" pitchFamily="34" charset="0"/>
              </a:rPr>
              <a:t>p</a:t>
            </a:r>
            <a:r>
              <a:rPr lang="es-BO" sz="2100" spc="55" dirty="0" smtClean="0">
                <a:solidFill>
                  <a:srgbClr val="002060"/>
                </a:solidFill>
                <a:latin typeface="Arial" panose="020B0604020202020204" pitchFamily="34" charset="0"/>
                <a:ea typeface="Arial" panose="020B0604020202020204" pitchFamily="34" charset="0"/>
              </a:rPr>
              <a:t>ú</a:t>
            </a:r>
            <a:r>
              <a:rPr lang="es-BO" sz="2100" spc="60" dirty="0" smtClean="0">
                <a:solidFill>
                  <a:srgbClr val="002060"/>
                </a:solidFill>
                <a:latin typeface="Arial" panose="020B0604020202020204" pitchFamily="34" charset="0"/>
                <a:ea typeface="Arial" panose="020B0604020202020204" pitchFamily="34" charset="0"/>
              </a:rPr>
              <a:t>b</a:t>
            </a:r>
            <a:r>
              <a:rPr lang="es-BO" sz="2100" spc="20" dirty="0" smtClean="0">
                <a:solidFill>
                  <a:srgbClr val="002060"/>
                </a:solidFill>
                <a:latin typeface="Arial" panose="020B0604020202020204" pitchFamily="34" charset="0"/>
                <a:ea typeface="Arial" panose="020B0604020202020204" pitchFamily="34" charset="0"/>
              </a:rPr>
              <a:t>l</a:t>
            </a:r>
            <a:r>
              <a:rPr lang="es-BO" sz="2100" spc="25" dirty="0" smtClean="0">
                <a:solidFill>
                  <a:srgbClr val="002060"/>
                </a:solidFill>
                <a:latin typeface="Arial" panose="020B0604020202020204" pitchFamily="34" charset="0"/>
                <a:ea typeface="Arial" panose="020B0604020202020204" pitchFamily="34" charset="0"/>
              </a:rPr>
              <a:t>i</a:t>
            </a:r>
            <a:r>
              <a:rPr lang="es-BO" sz="2100" spc="55" dirty="0" smtClean="0">
                <a:solidFill>
                  <a:srgbClr val="002060"/>
                </a:solidFill>
                <a:latin typeface="Arial" panose="020B0604020202020204" pitchFamily="34" charset="0"/>
                <a:ea typeface="Arial" panose="020B0604020202020204" pitchFamily="34" charset="0"/>
              </a:rPr>
              <a:t>co.</a:t>
            </a:r>
          </a:p>
          <a:p>
            <a:pPr marL="0" indent="0">
              <a:lnSpc>
                <a:spcPct val="120000"/>
              </a:lnSpc>
              <a:buNone/>
            </a:pPr>
            <a:r>
              <a:rPr lang="es-BO" sz="2100" dirty="0" smtClean="0">
                <a:solidFill>
                  <a:srgbClr val="002060"/>
                </a:solidFill>
                <a:latin typeface="Arial" panose="020B0604020202020204" pitchFamily="34" charset="0"/>
                <a:ea typeface="Arial" panose="020B0604020202020204" pitchFamily="34" charset="0"/>
              </a:rPr>
              <a:t>No </a:t>
            </a:r>
            <a:r>
              <a:rPr lang="es-BO" sz="2100" spc="35" dirty="0" smtClean="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ha</a:t>
            </a:r>
            <a:r>
              <a:rPr lang="es-BO" sz="2100" dirty="0">
                <a:solidFill>
                  <a:srgbClr val="002060"/>
                </a:solidFill>
                <a:latin typeface="Arial" panose="020B0604020202020204" pitchFamily="34" charset="0"/>
                <a:ea typeface="Arial" panose="020B0604020202020204" pitchFamily="34" charset="0"/>
              </a:rPr>
              <a:t>y </a:t>
            </a:r>
            <a:r>
              <a:rPr lang="es-BO" sz="2100" spc="3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qu</a:t>
            </a:r>
            <a:r>
              <a:rPr lang="es-BO" sz="2100" dirty="0">
                <a:solidFill>
                  <a:srgbClr val="002060"/>
                </a:solidFill>
                <a:latin typeface="Arial" panose="020B0604020202020204" pitchFamily="34" charset="0"/>
                <a:ea typeface="Arial" panose="020B0604020202020204" pitchFamily="34" charset="0"/>
              </a:rPr>
              <a:t>e </a:t>
            </a:r>
            <a:r>
              <a:rPr lang="es-BO" sz="2100" spc="7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c</a:t>
            </a:r>
            <a:r>
              <a:rPr lang="es-BO" sz="2100" spc="60" dirty="0">
                <a:solidFill>
                  <a:srgbClr val="002060"/>
                </a:solidFill>
                <a:latin typeface="Arial" panose="020B0604020202020204" pitchFamily="34" charset="0"/>
                <a:ea typeface="Arial" panose="020B0604020202020204" pitchFamily="34" charset="0"/>
              </a:rPr>
              <a:t>o</a:t>
            </a:r>
            <a:r>
              <a:rPr lang="es-BO" sz="2100" spc="50" dirty="0">
                <a:solidFill>
                  <a:srgbClr val="002060"/>
                </a:solidFill>
                <a:latin typeface="Arial" panose="020B0604020202020204" pitchFamily="34" charset="0"/>
                <a:ea typeface="Arial" panose="020B0604020202020204" pitchFamily="34" charset="0"/>
              </a:rPr>
              <a:t>n</a:t>
            </a:r>
            <a:r>
              <a:rPr lang="es-BO" sz="2100" spc="40" dirty="0">
                <a:solidFill>
                  <a:srgbClr val="002060"/>
                </a:solidFill>
                <a:latin typeface="Arial" panose="020B0604020202020204" pitchFamily="34" charset="0"/>
                <a:ea typeface="Arial" panose="020B0604020202020204" pitchFamily="34" charset="0"/>
              </a:rPr>
              <a:t>f</a:t>
            </a:r>
            <a:r>
              <a:rPr lang="es-BO" sz="2100" spc="50" dirty="0">
                <a:solidFill>
                  <a:srgbClr val="002060"/>
                </a:solidFill>
                <a:latin typeface="Arial" panose="020B0604020202020204" pitchFamily="34" charset="0"/>
                <a:ea typeface="Arial" panose="020B0604020202020204" pitchFamily="34" charset="0"/>
              </a:rPr>
              <a:t>u</a:t>
            </a:r>
            <a:r>
              <a:rPr lang="es-BO" sz="2100" spc="55" dirty="0">
                <a:solidFill>
                  <a:srgbClr val="002060"/>
                </a:solidFill>
                <a:latin typeface="Arial" panose="020B0604020202020204" pitchFamily="34" charset="0"/>
                <a:ea typeface="Arial" panose="020B0604020202020204" pitchFamily="34" charset="0"/>
              </a:rPr>
              <a:t>n</a:t>
            </a:r>
            <a:r>
              <a:rPr lang="es-BO" sz="2100" spc="60" dirty="0">
                <a:solidFill>
                  <a:srgbClr val="002060"/>
                </a:solidFill>
                <a:latin typeface="Arial" panose="020B0604020202020204" pitchFamily="34" charset="0"/>
                <a:ea typeface="Arial" panose="020B0604020202020204" pitchFamily="34" charset="0"/>
              </a:rPr>
              <a:t>d</a:t>
            </a:r>
            <a:r>
              <a:rPr lang="es-BO" sz="2100" spc="25" dirty="0">
                <a:solidFill>
                  <a:srgbClr val="002060"/>
                </a:solidFill>
                <a:latin typeface="Arial" panose="020B0604020202020204" pitchFamily="34" charset="0"/>
                <a:ea typeface="Arial" panose="020B0604020202020204" pitchFamily="34" charset="0"/>
              </a:rPr>
              <a:t>i</a:t>
            </a:r>
            <a:r>
              <a:rPr lang="es-BO" sz="2100" dirty="0">
                <a:solidFill>
                  <a:srgbClr val="002060"/>
                </a:solidFill>
                <a:latin typeface="Arial" panose="020B0604020202020204" pitchFamily="34" charset="0"/>
                <a:ea typeface="Arial" panose="020B0604020202020204" pitchFamily="34" charset="0"/>
              </a:rPr>
              <a:t>r  </a:t>
            </a:r>
            <a:r>
              <a:rPr lang="es-BO" sz="2100" spc="15" dirty="0">
                <a:solidFill>
                  <a:srgbClr val="002060"/>
                </a:solidFill>
                <a:latin typeface="Arial" panose="020B0604020202020204" pitchFamily="34" charset="0"/>
                <a:ea typeface="Arial" panose="020B0604020202020204" pitchFamily="34" charset="0"/>
              </a:rPr>
              <a:t>l</a:t>
            </a:r>
            <a:r>
              <a:rPr lang="es-BO" sz="2100" dirty="0">
                <a:solidFill>
                  <a:srgbClr val="002060"/>
                </a:solidFill>
                <a:latin typeface="Arial" panose="020B0604020202020204" pitchFamily="34" charset="0"/>
                <a:ea typeface="Arial" panose="020B0604020202020204" pitchFamily="34" charset="0"/>
              </a:rPr>
              <a:t>a t</a:t>
            </a:r>
            <a:r>
              <a:rPr lang="es-BO" sz="2100" spc="55" dirty="0">
                <a:solidFill>
                  <a:srgbClr val="002060"/>
                </a:solidFill>
                <a:latin typeface="Arial" panose="020B0604020202020204" pitchFamily="34" charset="0"/>
                <a:ea typeface="Arial" panose="020B0604020202020204" pitchFamily="34" charset="0"/>
              </a:rPr>
              <a:t>i</a:t>
            </a:r>
            <a:r>
              <a:rPr lang="es-BO" sz="2100" spc="85" dirty="0">
                <a:solidFill>
                  <a:srgbClr val="002060"/>
                </a:solidFill>
                <a:latin typeface="Arial" panose="020B0604020202020204" pitchFamily="34" charset="0"/>
                <a:ea typeface="Arial" panose="020B0604020202020204" pitchFamily="34" charset="0"/>
              </a:rPr>
              <a:t>m</a:t>
            </a:r>
            <a:r>
              <a:rPr lang="es-BO" sz="2100" spc="2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d</a:t>
            </a:r>
            <a:r>
              <a:rPr lang="es-BO" sz="2100" spc="55"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z </a:t>
            </a:r>
            <a:r>
              <a:rPr lang="es-BO" sz="2100" spc="7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c</a:t>
            </a:r>
            <a:r>
              <a:rPr lang="es-BO" sz="2100" spc="60"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n</a:t>
            </a:r>
            <a:r>
              <a:rPr lang="es-BO" sz="2100" spc="170" dirty="0">
                <a:solidFill>
                  <a:srgbClr val="002060"/>
                </a:solidFill>
                <a:latin typeface="Arial" panose="020B0604020202020204" pitchFamily="34" charset="0"/>
                <a:ea typeface="Arial" panose="020B0604020202020204" pitchFamily="34" charset="0"/>
              </a:rPr>
              <a:t> </a:t>
            </a:r>
            <a:r>
              <a:rPr lang="es-BO" sz="2100" dirty="0" smtClean="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f</a:t>
            </a:r>
            <a:r>
              <a:rPr lang="es-BO" sz="2100" spc="90" dirty="0">
                <a:solidFill>
                  <a:srgbClr val="002060"/>
                </a:solidFill>
                <a:latin typeface="Arial" panose="020B0604020202020204" pitchFamily="34" charset="0"/>
                <a:ea typeface="Arial" panose="020B0604020202020204" pitchFamily="34" charset="0"/>
              </a:rPr>
              <a:t>o</a:t>
            </a:r>
            <a:r>
              <a:rPr lang="es-BO" sz="2100" spc="60" dirty="0">
                <a:solidFill>
                  <a:srgbClr val="002060"/>
                </a:solidFill>
                <a:latin typeface="Arial" panose="020B0604020202020204" pitchFamily="34" charset="0"/>
                <a:ea typeface="Arial" panose="020B0604020202020204" pitchFamily="34" charset="0"/>
              </a:rPr>
              <a:t>b</a:t>
            </a:r>
            <a:r>
              <a:rPr lang="es-BO" sz="2100" spc="20" dirty="0">
                <a:solidFill>
                  <a:srgbClr val="002060"/>
                </a:solidFill>
                <a:latin typeface="Arial" panose="020B0604020202020204" pitchFamily="34" charset="0"/>
                <a:ea typeface="Arial" panose="020B0604020202020204" pitchFamily="34" charset="0"/>
              </a:rPr>
              <a:t>i</a:t>
            </a:r>
            <a:r>
              <a:rPr lang="es-BO" sz="2100" dirty="0">
                <a:solidFill>
                  <a:srgbClr val="002060"/>
                </a:solidFill>
                <a:latin typeface="Arial" panose="020B0604020202020204" pitchFamily="34" charset="0"/>
                <a:ea typeface="Arial" panose="020B0604020202020204" pitchFamily="34" charset="0"/>
              </a:rPr>
              <a:t>a</a:t>
            </a:r>
            <a:r>
              <a:rPr lang="es-BO" sz="2100" spc="230"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s</a:t>
            </a:r>
            <a:r>
              <a:rPr lang="es-BO" sz="2100" spc="55" dirty="0">
                <a:solidFill>
                  <a:srgbClr val="002060"/>
                </a:solidFill>
                <a:latin typeface="Arial" panose="020B0604020202020204" pitchFamily="34" charset="0"/>
                <a:ea typeface="Arial" panose="020B0604020202020204" pitchFamily="34" charset="0"/>
              </a:rPr>
              <a:t>oc</a:t>
            </a:r>
            <a:r>
              <a:rPr lang="es-BO" sz="2100" spc="25" dirty="0">
                <a:solidFill>
                  <a:srgbClr val="002060"/>
                </a:solidFill>
                <a:latin typeface="Arial" panose="020B0604020202020204" pitchFamily="34" charset="0"/>
                <a:ea typeface="Arial" panose="020B0604020202020204" pitchFamily="34" charset="0"/>
              </a:rPr>
              <a:t>i</a:t>
            </a:r>
            <a:r>
              <a:rPr lang="es-BO" sz="2100" spc="5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l. </a:t>
            </a:r>
            <a:r>
              <a:rPr lang="es-BO" sz="2100" spc="11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La</a:t>
            </a:r>
            <a:r>
              <a:rPr lang="es-BO" sz="2100" dirty="0">
                <a:solidFill>
                  <a:srgbClr val="002060"/>
                </a:solidFill>
                <a:latin typeface="Arial" panose="020B0604020202020204" pitchFamily="34" charset="0"/>
                <a:ea typeface="Arial" panose="020B0604020202020204" pitchFamily="34" charset="0"/>
              </a:rPr>
              <a:t>s</a:t>
            </a:r>
            <a:r>
              <a:rPr lang="es-BO" sz="2100" spc="7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p</a:t>
            </a:r>
            <a:r>
              <a:rPr lang="es-BO" sz="2100" spc="60" dirty="0">
                <a:solidFill>
                  <a:srgbClr val="002060"/>
                </a:solidFill>
                <a:latin typeface="Arial" panose="020B0604020202020204" pitchFamily="34" charset="0"/>
                <a:ea typeface="Arial" panose="020B0604020202020204" pitchFamily="34" charset="0"/>
              </a:rPr>
              <a:t>e</a:t>
            </a:r>
            <a:r>
              <a:rPr lang="es-BO" sz="2100" spc="40" dirty="0">
                <a:solidFill>
                  <a:srgbClr val="002060"/>
                </a:solidFill>
                <a:latin typeface="Arial" panose="020B0604020202020204" pitchFamily="34" charset="0"/>
                <a:ea typeface="Arial" panose="020B0604020202020204" pitchFamily="34" charset="0"/>
              </a:rPr>
              <a:t>r</a:t>
            </a:r>
            <a:r>
              <a:rPr lang="es-BO" sz="2100" spc="50" dirty="0">
                <a:solidFill>
                  <a:srgbClr val="002060"/>
                </a:solidFill>
                <a:latin typeface="Arial" panose="020B0604020202020204" pitchFamily="34" charset="0"/>
                <a:ea typeface="Arial" panose="020B0604020202020204" pitchFamily="34" charset="0"/>
              </a:rPr>
              <a:t>s</a:t>
            </a:r>
            <a:r>
              <a:rPr lang="es-BO" sz="2100" spc="60" dirty="0">
                <a:solidFill>
                  <a:srgbClr val="002060"/>
                </a:solidFill>
                <a:latin typeface="Arial" panose="020B0604020202020204" pitchFamily="34" charset="0"/>
                <a:ea typeface="Arial" panose="020B0604020202020204" pitchFamily="34" charset="0"/>
              </a:rPr>
              <a:t>o</a:t>
            </a:r>
            <a:r>
              <a:rPr lang="es-BO" sz="2100" spc="55" dirty="0">
                <a:solidFill>
                  <a:srgbClr val="002060"/>
                </a:solidFill>
                <a:latin typeface="Arial" panose="020B0604020202020204" pitchFamily="34" charset="0"/>
                <a:ea typeface="Arial" panose="020B0604020202020204" pitchFamily="34" charset="0"/>
              </a:rPr>
              <a:t>na</a:t>
            </a:r>
            <a:r>
              <a:rPr lang="es-BO" sz="2100" dirty="0">
                <a:solidFill>
                  <a:srgbClr val="002060"/>
                </a:solidFill>
                <a:latin typeface="Arial" panose="020B0604020202020204" pitchFamily="34" charset="0"/>
                <a:ea typeface="Arial" panose="020B0604020202020204" pitchFamily="34" charset="0"/>
              </a:rPr>
              <a:t>s </a:t>
            </a:r>
            <a:r>
              <a:rPr lang="es-BO" sz="2100" spc="70" dirty="0">
                <a:solidFill>
                  <a:srgbClr val="002060"/>
                </a:solidFill>
                <a:latin typeface="Arial" panose="020B0604020202020204" pitchFamily="34" charset="0"/>
                <a:ea typeface="Arial" panose="020B0604020202020204" pitchFamily="34" charset="0"/>
              </a:rPr>
              <a:t> </a:t>
            </a:r>
            <a:r>
              <a:rPr lang="es-BO" sz="2100" dirty="0" smtClean="0">
                <a:solidFill>
                  <a:srgbClr val="002060"/>
                </a:solidFill>
                <a:latin typeface="Arial" panose="020B0604020202020204" pitchFamily="34" charset="0"/>
                <a:ea typeface="Arial" panose="020B0604020202020204" pitchFamily="34" charset="0"/>
              </a:rPr>
              <a:t>tímidas </a:t>
            </a:r>
            <a:r>
              <a:rPr lang="es-BO" sz="2100" spc="55" dirty="0" smtClean="0">
                <a:solidFill>
                  <a:srgbClr val="002060"/>
                </a:solidFill>
                <a:latin typeface="Arial" panose="020B0604020202020204" pitchFamily="34" charset="0"/>
                <a:ea typeface="Arial" panose="020B0604020202020204" pitchFamily="34" charset="0"/>
              </a:rPr>
              <a:t> </a:t>
            </a:r>
            <a:r>
              <a:rPr lang="es-BO" sz="2100" spc="35" dirty="0">
                <a:solidFill>
                  <a:srgbClr val="002060"/>
                </a:solidFill>
                <a:latin typeface="Arial" panose="020B0604020202020204" pitchFamily="34" charset="0"/>
                <a:ea typeface="Arial" panose="020B0604020202020204" pitchFamily="34" charset="0"/>
              </a:rPr>
              <a:t>t</a:t>
            </a:r>
            <a:r>
              <a:rPr lang="es-BO" sz="2100" spc="20"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e</a:t>
            </a:r>
            <a:r>
              <a:rPr lang="es-BO" sz="2100" spc="55" dirty="0">
                <a:solidFill>
                  <a:srgbClr val="002060"/>
                </a:solidFill>
                <a:latin typeface="Arial" panose="020B0604020202020204" pitchFamily="34" charset="0"/>
                <a:ea typeface="Arial" panose="020B0604020202020204" pitchFamily="34" charset="0"/>
              </a:rPr>
              <a:t>n</a:t>
            </a:r>
            <a:r>
              <a:rPr lang="es-BO" sz="2100" spc="60"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n</a:t>
            </a:r>
            <a:r>
              <a:rPr lang="es-BO" sz="2100" spc="75" dirty="0">
                <a:solidFill>
                  <a:srgbClr val="002060"/>
                </a:solidFill>
                <a:latin typeface="Arial" panose="020B0604020202020204" pitchFamily="34" charset="0"/>
                <a:ea typeface="Arial" panose="020B0604020202020204" pitchFamily="34" charset="0"/>
              </a:rPr>
              <a:t> </a:t>
            </a:r>
            <a:r>
              <a:rPr lang="es-BO" sz="2100" dirty="0" smtClean="0">
                <a:solidFill>
                  <a:srgbClr val="002060"/>
                </a:solidFill>
                <a:latin typeface="Arial" panose="020B0604020202020204" pitchFamily="34" charset="0"/>
                <a:ea typeface="Arial" panose="020B0604020202020204" pitchFamily="34" charset="0"/>
              </a:rPr>
              <a:t> </a:t>
            </a:r>
            <a:r>
              <a:rPr lang="es-BO" sz="2100" spc="55" dirty="0" smtClean="0">
                <a:solidFill>
                  <a:srgbClr val="002060"/>
                </a:solidFill>
                <a:latin typeface="Arial" panose="020B0604020202020204" pitchFamily="34" charset="0"/>
                <a:ea typeface="Arial" panose="020B0604020202020204" pitchFamily="34" charset="0"/>
              </a:rPr>
              <a:t>d</a:t>
            </a:r>
            <a:r>
              <a:rPr lang="es-BO" sz="2100" spc="20" dirty="0" smtClean="0">
                <a:solidFill>
                  <a:srgbClr val="002060"/>
                </a:solidFill>
                <a:latin typeface="Arial" panose="020B0604020202020204" pitchFamily="34" charset="0"/>
                <a:ea typeface="Arial" panose="020B0604020202020204" pitchFamily="34" charset="0"/>
              </a:rPr>
              <a:t>i</a:t>
            </a:r>
            <a:r>
              <a:rPr lang="es-BO" sz="2100" dirty="0" smtClean="0">
                <a:solidFill>
                  <a:srgbClr val="002060"/>
                </a:solidFill>
                <a:latin typeface="Arial" panose="020B0604020202020204" pitchFamily="34" charset="0"/>
                <a:ea typeface="Arial" panose="020B0604020202020204" pitchFamily="34" charset="0"/>
              </a:rPr>
              <a:t>f</a:t>
            </a:r>
            <a:r>
              <a:rPr lang="es-BO" sz="2100" spc="60" dirty="0" smtClean="0">
                <a:solidFill>
                  <a:srgbClr val="002060"/>
                </a:solidFill>
                <a:latin typeface="Arial" panose="020B0604020202020204" pitchFamily="34" charset="0"/>
                <a:ea typeface="Arial" panose="020B0604020202020204" pitchFamily="34" charset="0"/>
              </a:rPr>
              <a:t>i</a:t>
            </a:r>
            <a:r>
              <a:rPr lang="es-BO" sz="2100" spc="55" dirty="0" smtClean="0">
                <a:solidFill>
                  <a:srgbClr val="002060"/>
                </a:solidFill>
                <a:latin typeface="Arial" panose="020B0604020202020204" pitchFamily="34" charset="0"/>
                <a:ea typeface="Arial" panose="020B0604020202020204" pitchFamily="34" charset="0"/>
              </a:rPr>
              <a:t>cu</a:t>
            </a:r>
            <a:r>
              <a:rPr lang="es-BO" sz="2100" spc="20" dirty="0" smtClean="0">
                <a:solidFill>
                  <a:srgbClr val="002060"/>
                </a:solidFill>
                <a:latin typeface="Arial" panose="020B0604020202020204" pitchFamily="34" charset="0"/>
                <a:ea typeface="Arial" panose="020B0604020202020204" pitchFamily="34" charset="0"/>
              </a:rPr>
              <a:t>l</a:t>
            </a:r>
            <a:r>
              <a:rPr lang="es-BO" sz="2100" spc="40" dirty="0" smtClean="0">
                <a:solidFill>
                  <a:srgbClr val="002060"/>
                </a:solidFill>
                <a:latin typeface="Arial" panose="020B0604020202020204" pitchFamily="34" charset="0"/>
                <a:ea typeface="Arial" panose="020B0604020202020204" pitchFamily="34" charset="0"/>
              </a:rPr>
              <a:t>t</a:t>
            </a:r>
            <a:r>
              <a:rPr lang="es-BO" sz="2100" spc="55" dirty="0" smtClean="0">
                <a:solidFill>
                  <a:srgbClr val="002060"/>
                </a:solidFill>
                <a:latin typeface="Arial" panose="020B0604020202020204" pitchFamily="34" charset="0"/>
                <a:ea typeface="Arial" panose="020B0604020202020204" pitchFamily="34" charset="0"/>
              </a:rPr>
              <a:t>ade</a:t>
            </a:r>
            <a:r>
              <a:rPr lang="es-BO" sz="2100" dirty="0" smtClean="0">
                <a:solidFill>
                  <a:srgbClr val="002060"/>
                </a:solidFill>
                <a:latin typeface="Arial" panose="020B0604020202020204" pitchFamily="34" charset="0"/>
                <a:ea typeface="Arial" panose="020B0604020202020204" pitchFamily="34" charset="0"/>
              </a:rPr>
              <a:t>s  </a:t>
            </a:r>
            <a:r>
              <a:rPr lang="es-BO" sz="2100" spc="55" dirty="0" smtClean="0">
                <a:solidFill>
                  <a:srgbClr val="002060"/>
                </a:solidFill>
                <a:latin typeface="Arial" panose="020B0604020202020204" pitchFamily="34" charset="0"/>
                <a:ea typeface="Arial" panose="020B0604020202020204" pitchFamily="34" charset="0"/>
              </a:rPr>
              <a:t>p</a:t>
            </a:r>
            <a:r>
              <a:rPr lang="es-BO" sz="2100" spc="60" dirty="0" smtClean="0">
                <a:solidFill>
                  <a:srgbClr val="002060"/>
                </a:solidFill>
                <a:latin typeface="Arial" panose="020B0604020202020204" pitchFamily="34" charset="0"/>
                <a:ea typeface="Arial" panose="020B0604020202020204" pitchFamily="34" charset="0"/>
              </a:rPr>
              <a:t>a</a:t>
            </a:r>
            <a:r>
              <a:rPr lang="es-BO" sz="2100" spc="45" dirty="0" smtClean="0">
                <a:solidFill>
                  <a:srgbClr val="002060"/>
                </a:solidFill>
                <a:latin typeface="Arial" panose="020B0604020202020204" pitchFamily="34" charset="0"/>
                <a:ea typeface="Arial" panose="020B0604020202020204" pitchFamily="34" charset="0"/>
              </a:rPr>
              <a:t>r</a:t>
            </a:r>
            <a:r>
              <a:rPr lang="es-BO" sz="2100" dirty="0" smtClean="0">
                <a:solidFill>
                  <a:srgbClr val="002060"/>
                </a:solidFill>
                <a:latin typeface="Arial" panose="020B0604020202020204" pitchFamily="34" charset="0"/>
                <a:ea typeface="Arial" panose="020B0604020202020204" pitchFamily="34" charset="0"/>
              </a:rPr>
              <a:t>a</a:t>
            </a:r>
            <a:r>
              <a:rPr lang="es-BO" sz="2100" spc="100" dirty="0" smtClean="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p</a:t>
            </a:r>
            <a:r>
              <a:rPr lang="es-BO" sz="2100" spc="60" dirty="0">
                <a:solidFill>
                  <a:srgbClr val="002060"/>
                </a:solidFill>
                <a:latin typeface="Arial" panose="020B0604020202020204" pitchFamily="34" charset="0"/>
                <a:ea typeface="Arial" panose="020B0604020202020204" pitchFamily="34" charset="0"/>
              </a:rPr>
              <a:t>a</a:t>
            </a:r>
            <a:r>
              <a:rPr lang="es-BO" sz="2100" spc="45" dirty="0">
                <a:solidFill>
                  <a:srgbClr val="002060"/>
                </a:solidFill>
                <a:latin typeface="Arial" panose="020B0604020202020204" pitchFamily="34" charset="0"/>
                <a:ea typeface="Arial" panose="020B0604020202020204" pitchFamily="34" charset="0"/>
              </a:rPr>
              <a:t>r</a:t>
            </a:r>
            <a:r>
              <a:rPr lang="es-BO" sz="2100" dirty="0">
                <a:solidFill>
                  <a:srgbClr val="002060"/>
                </a:solidFill>
                <a:latin typeface="Arial" panose="020B0604020202020204" pitchFamily="34" charset="0"/>
                <a:ea typeface="Arial" panose="020B0604020202020204" pitchFamily="34" charset="0"/>
              </a:rPr>
              <a:t>t</a:t>
            </a:r>
            <a:r>
              <a:rPr lang="es-BO" sz="2100" spc="60" dirty="0">
                <a:solidFill>
                  <a:srgbClr val="002060"/>
                </a:solidFill>
                <a:latin typeface="Arial" panose="020B0604020202020204" pitchFamily="34" charset="0"/>
                <a:ea typeface="Arial" panose="020B0604020202020204" pitchFamily="34" charset="0"/>
              </a:rPr>
              <a:t>ic</a:t>
            </a:r>
            <a:r>
              <a:rPr lang="es-BO" sz="2100" spc="30"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p</a:t>
            </a:r>
            <a:r>
              <a:rPr lang="es-BO" sz="2100" spc="6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r </a:t>
            </a:r>
            <a:r>
              <a:rPr lang="es-BO" sz="2100" spc="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n</a:t>
            </a:r>
            <a:r>
              <a:rPr lang="es-BO" sz="2100" spc="225"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ac</a:t>
            </a:r>
            <a:r>
              <a:rPr lang="es-BO" sz="2100" spc="40" dirty="0">
                <a:solidFill>
                  <a:srgbClr val="002060"/>
                </a:solidFill>
                <a:latin typeface="Arial" panose="020B0604020202020204" pitchFamily="34" charset="0"/>
                <a:ea typeface="Arial" panose="020B0604020202020204" pitchFamily="34" charset="0"/>
              </a:rPr>
              <a:t>t</a:t>
            </a:r>
            <a:r>
              <a:rPr lang="es-BO" sz="2100" spc="55"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a:t>
            </a:r>
            <a:r>
              <a:rPr lang="es-BO" sz="2100" spc="20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s</a:t>
            </a:r>
            <a:r>
              <a:rPr lang="es-BO" sz="2100" spc="55" dirty="0">
                <a:solidFill>
                  <a:srgbClr val="002060"/>
                </a:solidFill>
                <a:latin typeface="Arial" panose="020B0604020202020204" pitchFamily="34" charset="0"/>
                <a:ea typeface="Arial" panose="020B0604020202020204" pitchFamily="34" charset="0"/>
              </a:rPr>
              <a:t>oc</a:t>
            </a:r>
            <a:r>
              <a:rPr lang="es-BO" sz="2100" spc="20"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a</a:t>
            </a:r>
            <a:r>
              <a:rPr lang="es-BO" sz="2100" spc="20" dirty="0">
                <a:solidFill>
                  <a:srgbClr val="002060"/>
                </a:solidFill>
                <a:latin typeface="Arial" panose="020B0604020202020204" pitchFamily="34" charset="0"/>
                <a:ea typeface="Arial" panose="020B0604020202020204" pitchFamily="34" charset="0"/>
              </a:rPr>
              <a:t>l</a:t>
            </a:r>
            <a:r>
              <a:rPr lang="es-BO" sz="2100" spc="60" dirty="0">
                <a:solidFill>
                  <a:srgbClr val="002060"/>
                </a:solidFill>
                <a:latin typeface="Arial" panose="020B0604020202020204" pitchFamily="34" charset="0"/>
                <a:ea typeface="Arial" panose="020B0604020202020204" pitchFamily="34" charset="0"/>
              </a:rPr>
              <a:t>e</a:t>
            </a:r>
            <a:r>
              <a:rPr lang="es-BO" sz="2100" spc="50" dirty="0">
                <a:solidFill>
                  <a:srgbClr val="002060"/>
                </a:solidFill>
                <a:latin typeface="Arial" panose="020B0604020202020204" pitchFamily="34" charset="0"/>
                <a:ea typeface="Arial" panose="020B0604020202020204" pitchFamily="34" charset="0"/>
              </a:rPr>
              <a:t>s</a:t>
            </a:r>
            <a:r>
              <a:rPr lang="es-BO" sz="2100" dirty="0">
                <a:solidFill>
                  <a:srgbClr val="002060"/>
                </a:solidFill>
                <a:latin typeface="Arial" panose="020B0604020202020204" pitchFamily="34" charset="0"/>
                <a:ea typeface="Arial" panose="020B0604020202020204" pitchFamily="34" charset="0"/>
              </a:rPr>
              <a:t>,</a:t>
            </a:r>
            <a:r>
              <a:rPr lang="es-BO" sz="2100" spc="20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aun</a:t>
            </a:r>
            <a:r>
              <a:rPr lang="es-BO" sz="2100" spc="60" dirty="0">
                <a:solidFill>
                  <a:srgbClr val="002060"/>
                </a:solidFill>
                <a:latin typeface="Arial" panose="020B0604020202020204" pitchFamily="34" charset="0"/>
                <a:ea typeface="Arial" panose="020B0604020202020204" pitchFamily="34" charset="0"/>
              </a:rPr>
              <a:t>q</a:t>
            </a:r>
            <a:r>
              <a:rPr lang="es-BO" sz="2100" spc="55" dirty="0">
                <a:solidFill>
                  <a:srgbClr val="002060"/>
                </a:solidFill>
                <a:latin typeface="Arial" panose="020B0604020202020204" pitchFamily="34" charset="0"/>
                <a:ea typeface="Arial" panose="020B0604020202020204" pitchFamily="34" charset="0"/>
              </a:rPr>
              <a:t>u</a:t>
            </a:r>
            <a:r>
              <a:rPr lang="es-BO" sz="2100" dirty="0">
                <a:solidFill>
                  <a:srgbClr val="002060"/>
                </a:solidFill>
                <a:latin typeface="Arial" panose="020B0604020202020204" pitchFamily="34" charset="0"/>
                <a:ea typeface="Arial" panose="020B0604020202020204" pitchFamily="34" charset="0"/>
              </a:rPr>
              <a:t>e </a:t>
            </a:r>
            <a:r>
              <a:rPr lang="es-BO" sz="2100" spc="200"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p</a:t>
            </a:r>
            <a:r>
              <a:rPr lang="es-BO" sz="2100" spc="55" dirty="0">
                <a:solidFill>
                  <a:srgbClr val="002060"/>
                </a:solidFill>
                <a:latin typeface="Arial" panose="020B0604020202020204" pitchFamily="34" charset="0"/>
                <a:ea typeface="Arial" panose="020B0604020202020204" pitchFamily="34" charset="0"/>
              </a:rPr>
              <a:t>o</a:t>
            </a:r>
            <a:r>
              <a:rPr lang="es-BO" sz="2100" spc="60" dirty="0">
                <a:solidFill>
                  <a:srgbClr val="002060"/>
                </a:solidFill>
                <a:latin typeface="Arial" panose="020B0604020202020204" pitchFamily="34" charset="0"/>
                <a:ea typeface="Arial" panose="020B0604020202020204" pitchFamily="34" charset="0"/>
              </a:rPr>
              <a:t>d</a:t>
            </a:r>
            <a:r>
              <a:rPr lang="es-BO" sz="2100" spc="40" dirty="0">
                <a:solidFill>
                  <a:srgbClr val="002060"/>
                </a:solidFill>
                <a:latin typeface="Arial" panose="020B0604020202020204" pitchFamily="34" charset="0"/>
                <a:ea typeface="Arial" panose="020B0604020202020204" pitchFamily="34" charset="0"/>
              </a:rPr>
              <a:t>r</a:t>
            </a:r>
            <a:r>
              <a:rPr lang="es-BO" sz="2100" spc="25" dirty="0">
                <a:solidFill>
                  <a:srgbClr val="002060"/>
                </a:solidFill>
                <a:latin typeface="Arial" panose="020B0604020202020204" pitchFamily="34" charset="0"/>
                <a:ea typeface="Arial" panose="020B0604020202020204" pitchFamily="34" charset="0"/>
              </a:rPr>
              <a:t>í</a:t>
            </a:r>
            <a:r>
              <a:rPr lang="es-BO" sz="2100" spc="5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n </a:t>
            </a:r>
            <a:r>
              <a:rPr lang="es-BO" sz="2100" spc="55" dirty="0">
                <a:solidFill>
                  <a:srgbClr val="002060"/>
                </a:solidFill>
                <a:latin typeface="Arial" panose="020B0604020202020204" pitchFamily="34" charset="0"/>
                <a:ea typeface="Arial" panose="020B0604020202020204" pitchFamily="34" charset="0"/>
              </a:rPr>
              <a:t>s</a:t>
            </a:r>
            <a:r>
              <a:rPr lang="es-BO" sz="2100" spc="65" dirty="0">
                <a:solidFill>
                  <a:srgbClr val="002060"/>
                </a:solidFill>
                <a:latin typeface="Arial" panose="020B0604020202020204" pitchFamily="34" charset="0"/>
                <a:ea typeface="Arial" panose="020B0604020202020204" pitchFamily="34" charset="0"/>
              </a:rPr>
              <a:t>ob</a:t>
            </a:r>
            <a:r>
              <a:rPr lang="es-BO" sz="2100" spc="45" dirty="0">
                <a:solidFill>
                  <a:srgbClr val="002060"/>
                </a:solidFill>
                <a:latin typeface="Arial" panose="020B0604020202020204" pitchFamily="34" charset="0"/>
                <a:ea typeface="Arial" panose="020B0604020202020204" pitchFamily="34" charset="0"/>
              </a:rPr>
              <a:t>r</a:t>
            </a:r>
            <a:r>
              <a:rPr lang="es-BO" sz="2100" spc="60" dirty="0">
                <a:solidFill>
                  <a:srgbClr val="002060"/>
                </a:solidFill>
                <a:latin typeface="Arial" panose="020B0604020202020204" pitchFamily="34" charset="0"/>
                <a:ea typeface="Arial" panose="020B0604020202020204" pitchFamily="34" charset="0"/>
              </a:rPr>
              <a:t>ep</a:t>
            </a:r>
            <a:r>
              <a:rPr lang="es-BO" sz="2100" spc="65" dirty="0">
                <a:solidFill>
                  <a:srgbClr val="002060"/>
                </a:solidFill>
                <a:latin typeface="Arial" panose="020B0604020202020204" pitchFamily="34" charset="0"/>
                <a:ea typeface="Arial" panose="020B0604020202020204" pitchFamily="34" charset="0"/>
              </a:rPr>
              <a:t>o</a:t>
            </a:r>
            <a:r>
              <a:rPr lang="es-BO" sz="2100" spc="60" dirty="0">
                <a:solidFill>
                  <a:srgbClr val="002060"/>
                </a:solidFill>
                <a:latin typeface="Arial" panose="020B0604020202020204" pitchFamily="34" charset="0"/>
                <a:ea typeface="Arial" panose="020B0604020202020204" pitchFamily="34" charset="0"/>
              </a:rPr>
              <a:t>n</a:t>
            </a:r>
            <a:r>
              <a:rPr lang="es-BO" sz="2100" spc="65" dirty="0">
                <a:solidFill>
                  <a:srgbClr val="002060"/>
                </a:solidFill>
                <a:latin typeface="Arial" panose="020B0604020202020204" pitchFamily="34" charset="0"/>
                <a:ea typeface="Arial" panose="020B0604020202020204" pitchFamily="34" charset="0"/>
              </a:rPr>
              <a:t>e</a:t>
            </a:r>
            <a:r>
              <a:rPr lang="es-BO" sz="2100" spc="45" dirty="0">
                <a:solidFill>
                  <a:srgbClr val="002060"/>
                </a:solidFill>
                <a:latin typeface="Arial" panose="020B0604020202020204" pitchFamily="34" charset="0"/>
                <a:ea typeface="Arial" panose="020B0604020202020204" pitchFamily="34" charset="0"/>
              </a:rPr>
              <a:t>r</a:t>
            </a:r>
            <a:r>
              <a:rPr lang="es-BO" sz="2100" spc="55" dirty="0">
                <a:solidFill>
                  <a:srgbClr val="002060"/>
                </a:solidFill>
                <a:latin typeface="Arial" panose="020B0604020202020204" pitchFamily="34" charset="0"/>
                <a:ea typeface="Arial" panose="020B0604020202020204" pitchFamily="34" charset="0"/>
              </a:rPr>
              <a:t>s</a:t>
            </a:r>
            <a:r>
              <a:rPr lang="es-BO" sz="2100" dirty="0">
                <a:solidFill>
                  <a:srgbClr val="002060"/>
                </a:solidFill>
                <a:latin typeface="Arial" panose="020B0604020202020204" pitchFamily="34" charset="0"/>
                <a:ea typeface="Arial" panose="020B0604020202020204" pitchFamily="34" charset="0"/>
              </a:rPr>
              <a:t>e</a:t>
            </a:r>
            <a:r>
              <a:rPr lang="es-BO" sz="2100" spc="35" dirty="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a</a:t>
            </a:r>
            <a:r>
              <a:rPr lang="es-BO" sz="2100" spc="5" dirty="0">
                <a:solidFill>
                  <a:srgbClr val="002060"/>
                </a:solidFill>
                <a:latin typeface="Arial" panose="020B0604020202020204" pitchFamily="34" charset="0"/>
                <a:ea typeface="Arial" panose="020B0604020202020204" pitchFamily="34" charset="0"/>
              </a:rPr>
              <a:t> </a:t>
            </a:r>
            <a:r>
              <a:rPr lang="es-BO" sz="2100" spc="20" dirty="0">
                <a:solidFill>
                  <a:srgbClr val="002060"/>
                </a:solidFill>
                <a:latin typeface="Arial" panose="020B0604020202020204" pitchFamily="34" charset="0"/>
                <a:ea typeface="Arial" panose="020B0604020202020204" pitchFamily="34" charset="0"/>
              </a:rPr>
              <a:t>l</a:t>
            </a:r>
            <a:r>
              <a:rPr lang="es-BO" sz="2100" dirty="0">
                <a:solidFill>
                  <a:srgbClr val="002060"/>
                </a:solidFill>
                <a:latin typeface="Arial" panose="020B0604020202020204" pitchFamily="34" charset="0"/>
                <a:ea typeface="Arial" panose="020B0604020202020204" pitchFamily="34" charset="0"/>
              </a:rPr>
              <a:t>a </a:t>
            </a:r>
            <a:r>
              <a:rPr lang="es-BO" sz="2100" spc="50" dirty="0">
                <a:solidFill>
                  <a:srgbClr val="002060"/>
                </a:solidFill>
                <a:latin typeface="Arial" panose="020B0604020202020204" pitchFamily="34" charset="0"/>
                <a:ea typeface="Arial" panose="020B0604020202020204" pitchFamily="34" charset="0"/>
              </a:rPr>
              <a:t>s</a:t>
            </a:r>
            <a:r>
              <a:rPr lang="es-BO" sz="2100" spc="20" dirty="0">
                <a:solidFill>
                  <a:srgbClr val="002060"/>
                </a:solidFill>
                <a:latin typeface="Arial" panose="020B0604020202020204" pitchFamily="34" charset="0"/>
                <a:ea typeface="Arial" panose="020B0604020202020204" pitchFamily="34" charset="0"/>
              </a:rPr>
              <a:t>i</a:t>
            </a:r>
            <a:r>
              <a:rPr lang="es-BO" sz="2100" spc="40" dirty="0">
                <a:solidFill>
                  <a:srgbClr val="002060"/>
                </a:solidFill>
                <a:latin typeface="Arial" panose="020B0604020202020204" pitchFamily="34" charset="0"/>
                <a:ea typeface="Arial" panose="020B0604020202020204" pitchFamily="34" charset="0"/>
              </a:rPr>
              <a:t>t</a:t>
            </a:r>
            <a:r>
              <a:rPr lang="es-BO" sz="2100" spc="50" dirty="0">
                <a:solidFill>
                  <a:srgbClr val="002060"/>
                </a:solidFill>
                <a:latin typeface="Arial" panose="020B0604020202020204" pitchFamily="34" charset="0"/>
                <a:ea typeface="Arial" panose="020B0604020202020204" pitchFamily="34" charset="0"/>
              </a:rPr>
              <a:t>u</a:t>
            </a:r>
            <a:r>
              <a:rPr lang="es-BO" sz="2100" spc="55" dirty="0">
                <a:solidFill>
                  <a:srgbClr val="002060"/>
                </a:solidFill>
                <a:latin typeface="Arial" panose="020B0604020202020204" pitchFamily="34" charset="0"/>
                <a:ea typeface="Arial" panose="020B0604020202020204" pitchFamily="34" charset="0"/>
              </a:rPr>
              <a:t>ac</a:t>
            </a:r>
            <a:r>
              <a:rPr lang="es-BO" sz="2100" spc="2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ó</a:t>
            </a:r>
            <a:r>
              <a:rPr lang="es-BO" sz="2100" dirty="0">
                <a:solidFill>
                  <a:srgbClr val="002060"/>
                </a:solidFill>
                <a:latin typeface="Arial" panose="020B0604020202020204" pitchFamily="34" charset="0"/>
                <a:ea typeface="Arial" panose="020B0604020202020204" pitchFamily="34" charset="0"/>
              </a:rPr>
              <a:t>n</a:t>
            </a:r>
            <a:r>
              <a:rPr lang="es-BO" sz="2100" spc="50" dirty="0">
                <a:solidFill>
                  <a:srgbClr val="002060"/>
                </a:solidFill>
                <a:latin typeface="Arial" panose="020B0604020202020204" pitchFamily="34" charset="0"/>
                <a:ea typeface="Arial" panose="020B0604020202020204" pitchFamily="34" charset="0"/>
              </a:rPr>
              <a:t> p</a:t>
            </a:r>
            <a:r>
              <a:rPr lang="es-BO" sz="2100" spc="60"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r</a:t>
            </a:r>
            <a:r>
              <a:rPr lang="es-BO" sz="2100" spc="125" dirty="0">
                <a:solidFill>
                  <a:srgbClr val="002060"/>
                </a:solidFill>
                <a:latin typeface="Arial" panose="020B0604020202020204" pitchFamily="34" charset="0"/>
                <a:ea typeface="Arial" panose="020B0604020202020204" pitchFamily="34" charset="0"/>
              </a:rPr>
              <a:t> </a:t>
            </a:r>
            <a:r>
              <a:rPr lang="es-BO" sz="2100" spc="80" dirty="0">
                <a:solidFill>
                  <a:srgbClr val="002060"/>
                </a:solidFill>
                <a:latin typeface="Arial" panose="020B0604020202020204" pitchFamily="34" charset="0"/>
                <a:ea typeface="Arial" panose="020B0604020202020204" pitchFamily="34" charset="0"/>
              </a:rPr>
              <a:t>m</a:t>
            </a:r>
            <a:r>
              <a:rPr lang="es-BO" sz="2100" spc="55" dirty="0">
                <a:solidFill>
                  <a:srgbClr val="002060"/>
                </a:solidFill>
                <a:latin typeface="Arial" panose="020B0604020202020204" pitchFamily="34" charset="0"/>
                <a:ea typeface="Arial" panose="020B0604020202020204" pitchFamily="34" charset="0"/>
              </a:rPr>
              <a:t>e</a:t>
            </a:r>
            <a:r>
              <a:rPr lang="es-BO" sz="2100" spc="60" dirty="0">
                <a:solidFill>
                  <a:srgbClr val="002060"/>
                </a:solidFill>
                <a:latin typeface="Arial" panose="020B0604020202020204" pitchFamily="34" charset="0"/>
                <a:ea typeface="Arial" panose="020B0604020202020204" pitchFamily="34" charset="0"/>
              </a:rPr>
              <a:t>d</a:t>
            </a:r>
            <a:r>
              <a:rPr lang="es-BO" sz="2100" spc="25" dirty="0">
                <a:solidFill>
                  <a:srgbClr val="002060"/>
                </a:solidFill>
                <a:latin typeface="Arial" panose="020B0604020202020204" pitchFamily="34" charset="0"/>
                <a:ea typeface="Arial" panose="020B0604020202020204" pitchFamily="34" charset="0"/>
              </a:rPr>
              <a:t>i</a:t>
            </a:r>
            <a:r>
              <a:rPr lang="es-BO" sz="2100" dirty="0">
                <a:solidFill>
                  <a:srgbClr val="002060"/>
                </a:solidFill>
                <a:latin typeface="Arial" panose="020B0604020202020204" pitchFamily="34" charset="0"/>
                <a:ea typeface="Arial" panose="020B0604020202020204" pitchFamily="34" charset="0"/>
              </a:rPr>
              <a:t>o</a:t>
            </a:r>
            <a:r>
              <a:rPr lang="es-BO" sz="2100" spc="18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d</a:t>
            </a:r>
            <a:r>
              <a:rPr lang="es-BO" sz="2100" spc="60"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l</a:t>
            </a:r>
            <a:r>
              <a:rPr lang="es-BO" sz="2100" spc="60" dirty="0">
                <a:solidFill>
                  <a:srgbClr val="002060"/>
                </a:solidFill>
                <a:latin typeface="Arial" panose="020B0604020202020204" pitchFamily="34" charset="0"/>
                <a:ea typeface="Arial" panose="020B0604020202020204" pitchFamily="34" charset="0"/>
              </a:rPr>
              <a:t> </a:t>
            </a:r>
            <a:r>
              <a:rPr lang="es-BO" sz="2100" spc="55" dirty="0" smtClean="0">
                <a:solidFill>
                  <a:srgbClr val="002060"/>
                </a:solidFill>
                <a:latin typeface="Arial" panose="020B0604020202020204" pitchFamily="34" charset="0"/>
                <a:ea typeface="Arial" panose="020B0604020202020204" pitchFamily="34" charset="0"/>
              </a:rPr>
              <a:t>e</a:t>
            </a:r>
            <a:r>
              <a:rPr lang="es-BO" sz="2100" spc="50" dirty="0" smtClean="0">
                <a:solidFill>
                  <a:srgbClr val="002060"/>
                </a:solidFill>
                <a:latin typeface="Arial" panose="020B0604020202020204" pitchFamily="34" charset="0"/>
                <a:ea typeface="Arial" panose="020B0604020202020204" pitchFamily="34" charset="0"/>
              </a:rPr>
              <a:t>s</a:t>
            </a:r>
            <a:r>
              <a:rPr lang="es-BO" sz="2100" spc="40" dirty="0" smtClean="0">
                <a:solidFill>
                  <a:srgbClr val="002060"/>
                </a:solidFill>
                <a:latin typeface="Arial" panose="020B0604020202020204" pitchFamily="34" charset="0"/>
                <a:ea typeface="Arial" panose="020B0604020202020204" pitchFamily="34" charset="0"/>
              </a:rPr>
              <a:t>f</a:t>
            </a:r>
            <a:r>
              <a:rPr lang="es-BO" sz="2100" spc="50" dirty="0" smtClean="0">
                <a:solidFill>
                  <a:srgbClr val="002060"/>
                </a:solidFill>
                <a:latin typeface="Arial" panose="020B0604020202020204" pitchFamily="34" charset="0"/>
                <a:ea typeface="Arial" panose="020B0604020202020204" pitchFamily="34" charset="0"/>
              </a:rPr>
              <a:t>u</a:t>
            </a:r>
            <a:r>
              <a:rPr lang="es-BO" sz="2100" spc="55" dirty="0" smtClean="0">
                <a:solidFill>
                  <a:srgbClr val="002060"/>
                </a:solidFill>
                <a:latin typeface="Arial" panose="020B0604020202020204" pitchFamily="34" charset="0"/>
                <a:ea typeface="Arial" panose="020B0604020202020204" pitchFamily="34" charset="0"/>
              </a:rPr>
              <a:t>e</a:t>
            </a:r>
            <a:r>
              <a:rPr lang="es-BO" sz="2100" spc="40" dirty="0" smtClean="0">
                <a:solidFill>
                  <a:srgbClr val="002060"/>
                </a:solidFill>
                <a:latin typeface="Arial" panose="020B0604020202020204" pitchFamily="34" charset="0"/>
                <a:ea typeface="Arial" panose="020B0604020202020204" pitchFamily="34" charset="0"/>
              </a:rPr>
              <a:t>r</a:t>
            </a:r>
            <a:r>
              <a:rPr lang="es-BO" sz="2100" spc="50" dirty="0" smtClean="0">
                <a:solidFill>
                  <a:srgbClr val="002060"/>
                </a:solidFill>
                <a:latin typeface="Arial" panose="020B0604020202020204" pitchFamily="34" charset="0"/>
                <a:ea typeface="Arial" panose="020B0604020202020204" pitchFamily="34" charset="0"/>
              </a:rPr>
              <a:t>z</a:t>
            </a:r>
            <a:r>
              <a:rPr lang="es-BO" sz="2100" spc="55" dirty="0" smtClean="0">
                <a:solidFill>
                  <a:srgbClr val="002060"/>
                </a:solidFill>
                <a:latin typeface="Arial" panose="020B0604020202020204" pitchFamily="34" charset="0"/>
                <a:ea typeface="Arial" panose="020B0604020202020204" pitchFamily="34" charset="0"/>
              </a:rPr>
              <a:t>o</a:t>
            </a:r>
            <a:endParaRPr lang="es-BO" sz="2100" spc="55" dirty="0">
              <a:solidFill>
                <a:srgbClr val="002060"/>
              </a:solidFill>
              <a:latin typeface="Arial" panose="020B0604020202020204" pitchFamily="34" charset="0"/>
              <a:ea typeface="Arial" panose="020B0604020202020204" pitchFamily="34" charset="0"/>
            </a:endParaRPr>
          </a:p>
          <a:p>
            <a:pPr marL="71755" marR="402590" indent="0" algn="just">
              <a:lnSpc>
                <a:spcPct val="125000"/>
              </a:lnSpc>
              <a:buNone/>
            </a:pPr>
            <a:r>
              <a:rPr lang="es-BO" sz="2100" b="1" spc="60" dirty="0" smtClean="0">
                <a:solidFill>
                  <a:srgbClr val="002060"/>
                </a:solidFill>
                <a:latin typeface="Arial" panose="020B0604020202020204" pitchFamily="34" charset="0"/>
                <a:ea typeface="Arial" panose="020B0604020202020204" pitchFamily="34" charset="0"/>
              </a:rPr>
              <a:t>S</a:t>
            </a:r>
            <a:r>
              <a:rPr lang="es-BO" sz="2100" b="1" dirty="0" smtClean="0">
                <a:solidFill>
                  <a:srgbClr val="002060"/>
                </a:solidFill>
                <a:latin typeface="Arial" panose="020B0604020202020204" pitchFamily="34" charset="0"/>
                <a:ea typeface="Arial" panose="020B0604020202020204" pitchFamily="34" charset="0"/>
              </a:rPr>
              <a:t>i </a:t>
            </a:r>
            <a:r>
              <a:rPr lang="es-BO" sz="2100" b="1" spc="55" dirty="0">
                <a:solidFill>
                  <a:srgbClr val="002060"/>
                </a:solidFill>
                <a:latin typeface="Arial" panose="020B0604020202020204" pitchFamily="34" charset="0"/>
                <a:ea typeface="Arial" panose="020B0604020202020204" pitchFamily="34" charset="0"/>
              </a:rPr>
              <a:t>un</a:t>
            </a:r>
            <a:r>
              <a:rPr lang="es-BO" sz="2100" b="1" dirty="0">
                <a:solidFill>
                  <a:srgbClr val="002060"/>
                </a:solidFill>
                <a:latin typeface="Arial" panose="020B0604020202020204" pitchFamily="34" charset="0"/>
                <a:ea typeface="Arial" panose="020B0604020202020204" pitchFamily="34" charset="0"/>
              </a:rPr>
              <a:t>a</a:t>
            </a:r>
            <a:r>
              <a:rPr lang="es-BO" sz="2100" b="1" spc="115"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p</a:t>
            </a:r>
            <a:r>
              <a:rPr lang="es-BO" sz="2100" b="1" spc="60" dirty="0">
                <a:solidFill>
                  <a:srgbClr val="002060"/>
                </a:solidFill>
                <a:latin typeface="Arial" panose="020B0604020202020204" pitchFamily="34" charset="0"/>
                <a:ea typeface="Arial" panose="020B0604020202020204" pitchFamily="34" charset="0"/>
              </a:rPr>
              <a:t>e</a:t>
            </a:r>
            <a:r>
              <a:rPr lang="es-BO" sz="2100" b="1" spc="40" dirty="0">
                <a:solidFill>
                  <a:srgbClr val="002060"/>
                </a:solidFill>
                <a:latin typeface="Arial" panose="020B0604020202020204" pitchFamily="34" charset="0"/>
                <a:ea typeface="Arial" panose="020B0604020202020204" pitchFamily="34" charset="0"/>
              </a:rPr>
              <a:t>r</a:t>
            </a:r>
            <a:r>
              <a:rPr lang="es-BO" sz="2100" b="1" spc="55" dirty="0">
                <a:solidFill>
                  <a:srgbClr val="002060"/>
                </a:solidFill>
                <a:latin typeface="Arial" panose="020B0604020202020204" pitchFamily="34" charset="0"/>
                <a:ea typeface="Arial" panose="020B0604020202020204" pitchFamily="34" charset="0"/>
              </a:rPr>
              <a:t>s</a:t>
            </a:r>
            <a:r>
              <a:rPr lang="es-BO" sz="2100" b="1" spc="65" dirty="0">
                <a:solidFill>
                  <a:srgbClr val="002060"/>
                </a:solidFill>
                <a:latin typeface="Arial" panose="020B0604020202020204" pitchFamily="34" charset="0"/>
                <a:ea typeface="Arial" panose="020B0604020202020204" pitchFamily="34" charset="0"/>
              </a:rPr>
              <a:t>o</a:t>
            </a:r>
            <a:r>
              <a:rPr lang="es-BO" sz="2100" b="1" spc="60" dirty="0">
                <a:solidFill>
                  <a:srgbClr val="002060"/>
                </a:solidFill>
                <a:latin typeface="Arial" panose="020B0604020202020204" pitchFamily="34" charset="0"/>
                <a:ea typeface="Arial" panose="020B0604020202020204" pitchFamily="34" charset="0"/>
              </a:rPr>
              <a:t>n</a:t>
            </a:r>
            <a:r>
              <a:rPr lang="es-BO" sz="2100" b="1" dirty="0">
                <a:solidFill>
                  <a:srgbClr val="002060"/>
                </a:solidFill>
                <a:latin typeface="Arial" panose="020B0604020202020204" pitchFamily="34" charset="0"/>
                <a:ea typeface="Arial" panose="020B0604020202020204" pitchFamily="34" charset="0"/>
              </a:rPr>
              <a:t>a</a:t>
            </a:r>
            <a:r>
              <a:rPr lang="es-BO" sz="2100" b="1" spc="7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c</a:t>
            </a:r>
            <a:r>
              <a:rPr lang="es-BO" sz="2100" b="1" spc="60" dirty="0">
                <a:solidFill>
                  <a:srgbClr val="002060"/>
                </a:solidFill>
                <a:latin typeface="Arial" panose="020B0604020202020204" pitchFamily="34" charset="0"/>
                <a:ea typeface="Arial" panose="020B0604020202020204" pitchFamily="34" charset="0"/>
              </a:rPr>
              <a:t>o</a:t>
            </a:r>
            <a:r>
              <a:rPr lang="es-BO" sz="2100" b="1" dirty="0">
                <a:solidFill>
                  <a:srgbClr val="002060"/>
                </a:solidFill>
                <a:latin typeface="Arial" panose="020B0604020202020204" pitchFamily="34" charset="0"/>
                <a:ea typeface="Arial" panose="020B0604020202020204" pitchFamily="34" charset="0"/>
              </a:rPr>
              <a:t>n</a:t>
            </a:r>
            <a:r>
              <a:rPr lang="es-BO" sz="2100" b="1" spc="160" dirty="0">
                <a:solidFill>
                  <a:srgbClr val="002060"/>
                </a:solidFill>
                <a:latin typeface="Arial" panose="020B0604020202020204" pitchFamily="34" charset="0"/>
                <a:ea typeface="Arial" panose="020B0604020202020204" pitchFamily="34" charset="0"/>
              </a:rPr>
              <a:t> </a:t>
            </a:r>
            <a:r>
              <a:rPr lang="es-BO" sz="2100" b="1" spc="60" dirty="0">
                <a:solidFill>
                  <a:srgbClr val="002060"/>
                </a:solidFill>
                <a:latin typeface="Arial" panose="020B0604020202020204" pitchFamily="34" charset="0"/>
                <a:ea typeface="Arial" panose="020B0604020202020204" pitchFamily="34" charset="0"/>
              </a:rPr>
              <a:t>d</a:t>
            </a:r>
            <a:r>
              <a:rPr lang="es-BO" sz="2100" b="1" spc="25" dirty="0">
                <a:solidFill>
                  <a:srgbClr val="002060"/>
                </a:solidFill>
                <a:latin typeface="Arial" panose="020B0604020202020204" pitchFamily="34" charset="0"/>
                <a:ea typeface="Arial" panose="020B0604020202020204" pitchFamily="34" charset="0"/>
              </a:rPr>
              <a:t>i</a:t>
            </a:r>
            <a:r>
              <a:rPr lang="es-BO" sz="2100" b="1" spc="55" dirty="0">
                <a:solidFill>
                  <a:srgbClr val="002060"/>
                </a:solidFill>
                <a:latin typeface="Arial" panose="020B0604020202020204" pitchFamily="34" charset="0"/>
                <a:ea typeface="Arial" panose="020B0604020202020204" pitchFamily="34" charset="0"/>
              </a:rPr>
              <a:t>s</a:t>
            </a:r>
            <a:r>
              <a:rPr lang="es-BO" sz="2100" b="1" spc="60" dirty="0">
                <a:solidFill>
                  <a:srgbClr val="002060"/>
                </a:solidFill>
                <a:latin typeface="Arial" panose="020B0604020202020204" pitchFamily="34" charset="0"/>
                <a:ea typeface="Arial" panose="020B0604020202020204" pitchFamily="34" charset="0"/>
              </a:rPr>
              <a:t>capac</a:t>
            </a:r>
            <a:r>
              <a:rPr lang="es-BO" sz="2100" b="1" spc="20" dirty="0">
                <a:solidFill>
                  <a:srgbClr val="002060"/>
                </a:solidFill>
                <a:latin typeface="Arial" panose="020B0604020202020204" pitchFamily="34" charset="0"/>
                <a:ea typeface="Arial" panose="020B0604020202020204" pitchFamily="34" charset="0"/>
              </a:rPr>
              <a:t>i</a:t>
            </a:r>
            <a:r>
              <a:rPr lang="es-BO" sz="2100" b="1" spc="70" dirty="0">
                <a:solidFill>
                  <a:srgbClr val="002060"/>
                </a:solidFill>
                <a:latin typeface="Arial" panose="020B0604020202020204" pitchFamily="34" charset="0"/>
                <a:ea typeface="Arial" panose="020B0604020202020204" pitchFamily="34" charset="0"/>
              </a:rPr>
              <a:t>d</a:t>
            </a:r>
            <a:r>
              <a:rPr lang="es-BO" sz="2100" b="1" spc="60"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d</a:t>
            </a:r>
            <a:r>
              <a:rPr lang="es-BO" sz="2100" b="1" spc="110" dirty="0">
                <a:solidFill>
                  <a:srgbClr val="002060"/>
                </a:solidFill>
                <a:latin typeface="Arial" panose="020B0604020202020204" pitchFamily="34" charset="0"/>
                <a:ea typeface="Arial" panose="020B0604020202020204" pitchFamily="34" charset="0"/>
              </a:rPr>
              <a:t> </a:t>
            </a:r>
            <a:r>
              <a:rPr lang="es-BO" sz="2100" b="1" spc="20" dirty="0">
                <a:solidFill>
                  <a:srgbClr val="002060"/>
                </a:solidFill>
                <a:latin typeface="Arial" panose="020B0604020202020204" pitchFamily="34" charset="0"/>
                <a:ea typeface="Arial" panose="020B0604020202020204" pitchFamily="34" charset="0"/>
              </a:rPr>
              <a:t>i</a:t>
            </a:r>
            <a:r>
              <a:rPr lang="es-BO" sz="2100" b="1" spc="55" dirty="0">
                <a:solidFill>
                  <a:srgbClr val="002060"/>
                </a:solidFill>
                <a:latin typeface="Arial" panose="020B0604020202020204" pitchFamily="34" charset="0"/>
                <a:ea typeface="Arial" panose="020B0604020202020204" pitchFamily="34" charset="0"/>
              </a:rPr>
              <a:t>n</a:t>
            </a:r>
            <a:r>
              <a:rPr lang="es-BO" sz="2100" b="1" spc="40" dirty="0">
                <a:solidFill>
                  <a:srgbClr val="002060"/>
                </a:solidFill>
                <a:latin typeface="Arial" panose="020B0604020202020204" pitchFamily="34" charset="0"/>
                <a:ea typeface="Arial" panose="020B0604020202020204" pitchFamily="34" charset="0"/>
              </a:rPr>
              <a:t>t</a:t>
            </a:r>
            <a:r>
              <a:rPr lang="es-BO" sz="2100" b="1" spc="55" dirty="0">
                <a:solidFill>
                  <a:srgbClr val="002060"/>
                </a:solidFill>
                <a:latin typeface="Arial" panose="020B0604020202020204" pitchFamily="34" charset="0"/>
                <a:ea typeface="Arial" panose="020B0604020202020204" pitchFamily="34" charset="0"/>
              </a:rPr>
              <a:t>e</a:t>
            </a:r>
            <a:r>
              <a:rPr lang="es-BO" sz="2100" b="1" spc="20" dirty="0">
                <a:solidFill>
                  <a:srgbClr val="002060"/>
                </a:solidFill>
                <a:latin typeface="Arial" panose="020B0604020202020204" pitchFamily="34" charset="0"/>
                <a:ea typeface="Arial" panose="020B0604020202020204" pitchFamily="34" charset="0"/>
              </a:rPr>
              <a:t>l</a:t>
            </a:r>
            <a:r>
              <a:rPr lang="es-BO" sz="2100" b="1" spc="55" dirty="0">
                <a:solidFill>
                  <a:srgbClr val="002060"/>
                </a:solidFill>
                <a:latin typeface="Arial" panose="020B0604020202020204" pitchFamily="34" charset="0"/>
                <a:ea typeface="Arial" panose="020B0604020202020204" pitchFamily="34" charset="0"/>
              </a:rPr>
              <a:t>ec</a:t>
            </a:r>
            <a:r>
              <a:rPr lang="es-BO" sz="2100" b="1" spc="40" dirty="0">
                <a:solidFill>
                  <a:srgbClr val="002060"/>
                </a:solidFill>
                <a:latin typeface="Arial" panose="020B0604020202020204" pitchFamily="34" charset="0"/>
                <a:ea typeface="Arial" panose="020B0604020202020204" pitchFamily="34" charset="0"/>
              </a:rPr>
              <a:t>t</a:t>
            </a:r>
            <a:r>
              <a:rPr lang="es-BO" sz="2100" b="1" spc="50" dirty="0">
                <a:solidFill>
                  <a:srgbClr val="002060"/>
                </a:solidFill>
                <a:latin typeface="Arial" panose="020B0604020202020204" pitchFamily="34" charset="0"/>
                <a:ea typeface="Arial" panose="020B0604020202020204" pitchFamily="34" charset="0"/>
              </a:rPr>
              <a:t>u</a:t>
            </a:r>
            <a:r>
              <a:rPr lang="es-BO" sz="2100" b="1" spc="5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l</a:t>
            </a:r>
            <a:r>
              <a:rPr lang="es-BO" sz="2100" b="1" spc="6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p</a:t>
            </a:r>
            <a:r>
              <a:rPr lang="es-BO" sz="2100" b="1" spc="40" dirty="0">
                <a:solidFill>
                  <a:srgbClr val="002060"/>
                </a:solidFill>
                <a:latin typeface="Arial" panose="020B0604020202020204" pitchFamily="34" charset="0"/>
                <a:ea typeface="Arial" panose="020B0604020202020204" pitchFamily="34" charset="0"/>
              </a:rPr>
              <a:t>r</a:t>
            </a:r>
            <a:r>
              <a:rPr lang="es-BO" sz="2100" b="1" spc="50" dirty="0">
                <a:solidFill>
                  <a:srgbClr val="002060"/>
                </a:solidFill>
                <a:latin typeface="Arial" panose="020B0604020202020204" pitchFamily="34" charset="0"/>
                <a:ea typeface="Arial" panose="020B0604020202020204" pitchFamily="34" charset="0"/>
              </a:rPr>
              <a:t>es</a:t>
            </a:r>
            <a:r>
              <a:rPr lang="es-BO" sz="2100" b="1" spc="55" dirty="0">
                <a:solidFill>
                  <a:srgbClr val="002060"/>
                </a:solidFill>
                <a:latin typeface="Arial" panose="020B0604020202020204" pitchFamily="34" charset="0"/>
                <a:ea typeface="Arial" panose="020B0604020202020204" pitchFamily="34" charset="0"/>
              </a:rPr>
              <a:t>en</a:t>
            </a:r>
            <a:r>
              <a:rPr lang="es-BO" sz="2100" b="1" spc="35"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a</a:t>
            </a:r>
            <a:r>
              <a:rPr lang="es-BO" sz="2100" b="1" spc="45" dirty="0">
                <a:solidFill>
                  <a:srgbClr val="002060"/>
                </a:solidFill>
                <a:latin typeface="Arial" panose="020B0604020202020204" pitchFamily="34" charset="0"/>
                <a:ea typeface="Arial" panose="020B0604020202020204" pitchFamily="34" charset="0"/>
              </a:rPr>
              <a:t> </a:t>
            </a:r>
            <a:r>
              <a:rPr lang="es-BO" sz="2100" b="1" spc="50" dirty="0">
                <a:solidFill>
                  <a:srgbClr val="002060"/>
                </a:solidFill>
                <a:latin typeface="Arial" panose="020B0604020202020204" pitchFamily="34" charset="0"/>
                <a:ea typeface="Arial" panose="020B0604020202020204" pitchFamily="34" charset="0"/>
              </a:rPr>
              <a:t>es</a:t>
            </a:r>
            <a:r>
              <a:rPr lang="es-BO" sz="2100" b="1" spc="35" dirty="0">
                <a:solidFill>
                  <a:srgbClr val="002060"/>
                </a:solidFill>
                <a:latin typeface="Arial" panose="020B0604020202020204" pitchFamily="34" charset="0"/>
                <a:ea typeface="Arial" panose="020B0604020202020204" pitchFamily="34" charset="0"/>
              </a:rPr>
              <a:t>t</a:t>
            </a:r>
            <a:r>
              <a:rPr lang="es-BO" sz="2100" b="1" spc="55" dirty="0">
                <a:solidFill>
                  <a:srgbClr val="002060"/>
                </a:solidFill>
                <a:latin typeface="Arial" panose="020B0604020202020204" pitchFamily="34" charset="0"/>
                <a:ea typeface="Arial" panose="020B0604020202020204" pitchFamily="34" charset="0"/>
              </a:rPr>
              <a:t>o</a:t>
            </a:r>
            <a:r>
              <a:rPr lang="es-BO" sz="2100" b="1" dirty="0">
                <a:solidFill>
                  <a:srgbClr val="002060"/>
                </a:solidFill>
                <a:latin typeface="Arial" panose="020B0604020202020204" pitchFamily="34" charset="0"/>
                <a:ea typeface="Arial" panose="020B0604020202020204" pitchFamily="34" charset="0"/>
              </a:rPr>
              <a:t>s </a:t>
            </a:r>
            <a:r>
              <a:rPr lang="es-BO" sz="2100" b="1" spc="80" dirty="0">
                <a:solidFill>
                  <a:srgbClr val="002060"/>
                </a:solidFill>
                <a:latin typeface="Arial" panose="020B0604020202020204" pitchFamily="34" charset="0"/>
                <a:ea typeface="Arial" panose="020B0604020202020204" pitchFamily="34" charset="0"/>
              </a:rPr>
              <a:t>m</a:t>
            </a:r>
            <a:r>
              <a:rPr lang="es-BO" sz="2100" b="1" spc="25" dirty="0">
                <a:solidFill>
                  <a:srgbClr val="002060"/>
                </a:solidFill>
                <a:latin typeface="Arial" panose="020B0604020202020204" pitchFamily="34" charset="0"/>
                <a:ea typeface="Arial" panose="020B0604020202020204" pitchFamily="34" charset="0"/>
              </a:rPr>
              <a:t>i</a:t>
            </a:r>
            <a:r>
              <a:rPr lang="es-BO" sz="2100" b="1" spc="55" dirty="0">
                <a:solidFill>
                  <a:srgbClr val="002060"/>
                </a:solidFill>
                <a:latin typeface="Arial" panose="020B0604020202020204" pitchFamily="34" charset="0"/>
                <a:ea typeface="Arial" panose="020B0604020202020204" pitchFamily="34" charset="0"/>
              </a:rPr>
              <a:t>e</a:t>
            </a:r>
            <a:r>
              <a:rPr lang="es-BO" sz="2100" b="1" spc="60" dirty="0">
                <a:solidFill>
                  <a:srgbClr val="002060"/>
                </a:solidFill>
                <a:latin typeface="Arial" panose="020B0604020202020204" pitchFamily="34" charset="0"/>
                <a:ea typeface="Arial" panose="020B0604020202020204" pitchFamily="34" charset="0"/>
              </a:rPr>
              <a:t>d</a:t>
            </a:r>
            <a:r>
              <a:rPr lang="es-BO" sz="2100" b="1" spc="55" dirty="0">
                <a:solidFill>
                  <a:srgbClr val="002060"/>
                </a:solidFill>
                <a:latin typeface="Arial" panose="020B0604020202020204" pitchFamily="34" charset="0"/>
                <a:ea typeface="Arial" panose="020B0604020202020204" pitchFamily="34" charset="0"/>
              </a:rPr>
              <a:t>o</a:t>
            </a:r>
            <a:r>
              <a:rPr lang="es-BO" sz="2100" b="1" spc="50" dirty="0">
                <a:solidFill>
                  <a:srgbClr val="002060"/>
                </a:solidFill>
                <a:latin typeface="Arial" panose="020B0604020202020204" pitchFamily="34" charset="0"/>
                <a:ea typeface="Arial" panose="020B0604020202020204" pitchFamily="34" charset="0"/>
              </a:rPr>
              <a:t>s</a:t>
            </a:r>
            <a:r>
              <a:rPr lang="es-BO" sz="2100" b="1" dirty="0">
                <a:solidFill>
                  <a:srgbClr val="002060"/>
                </a:solidFill>
                <a:latin typeface="Arial" panose="020B0604020202020204" pitchFamily="34" charset="0"/>
                <a:ea typeface="Arial" panose="020B0604020202020204" pitchFamily="34" charset="0"/>
              </a:rPr>
              <a:t>,</a:t>
            </a:r>
            <a:r>
              <a:rPr lang="es-BO" sz="2100" b="1" spc="30" dirty="0">
                <a:solidFill>
                  <a:srgbClr val="002060"/>
                </a:solidFill>
                <a:latin typeface="Arial" panose="020B0604020202020204" pitchFamily="34" charset="0"/>
                <a:ea typeface="Arial" panose="020B0604020202020204" pitchFamily="34" charset="0"/>
              </a:rPr>
              <a:t> </a:t>
            </a:r>
            <a:r>
              <a:rPr lang="es-BO" sz="2100" b="1" spc="45" dirty="0" smtClean="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l f</a:t>
            </a:r>
            <a:r>
              <a:rPr lang="es-BO" sz="2100" b="1" spc="100" dirty="0">
                <a:solidFill>
                  <a:srgbClr val="002060"/>
                </a:solidFill>
                <a:latin typeface="Arial" panose="020B0604020202020204" pitchFamily="34" charset="0"/>
                <a:ea typeface="Arial" panose="020B0604020202020204" pitchFamily="34" charset="0"/>
              </a:rPr>
              <a:t>o</a:t>
            </a:r>
            <a:r>
              <a:rPr lang="es-BO" sz="2100" b="1" spc="45" dirty="0">
                <a:solidFill>
                  <a:srgbClr val="002060"/>
                </a:solidFill>
                <a:latin typeface="Arial" panose="020B0604020202020204" pitchFamily="34" charset="0"/>
                <a:ea typeface="Arial" panose="020B0604020202020204" pitchFamily="34" charset="0"/>
              </a:rPr>
              <a:t>r</a:t>
            </a:r>
            <a:r>
              <a:rPr lang="es-BO" sz="2100" b="1" spc="55" dirty="0">
                <a:solidFill>
                  <a:srgbClr val="002060"/>
                </a:solidFill>
                <a:latin typeface="Arial" panose="020B0604020202020204" pitchFamily="34" charset="0"/>
                <a:ea typeface="Arial" panose="020B0604020202020204" pitchFamily="34" charset="0"/>
              </a:rPr>
              <a:t>z</a:t>
            </a:r>
            <a:r>
              <a:rPr lang="es-BO" sz="2100" b="1" spc="60" dirty="0">
                <a:solidFill>
                  <a:srgbClr val="002060"/>
                </a:solidFill>
                <a:latin typeface="Arial" panose="020B0604020202020204" pitchFamily="34" charset="0"/>
                <a:ea typeface="Arial" panose="020B0604020202020204" pitchFamily="34" charset="0"/>
              </a:rPr>
              <a:t>a</a:t>
            </a:r>
            <a:r>
              <a:rPr lang="es-BO" sz="2100" b="1" spc="45" dirty="0">
                <a:solidFill>
                  <a:srgbClr val="002060"/>
                </a:solidFill>
                <a:latin typeface="Arial" panose="020B0604020202020204" pitchFamily="34" charset="0"/>
                <a:ea typeface="Arial" panose="020B0604020202020204" pitchFamily="34" charset="0"/>
              </a:rPr>
              <a:t>r</a:t>
            </a:r>
            <a:r>
              <a:rPr lang="es-BO" sz="2100" b="1" spc="20" dirty="0">
                <a:solidFill>
                  <a:srgbClr val="002060"/>
                </a:solidFill>
                <a:latin typeface="Arial" panose="020B0604020202020204" pitchFamily="34" charset="0"/>
                <a:ea typeface="Arial" panose="020B0604020202020204" pitchFamily="34" charset="0"/>
              </a:rPr>
              <a:t>l</a:t>
            </a:r>
            <a:r>
              <a:rPr lang="es-BO" sz="2100" b="1" dirty="0">
                <a:solidFill>
                  <a:srgbClr val="002060"/>
                </a:solidFill>
                <a:latin typeface="Arial" panose="020B0604020202020204" pitchFamily="34" charset="0"/>
                <a:ea typeface="Arial" panose="020B0604020202020204" pitchFamily="34" charset="0"/>
              </a:rPr>
              <a:t>a</a:t>
            </a:r>
            <a:r>
              <a:rPr lang="es-BO" sz="2100" b="1" spc="50"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a</a:t>
            </a:r>
            <a:r>
              <a:rPr lang="es-BO" sz="2100" b="1" spc="15"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qu</a:t>
            </a:r>
            <a:r>
              <a:rPr lang="es-BO" sz="2100" b="1" dirty="0">
                <a:solidFill>
                  <a:srgbClr val="002060"/>
                </a:solidFill>
                <a:latin typeface="Arial" panose="020B0604020202020204" pitchFamily="34" charset="0"/>
                <a:ea typeface="Arial" panose="020B0604020202020204" pitchFamily="34" charset="0"/>
              </a:rPr>
              <a:t>e</a:t>
            </a:r>
            <a:r>
              <a:rPr lang="es-BO" sz="2100" b="1" spc="13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a</a:t>
            </a:r>
            <a:r>
              <a:rPr lang="es-BO" sz="2100" b="1" spc="40" dirty="0">
                <a:solidFill>
                  <a:srgbClr val="002060"/>
                </a:solidFill>
                <a:latin typeface="Arial" panose="020B0604020202020204" pitchFamily="34" charset="0"/>
                <a:ea typeface="Arial" panose="020B0604020202020204" pitchFamily="34" charset="0"/>
              </a:rPr>
              <a:t>f</a:t>
            </a:r>
            <a:r>
              <a:rPr lang="es-BO" sz="2100" b="1" spc="35" dirty="0">
                <a:solidFill>
                  <a:srgbClr val="002060"/>
                </a:solidFill>
                <a:latin typeface="Arial" panose="020B0604020202020204" pitchFamily="34" charset="0"/>
                <a:ea typeface="Arial" panose="020B0604020202020204" pitchFamily="34" charset="0"/>
              </a:rPr>
              <a:t>r</a:t>
            </a:r>
            <a:r>
              <a:rPr lang="es-BO" sz="2100" b="1" spc="55" dirty="0">
                <a:solidFill>
                  <a:srgbClr val="002060"/>
                </a:solidFill>
                <a:latin typeface="Arial" panose="020B0604020202020204" pitchFamily="34" charset="0"/>
                <a:ea typeface="Arial" panose="020B0604020202020204" pitchFamily="34" charset="0"/>
              </a:rPr>
              <a:t>on</a:t>
            </a:r>
            <a:r>
              <a:rPr lang="es-BO" sz="2100" b="1" spc="40"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e</a:t>
            </a:r>
            <a:r>
              <a:rPr lang="es-BO" sz="2100" b="1" spc="40" dirty="0">
                <a:solidFill>
                  <a:srgbClr val="002060"/>
                </a:solidFill>
                <a:latin typeface="Arial" panose="020B0604020202020204" pitchFamily="34" charset="0"/>
                <a:ea typeface="Arial" panose="020B0604020202020204" pitchFamily="34" charset="0"/>
              </a:rPr>
              <a:t> </a:t>
            </a:r>
            <a:r>
              <a:rPr lang="es-BO" sz="2100" b="1" spc="50" dirty="0">
                <a:solidFill>
                  <a:srgbClr val="002060"/>
                </a:solidFill>
                <a:latin typeface="Arial" panose="020B0604020202020204" pitchFamily="34" charset="0"/>
                <a:ea typeface="Arial" panose="020B0604020202020204" pitchFamily="34" charset="0"/>
              </a:rPr>
              <a:t>es</a:t>
            </a:r>
            <a:r>
              <a:rPr lang="es-BO" sz="2100" b="1" spc="35" dirty="0">
                <a:solidFill>
                  <a:srgbClr val="002060"/>
                </a:solidFill>
                <a:latin typeface="Arial" panose="020B0604020202020204" pitchFamily="34" charset="0"/>
                <a:ea typeface="Arial" panose="020B0604020202020204" pitchFamily="34" charset="0"/>
              </a:rPr>
              <a:t>t</a:t>
            </a:r>
            <a:r>
              <a:rPr lang="es-BO" sz="2100" b="1" spc="5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s</a:t>
            </a:r>
            <a:r>
              <a:rPr lang="es-BO" sz="2100" b="1" spc="60" dirty="0">
                <a:solidFill>
                  <a:srgbClr val="002060"/>
                </a:solidFill>
                <a:latin typeface="Arial" panose="020B0604020202020204" pitchFamily="34" charset="0"/>
                <a:ea typeface="Arial" panose="020B0604020202020204" pitchFamily="34" charset="0"/>
              </a:rPr>
              <a:t> </a:t>
            </a:r>
            <a:r>
              <a:rPr lang="es-BO" sz="2100" b="1" spc="50" dirty="0" smtClean="0">
                <a:solidFill>
                  <a:srgbClr val="002060"/>
                </a:solidFill>
                <a:latin typeface="Arial" panose="020B0604020202020204" pitchFamily="34" charset="0"/>
                <a:ea typeface="Arial" panose="020B0604020202020204" pitchFamily="34" charset="0"/>
              </a:rPr>
              <a:t>s</a:t>
            </a:r>
            <a:r>
              <a:rPr lang="es-BO" sz="2100" b="1" spc="20" dirty="0" smtClean="0">
                <a:solidFill>
                  <a:srgbClr val="002060"/>
                </a:solidFill>
                <a:latin typeface="Arial" panose="020B0604020202020204" pitchFamily="34" charset="0"/>
                <a:ea typeface="Arial" panose="020B0604020202020204" pitchFamily="34" charset="0"/>
              </a:rPr>
              <a:t>i</a:t>
            </a:r>
            <a:r>
              <a:rPr lang="es-BO" sz="2100" b="1" spc="40" dirty="0" smtClean="0">
                <a:solidFill>
                  <a:srgbClr val="002060"/>
                </a:solidFill>
                <a:latin typeface="Arial" panose="020B0604020202020204" pitchFamily="34" charset="0"/>
                <a:ea typeface="Arial" panose="020B0604020202020204" pitchFamily="34" charset="0"/>
              </a:rPr>
              <a:t>t</a:t>
            </a:r>
            <a:r>
              <a:rPr lang="es-BO" sz="2100" b="1" spc="50" dirty="0" smtClean="0">
                <a:solidFill>
                  <a:srgbClr val="002060"/>
                </a:solidFill>
                <a:latin typeface="Arial" panose="020B0604020202020204" pitchFamily="34" charset="0"/>
                <a:ea typeface="Arial" panose="020B0604020202020204" pitchFamily="34" charset="0"/>
              </a:rPr>
              <a:t>u</a:t>
            </a:r>
            <a:r>
              <a:rPr lang="es-BO" sz="2100" b="1" spc="55" dirty="0" smtClean="0">
                <a:solidFill>
                  <a:srgbClr val="002060"/>
                </a:solidFill>
                <a:latin typeface="Arial" panose="020B0604020202020204" pitchFamily="34" charset="0"/>
                <a:ea typeface="Arial" panose="020B0604020202020204" pitchFamily="34" charset="0"/>
              </a:rPr>
              <a:t>ac</a:t>
            </a:r>
            <a:r>
              <a:rPr lang="es-BO" sz="2100" b="1" spc="25" dirty="0" smtClean="0">
                <a:solidFill>
                  <a:srgbClr val="002060"/>
                </a:solidFill>
                <a:latin typeface="Arial" panose="020B0604020202020204" pitchFamily="34" charset="0"/>
                <a:ea typeface="Arial" panose="020B0604020202020204" pitchFamily="34" charset="0"/>
              </a:rPr>
              <a:t>i</a:t>
            </a:r>
            <a:r>
              <a:rPr lang="es-BO" sz="2100" b="1" spc="60" dirty="0" smtClean="0">
                <a:solidFill>
                  <a:srgbClr val="002060"/>
                </a:solidFill>
                <a:latin typeface="Arial" panose="020B0604020202020204" pitchFamily="34" charset="0"/>
                <a:ea typeface="Arial" panose="020B0604020202020204" pitchFamily="34" charset="0"/>
              </a:rPr>
              <a:t>o</a:t>
            </a:r>
            <a:r>
              <a:rPr lang="es-BO" sz="2100" b="1" spc="55" dirty="0" smtClean="0">
                <a:solidFill>
                  <a:srgbClr val="002060"/>
                </a:solidFill>
                <a:latin typeface="Arial" panose="020B0604020202020204" pitchFamily="34" charset="0"/>
                <a:ea typeface="Arial" panose="020B0604020202020204" pitchFamily="34" charset="0"/>
              </a:rPr>
              <a:t>ne</a:t>
            </a:r>
            <a:r>
              <a:rPr lang="es-BO" sz="2100" b="1" dirty="0" smtClean="0">
                <a:solidFill>
                  <a:srgbClr val="002060"/>
                </a:solidFill>
                <a:latin typeface="Arial" panose="020B0604020202020204" pitchFamily="34" charset="0"/>
                <a:ea typeface="Arial" panose="020B0604020202020204" pitchFamily="34" charset="0"/>
              </a:rPr>
              <a:t>s,</a:t>
            </a:r>
            <a:r>
              <a:rPr lang="es-BO" sz="2100" b="1" spc="85" dirty="0" smtClean="0">
                <a:solidFill>
                  <a:srgbClr val="002060"/>
                </a:solidFill>
                <a:latin typeface="Arial" panose="020B0604020202020204" pitchFamily="34" charset="0"/>
                <a:ea typeface="Arial" panose="020B0604020202020204" pitchFamily="34" charset="0"/>
              </a:rPr>
              <a:t> </a:t>
            </a:r>
            <a:r>
              <a:rPr lang="es-BO" sz="2100" b="1" spc="20" dirty="0">
                <a:solidFill>
                  <a:srgbClr val="002060"/>
                </a:solidFill>
                <a:latin typeface="Arial" panose="020B0604020202020204" pitchFamily="34" charset="0"/>
                <a:ea typeface="Arial" panose="020B0604020202020204" pitchFamily="34" charset="0"/>
              </a:rPr>
              <a:t>i</a:t>
            </a:r>
            <a:r>
              <a:rPr lang="es-BO" sz="2100" b="1" spc="55" dirty="0">
                <a:solidFill>
                  <a:srgbClr val="002060"/>
                </a:solidFill>
                <a:latin typeface="Arial" panose="020B0604020202020204" pitchFamily="34" charset="0"/>
                <a:ea typeface="Arial" panose="020B0604020202020204" pitchFamily="34" charset="0"/>
              </a:rPr>
              <a:t>nc</a:t>
            </a:r>
            <a:r>
              <a:rPr lang="es-BO" sz="2100" b="1" spc="40" dirty="0">
                <a:solidFill>
                  <a:srgbClr val="002060"/>
                </a:solidFill>
                <a:latin typeface="Arial" panose="020B0604020202020204" pitchFamily="34" charset="0"/>
                <a:ea typeface="Arial" panose="020B0604020202020204" pitchFamily="34" charset="0"/>
              </a:rPr>
              <a:t>r</a:t>
            </a:r>
            <a:r>
              <a:rPr lang="es-BO" sz="2100" b="1" spc="55" dirty="0">
                <a:solidFill>
                  <a:srgbClr val="002060"/>
                </a:solidFill>
                <a:latin typeface="Arial" panose="020B0604020202020204" pitchFamily="34" charset="0"/>
                <a:ea typeface="Arial" panose="020B0604020202020204" pitchFamily="34" charset="0"/>
              </a:rPr>
              <a:t>e</a:t>
            </a:r>
            <a:r>
              <a:rPr lang="es-BO" sz="2100" b="1" spc="85" dirty="0">
                <a:solidFill>
                  <a:srgbClr val="002060"/>
                </a:solidFill>
                <a:latin typeface="Arial" panose="020B0604020202020204" pitchFamily="34" charset="0"/>
                <a:ea typeface="Arial" panose="020B0604020202020204" pitchFamily="34" charset="0"/>
              </a:rPr>
              <a:t>m</a:t>
            </a:r>
            <a:r>
              <a:rPr lang="es-BO" sz="2100" b="1" spc="60" dirty="0">
                <a:solidFill>
                  <a:srgbClr val="002060"/>
                </a:solidFill>
                <a:latin typeface="Arial" panose="020B0604020202020204" pitchFamily="34" charset="0"/>
                <a:ea typeface="Arial" panose="020B0604020202020204" pitchFamily="34" charset="0"/>
              </a:rPr>
              <a:t>e</a:t>
            </a:r>
            <a:r>
              <a:rPr lang="es-BO" sz="2100" b="1" spc="50" dirty="0">
                <a:solidFill>
                  <a:srgbClr val="002060"/>
                </a:solidFill>
                <a:latin typeface="Arial" panose="020B0604020202020204" pitchFamily="34" charset="0"/>
                <a:ea typeface="Arial" panose="020B0604020202020204" pitchFamily="34" charset="0"/>
              </a:rPr>
              <a:t>n</a:t>
            </a:r>
            <a:r>
              <a:rPr lang="es-BO" sz="2100" b="1" spc="40"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a </a:t>
            </a:r>
            <a:r>
              <a:rPr lang="es-BO" sz="2100" b="1" spc="55" dirty="0">
                <a:solidFill>
                  <a:srgbClr val="002060"/>
                </a:solidFill>
                <a:latin typeface="Arial" panose="020B0604020202020204" pitchFamily="34" charset="0"/>
                <a:ea typeface="Arial" panose="020B0604020202020204" pitchFamily="34" charset="0"/>
              </a:rPr>
              <a:t>o</a:t>
            </a:r>
            <a:r>
              <a:rPr lang="es-BO" sz="2100" b="1" spc="50" dirty="0">
                <a:solidFill>
                  <a:srgbClr val="002060"/>
                </a:solidFill>
                <a:latin typeface="Arial" panose="020B0604020202020204" pitchFamily="34" charset="0"/>
                <a:ea typeface="Arial" panose="020B0604020202020204" pitchFamily="34" charset="0"/>
              </a:rPr>
              <a:t>s</a:t>
            </a:r>
            <a:r>
              <a:rPr lang="es-BO" sz="2100" b="1" spc="40" dirty="0">
                <a:solidFill>
                  <a:srgbClr val="002060"/>
                </a:solidFill>
                <a:latin typeface="Arial" panose="020B0604020202020204" pitchFamily="34" charset="0"/>
                <a:ea typeface="Arial" panose="020B0604020202020204" pitchFamily="34" charset="0"/>
              </a:rPr>
              <a:t>t</a:t>
            </a:r>
            <a:r>
              <a:rPr lang="es-BO" sz="2100" b="1" spc="55" dirty="0">
                <a:solidFill>
                  <a:srgbClr val="002060"/>
                </a:solidFill>
                <a:latin typeface="Arial" panose="020B0604020202020204" pitchFamily="34" charset="0"/>
                <a:ea typeface="Arial" panose="020B0604020202020204" pitchFamily="34" charset="0"/>
              </a:rPr>
              <a:t>en</a:t>
            </a:r>
            <a:r>
              <a:rPr lang="es-BO" sz="2100" b="1" spc="50" dirty="0">
                <a:solidFill>
                  <a:srgbClr val="002060"/>
                </a:solidFill>
                <a:latin typeface="Arial" panose="020B0604020202020204" pitchFamily="34" charset="0"/>
                <a:ea typeface="Arial" panose="020B0604020202020204" pitchFamily="34" charset="0"/>
              </a:rPr>
              <a:t>s</a:t>
            </a:r>
            <a:r>
              <a:rPr lang="es-BO" sz="2100" b="1" spc="25" dirty="0">
                <a:solidFill>
                  <a:srgbClr val="002060"/>
                </a:solidFill>
                <a:latin typeface="Arial" panose="020B0604020202020204" pitchFamily="34" charset="0"/>
                <a:ea typeface="Arial" panose="020B0604020202020204" pitchFamily="34" charset="0"/>
              </a:rPr>
              <a:t>i</a:t>
            </a:r>
            <a:r>
              <a:rPr lang="es-BO" sz="2100" b="1" spc="60" dirty="0">
                <a:solidFill>
                  <a:srgbClr val="002060"/>
                </a:solidFill>
                <a:latin typeface="Arial" panose="020B0604020202020204" pitchFamily="34" charset="0"/>
                <a:ea typeface="Arial" panose="020B0604020202020204" pitchFamily="34" charset="0"/>
              </a:rPr>
              <a:t>b</a:t>
            </a:r>
            <a:r>
              <a:rPr lang="es-BO" sz="2100" b="1" spc="20" dirty="0">
                <a:solidFill>
                  <a:srgbClr val="002060"/>
                </a:solidFill>
                <a:latin typeface="Arial" panose="020B0604020202020204" pitchFamily="34" charset="0"/>
                <a:ea typeface="Arial" panose="020B0604020202020204" pitchFamily="34" charset="0"/>
              </a:rPr>
              <a:t>l</a:t>
            </a:r>
            <a:r>
              <a:rPr lang="es-BO" sz="2100" b="1" spc="60" dirty="0">
                <a:solidFill>
                  <a:srgbClr val="002060"/>
                </a:solidFill>
                <a:latin typeface="Arial" panose="020B0604020202020204" pitchFamily="34" charset="0"/>
                <a:ea typeface="Arial" panose="020B0604020202020204" pitchFamily="34" charset="0"/>
              </a:rPr>
              <a:t>e</a:t>
            </a:r>
            <a:r>
              <a:rPr lang="es-BO" sz="2100" b="1" spc="85" dirty="0">
                <a:solidFill>
                  <a:srgbClr val="002060"/>
                </a:solidFill>
                <a:latin typeface="Arial" panose="020B0604020202020204" pitchFamily="34" charset="0"/>
                <a:ea typeface="Arial" panose="020B0604020202020204" pitchFamily="34" charset="0"/>
              </a:rPr>
              <a:t>m</a:t>
            </a:r>
            <a:r>
              <a:rPr lang="es-BO" sz="2100" b="1" spc="55" dirty="0">
                <a:solidFill>
                  <a:srgbClr val="002060"/>
                </a:solidFill>
                <a:latin typeface="Arial" panose="020B0604020202020204" pitchFamily="34" charset="0"/>
                <a:ea typeface="Arial" panose="020B0604020202020204" pitchFamily="34" charset="0"/>
              </a:rPr>
              <a:t>en</a:t>
            </a:r>
            <a:r>
              <a:rPr lang="es-BO" sz="2100" b="1" spc="40"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e</a:t>
            </a:r>
            <a:r>
              <a:rPr lang="es-BO" sz="2100" b="1" spc="50" dirty="0">
                <a:solidFill>
                  <a:srgbClr val="002060"/>
                </a:solidFill>
                <a:latin typeface="Arial" panose="020B0604020202020204" pitchFamily="34" charset="0"/>
                <a:ea typeface="Arial" panose="020B0604020202020204" pitchFamily="34" charset="0"/>
              </a:rPr>
              <a:t> </a:t>
            </a:r>
            <a:r>
              <a:rPr lang="es-BO" sz="2100" b="1" spc="15" dirty="0">
                <a:solidFill>
                  <a:srgbClr val="002060"/>
                </a:solidFill>
                <a:latin typeface="Arial" panose="020B0604020202020204" pitchFamily="34" charset="0"/>
                <a:ea typeface="Arial" panose="020B0604020202020204" pitchFamily="34" charset="0"/>
              </a:rPr>
              <a:t>l</a:t>
            </a:r>
            <a:r>
              <a:rPr lang="es-BO" sz="2100" b="1" spc="65" dirty="0">
                <a:solidFill>
                  <a:srgbClr val="002060"/>
                </a:solidFill>
                <a:latin typeface="Arial" panose="020B0604020202020204" pitchFamily="34" charset="0"/>
                <a:ea typeface="Arial" panose="020B0604020202020204" pitchFamily="34" charset="0"/>
              </a:rPr>
              <a:t>o</a:t>
            </a:r>
            <a:r>
              <a:rPr lang="es-BO" sz="2100" b="1" dirty="0">
                <a:solidFill>
                  <a:srgbClr val="002060"/>
                </a:solidFill>
                <a:latin typeface="Arial" panose="020B0604020202020204" pitchFamily="34" charset="0"/>
                <a:ea typeface="Arial" panose="020B0604020202020204" pitchFamily="34" charset="0"/>
              </a:rPr>
              <a:t>s</a:t>
            </a:r>
            <a:r>
              <a:rPr lang="es-BO" sz="2100" b="1" spc="45"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n</a:t>
            </a:r>
            <a:r>
              <a:rPr lang="es-BO" sz="2100" b="1" spc="25" dirty="0">
                <a:solidFill>
                  <a:srgbClr val="002060"/>
                </a:solidFill>
                <a:latin typeface="Arial" panose="020B0604020202020204" pitchFamily="34" charset="0"/>
                <a:ea typeface="Arial" panose="020B0604020202020204" pitchFamily="34" charset="0"/>
              </a:rPr>
              <a:t>i</a:t>
            </a:r>
            <a:r>
              <a:rPr lang="es-BO" sz="2100" b="1" spc="55" dirty="0">
                <a:solidFill>
                  <a:srgbClr val="002060"/>
                </a:solidFill>
                <a:latin typeface="Arial" panose="020B0604020202020204" pitchFamily="34" charset="0"/>
                <a:ea typeface="Arial" panose="020B0604020202020204" pitchFamily="34" charset="0"/>
              </a:rPr>
              <a:t>ve</a:t>
            </a:r>
            <a:r>
              <a:rPr lang="es-BO" sz="2100" b="1" spc="25" dirty="0">
                <a:solidFill>
                  <a:srgbClr val="002060"/>
                </a:solidFill>
                <a:latin typeface="Arial" panose="020B0604020202020204" pitchFamily="34" charset="0"/>
                <a:ea typeface="Arial" panose="020B0604020202020204" pitchFamily="34" charset="0"/>
              </a:rPr>
              <a:t>l</a:t>
            </a:r>
            <a:r>
              <a:rPr lang="es-BO" sz="2100" b="1" spc="60"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s</a:t>
            </a:r>
            <a:r>
              <a:rPr lang="es-BO" sz="2100" b="1" spc="240" dirty="0">
                <a:solidFill>
                  <a:srgbClr val="002060"/>
                </a:solidFill>
                <a:latin typeface="Arial" panose="020B0604020202020204" pitchFamily="34" charset="0"/>
                <a:ea typeface="Arial" panose="020B0604020202020204" pitchFamily="34" charset="0"/>
              </a:rPr>
              <a:t> </a:t>
            </a:r>
            <a:r>
              <a:rPr lang="es-BO" sz="2100" b="1" spc="50" dirty="0">
                <a:solidFill>
                  <a:srgbClr val="002060"/>
                </a:solidFill>
                <a:latin typeface="Arial" panose="020B0604020202020204" pitchFamily="34" charset="0"/>
                <a:ea typeface="Arial" panose="020B0604020202020204" pitchFamily="34" charset="0"/>
              </a:rPr>
              <a:t>d</a:t>
            </a:r>
            <a:r>
              <a:rPr lang="es-BO" sz="2100" b="1" dirty="0">
                <a:solidFill>
                  <a:srgbClr val="002060"/>
                </a:solidFill>
                <a:latin typeface="Arial" panose="020B0604020202020204" pitchFamily="34" charset="0"/>
                <a:ea typeface="Arial" panose="020B0604020202020204" pitchFamily="34" charset="0"/>
              </a:rPr>
              <a:t>e</a:t>
            </a:r>
            <a:r>
              <a:rPr lang="es-BO" sz="2100" b="1" spc="5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a</a:t>
            </a:r>
            <a:r>
              <a:rPr lang="es-BO" sz="2100" b="1" spc="60" dirty="0">
                <a:solidFill>
                  <a:srgbClr val="002060"/>
                </a:solidFill>
                <a:latin typeface="Arial" panose="020B0604020202020204" pitchFamily="34" charset="0"/>
                <a:ea typeface="Arial" panose="020B0604020202020204" pitchFamily="34" charset="0"/>
              </a:rPr>
              <a:t>ns</a:t>
            </a:r>
            <a:r>
              <a:rPr lang="es-BO" sz="2100" b="1" spc="25" dirty="0">
                <a:solidFill>
                  <a:srgbClr val="002060"/>
                </a:solidFill>
                <a:latin typeface="Arial" panose="020B0604020202020204" pitchFamily="34" charset="0"/>
                <a:ea typeface="Arial" panose="020B0604020202020204" pitchFamily="34" charset="0"/>
              </a:rPr>
              <a:t>i</a:t>
            </a:r>
            <a:r>
              <a:rPr lang="es-BO" sz="2100" b="1" spc="65" dirty="0">
                <a:solidFill>
                  <a:srgbClr val="002060"/>
                </a:solidFill>
                <a:latin typeface="Arial" panose="020B0604020202020204" pitchFamily="34" charset="0"/>
                <a:ea typeface="Arial" panose="020B0604020202020204" pitchFamily="34" charset="0"/>
              </a:rPr>
              <a:t>ed</a:t>
            </a:r>
            <a:r>
              <a:rPr lang="es-BO" sz="2100" b="1" spc="60"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d</a:t>
            </a:r>
            <a:r>
              <a:rPr lang="es-BO" sz="2100" b="1" spc="40"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o </a:t>
            </a:r>
            <a:r>
              <a:rPr lang="es-BO" sz="2100" b="1" spc="20" dirty="0">
                <a:solidFill>
                  <a:srgbClr val="002060"/>
                </a:solidFill>
                <a:latin typeface="Arial" panose="020B0604020202020204" pitchFamily="34" charset="0"/>
                <a:ea typeface="Arial" panose="020B0604020202020204" pitchFamily="34" charset="0"/>
              </a:rPr>
              <a:t>i</a:t>
            </a:r>
            <a:r>
              <a:rPr lang="es-BO" sz="2100" b="1" spc="55" dirty="0">
                <a:solidFill>
                  <a:srgbClr val="002060"/>
                </a:solidFill>
                <a:latin typeface="Arial" panose="020B0604020202020204" pitchFamily="34" charset="0"/>
                <a:ea typeface="Arial" panose="020B0604020202020204" pitchFamily="34" charset="0"/>
              </a:rPr>
              <a:t>nc</a:t>
            </a:r>
            <a:r>
              <a:rPr lang="es-BO" sz="2100" b="1" spc="25" dirty="0">
                <a:solidFill>
                  <a:srgbClr val="002060"/>
                </a:solidFill>
                <a:latin typeface="Arial" panose="020B0604020202020204" pitchFamily="34" charset="0"/>
                <a:ea typeface="Arial" panose="020B0604020202020204" pitchFamily="34" charset="0"/>
              </a:rPr>
              <a:t>l</a:t>
            </a:r>
            <a:r>
              <a:rPr lang="es-BO" sz="2100" b="1" spc="55" dirty="0">
                <a:solidFill>
                  <a:srgbClr val="002060"/>
                </a:solidFill>
                <a:latin typeface="Arial" panose="020B0604020202020204" pitchFamily="34" charset="0"/>
                <a:ea typeface="Arial" panose="020B0604020202020204" pitchFamily="34" charset="0"/>
              </a:rPr>
              <a:t>u</a:t>
            </a:r>
            <a:r>
              <a:rPr lang="es-BO" sz="2100" b="1" spc="50" dirty="0">
                <a:solidFill>
                  <a:srgbClr val="002060"/>
                </a:solidFill>
                <a:latin typeface="Arial" panose="020B0604020202020204" pitchFamily="34" charset="0"/>
                <a:ea typeface="Arial" panose="020B0604020202020204" pitchFamily="34" charset="0"/>
              </a:rPr>
              <a:t>s</a:t>
            </a:r>
            <a:r>
              <a:rPr lang="es-BO" sz="2100" b="1" dirty="0">
                <a:solidFill>
                  <a:srgbClr val="002060"/>
                </a:solidFill>
                <a:latin typeface="Arial" panose="020B0604020202020204" pitchFamily="34" charset="0"/>
                <a:ea typeface="Arial" panose="020B0604020202020204" pitchFamily="34" charset="0"/>
              </a:rPr>
              <a:t>o </a:t>
            </a:r>
            <a:r>
              <a:rPr lang="es-BO" sz="2100" b="1" spc="70" dirty="0">
                <a:solidFill>
                  <a:srgbClr val="002060"/>
                </a:solidFill>
                <a:latin typeface="Arial" panose="020B0604020202020204" pitchFamily="34" charset="0"/>
                <a:ea typeface="Arial" panose="020B0604020202020204" pitchFamily="34" charset="0"/>
              </a:rPr>
              <a:t> </a:t>
            </a:r>
            <a:r>
              <a:rPr lang="es-BO" sz="2100" b="1" spc="50" dirty="0">
                <a:solidFill>
                  <a:srgbClr val="002060"/>
                </a:solidFill>
                <a:latin typeface="Arial" panose="020B0604020202020204" pitchFamily="34" charset="0"/>
                <a:ea typeface="Arial" panose="020B0604020202020204" pitchFamily="34" charset="0"/>
              </a:rPr>
              <a:t>d</a:t>
            </a:r>
            <a:r>
              <a:rPr lang="es-BO" sz="2100" b="1" spc="60" dirty="0">
                <a:solidFill>
                  <a:srgbClr val="002060"/>
                </a:solidFill>
                <a:latin typeface="Arial" panose="020B0604020202020204" pitchFamily="34" charset="0"/>
                <a:ea typeface="Arial" panose="020B0604020202020204" pitchFamily="34" charset="0"/>
              </a:rPr>
              <a:t>e</a:t>
            </a:r>
            <a:r>
              <a:rPr lang="es-BO" sz="2100" b="1" spc="50" dirty="0">
                <a:solidFill>
                  <a:srgbClr val="002060"/>
                </a:solidFill>
                <a:latin typeface="Arial" panose="020B0604020202020204" pitchFamily="34" charset="0"/>
                <a:ea typeface="Arial" panose="020B0604020202020204" pitchFamily="34" charset="0"/>
              </a:rPr>
              <a:t>s</a:t>
            </a:r>
            <a:r>
              <a:rPr lang="es-BO" sz="2100" b="1" spc="55" dirty="0">
                <a:solidFill>
                  <a:srgbClr val="002060"/>
                </a:solidFill>
                <a:latin typeface="Arial" panose="020B0604020202020204" pitchFamily="34" charset="0"/>
                <a:ea typeface="Arial" panose="020B0604020202020204" pitchFamily="34" charset="0"/>
              </a:rPr>
              <a:t>a</a:t>
            </a:r>
            <a:r>
              <a:rPr lang="es-BO" sz="2100" b="1" spc="35"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a </a:t>
            </a:r>
            <a:r>
              <a:rPr lang="es-BO" sz="2100" b="1" spc="60" dirty="0">
                <a:solidFill>
                  <a:srgbClr val="002060"/>
                </a:solidFill>
                <a:latin typeface="Arial" panose="020B0604020202020204" pitchFamily="34" charset="0"/>
                <a:ea typeface="Arial" panose="020B0604020202020204" pitchFamily="34" charset="0"/>
              </a:rPr>
              <a:t>p</a:t>
            </a:r>
            <a:r>
              <a:rPr lang="es-BO" sz="2100" b="1" spc="45" dirty="0">
                <a:solidFill>
                  <a:srgbClr val="002060"/>
                </a:solidFill>
                <a:latin typeface="Arial" panose="020B0604020202020204" pitchFamily="34" charset="0"/>
                <a:ea typeface="Arial" panose="020B0604020202020204" pitchFamily="34" charset="0"/>
              </a:rPr>
              <a:t>r</a:t>
            </a:r>
            <a:r>
              <a:rPr lang="es-BO" sz="2100" b="1" spc="60" dirty="0">
                <a:solidFill>
                  <a:srgbClr val="002060"/>
                </a:solidFill>
                <a:latin typeface="Arial" panose="020B0604020202020204" pitchFamily="34" charset="0"/>
                <a:ea typeface="Arial" panose="020B0604020202020204" pitchFamily="34" charset="0"/>
              </a:rPr>
              <a:t>ob</a:t>
            </a:r>
            <a:r>
              <a:rPr lang="es-BO" sz="2100" b="1" spc="20" dirty="0">
                <a:solidFill>
                  <a:srgbClr val="002060"/>
                </a:solidFill>
                <a:latin typeface="Arial" panose="020B0604020202020204" pitchFamily="34" charset="0"/>
                <a:ea typeface="Arial" panose="020B0604020202020204" pitchFamily="34" charset="0"/>
              </a:rPr>
              <a:t>l</a:t>
            </a:r>
            <a:r>
              <a:rPr lang="es-BO" sz="2100" b="1" spc="65" dirty="0">
                <a:solidFill>
                  <a:srgbClr val="002060"/>
                </a:solidFill>
                <a:latin typeface="Arial" panose="020B0604020202020204" pitchFamily="34" charset="0"/>
                <a:ea typeface="Arial" panose="020B0604020202020204" pitchFamily="34" charset="0"/>
              </a:rPr>
              <a:t>e</a:t>
            </a:r>
            <a:r>
              <a:rPr lang="es-BO" sz="2100" b="1" spc="90" dirty="0">
                <a:solidFill>
                  <a:srgbClr val="002060"/>
                </a:solidFill>
                <a:latin typeface="Arial" panose="020B0604020202020204" pitchFamily="34" charset="0"/>
                <a:ea typeface="Arial" panose="020B0604020202020204" pitchFamily="34" charset="0"/>
              </a:rPr>
              <a:t>m</a:t>
            </a:r>
            <a:r>
              <a:rPr lang="es-BO" sz="2100" b="1" spc="60"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s </a:t>
            </a:r>
            <a:r>
              <a:rPr lang="es-BO" sz="2100" b="1" spc="55" dirty="0">
                <a:solidFill>
                  <a:srgbClr val="002060"/>
                </a:solidFill>
                <a:latin typeface="Arial" panose="020B0604020202020204" pitchFamily="34" charset="0"/>
                <a:ea typeface="Arial" panose="020B0604020202020204" pitchFamily="34" charset="0"/>
              </a:rPr>
              <a:t>d</a:t>
            </a:r>
            <a:r>
              <a:rPr lang="es-BO" sz="2100" b="1" dirty="0">
                <a:solidFill>
                  <a:srgbClr val="002060"/>
                </a:solidFill>
                <a:latin typeface="Arial" panose="020B0604020202020204" pitchFamily="34" charset="0"/>
                <a:ea typeface="Arial" panose="020B0604020202020204" pitchFamily="34" charset="0"/>
              </a:rPr>
              <a:t>e</a:t>
            </a:r>
            <a:r>
              <a:rPr lang="es-BO" sz="2100" b="1" spc="5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c</a:t>
            </a:r>
            <a:r>
              <a:rPr lang="es-BO" sz="2100" b="1" spc="60" dirty="0">
                <a:solidFill>
                  <a:srgbClr val="002060"/>
                </a:solidFill>
                <a:latin typeface="Arial" panose="020B0604020202020204" pitchFamily="34" charset="0"/>
                <a:ea typeface="Arial" panose="020B0604020202020204" pitchFamily="34" charset="0"/>
              </a:rPr>
              <a:t>o</a:t>
            </a:r>
            <a:r>
              <a:rPr lang="es-BO" sz="2100" b="1" spc="55" dirty="0">
                <a:solidFill>
                  <a:srgbClr val="002060"/>
                </a:solidFill>
                <a:latin typeface="Arial" panose="020B0604020202020204" pitchFamily="34" charset="0"/>
                <a:ea typeface="Arial" panose="020B0604020202020204" pitchFamily="34" charset="0"/>
              </a:rPr>
              <a:t>n</a:t>
            </a:r>
            <a:r>
              <a:rPr lang="es-BO" sz="2100" b="1" spc="60" dirty="0">
                <a:solidFill>
                  <a:srgbClr val="002060"/>
                </a:solidFill>
                <a:latin typeface="Arial" panose="020B0604020202020204" pitchFamily="34" charset="0"/>
                <a:ea typeface="Arial" panose="020B0604020202020204" pitchFamily="34" charset="0"/>
              </a:rPr>
              <a:t>d</a:t>
            </a:r>
            <a:r>
              <a:rPr lang="es-BO" sz="2100" b="1" spc="55" dirty="0">
                <a:solidFill>
                  <a:srgbClr val="002060"/>
                </a:solidFill>
                <a:latin typeface="Arial" panose="020B0604020202020204" pitchFamily="34" charset="0"/>
                <a:ea typeface="Arial" panose="020B0604020202020204" pitchFamily="34" charset="0"/>
              </a:rPr>
              <a:t>uc</a:t>
            </a:r>
            <a:r>
              <a:rPr lang="es-BO" sz="2100" b="1" spc="40" dirty="0">
                <a:solidFill>
                  <a:srgbClr val="002060"/>
                </a:solidFill>
                <a:latin typeface="Arial" panose="020B0604020202020204" pitchFamily="34" charset="0"/>
                <a:ea typeface="Arial" panose="020B0604020202020204" pitchFamily="34" charset="0"/>
              </a:rPr>
              <a:t>t</a:t>
            </a:r>
            <a:r>
              <a:rPr lang="es-BO" sz="2100" b="1" spc="5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a:t>
            </a:r>
            <a:r>
              <a:rPr lang="es-BO" sz="2100" b="1" spc="25" dirty="0">
                <a:solidFill>
                  <a:srgbClr val="002060"/>
                </a:solidFill>
                <a:latin typeface="Arial" panose="020B0604020202020204" pitchFamily="34" charset="0"/>
                <a:ea typeface="Arial" panose="020B0604020202020204" pitchFamily="34" charset="0"/>
              </a:rPr>
              <a:t> </a:t>
            </a:r>
            <a:r>
              <a:rPr lang="es-BO" sz="2100" b="1" spc="55" dirty="0" smtClean="0">
                <a:solidFill>
                  <a:srgbClr val="002060"/>
                </a:solidFill>
                <a:latin typeface="Arial" panose="020B0604020202020204" pitchFamily="34" charset="0"/>
                <a:ea typeface="Arial" panose="020B0604020202020204" pitchFamily="34" charset="0"/>
              </a:rPr>
              <a:t>a</a:t>
            </a:r>
            <a:r>
              <a:rPr lang="es-BO" sz="2100" b="1" spc="15" dirty="0" smtClean="0">
                <a:solidFill>
                  <a:srgbClr val="002060"/>
                </a:solidFill>
                <a:latin typeface="Arial" panose="020B0604020202020204" pitchFamily="34" charset="0"/>
                <a:ea typeface="Arial" panose="020B0604020202020204" pitchFamily="34" charset="0"/>
              </a:rPr>
              <a:t>f</a:t>
            </a:r>
            <a:r>
              <a:rPr lang="es-BO" sz="2100" b="1" spc="50" dirty="0" smtClean="0">
                <a:solidFill>
                  <a:srgbClr val="002060"/>
                </a:solidFill>
                <a:latin typeface="Arial" panose="020B0604020202020204" pitchFamily="34" charset="0"/>
                <a:ea typeface="Arial" panose="020B0604020202020204" pitchFamily="34" charset="0"/>
              </a:rPr>
              <a:t>e</a:t>
            </a:r>
            <a:r>
              <a:rPr lang="es-BO" sz="2100" b="1" spc="55" dirty="0" smtClean="0">
                <a:solidFill>
                  <a:srgbClr val="002060"/>
                </a:solidFill>
                <a:latin typeface="Arial" panose="020B0604020202020204" pitchFamily="34" charset="0"/>
                <a:ea typeface="Arial" panose="020B0604020202020204" pitchFamily="34" charset="0"/>
              </a:rPr>
              <a:t>c</a:t>
            </a:r>
            <a:r>
              <a:rPr lang="es-BO" sz="2100" b="1" spc="35" dirty="0" smtClean="0">
                <a:solidFill>
                  <a:srgbClr val="002060"/>
                </a:solidFill>
                <a:latin typeface="Arial" panose="020B0604020202020204" pitchFamily="34" charset="0"/>
                <a:ea typeface="Arial" panose="020B0604020202020204" pitchFamily="34" charset="0"/>
              </a:rPr>
              <a:t>t</a:t>
            </a:r>
            <a:r>
              <a:rPr lang="es-BO" sz="2100" b="1" dirty="0" smtClean="0">
                <a:solidFill>
                  <a:srgbClr val="002060"/>
                </a:solidFill>
                <a:latin typeface="Arial" panose="020B0604020202020204" pitchFamily="34" charset="0"/>
                <a:ea typeface="Arial" panose="020B0604020202020204" pitchFamily="34" charset="0"/>
              </a:rPr>
              <a:t>ando  </a:t>
            </a:r>
            <a:r>
              <a:rPr lang="es-BO" sz="2100" b="1" spc="200" dirty="0" smtClean="0">
                <a:solidFill>
                  <a:srgbClr val="002060"/>
                </a:solidFill>
                <a:latin typeface="Arial" panose="020B0604020202020204" pitchFamily="34" charset="0"/>
                <a:ea typeface="Arial" panose="020B0604020202020204" pitchFamily="34" charset="0"/>
              </a:rPr>
              <a:t> </a:t>
            </a:r>
            <a:r>
              <a:rPr lang="es-BO" sz="2100" b="1" spc="50" dirty="0">
                <a:solidFill>
                  <a:srgbClr val="002060"/>
                </a:solidFill>
                <a:latin typeface="Arial" panose="020B0604020202020204" pitchFamily="34" charset="0"/>
                <a:ea typeface="Arial" panose="020B0604020202020204" pitchFamily="34" charset="0"/>
              </a:rPr>
              <a:t>s</a:t>
            </a:r>
            <a:r>
              <a:rPr lang="es-BO" sz="2100" b="1" dirty="0">
                <a:solidFill>
                  <a:srgbClr val="002060"/>
                </a:solidFill>
                <a:latin typeface="Arial" panose="020B0604020202020204" pitchFamily="34" charset="0"/>
                <a:ea typeface="Arial" panose="020B0604020202020204" pitchFamily="34" charset="0"/>
              </a:rPr>
              <a:t>u </a:t>
            </a:r>
            <a:r>
              <a:rPr lang="es-BO" sz="2100" b="1" spc="25" dirty="0">
                <a:solidFill>
                  <a:srgbClr val="002060"/>
                </a:solidFill>
                <a:latin typeface="Arial" panose="020B0604020202020204" pitchFamily="34" charset="0"/>
                <a:ea typeface="Arial" panose="020B0604020202020204" pitchFamily="34" charset="0"/>
              </a:rPr>
              <a:t> </a:t>
            </a:r>
            <a:r>
              <a:rPr lang="es-BO" sz="2100" b="1" spc="60" dirty="0">
                <a:solidFill>
                  <a:srgbClr val="002060"/>
                </a:solidFill>
                <a:latin typeface="Arial" panose="020B0604020202020204" pitchFamily="34" charset="0"/>
                <a:ea typeface="Arial" panose="020B0604020202020204" pitchFamily="34" charset="0"/>
              </a:rPr>
              <a:t>capac</a:t>
            </a:r>
            <a:r>
              <a:rPr lang="es-BO" sz="2100" b="1" spc="25" dirty="0">
                <a:solidFill>
                  <a:srgbClr val="002060"/>
                </a:solidFill>
                <a:latin typeface="Arial" panose="020B0604020202020204" pitchFamily="34" charset="0"/>
                <a:ea typeface="Arial" panose="020B0604020202020204" pitchFamily="34" charset="0"/>
              </a:rPr>
              <a:t>i</a:t>
            </a:r>
            <a:r>
              <a:rPr lang="es-BO" sz="2100" b="1" spc="65" dirty="0">
                <a:solidFill>
                  <a:srgbClr val="002060"/>
                </a:solidFill>
                <a:latin typeface="Arial" panose="020B0604020202020204" pitchFamily="34" charset="0"/>
                <a:ea typeface="Arial" panose="020B0604020202020204" pitchFamily="34" charset="0"/>
              </a:rPr>
              <a:t>d</a:t>
            </a:r>
            <a:r>
              <a:rPr lang="es-BO" sz="2100" b="1" spc="60"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d </a:t>
            </a:r>
            <a:r>
              <a:rPr lang="es-BO" sz="2100" b="1" spc="125"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p</a:t>
            </a:r>
            <a:r>
              <a:rPr lang="es-BO" sz="2100" b="1" spc="60" dirty="0">
                <a:solidFill>
                  <a:srgbClr val="002060"/>
                </a:solidFill>
                <a:latin typeface="Arial" panose="020B0604020202020204" pitchFamily="34" charset="0"/>
                <a:ea typeface="Arial" panose="020B0604020202020204" pitchFamily="34" charset="0"/>
              </a:rPr>
              <a:t>a</a:t>
            </a:r>
            <a:r>
              <a:rPr lang="es-BO" sz="2100" b="1" spc="45" dirty="0">
                <a:solidFill>
                  <a:srgbClr val="002060"/>
                </a:solidFill>
                <a:latin typeface="Arial" panose="020B0604020202020204" pitchFamily="34" charset="0"/>
                <a:ea typeface="Arial" panose="020B0604020202020204" pitchFamily="34" charset="0"/>
              </a:rPr>
              <a:t>r</a:t>
            </a:r>
            <a:r>
              <a:rPr lang="es-BO" sz="2100" b="1" dirty="0">
                <a:solidFill>
                  <a:srgbClr val="002060"/>
                </a:solidFill>
                <a:latin typeface="Arial" panose="020B0604020202020204" pitchFamily="34" charset="0"/>
                <a:ea typeface="Arial" panose="020B0604020202020204" pitchFamily="34" charset="0"/>
              </a:rPr>
              <a:t>a</a:t>
            </a:r>
            <a:r>
              <a:rPr lang="es-BO" sz="2100" b="1" spc="210" dirty="0">
                <a:solidFill>
                  <a:srgbClr val="002060"/>
                </a:solidFill>
                <a:latin typeface="Arial" panose="020B0604020202020204" pitchFamily="34" charset="0"/>
                <a:ea typeface="Arial" panose="020B0604020202020204" pitchFamily="34" charset="0"/>
              </a:rPr>
              <a:t> </a:t>
            </a:r>
            <a:r>
              <a:rPr lang="es-BO" sz="2100" b="1" spc="60" dirty="0">
                <a:solidFill>
                  <a:srgbClr val="002060"/>
                </a:solidFill>
                <a:latin typeface="Arial" panose="020B0604020202020204" pitchFamily="34" charset="0"/>
                <a:ea typeface="Arial" panose="020B0604020202020204" pitchFamily="34" charset="0"/>
              </a:rPr>
              <a:t>de</a:t>
            </a:r>
            <a:r>
              <a:rPr lang="es-BO" sz="2100" b="1" spc="55" dirty="0">
                <a:solidFill>
                  <a:srgbClr val="002060"/>
                </a:solidFill>
                <a:latin typeface="Arial" panose="020B0604020202020204" pitchFamily="34" charset="0"/>
                <a:ea typeface="Arial" panose="020B0604020202020204" pitchFamily="34" charset="0"/>
              </a:rPr>
              <a:t>s</a:t>
            </a:r>
            <a:r>
              <a:rPr lang="es-BO" sz="2100" b="1" spc="60" dirty="0">
                <a:solidFill>
                  <a:srgbClr val="002060"/>
                </a:solidFill>
                <a:latin typeface="Arial" panose="020B0604020202020204" pitchFamily="34" charset="0"/>
                <a:ea typeface="Arial" panose="020B0604020202020204" pitchFamily="34" charset="0"/>
              </a:rPr>
              <a:t>e</a:t>
            </a:r>
            <a:r>
              <a:rPr lang="es-BO" sz="2100" b="1" spc="90" dirty="0">
                <a:solidFill>
                  <a:srgbClr val="002060"/>
                </a:solidFill>
                <a:latin typeface="Arial" panose="020B0604020202020204" pitchFamily="34" charset="0"/>
                <a:ea typeface="Arial" panose="020B0604020202020204" pitchFamily="34" charset="0"/>
              </a:rPr>
              <a:t>m</a:t>
            </a:r>
            <a:r>
              <a:rPr lang="es-BO" sz="2100" b="1" spc="65" dirty="0">
                <a:solidFill>
                  <a:srgbClr val="002060"/>
                </a:solidFill>
                <a:latin typeface="Arial" panose="020B0604020202020204" pitchFamily="34" charset="0"/>
                <a:ea typeface="Arial" panose="020B0604020202020204" pitchFamily="34" charset="0"/>
              </a:rPr>
              <a:t>p</a:t>
            </a:r>
            <a:r>
              <a:rPr lang="es-BO" sz="2100" b="1" spc="60" dirty="0">
                <a:solidFill>
                  <a:srgbClr val="002060"/>
                </a:solidFill>
                <a:latin typeface="Arial" panose="020B0604020202020204" pitchFamily="34" charset="0"/>
                <a:ea typeface="Arial" panose="020B0604020202020204" pitchFamily="34" charset="0"/>
              </a:rPr>
              <a:t>eña</a:t>
            </a:r>
            <a:r>
              <a:rPr lang="es-BO" sz="2100" b="1" spc="45" dirty="0">
                <a:solidFill>
                  <a:srgbClr val="002060"/>
                </a:solidFill>
                <a:latin typeface="Arial" panose="020B0604020202020204" pitchFamily="34" charset="0"/>
                <a:ea typeface="Arial" panose="020B0604020202020204" pitchFamily="34" charset="0"/>
              </a:rPr>
              <a:t>r</a:t>
            </a:r>
            <a:r>
              <a:rPr lang="es-BO" sz="2100" b="1" spc="55" dirty="0">
                <a:solidFill>
                  <a:srgbClr val="002060"/>
                </a:solidFill>
                <a:latin typeface="Arial" panose="020B0604020202020204" pitchFamily="34" charset="0"/>
                <a:ea typeface="Arial" panose="020B0604020202020204" pitchFamily="34" charset="0"/>
              </a:rPr>
              <a:t>s</a:t>
            </a:r>
            <a:r>
              <a:rPr lang="es-BO" sz="2100" b="1" dirty="0">
                <a:solidFill>
                  <a:srgbClr val="002060"/>
                </a:solidFill>
                <a:latin typeface="Arial" panose="020B0604020202020204" pitchFamily="34" charset="0"/>
                <a:ea typeface="Arial" panose="020B0604020202020204" pitchFamily="34" charset="0"/>
              </a:rPr>
              <a:t>e </a:t>
            </a:r>
            <a:r>
              <a:rPr lang="es-BO" sz="2100" b="1" spc="15" dirty="0">
                <a:solidFill>
                  <a:srgbClr val="002060"/>
                </a:solidFill>
                <a:latin typeface="Arial" panose="020B0604020202020204" pitchFamily="34" charset="0"/>
                <a:ea typeface="Arial" panose="020B0604020202020204" pitchFamily="34" charset="0"/>
              </a:rPr>
              <a:t> </a:t>
            </a:r>
            <a:r>
              <a:rPr lang="es-BO" sz="2100" b="1" spc="50" dirty="0" smtClean="0">
                <a:solidFill>
                  <a:srgbClr val="002060"/>
                </a:solidFill>
                <a:latin typeface="Arial" panose="020B0604020202020204" pitchFamily="34" charset="0"/>
                <a:ea typeface="Arial" panose="020B0604020202020204" pitchFamily="34" charset="0"/>
              </a:rPr>
              <a:t>e</a:t>
            </a:r>
            <a:r>
              <a:rPr lang="es-BO" sz="2100" b="1" dirty="0" smtClean="0">
                <a:solidFill>
                  <a:srgbClr val="002060"/>
                </a:solidFill>
                <a:latin typeface="Arial" panose="020B0604020202020204" pitchFamily="34" charset="0"/>
                <a:ea typeface="Arial" panose="020B0604020202020204" pitchFamily="34" charset="0"/>
              </a:rPr>
              <a:t>n</a:t>
            </a:r>
            <a:r>
              <a:rPr lang="es-BO" sz="2100" b="1" spc="185" dirty="0" smtClean="0">
                <a:solidFill>
                  <a:srgbClr val="002060"/>
                </a:solidFill>
                <a:latin typeface="Arial" panose="020B0604020202020204" pitchFamily="34" charset="0"/>
                <a:ea typeface="Arial" panose="020B0604020202020204" pitchFamily="34" charset="0"/>
              </a:rPr>
              <a:t> </a:t>
            </a:r>
            <a:r>
              <a:rPr lang="es-BO" sz="2100" b="1" spc="20" dirty="0">
                <a:solidFill>
                  <a:srgbClr val="002060"/>
                </a:solidFill>
                <a:latin typeface="Arial" panose="020B0604020202020204" pitchFamily="34" charset="0"/>
                <a:ea typeface="Arial" panose="020B0604020202020204" pitchFamily="34" charset="0"/>
              </a:rPr>
              <a:t>l</a:t>
            </a:r>
            <a:r>
              <a:rPr lang="es-BO" sz="2100" b="1" spc="5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s</a:t>
            </a:r>
            <a:r>
              <a:rPr lang="es-BO" sz="2100" b="1" spc="210" dirty="0">
                <a:solidFill>
                  <a:srgbClr val="002060"/>
                </a:solidFill>
                <a:latin typeface="Arial" panose="020B0604020202020204" pitchFamily="34" charset="0"/>
                <a:ea typeface="Arial" panose="020B0604020202020204" pitchFamily="34" charset="0"/>
              </a:rPr>
              <a:t> </a:t>
            </a:r>
            <a:r>
              <a:rPr lang="es-BO" sz="2100" b="1" spc="40" dirty="0">
                <a:solidFill>
                  <a:srgbClr val="002060"/>
                </a:solidFill>
                <a:latin typeface="Arial" panose="020B0604020202020204" pitchFamily="34" charset="0"/>
                <a:ea typeface="Arial" panose="020B0604020202020204" pitchFamily="34" charset="0"/>
              </a:rPr>
              <a:t>r</a:t>
            </a:r>
            <a:r>
              <a:rPr lang="es-BO" sz="2100" b="1" spc="60" dirty="0">
                <a:solidFill>
                  <a:srgbClr val="002060"/>
                </a:solidFill>
                <a:latin typeface="Arial" panose="020B0604020202020204" pitchFamily="34" charset="0"/>
                <a:ea typeface="Arial" panose="020B0604020202020204" pitchFamily="34" charset="0"/>
              </a:rPr>
              <a:t>e</a:t>
            </a:r>
            <a:r>
              <a:rPr lang="es-BO" sz="2100" b="1" spc="20" dirty="0">
                <a:solidFill>
                  <a:srgbClr val="002060"/>
                </a:solidFill>
                <a:latin typeface="Arial" panose="020B0604020202020204" pitchFamily="34" charset="0"/>
                <a:ea typeface="Arial" panose="020B0604020202020204" pitchFamily="34" charset="0"/>
              </a:rPr>
              <a:t>l</a:t>
            </a:r>
            <a:r>
              <a:rPr lang="es-BO" sz="2100" b="1" spc="60" dirty="0">
                <a:solidFill>
                  <a:srgbClr val="002060"/>
                </a:solidFill>
                <a:latin typeface="Arial" panose="020B0604020202020204" pitchFamily="34" charset="0"/>
                <a:ea typeface="Arial" panose="020B0604020202020204" pitchFamily="34" charset="0"/>
              </a:rPr>
              <a:t>ac</a:t>
            </a:r>
            <a:r>
              <a:rPr lang="es-BO" sz="2100" b="1" spc="20" dirty="0">
                <a:solidFill>
                  <a:srgbClr val="002060"/>
                </a:solidFill>
                <a:latin typeface="Arial" panose="020B0604020202020204" pitchFamily="34" charset="0"/>
                <a:ea typeface="Arial" panose="020B0604020202020204" pitchFamily="34" charset="0"/>
              </a:rPr>
              <a:t>i</a:t>
            </a:r>
            <a:r>
              <a:rPr lang="es-BO" sz="2100" b="1" spc="70" dirty="0">
                <a:solidFill>
                  <a:srgbClr val="002060"/>
                </a:solidFill>
                <a:latin typeface="Arial" panose="020B0604020202020204" pitchFamily="34" charset="0"/>
                <a:ea typeface="Arial" panose="020B0604020202020204" pitchFamily="34" charset="0"/>
              </a:rPr>
              <a:t>o</a:t>
            </a:r>
            <a:r>
              <a:rPr lang="es-BO" sz="2100" b="1" spc="60" dirty="0">
                <a:solidFill>
                  <a:srgbClr val="002060"/>
                </a:solidFill>
                <a:latin typeface="Arial" panose="020B0604020202020204" pitchFamily="34" charset="0"/>
                <a:ea typeface="Arial" panose="020B0604020202020204" pitchFamily="34" charset="0"/>
              </a:rPr>
              <a:t>ne</a:t>
            </a:r>
            <a:r>
              <a:rPr lang="es-BO" sz="2100" b="1" dirty="0">
                <a:solidFill>
                  <a:srgbClr val="002060"/>
                </a:solidFill>
                <a:latin typeface="Arial" panose="020B0604020202020204" pitchFamily="34" charset="0"/>
                <a:ea typeface="Arial" panose="020B0604020202020204" pitchFamily="34" charset="0"/>
              </a:rPr>
              <a:t>s</a:t>
            </a:r>
            <a:r>
              <a:rPr lang="es-BO" sz="2100" b="1" spc="205" dirty="0">
                <a:solidFill>
                  <a:srgbClr val="002060"/>
                </a:solidFill>
                <a:latin typeface="Arial" panose="020B0604020202020204" pitchFamily="34" charset="0"/>
                <a:ea typeface="Arial" panose="020B0604020202020204" pitchFamily="34" charset="0"/>
              </a:rPr>
              <a:t> </a:t>
            </a:r>
            <a:r>
              <a:rPr lang="es-BO" sz="2100" b="1" spc="20" dirty="0" smtClean="0">
                <a:solidFill>
                  <a:srgbClr val="002060"/>
                </a:solidFill>
                <a:latin typeface="Arial" panose="020B0604020202020204" pitchFamily="34" charset="0"/>
                <a:ea typeface="Arial" panose="020B0604020202020204" pitchFamily="34" charset="0"/>
              </a:rPr>
              <a:t>i</a:t>
            </a:r>
            <a:r>
              <a:rPr lang="es-BO" sz="2100" b="1" spc="55" dirty="0" smtClean="0">
                <a:solidFill>
                  <a:srgbClr val="002060"/>
                </a:solidFill>
                <a:latin typeface="Arial" panose="020B0604020202020204" pitchFamily="34" charset="0"/>
                <a:ea typeface="Arial" panose="020B0604020202020204" pitchFamily="34" charset="0"/>
              </a:rPr>
              <a:t>n</a:t>
            </a:r>
            <a:r>
              <a:rPr lang="es-BO" sz="2100" b="1" spc="40" dirty="0" smtClean="0">
                <a:solidFill>
                  <a:srgbClr val="002060"/>
                </a:solidFill>
                <a:latin typeface="Arial" panose="020B0604020202020204" pitchFamily="34" charset="0"/>
                <a:ea typeface="Arial" panose="020B0604020202020204" pitchFamily="34" charset="0"/>
              </a:rPr>
              <a:t>t</a:t>
            </a:r>
            <a:r>
              <a:rPr lang="es-BO" sz="2100" b="1" spc="55" dirty="0" smtClean="0">
                <a:solidFill>
                  <a:srgbClr val="002060"/>
                </a:solidFill>
                <a:latin typeface="Arial" panose="020B0604020202020204" pitchFamily="34" charset="0"/>
                <a:ea typeface="Arial" panose="020B0604020202020204" pitchFamily="34" charset="0"/>
              </a:rPr>
              <a:t>e</a:t>
            </a:r>
            <a:r>
              <a:rPr lang="es-BO" sz="2100" b="1" spc="40" dirty="0" smtClean="0">
                <a:solidFill>
                  <a:srgbClr val="002060"/>
                </a:solidFill>
                <a:latin typeface="Arial" panose="020B0604020202020204" pitchFamily="34" charset="0"/>
                <a:ea typeface="Arial" panose="020B0604020202020204" pitchFamily="34" charset="0"/>
              </a:rPr>
              <a:t>r</a:t>
            </a:r>
            <a:r>
              <a:rPr lang="es-BO" sz="2100" b="1" spc="55" dirty="0" smtClean="0">
                <a:solidFill>
                  <a:srgbClr val="002060"/>
                </a:solidFill>
                <a:latin typeface="Arial" panose="020B0604020202020204" pitchFamily="34" charset="0"/>
                <a:ea typeface="Arial" panose="020B0604020202020204" pitchFamily="34" charset="0"/>
              </a:rPr>
              <a:t>p</a:t>
            </a:r>
            <a:r>
              <a:rPr lang="es-BO" sz="2100" b="1" spc="60" dirty="0" smtClean="0">
                <a:solidFill>
                  <a:srgbClr val="002060"/>
                </a:solidFill>
                <a:latin typeface="Arial" panose="020B0604020202020204" pitchFamily="34" charset="0"/>
                <a:ea typeface="Arial" panose="020B0604020202020204" pitchFamily="34" charset="0"/>
              </a:rPr>
              <a:t>e</a:t>
            </a:r>
            <a:r>
              <a:rPr lang="es-BO" sz="2100" b="1" spc="40" dirty="0" smtClean="0">
                <a:solidFill>
                  <a:srgbClr val="002060"/>
                </a:solidFill>
                <a:latin typeface="Arial" panose="020B0604020202020204" pitchFamily="34" charset="0"/>
                <a:ea typeface="Arial" panose="020B0604020202020204" pitchFamily="34" charset="0"/>
              </a:rPr>
              <a:t>r</a:t>
            </a:r>
            <a:r>
              <a:rPr lang="es-BO" sz="2100" b="1" spc="50" dirty="0" smtClean="0">
                <a:solidFill>
                  <a:srgbClr val="002060"/>
                </a:solidFill>
                <a:latin typeface="Arial" panose="020B0604020202020204" pitchFamily="34" charset="0"/>
                <a:ea typeface="Arial" panose="020B0604020202020204" pitchFamily="34" charset="0"/>
              </a:rPr>
              <a:t>s</a:t>
            </a:r>
            <a:r>
              <a:rPr lang="es-BO" sz="2100" b="1" spc="60" dirty="0" smtClean="0">
                <a:solidFill>
                  <a:srgbClr val="002060"/>
                </a:solidFill>
                <a:latin typeface="Arial" panose="020B0604020202020204" pitchFamily="34" charset="0"/>
                <a:ea typeface="Arial" panose="020B0604020202020204" pitchFamily="34" charset="0"/>
              </a:rPr>
              <a:t>o</a:t>
            </a:r>
            <a:r>
              <a:rPr lang="es-BO" sz="2100" b="1" spc="55" dirty="0" smtClean="0">
                <a:solidFill>
                  <a:srgbClr val="002060"/>
                </a:solidFill>
                <a:latin typeface="Arial" panose="020B0604020202020204" pitchFamily="34" charset="0"/>
                <a:ea typeface="Arial" panose="020B0604020202020204" pitchFamily="34" charset="0"/>
              </a:rPr>
              <a:t>na</a:t>
            </a:r>
            <a:r>
              <a:rPr lang="es-BO" sz="2100" b="1" spc="20" dirty="0" smtClean="0">
                <a:solidFill>
                  <a:srgbClr val="002060"/>
                </a:solidFill>
                <a:latin typeface="Arial" panose="020B0604020202020204" pitchFamily="34" charset="0"/>
                <a:ea typeface="Arial" panose="020B0604020202020204" pitchFamily="34" charset="0"/>
              </a:rPr>
              <a:t>l</a:t>
            </a:r>
            <a:r>
              <a:rPr lang="es-BO" sz="2100" b="1" spc="60" dirty="0" smtClean="0">
                <a:solidFill>
                  <a:srgbClr val="002060"/>
                </a:solidFill>
                <a:latin typeface="Arial" panose="020B0604020202020204" pitchFamily="34" charset="0"/>
                <a:ea typeface="Arial" panose="020B0604020202020204" pitchFamily="34" charset="0"/>
              </a:rPr>
              <a:t>e</a:t>
            </a:r>
            <a:r>
              <a:rPr lang="es-BO" sz="2100" b="1" spc="50" dirty="0" smtClean="0">
                <a:solidFill>
                  <a:srgbClr val="002060"/>
                </a:solidFill>
                <a:latin typeface="Arial" panose="020B0604020202020204" pitchFamily="34" charset="0"/>
                <a:ea typeface="Arial" panose="020B0604020202020204" pitchFamily="34" charset="0"/>
              </a:rPr>
              <a:t>s o  </a:t>
            </a:r>
            <a:r>
              <a:rPr lang="es-BO" sz="2100" b="1" spc="50"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n </a:t>
            </a:r>
            <a:r>
              <a:rPr lang="es-BO" sz="2100" b="1" spc="20" dirty="0">
                <a:solidFill>
                  <a:srgbClr val="002060"/>
                </a:solidFill>
                <a:latin typeface="Arial" panose="020B0604020202020204" pitchFamily="34" charset="0"/>
                <a:ea typeface="Arial" panose="020B0604020202020204" pitchFamily="34" charset="0"/>
              </a:rPr>
              <a:t> </a:t>
            </a:r>
            <a:r>
              <a:rPr lang="es-BO" sz="2100" b="1" spc="50"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l </a:t>
            </a:r>
            <a:r>
              <a:rPr lang="es-BO" sz="2100" b="1" spc="35" dirty="0" smtClean="0">
                <a:solidFill>
                  <a:srgbClr val="002060"/>
                </a:solidFill>
                <a:latin typeface="Arial" panose="020B0604020202020204" pitchFamily="34" charset="0"/>
                <a:ea typeface="Arial" panose="020B0604020202020204" pitchFamily="34" charset="0"/>
              </a:rPr>
              <a:t>tr</a:t>
            </a:r>
            <a:r>
              <a:rPr lang="es-BO" sz="2100" b="1" spc="55" dirty="0" smtClean="0">
                <a:solidFill>
                  <a:srgbClr val="002060"/>
                </a:solidFill>
                <a:latin typeface="Arial" panose="020B0604020202020204" pitchFamily="34" charset="0"/>
                <a:ea typeface="Arial" panose="020B0604020202020204" pitchFamily="34" charset="0"/>
              </a:rPr>
              <a:t>ab</a:t>
            </a:r>
            <a:r>
              <a:rPr lang="es-BO" sz="2100" b="1" spc="10" dirty="0" smtClean="0">
                <a:solidFill>
                  <a:srgbClr val="002060"/>
                </a:solidFill>
                <a:latin typeface="Arial" panose="020B0604020202020204" pitchFamily="34" charset="0"/>
                <a:ea typeface="Arial" panose="020B0604020202020204" pitchFamily="34" charset="0"/>
              </a:rPr>
              <a:t>a</a:t>
            </a:r>
            <a:r>
              <a:rPr lang="es-BO" sz="2100" b="1" spc="30" dirty="0" smtClean="0">
                <a:solidFill>
                  <a:srgbClr val="002060"/>
                </a:solidFill>
                <a:latin typeface="Arial" panose="020B0604020202020204" pitchFamily="34" charset="0"/>
                <a:ea typeface="Arial" panose="020B0604020202020204" pitchFamily="34" charset="0"/>
              </a:rPr>
              <a:t>j</a:t>
            </a:r>
            <a:r>
              <a:rPr lang="es-BO" sz="2100" b="1" dirty="0" smtClean="0">
                <a:solidFill>
                  <a:srgbClr val="002060"/>
                </a:solidFill>
                <a:latin typeface="Arial" panose="020B0604020202020204" pitchFamily="34" charset="0"/>
                <a:ea typeface="Arial" panose="020B0604020202020204" pitchFamily="34" charset="0"/>
              </a:rPr>
              <a:t>o</a:t>
            </a:r>
            <a:r>
              <a:rPr lang="es-BO" sz="2100" b="1" spc="140" dirty="0" smtClean="0">
                <a:solidFill>
                  <a:srgbClr val="002060"/>
                </a:solidFill>
                <a:latin typeface="Arial" panose="020B0604020202020204" pitchFamily="34" charset="0"/>
                <a:ea typeface="Arial" panose="020B0604020202020204" pitchFamily="34" charset="0"/>
              </a:rPr>
              <a:t> </a:t>
            </a:r>
            <a:r>
              <a:rPr lang="es-BO" sz="1900" b="1" spc="140" dirty="0" smtClean="0">
                <a:solidFill>
                  <a:srgbClr val="002060"/>
                </a:solidFill>
                <a:latin typeface="Arial" panose="020B0604020202020204" pitchFamily="34" charset="0"/>
                <a:ea typeface="Arial" panose="020B0604020202020204" pitchFamily="34" charset="0"/>
              </a:rPr>
              <a:t>(dificultades para respirar, sudoración,  nauseas, mareos)</a:t>
            </a:r>
            <a:endParaRPr lang="es-BO" sz="1900" b="1" dirty="0" smtClean="0">
              <a:solidFill>
                <a:srgbClr val="002060"/>
              </a:solidFill>
              <a:latin typeface="Arial" panose="020B0604020202020204" pitchFamily="34" charset="0"/>
              <a:ea typeface="Arial" panose="020B0604020202020204" pitchFamily="34" charset="0"/>
            </a:endParaRPr>
          </a:p>
          <a:p>
            <a:pPr marL="74930" marR="408940" indent="0" algn="just">
              <a:lnSpc>
                <a:spcPct val="125000"/>
              </a:lnSpc>
              <a:buNone/>
            </a:pPr>
            <a:r>
              <a:rPr lang="es-BO" sz="2100" dirty="0" smtClean="0">
                <a:solidFill>
                  <a:srgbClr val="002060"/>
                </a:solidFill>
                <a:latin typeface="Arial" panose="020B0604020202020204" pitchFamily="34" charset="0"/>
                <a:ea typeface="Arial" panose="020B0604020202020204" pitchFamily="34" charset="0"/>
              </a:rPr>
              <a:t>En </a:t>
            </a:r>
            <a:r>
              <a:rPr lang="es-BO" sz="2100" spc="55" dirty="0" smtClean="0">
                <a:solidFill>
                  <a:srgbClr val="002060"/>
                </a:solidFill>
                <a:latin typeface="Arial" panose="020B0604020202020204" pitchFamily="34" charset="0"/>
                <a:ea typeface="Arial" panose="020B0604020202020204" pitchFamily="34" charset="0"/>
              </a:rPr>
              <a:t> </a:t>
            </a:r>
            <a:r>
              <a:rPr lang="es-BO" sz="2100" spc="90" dirty="0">
                <a:solidFill>
                  <a:srgbClr val="002060"/>
                </a:solidFill>
                <a:latin typeface="Arial" panose="020B0604020202020204" pitchFamily="34" charset="0"/>
                <a:ea typeface="Arial" panose="020B0604020202020204" pitchFamily="34" charset="0"/>
              </a:rPr>
              <a:t>m</a:t>
            </a:r>
            <a:r>
              <a:rPr lang="es-BO" sz="2100" spc="60" dirty="0">
                <a:solidFill>
                  <a:srgbClr val="002060"/>
                </a:solidFill>
                <a:latin typeface="Arial" panose="020B0604020202020204" pitchFamily="34" charset="0"/>
                <a:ea typeface="Arial" panose="020B0604020202020204" pitchFamily="34" charset="0"/>
              </a:rPr>
              <a:t>uch</a:t>
            </a:r>
            <a:r>
              <a:rPr lang="es-BO" sz="2100" spc="6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s  </a:t>
            </a:r>
            <a:r>
              <a:rPr lang="es-BO" sz="2100" spc="55" dirty="0">
                <a:solidFill>
                  <a:srgbClr val="002060"/>
                </a:solidFill>
                <a:latin typeface="Arial" panose="020B0604020202020204" pitchFamily="34" charset="0"/>
                <a:ea typeface="Arial" panose="020B0604020202020204" pitchFamily="34" charset="0"/>
              </a:rPr>
              <a:t>oc</a:t>
            </a:r>
            <a:r>
              <a:rPr lang="es-BO" sz="2100" spc="60" dirty="0">
                <a:solidFill>
                  <a:srgbClr val="002060"/>
                </a:solidFill>
                <a:latin typeface="Arial" panose="020B0604020202020204" pitchFamily="34" charset="0"/>
                <a:ea typeface="Arial" panose="020B0604020202020204" pitchFamily="34" charset="0"/>
              </a:rPr>
              <a:t>a</a:t>
            </a:r>
            <a:r>
              <a:rPr lang="es-BO" sz="2100" spc="55" dirty="0">
                <a:solidFill>
                  <a:srgbClr val="002060"/>
                </a:solidFill>
                <a:latin typeface="Arial" panose="020B0604020202020204" pitchFamily="34" charset="0"/>
                <a:ea typeface="Arial" panose="020B0604020202020204" pitchFamily="34" charset="0"/>
              </a:rPr>
              <a:t>s</a:t>
            </a:r>
            <a:r>
              <a:rPr lang="es-BO" sz="2100" spc="2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o</a:t>
            </a:r>
            <a:r>
              <a:rPr lang="es-BO" sz="2100" spc="55" dirty="0">
                <a:solidFill>
                  <a:srgbClr val="002060"/>
                </a:solidFill>
                <a:latin typeface="Arial" panose="020B0604020202020204" pitchFamily="34" charset="0"/>
                <a:ea typeface="Arial" panose="020B0604020202020204" pitchFamily="34" charset="0"/>
              </a:rPr>
              <a:t>n</a:t>
            </a:r>
            <a:r>
              <a:rPr lang="es-BO" sz="2100" spc="60"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s </a:t>
            </a:r>
            <a:r>
              <a:rPr lang="es-BO" sz="2100" spc="55" dirty="0">
                <a:solidFill>
                  <a:srgbClr val="002060"/>
                </a:solidFill>
                <a:latin typeface="Arial" panose="020B0604020202020204" pitchFamily="34" charset="0"/>
                <a:ea typeface="Arial" panose="020B0604020202020204" pitchFamily="34" charset="0"/>
              </a:rPr>
              <a:t>en</a:t>
            </a:r>
            <a:r>
              <a:rPr lang="es-BO" sz="2100" spc="40" dirty="0">
                <a:solidFill>
                  <a:srgbClr val="002060"/>
                </a:solidFill>
                <a:latin typeface="Arial" panose="020B0604020202020204" pitchFamily="34" charset="0"/>
                <a:ea typeface="Arial" panose="020B0604020202020204" pitchFamily="34" charset="0"/>
              </a:rPr>
              <a:t>t</a:t>
            </a:r>
            <a:r>
              <a:rPr lang="es-BO" sz="2100" spc="55" dirty="0">
                <a:solidFill>
                  <a:srgbClr val="002060"/>
                </a:solidFill>
                <a:latin typeface="Arial" panose="020B0604020202020204" pitchFamily="34" charset="0"/>
                <a:ea typeface="Arial" panose="020B0604020202020204" pitchFamily="34" charset="0"/>
              </a:rPr>
              <a:t>en</a:t>
            </a:r>
            <a:r>
              <a:rPr lang="es-BO" sz="2100" spc="60" dirty="0">
                <a:solidFill>
                  <a:srgbClr val="002060"/>
                </a:solidFill>
                <a:latin typeface="Arial" panose="020B0604020202020204" pitchFamily="34" charset="0"/>
                <a:ea typeface="Arial" panose="020B0604020202020204" pitchFamily="34" charset="0"/>
              </a:rPr>
              <a:t>d</a:t>
            </a:r>
            <a:r>
              <a:rPr lang="es-BO" sz="2100" spc="65" dirty="0">
                <a:solidFill>
                  <a:srgbClr val="002060"/>
                </a:solidFill>
                <a:latin typeface="Arial" panose="020B0604020202020204" pitchFamily="34" charset="0"/>
                <a:ea typeface="Arial" panose="020B0604020202020204" pitchFamily="34" charset="0"/>
              </a:rPr>
              <a:t>e</a:t>
            </a:r>
            <a:r>
              <a:rPr lang="es-BO" sz="2100" spc="40" dirty="0">
                <a:solidFill>
                  <a:srgbClr val="002060"/>
                </a:solidFill>
                <a:latin typeface="Arial" panose="020B0604020202020204" pitchFamily="34" charset="0"/>
                <a:ea typeface="Arial" panose="020B0604020202020204" pitchFamily="34" charset="0"/>
              </a:rPr>
              <a:t>r</a:t>
            </a:r>
            <a:r>
              <a:rPr lang="es-BO" sz="2100" spc="55" dirty="0">
                <a:solidFill>
                  <a:srgbClr val="002060"/>
                </a:solidFill>
                <a:latin typeface="Arial" panose="020B0604020202020204" pitchFamily="34" charset="0"/>
                <a:ea typeface="Arial" panose="020B0604020202020204" pitchFamily="34" charset="0"/>
              </a:rPr>
              <a:t>e</a:t>
            </a:r>
            <a:r>
              <a:rPr lang="es-BO" sz="2100" spc="85" dirty="0">
                <a:solidFill>
                  <a:srgbClr val="002060"/>
                </a:solidFill>
                <a:latin typeface="Arial" panose="020B0604020202020204" pitchFamily="34" charset="0"/>
                <a:ea typeface="Arial" panose="020B0604020202020204" pitchFamily="34" charset="0"/>
              </a:rPr>
              <a:t>m</a:t>
            </a:r>
            <a:r>
              <a:rPr lang="es-BO" sz="2100" spc="65"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a:t>
            </a:r>
            <a:r>
              <a:rPr lang="es-BO" sz="2100" spc="20" dirty="0">
                <a:solidFill>
                  <a:srgbClr val="002060"/>
                </a:solidFill>
                <a:latin typeface="Arial" panose="020B0604020202020204" pitchFamily="34" charset="0"/>
                <a:ea typeface="Arial" panose="020B0604020202020204" pitchFamily="34" charset="0"/>
              </a:rPr>
              <a:t> </a:t>
            </a:r>
            <a:r>
              <a:rPr lang="es-BO" sz="2100" spc="55" dirty="0">
                <a:solidFill>
                  <a:srgbClr val="002060"/>
                </a:solidFill>
                <a:latin typeface="Arial" panose="020B0604020202020204" pitchFamily="34" charset="0"/>
                <a:ea typeface="Arial" panose="020B0604020202020204" pitchFamily="34" charset="0"/>
              </a:rPr>
              <a:t>qu</a:t>
            </a:r>
            <a:r>
              <a:rPr lang="es-BO" sz="2100" dirty="0">
                <a:solidFill>
                  <a:srgbClr val="002060"/>
                </a:solidFill>
                <a:latin typeface="Arial" panose="020B0604020202020204" pitchFamily="34" charset="0"/>
                <a:ea typeface="Arial" panose="020B0604020202020204" pitchFamily="34" charset="0"/>
              </a:rPr>
              <a:t>e</a:t>
            </a:r>
            <a:r>
              <a:rPr lang="es-BO" sz="2100" spc="160" dirty="0">
                <a:solidFill>
                  <a:srgbClr val="002060"/>
                </a:solidFill>
                <a:latin typeface="Arial" panose="020B0604020202020204" pitchFamily="34" charset="0"/>
                <a:ea typeface="Arial" panose="020B0604020202020204" pitchFamily="34" charset="0"/>
              </a:rPr>
              <a:t> </a:t>
            </a:r>
            <a:r>
              <a:rPr lang="es-BO" sz="2100" spc="20" dirty="0">
                <a:solidFill>
                  <a:srgbClr val="002060"/>
                </a:solidFill>
                <a:latin typeface="Arial" panose="020B0604020202020204" pitchFamily="34" charset="0"/>
                <a:ea typeface="Arial" panose="020B0604020202020204" pitchFamily="34" charset="0"/>
              </a:rPr>
              <a:t>l</a:t>
            </a:r>
            <a:r>
              <a:rPr lang="es-BO" sz="2100" spc="60"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a:t>
            </a:r>
            <a:r>
              <a:rPr lang="es-BO" sz="2100" spc="90" dirty="0">
                <a:solidFill>
                  <a:srgbClr val="002060"/>
                </a:solidFill>
                <a:latin typeface="Arial" panose="020B0604020202020204" pitchFamily="34" charset="0"/>
                <a:ea typeface="Arial" panose="020B0604020202020204" pitchFamily="34" charset="0"/>
              </a:rPr>
              <a:t> </a:t>
            </a:r>
            <a:r>
              <a:rPr lang="es-BO" sz="2100" spc="85" dirty="0">
                <a:solidFill>
                  <a:srgbClr val="002060"/>
                </a:solidFill>
                <a:latin typeface="Arial" panose="020B0604020202020204" pitchFamily="34" charset="0"/>
                <a:ea typeface="Arial" panose="020B0604020202020204" pitchFamily="34" charset="0"/>
              </a:rPr>
              <a:t>m</a:t>
            </a:r>
            <a:r>
              <a:rPr lang="es-BO" sz="2100" spc="25" dirty="0">
                <a:solidFill>
                  <a:srgbClr val="002060"/>
                </a:solidFill>
                <a:latin typeface="Arial" panose="020B0604020202020204" pitchFamily="34" charset="0"/>
                <a:ea typeface="Arial" panose="020B0604020202020204" pitchFamily="34" charset="0"/>
              </a:rPr>
              <a:t>i</a:t>
            </a:r>
            <a:r>
              <a:rPr lang="es-BO" sz="2100" spc="60" dirty="0">
                <a:solidFill>
                  <a:srgbClr val="002060"/>
                </a:solidFill>
                <a:latin typeface="Arial" panose="020B0604020202020204" pitchFamily="34" charset="0"/>
                <a:ea typeface="Arial" panose="020B0604020202020204" pitchFamily="34" charset="0"/>
              </a:rPr>
              <a:t>ed</a:t>
            </a:r>
            <a:r>
              <a:rPr lang="es-BO" sz="2100" spc="65"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 </a:t>
            </a:r>
            <a:r>
              <a:rPr lang="es-BO" sz="2100" spc="20" dirty="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y</a:t>
            </a:r>
            <a:r>
              <a:rPr lang="es-BO" sz="2100" spc="25" dirty="0">
                <a:solidFill>
                  <a:srgbClr val="002060"/>
                </a:solidFill>
                <a:latin typeface="Arial" panose="020B0604020202020204" pitchFamily="34" charset="0"/>
                <a:ea typeface="Arial" panose="020B0604020202020204" pitchFamily="34" charset="0"/>
              </a:rPr>
              <a:t> </a:t>
            </a:r>
            <a:r>
              <a:rPr lang="es-BO" sz="2100" spc="40" dirty="0">
                <a:solidFill>
                  <a:srgbClr val="002060"/>
                </a:solidFill>
                <a:latin typeface="Arial" panose="020B0604020202020204" pitchFamily="34" charset="0"/>
                <a:ea typeface="Arial" panose="020B0604020202020204" pitchFamily="34" charset="0"/>
              </a:rPr>
              <a:t>r</a:t>
            </a:r>
            <a:r>
              <a:rPr lang="es-BO" sz="2100" spc="60" dirty="0">
                <a:solidFill>
                  <a:srgbClr val="002060"/>
                </a:solidFill>
                <a:latin typeface="Arial" panose="020B0604020202020204" pitchFamily="34" charset="0"/>
                <a:ea typeface="Arial" panose="020B0604020202020204" pitchFamily="34" charset="0"/>
              </a:rPr>
              <a:t>ech</a:t>
            </a:r>
            <a:r>
              <a:rPr lang="es-BO" sz="2100" spc="65" dirty="0">
                <a:solidFill>
                  <a:srgbClr val="002060"/>
                </a:solidFill>
                <a:latin typeface="Arial" panose="020B0604020202020204" pitchFamily="34" charset="0"/>
                <a:ea typeface="Arial" panose="020B0604020202020204" pitchFamily="34" charset="0"/>
              </a:rPr>
              <a:t>a</a:t>
            </a:r>
            <a:r>
              <a:rPr lang="es-BO" sz="2100" spc="55" dirty="0">
                <a:solidFill>
                  <a:srgbClr val="002060"/>
                </a:solidFill>
                <a:latin typeface="Arial" panose="020B0604020202020204" pitchFamily="34" charset="0"/>
                <a:ea typeface="Arial" panose="020B0604020202020204" pitchFamily="34" charset="0"/>
              </a:rPr>
              <a:t>z</a:t>
            </a:r>
            <a:r>
              <a:rPr lang="es-BO" sz="2100" spc="60" dirty="0">
                <a:solidFill>
                  <a:srgbClr val="002060"/>
                </a:solidFill>
                <a:latin typeface="Arial" panose="020B0604020202020204" pitchFamily="34" charset="0"/>
                <a:ea typeface="Arial" panose="020B0604020202020204" pitchFamily="34" charset="0"/>
              </a:rPr>
              <a:t>o</a:t>
            </a:r>
            <a:r>
              <a:rPr lang="es-BO" sz="2100" dirty="0">
                <a:solidFill>
                  <a:srgbClr val="002060"/>
                </a:solidFill>
                <a:latin typeface="Arial" panose="020B0604020202020204" pitchFamily="34" charset="0"/>
                <a:ea typeface="Arial" panose="020B0604020202020204" pitchFamily="34" charset="0"/>
              </a:rPr>
              <a:t>s</a:t>
            </a:r>
            <a:r>
              <a:rPr lang="es-BO" sz="2100" spc="2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s</a:t>
            </a:r>
            <a:r>
              <a:rPr lang="es-BO" sz="2100" dirty="0">
                <a:solidFill>
                  <a:srgbClr val="002060"/>
                </a:solidFill>
                <a:latin typeface="Arial" panose="020B0604020202020204" pitchFamily="34" charset="0"/>
                <a:ea typeface="Arial" panose="020B0604020202020204" pitchFamily="34" charset="0"/>
              </a:rPr>
              <a:t>e</a:t>
            </a:r>
            <a:r>
              <a:rPr lang="es-BO" sz="2100" spc="55" dirty="0">
                <a:solidFill>
                  <a:srgbClr val="002060"/>
                </a:solidFill>
                <a:latin typeface="Arial" panose="020B0604020202020204" pitchFamily="34" charset="0"/>
                <a:ea typeface="Arial" panose="020B0604020202020204" pitchFamily="34" charset="0"/>
              </a:rPr>
              <a:t> </a:t>
            </a:r>
            <a:r>
              <a:rPr lang="es-BO" sz="2100" spc="50" dirty="0">
                <a:solidFill>
                  <a:srgbClr val="002060"/>
                </a:solidFill>
                <a:latin typeface="Arial" panose="020B0604020202020204" pitchFamily="34" charset="0"/>
                <a:ea typeface="Arial" panose="020B0604020202020204" pitchFamily="34" charset="0"/>
              </a:rPr>
              <a:t>d</a:t>
            </a:r>
            <a:r>
              <a:rPr lang="es-BO" sz="2100" spc="65" dirty="0">
                <a:solidFill>
                  <a:srgbClr val="002060"/>
                </a:solidFill>
                <a:latin typeface="Arial" panose="020B0604020202020204" pitchFamily="34" charset="0"/>
                <a:ea typeface="Arial" panose="020B0604020202020204" pitchFamily="34" charset="0"/>
              </a:rPr>
              <a:t>e</a:t>
            </a:r>
            <a:r>
              <a:rPr lang="es-BO" sz="2100" spc="60" dirty="0">
                <a:solidFill>
                  <a:srgbClr val="002060"/>
                </a:solidFill>
                <a:latin typeface="Arial" panose="020B0604020202020204" pitchFamily="34" charset="0"/>
                <a:ea typeface="Arial" panose="020B0604020202020204" pitchFamily="34" charset="0"/>
              </a:rPr>
              <a:t>b</a:t>
            </a:r>
            <a:r>
              <a:rPr lang="es-BO" sz="2100" spc="55" dirty="0">
                <a:solidFill>
                  <a:srgbClr val="002060"/>
                </a:solidFill>
                <a:latin typeface="Arial" panose="020B0604020202020204" pitchFamily="34" charset="0"/>
                <a:ea typeface="Arial" panose="020B0604020202020204" pitchFamily="34" charset="0"/>
              </a:rPr>
              <a:t>e</a:t>
            </a:r>
            <a:r>
              <a:rPr lang="es-BO" sz="2100" dirty="0">
                <a:solidFill>
                  <a:srgbClr val="002060"/>
                </a:solidFill>
                <a:latin typeface="Arial" panose="020B0604020202020204" pitchFamily="34" charset="0"/>
                <a:ea typeface="Arial" panose="020B0604020202020204" pitchFamily="34" charset="0"/>
              </a:rPr>
              <a:t>n</a:t>
            </a:r>
            <a:r>
              <a:rPr lang="es-BO" sz="2100" spc="245" dirty="0">
                <a:solidFill>
                  <a:srgbClr val="002060"/>
                </a:solidFill>
                <a:latin typeface="Arial" panose="020B0604020202020204" pitchFamily="34" charset="0"/>
                <a:ea typeface="Arial" panose="020B0604020202020204" pitchFamily="34" charset="0"/>
              </a:rPr>
              <a:t> </a:t>
            </a:r>
            <a:r>
              <a:rPr lang="es-BO" sz="2100" dirty="0">
                <a:solidFill>
                  <a:srgbClr val="002060"/>
                </a:solidFill>
                <a:latin typeface="Arial" panose="020B0604020202020204" pitchFamily="34" charset="0"/>
                <a:ea typeface="Arial" panose="020B0604020202020204" pitchFamily="34" charset="0"/>
              </a:rPr>
              <a:t>a </a:t>
            </a:r>
            <a:r>
              <a:rPr lang="es-BO" sz="2100" spc="20" dirty="0">
                <a:solidFill>
                  <a:srgbClr val="002060"/>
                </a:solidFill>
                <a:latin typeface="Arial" panose="020B0604020202020204" pitchFamily="34" charset="0"/>
                <a:ea typeface="Arial" panose="020B0604020202020204" pitchFamily="34" charset="0"/>
              </a:rPr>
              <a:t>l</a:t>
            </a:r>
            <a:r>
              <a:rPr lang="es-BO" sz="2100" dirty="0">
                <a:solidFill>
                  <a:srgbClr val="002060"/>
                </a:solidFill>
                <a:latin typeface="Arial" panose="020B0604020202020204" pitchFamily="34" charset="0"/>
                <a:ea typeface="Arial" panose="020B0604020202020204" pitchFamily="34" charset="0"/>
              </a:rPr>
              <a:t>a </a:t>
            </a:r>
            <a:r>
              <a:rPr lang="es-BO" sz="2100" spc="60" dirty="0">
                <a:solidFill>
                  <a:srgbClr val="002060"/>
                </a:solidFill>
                <a:latin typeface="Arial" panose="020B0604020202020204" pitchFamily="34" charset="0"/>
                <a:ea typeface="Arial" panose="020B0604020202020204" pitchFamily="34" charset="0"/>
              </a:rPr>
              <a:t>d</a:t>
            </a:r>
            <a:r>
              <a:rPr lang="es-BO" sz="2100" spc="25" dirty="0">
                <a:solidFill>
                  <a:srgbClr val="002060"/>
                </a:solidFill>
                <a:latin typeface="Arial" panose="020B0604020202020204" pitchFamily="34" charset="0"/>
                <a:ea typeface="Arial" panose="020B0604020202020204" pitchFamily="34" charset="0"/>
              </a:rPr>
              <a:t>i</a:t>
            </a:r>
            <a:r>
              <a:rPr lang="es-BO" sz="2100" spc="55" dirty="0">
                <a:solidFill>
                  <a:srgbClr val="002060"/>
                </a:solidFill>
                <a:latin typeface="Arial" panose="020B0604020202020204" pitchFamily="34" charset="0"/>
                <a:ea typeface="Arial" panose="020B0604020202020204" pitchFamily="34" charset="0"/>
              </a:rPr>
              <a:t>s</a:t>
            </a:r>
            <a:r>
              <a:rPr lang="es-BO" sz="2100" spc="60" dirty="0">
                <a:solidFill>
                  <a:srgbClr val="002060"/>
                </a:solidFill>
                <a:latin typeface="Arial" panose="020B0604020202020204" pitchFamily="34" charset="0"/>
                <a:ea typeface="Arial" panose="020B0604020202020204" pitchFamily="34" charset="0"/>
              </a:rPr>
              <a:t>capac</a:t>
            </a:r>
            <a:r>
              <a:rPr lang="es-BO" sz="2100" spc="20" dirty="0">
                <a:solidFill>
                  <a:srgbClr val="002060"/>
                </a:solidFill>
                <a:latin typeface="Arial" panose="020B0604020202020204" pitchFamily="34" charset="0"/>
                <a:ea typeface="Arial" panose="020B0604020202020204" pitchFamily="34" charset="0"/>
              </a:rPr>
              <a:t>i</a:t>
            </a:r>
            <a:r>
              <a:rPr lang="es-BO" sz="2100" spc="65" dirty="0">
                <a:solidFill>
                  <a:srgbClr val="002060"/>
                </a:solidFill>
                <a:latin typeface="Arial" panose="020B0604020202020204" pitchFamily="34" charset="0"/>
                <a:ea typeface="Arial" panose="020B0604020202020204" pitchFamily="34" charset="0"/>
              </a:rPr>
              <a:t>d</a:t>
            </a:r>
            <a:r>
              <a:rPr lang="es-BO" sz="2100" spc="60"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d</a:t>
            </a:r>
            <a:r>
              <a:rPr lang="es-BO" sz="2100" spc="215" dirty="0">
                <a:solidFill>
                  <a:srgbClr val="002060"/>
                </a:solidFill>
                <a:latin typeface="Arial" panose="020B0604020202020204" pitchFamily="34" charset="0"/>
                <a:ea typeface="Arial" panose="020B0604020202020204" pitchFamily="34" charset="0"/>
              </a:rPr>
              <a:t> </a:t>
            </a:r>
            <a:r>
              <a:rPr lang="es-BO" sz="2100" spc="20" dirty="0">
                <a:solidFill>
                  <a:srgbClr val="002060"/>
                </a:solidFill>
                <a:latin typeface="Arial" panose="020B0604020202020204" pitchFamily="34" charset="0"/>
                <a:ea typeface="Arial" panose="020B0604020202020204" pitchFamily="34" charset="0"/>
              </a:rPr>
              <a:t>i</a:t>
            </a:r>
            <a:r>
              <a:rPr lang="es-BO" sz="2100" spc="55" dirty="0">
                <a:solidFill>
                  <a:srgbClr val="002060"/>
                </a:solidFill>
                <a:latin typeface="Arial" panose="020B0604020202020204" pitchFamily="34" charset="0"/>
                <a:ea typeface="Arial" panose="020B0604020202020204" pitchFamily="34" charset="0"/>
              </a:rPr>
              <a:t>n</a:t>
            </a:r>
            <a:r>
              <a:rPr lang="es-BO" sz="2100" spc="40" dirty="0">
                <a:solidFill>
                  <a:srgbClr val="002060"/>
                </a:solidFill>
                <a:latin typeface="Arial" panose="020B0604020202020204" pitchFamily="34" charset="0"/>
                <a:ea typeface="Arial" panose="020B0604020202020204" pitchFamily="34" charset="0"/>
              </a:rPr>
              <a:t>t</a:t>
            </a:r>
            <a:r>
              <a:rPr lang="es-BO" sz="2100" spc="55" dirty="0">
                <a:solidFill>
                  <a:srgbClr val="002060"/>
                </a:solidFill>
                <a:latin typeface="Arial" panose="020B0604020202020204" pitchFamily="34" charset="0"/>
                <a:ea typeface="Arial" panose="020B0604020202020204" pitchFamily="34" charset="0"/>
              </a:rPr>
              <a:t>e</a:t>
            </a:r>
            <a:r>
              <a:rPr lang="es-BO" sz="2100" spc="20" dirty="0">
                <a:solidFill>
                  <a:srgbClr val="002060"/>
                </a:solidFill>
                <a:latin typeface="Arial" panose="020B0604020202020204" pitchFamily="34" charset="0"/>
                <a:ea typeface="Arial" panose="020B0604020202020204" pitchFamily="34" charset="0"/>
              </a:rPr>
              <a:t>l</a:t>
            </a:r>
            <a:r>
              <a:rPr lang="es-BO" sz="2100" spc="55" dirty="0">
                <a:solidFill>
                  <a:srgbClr val="002060"/>
                </a:solidFill>
                <a:latin typeface="Arial" panose="020B0604020202020204" pitchFamily="34" charset="0"/>
                <a:ea typeface="Arial" panose="020B0604020202020204" pitchFamily="34" charset="0"/>
              </a:rPr>
              <a:t>ec</a:t>
            </a:r>
            <a:r>
              <a:rPr lang="es-BO" sz="2100" spc="40" dirty="0">
                <a:solidFill>
                  <a:srgbClr val="002060"/>
                </a:solidFill>
                <a:latin typeface="Arial" panose="020B0604020202020204" pitchFamily="34" charset="0"/>
                <a:ea typeface="Arial" panose="020B0604020202020204" pitchFamily="34" charset="0"/>
              </a:rPr>
              <a:t>t</a:t>
            </a:r>
            <a:r>
              <a:rPr lang="es-BO" sz="2100" spc="50" dirty="0">
                <a:solidFill>
                  <a:srgbClr val="002060"/>
                </a:solidFill>
                <a:latin typeface="Arial" panose="020B0604020202020204" pitchFamily="34" charset="0"/>
                <a:ea typeface="Arial" panose="020B0604020202020204" pitchFamily="34" charset="0"/>
              </a:rPr>
              <a:t>u</a:t>
            </a:r>
            <a:r>
              <a:rPr lang="es-BO" sz="2100" spc="55" dirty="0">
                <a:solidFill>
                  <a:srgbClr val="002060"/>
                </a:solidFill>
                <a:latin typeface="Arial" panose="020B0604020202020204" pitchFamily="34" charset="0"/>
                <a:ea typeface="Arial" panose="020B0604020202020204" pitchFamily="34" charset="0"/>
              </a:rPr>
              <a:t>a</a:t>
            </a:r>
            <a:r>
              <a:rPr lang="es-BO" sz="2100" dirty="0">
                <a:solidFill>
                  <a:srgbClr val="002060"/>
                </a:solidFill>
                <a:latin typeface="Arial" panose="020B0604020202020204" pitchFamily="34" charset="0"/>
                <a:ea typeface="Arial" panose="020B0604020202020204" pitchFamily="34" charset="0"/>
              </a:rPr>
              <a:t>l. </a:t>
            </a:r>
            <a:endParaRPr lang="es-BO" sz="2100" dirty="0" smtClean="0">
              <a:solidFill>
                <a:srgbClr val="002060"/>
              </a:solidFill>
              <a:latin typeface="Arial" panose="020B0604020202020204" pitchFamily="34" charset="0"/>
              <a:ea typeface="Arial" panose="020B0604020202020204" pitchFamily="34" charset="0"/>
            </a:endParaRPr>
          </a:p>
          <a:p>
            <a:pPr marL="74930" marR="408940" indent="0" algn="just">
              <a:lnSpc>
                <a:spcPct val="125000"/>
              </a:lnSpc>
              <a:buNone/>
            </a:pPr>
            <a:r>
              <a:rPr lang="es-BO" sz="2100" b="1" dirty="0" smtClean="0">
                <a:solidFill>
                  <a:srgbClr val="002060"/>
                </a:solidFill>
                <a:latin typeface="Arial" panose="020B0604020202020204" pitchFamily="34" charset="0"/>
                <a:ea typeface="Arial" panose="020B0604020202020204" pitchFamily="34" charset="0"/>
              </a:rPr>
              <a:t>El</a:t>
            </a:r>
            <a:r>
              <a:rPr lang="es-BO" sz="2100" b="1" spc="155" dirty="0" smtClean="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e</a:t>
            </a:r>
            <a:r>
              <a:rPr lang="es-BO" sz="2100" b="1" spc="45" dirty="0">
                <a:solidFill>
                  <a:srgbClr val="002060"/>
                </a:solidFill>
                <a:latin typeface="Arial" panose="020B0604020202020204" pitchFamily="34" charset="0"/>
                <a:ea typeface="Arial" panose="020B0604020202020204" pitchFamily="34" charset="0"/>
              </a:rPr>
              <a:t>rr</a:t>
            </a:r>
            <a:r>
              <a:rPr lang="es-BO" sz="2100" b="1" spc="60" dirty="0">
                <a:solidFill>
                  <a:srgbClr val="002060"/>
                </a:solidFill>
                <a:latin typeface="Arial" panose="020B0604020202020204" pitchFamily="34" charset="0"/>
                <a:ea typeface="Arial" panose="020B0604020202020204" pitchFamily="34" charset="0"/>
              </a:rPr>
              <a:t>o</a:t>
            </a:r>
            <a:r>
              <a:rPr lang="es-BO" sz="2100" b="1" dirty="0">
                <a:solidFill>
                  <a:srgbClr val="002060"/>
                </a:solidFill>
                <a:latin typeface="Arial" panose="020B0604020202020204" pitchFamily="34" charset="0"/>
                <a:ea typeface="Arial" panose="020B0604020202020204" pitchFamily="34" charset="0"/>
              </a:rPr>
              <a:t>r</a:t>
            </a:r>
            <a:r>
              <a:rPr lang="es-BO" sz="2100" b="1" spc="12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s</a:t>
            </a:r>
            <a:r>
              <a:rPr lang="es-BO" sz="2100" b="1" spc="190" dirty="0">
                <a:solidFill>
                  <a:srgbClr val="002060"/>
                </a:solidFill>
                <a:latin typeface="Arial" panose="020B0604020202020204" pitchFamily="34" charset="0"/>
                <a:ea typeface="Arial" panose="020B0604020202020204" pitchFamily="34" charset="0"/>
              </a:rPr>
              <a:t> </a:t>
            </a:r>
            <a:r>
              <a:rPr lang="es-BO" sz="2100" b="1" spc="80" dirty="0">
                <a:solidFill>
                  <a:srgbClr val="002060"/>
                </a:solidFill>
                <a:latin typeface="Arial" panose="020B0604020202020204" pitchFamily="34" charset="0"/>
                <a:ea typeface="Arial" panose="020B0604020202020204" pitchFamily="34" charset="0"/>
              </a:rPr>
              <a:t>m</a:t>
            </a:r>
            <a:r>
              <a:rPr lang="es-BO" sz="2100" b="1" spc="55" dirty="0">
                <a:solidFill>
                  <a:srgbClr val="002060"/>
                </a:solidFill>
                <a:latin typeface="Arial" panose="020B0604020202020204" pitchFamily="34" charset="0"/>
                <a:ea typeface="Arial" panose="020B0604020202020204" pitchFamily="34" charset="0"/>
              </a:rPr>
              <a:t>á</a:t>
            </a:r>
            <a:r>
              <a:rPr lang="es-BO" sz="2100" b="1" dirty="0">
                <a:solidFill>
                  <a:srgbClr val="002060"/>
                </a:solidFill>
                <a:latin typeface="Arial" panose="020B0604020202020204" pitchFamily="34" charset="0"/>
                <a:ea typeface="Arial" panose="020B0604020202020204" pitchFamily="34" charset="0"/>
              </a:rPr>
              <a:t>s</a:t>
            </a:r>
            <a:r>
              <a:rPr lang="es-BO" sz="2100" b="1" spc="195" dirty="0">
                <a:solidFill>
                  <a:srgbClr val="002060"/>
                </a:solidFill>
                <a:latin typeface="Arial" panose="020B0604020202020204" pitchFamily="34" charset="0"/>
                <a:ea typeface="Arial" panose="020B0604020202020204" pitchFamily="34" charset="0"/>
              </a:rPr>
              <a:t> </a:t>
            </a:r>
            <a:r>
              <a:rPr lang="es-BO" sz="2100" b="1" spc="60" dirty="0">
                <a:solidFill>
                  <a:srgbClr val="002060"/>
                </a:solidFill>
                <a:latin typeface="Arial" panose="020B0604020202020204" pitchFamily="34" charset="0"/>
                <a:ea typeface="Arial" panose="020B0604020202020204" pitchFamily="34" charset="0"/>
              </a:rPr>
              <a:t>g</a:t>
            </a:r>
            <a:r>
              <a:rPr lang="es-BO" sz="2100" b="1" spc="40" dirty="0">
                <a:solidFill>
                  <a:srgbClr val="002060"/>
                </a:solidFill>
                <a:latin typeface="Arial" panose="020B0604020202020204" pitchFamily="34" charset="0"/>
                <a:ea typeface="Arial" panose="020B0604020202020204" pitchFamily="34" charset="0"/>
              </a:rPr>
              <a:t>r</a:t>
            </a:r>
            <a:r>
              <a:rPr lang="es-BO" sz="2100" b="1" spc="50" dirty="0">
                <a:solidFill>
                  <a:srgbClr val="002060"/>
                </a:solidFill>
                <a:latin typeface="Arial" panose="020B0604020202020204" pitchFamily="34" charset="0"/>
                <a:ea typeface="Arial" panose="020B0604020202020204" pitchFamily="34" charset="0"/>
              </a:rPr>
              <a:t>av</a:t>
            </a:r>
            <a:r>
              <a:rPr lang="es-BO" sz="2100" b="1" dirty="0">
                <a:solidFill>
                  <a:srgbClr val="002060"/>
                </a:solidFill>
                <a:latin typeface="Arial" panose="020B0604020202020204" pitchFamily="34" charset="0"/>
                <a:ea typeface="Arial" panose="020B0604020202020204" pitchFamily="34" charset="0"/>
              </a:rPr>
              <a:t>e</a:t>
            </a:r>
            <a:r>
              <a:rPr lang="es-BO" sz="2100" b="1" spc="190" dirty="0">
                <a:solidFill>
                  <a:srgbClr val="002060"/>
                </a:solidFill>
                <a:latin typeface="Arial" panose="020B0604020202020204" pitchFamily="34" charset="0"/>
                <a:ea typeface="Arial" panose="020B0604020202020204" pitchFamily="34" charset="0"/>
              </a:rPr>
              <a:t> </a:t>
            </a:r>
            <a:r>
              <a:rPr lang="es-BO" sz="2100" b="1" spc="50" dirty="0" smtClean="0">
                <a:solidFill>
                  <a:srgbClr val="002060"/>
                </a:solidFill>
                <a:latin typeface="Arial" panose="020B0604020202020204" pitchFamily="34" charset="0"/>
                <a:ea typeface="Arial" panose="020B0604020202020204" pitchFamily="34" charset="0"/>
              </a:rPr>
              <a:t>s</a:t>
            </a:r>
            <a:r>
              <a:rPr lang="es-BO" sz="2100" b="1" spc="55" dirty="0" smtClean="0">
                <a:solidFill>
                  <a:srgbClr val="002060"/>
                </a:solidFill>
                <a:latin typeface="Arial" panose="020B0604020202020204" pitchFamily="34" charset="0"/>
                <a:ea typeface="Arial" panose="020B0604020202020204" pitchFamily="34" charset="0"/>
              </a:rPr>
              <a:t>ue</a:t>
            </a:r>
            <a:r>
              <a:rPr lang="es-BO" sz="2100" b="1" spc="20" dirty="0" smtClean="0">
                <a:solidFill>
                  <a:srgbClr val="002060"/>
                </a:solidFill>
                <a:latin typeface="Arial" panose="020B0604020202020204" pitchFamily="34" charset="0"/>
                <a:ea typeface="Arial" panose="020B0604020202020204" pitchFamily="34" charset="0"/>
              </a:rPr>
              <a:t>l</a:t>
            </a:r>
            <a:r>
              <a:rPr lang="es-BO" sz="2100" b="1" dirty="0" smtClean="0">
                <a:solidFill>
                  <a:srgbClr val="002060"/>
                </a:solidFill>
                <a:latin typeface="Arial" panose="020B0604020202020204" pitchFamily="34" charset="0"/>
                <a:ea typeface="Arial" panose="020B0604020202020204" pitchFamily="34" charset="0"/>
              </a:rPr>
              <a:t>e </a:t>
            </a:r>
            <a:r>
              <a:rPr lang="es-BO" sz="2100" b="1" spc="30" dirty="0" smtClean="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s</a:t>
            </a:r>
            <a:r>
              <a:rPr lang="es-BO" sz="2100" b="1" spc="60"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r</a:t>
            </a:r>
            <a:r>
              <a:rPr lang="es-BO" sz="2100" b="1" spc="60" dirty="0">
                <a:solidFill>
                  <a:srgbClr val="002060"/>
                </a:solidFill>
                <a:latin typeface="Arial" panose="020B0604020202020204" pitchFamily="34" charset="0"/>
                <a:ea typeface="Arial" panose="020B0604020202020204" pitchFamily="34" charset="0"/>
              </a:rPr>
              <a:t> ob</a:t>
            </a:r>
            <a:r>
              <a:rPr lang="es-BO" sz="2100" b="1" spc="25" dirty="0">
                <a:solidFill>
                  <a:srgbClr val="002060"/>
                </a:solidFill>
                <a:latin typeface="Arial" panose="020B0604020202020204" pitchFamily="34" charset="0"/>
                <a:ea typeface="Arial" panose="020B0604020202020204" pitchFamily="34" charset="0"/>
              </a:rPr>
              <a:t>l</a:t>
            </a:r>
            <a:r>
              <a:rPr lang="es-BO" sz="2100" b="1" spc="20" dirty="0">
                <a:solidFill>
                  <a:srgbClr val="002060"/>
                </a:solidFill>
                <a:latin typeface="Arial" panose="020B0604020202020204" pitchFamily="34" charset="0"/>
                <a:ea typeface="Arial" panose="020B0604020202020204" pitchFamily="34" charset="0"/>
              </a:rPr>
              <a:t>i</a:t>
            </a:r>
            <a:r>
              <a:rPr lang="es-BO" sz="2100" b="1" spc="65" dirty="0">
                <a:solidFill>
                  <a:srgbClr val="002060"/>
                </a:solidFill>
                <a:latin typeface="Arial" panose="020B0604020202020204" pitchFamily="34" charset="0"/>
                <a:ea typeface="Arial" panose="020B0604020202020204" pitchFamily="34" charset="0"/>
              </a:rPr>
              <a:t>g</a:t>
            </a:r>
            <a:r>
              <a:rPr lang="es-BO" sz="2100" b="1" spc="60"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r</a:t>
            </a:r>
            <a:r>
              <a:rPr lang="es-BO" sz="2100" b="1" spc="8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a</a:t>
            </a:r>
            <a:r>
              <a:rPr lang="es-BO" sz="2100" b="1" spc="115" dirty="0">
                <a:solidFill>
                  <a:srgbClr val="002060"/>
                </a:solidFill>
                <a:latin typeface="Arial" panose="020B0604020202020204" pitchFamily="34" charset="0"/>
                <a:ea typeface="Arial" panose="020B0604020202020204" pitchFamily="34" charset="0"/>
              </a:rPr>
              <a:t> </a:t>
            </a:r>
            <a:r>
              <a:rPr lang="es-BO" sz="2100" b="1" spc="20" dirty="0">
                <a:solidFill>
                  <a:srgbClr val="002060"/>
                </a:solidFill>
                <a:latin typeface="Arial" panose="020B0604020202020204" pitchFamily="34" charset="0"/>
                <a:ea typeface="Arial" panose="020B0604020202020204" pitchFamily="34" charset="0"/>
              </a:rPr>
              <a:t>l</a:t>
            </a:r>
            <a:r>
              <a:rPr lang="es-BO" sz="2100" b="1" dirty="0">
                <a:solidFill>
                  <a:srgbClr val="002060"/>
                </a:solidFill>
                <a:latin typeface="Arial" panose="020B0604020202020204" pitchFamily="34" charset="0"/>
                <a:ea typeface="Arial" panose="020B0604020202020204" pitchFamily="34" charset="0"/>
              </a:rPr>
              <a:t>a</a:t>
            </a:r>
            <a:r>
              <a:rPr lang="es-BO" sz="2100" b="1" spc="160" dirty="0">
                <a:solidFill>
                  <a:srgbClr val="002060"/>
                </a:solidFill>
                <a:latin typeface="Arial" panose="020B0604020202020204" pitchFamily="34" charset="0"/>
                <a:ea typeface="Arial" panose="020B0604020202020204" pitchFamily="34" charset="0"/>
              </a:rPr>
              <a:t> </a:t>
            </a:r>
            <a:r>
              <a:rPr lang="es-BO" sz="2100" b="1" spc="55" dirty="0">
                <a:solidFill>
                  <a:srgbClr val="002060"/>
                </a:solidFill>
                <a:latin typeface="Arial" panose="020B0604020202020204" pitchFamily="34" charset="0"/>
                <a:ea typeface="Arial" panose="020B0604020202020204" pitchFamily="34" charset="0"/>
              </a:rPr>
              <a:t>p</a:t>
            </a:r>
            <a:r>
              <a:rPr lang="es-BO" sz="2100" b="1" spc="60" dirty="0">
                <a:solidFill>
                  <a:srgbClr val="002060"/>
                </a:solidFill>
                <a:latin typeface="Arial" panose="020B0604020202020204" pitchFamily="34" charset="0"/>
                <a:ea typeface="Arial" panose="020B0604020202020204" pitchFamily="34" charset="0"/>
              </a:rPr>
              <a:t>e</a:t>
            </a:r>
            <a:r>
              <a:rPr lang="es-BO" sz="2100" b="1" spc="40" dirty="0">
                <a:solidFill>
                  <a:srgbClr val="002060"/>
                </a:solidFill>
                <a:latin typeface="Arial" panose="020B0604020202020204" pitchFamily="34" charset="0"/>
                <a:ea typeface="Arial" panose="020B0604020202020204" pitchFamily="34" charset="0"/>
              </a:rPr>
              <a:t>r</a:t>
            </a:r>
            <a:r>
              <a:rPr lang="es-BO" sz="2100" b="1" spc="55" dirty="0">
                <a:solidFill>
                  <a:srgbClr val="002060"/>
                </a:solidFill>
                <a:latin typeface="Arial" panose="020B0604020202020204" pitchFamily="34" charset="0"/>
                <a:ea typeface="Arial" panose="020B0604020202020204" pitchFamily="34" charset="0"/>
              </a:rPr>
              <a:t>s</a:t>
            </a:r>
            <a:r>
              <a:rPr lang="es-BO" sz="2100" b="1" spc="65" dirty="0">
                <a:solidFill>
                  <a:srgbClr val="002060"/>
                </a:solidFill>
                <a:latin typeface="Arial" panose="020B0604020202020204" pitchFamily="34" charset="0"/>
                <a:ea typeface="Arial" panose="020B0604020202020204" pitchFamily="34" charset="0"/>
              </a:rPr>
              <a:t>o</a:t>
            </a:r>
            <a:r>
              <a:rPr lang="es-BO" sz="2100" b="1" spc="60" dirty="0">
                <a:solidFill>
                  <a:srgbClr val="002060"/>
                </a:solidFill>
                <a:latin typeface="Arial" panose="020B0604020202020204" pitchFamily="34" charset="0"/>
                <a:ea typeface="Arial" panose="020B0604020202020204" pitchFamily="34" charset="0"/>
              </a:rPr>
              <a:t>n</a:t>
            </a:r>
            <a:r>
              <a:rPr lang="es-BO" sz="2100" b="1" dirty="0">
                <a:solidFill>
                  <a:srgbClr val="002060"/>
                </a:solidFill>
                <a:latin typeface="Arial" panose="020B0604020202020204" pitchFamily="34" charset="0"/>
                <a:ea typeface="Arial" panose="020B0604020202020204" pitchFamily="34" charset="0"/>
              </a:rPr>
              <a:t>a</a:t>
            </a:r>
            <a:r>
              <a:rPr lang="es-BO" sz="2100" b="1" spc="140"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a</a:t>
            </a:r>
            <a:r>
              <a:rPr lang="es-BO" sz="2100" b="1" spc="11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l</a:t>
            </a:r>
            <a:r>
              <a:rPr lang="es-BO" sz="2100" b="1" spc="50" dirty="0">
                <a:solidFill>
                  <a:srgbClr val="002060"/>
                </a:solidFill>
                <a:latin typeface="Arial" panose="020B0604020202020204" pitchFamily="34" charset="0"/>
                <a:ea typeface="Arial" panose="020B0604020202020204" pitchFamily="34" charset="0"/>
              </a:rPr>
              <a:t>l</a:t>
            </a:r>
            <a:r>
              <a:rPr lang="es-BO" sz="2100" b="1" spc="60" dirty="0">
                <a:solidFill>
                  <a:srgbClr val="002060"/>
                </a:solidFill>
                <a:latin typeface="Arial" panose="020B0604020202020204" pitchFamily="34" charset="0"/>
                <a:ea typeface="Arial" panose="020B0604020202020204" pitchFamily="34" charset="0"/>
              </a:rPr>
              <a:t>e</a:t>
            </a:r>
            <a:r>
              <a:rPr lang="es-BO" sz="2100" b="1" spc="55" dirty="0">
                <a:solidFill>
                  <a:srgbClr val="002060"/>
                </a:solidFill>
                <a:latin typeface="Arial" panose="020B0604020202020204" pitchFamily="34" charset="0"/>
                <a:ea typeface="Arial" panose="020B0604020202020204" pitchFamily="34" charset="0"/>
              </a:rPr>
              <a:t>v</a:t>
            </a:r>
            <a:r>
              <a:rPr lang="es-BO" sz="2100" b="1" spc="60"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r</a:t>
            </a:r>
            <a:r>
              <a:rPr lang="es-BO" sz="2100" b="1" spc="65" dirty="0">
                <a:solidFill>
                  <a:srgbClr val="002060"/>
                </a:solidFill>
                <a:latin typeface="Arial" panose="020B0604020202020204" pitchFamily="34" charset="0"/>
                <a:ea typeface="Arial" panose="020B0604020202020204" pitchFamily="34" charset="0"/>
              </a:rPr>
              <a:t> </a:t>
            </a:r>
            <a:r>
              <a:rPr lang="es-BO" sz="2100" b="1" dirty="0" smtClean="0">
                <a:solidFill>
                  <a:srgbClr val="002060"/>
                </a:solidFill>
                <a:latin typeface="Arial" panose="020B0604020202020204" pitchFamily="34" charset="0"/>
                <a:ea typeface="Arial" panose="020B0604020202020204" pitchFamily="34" charset="0"/>
              </a:rPr>
              <a:t>a </a:t>
            </a:r>
            <a:r>
              <a:rPr lang="es-BO" sz="2100" b="1" spc="55" dirty="0">
                <a:solidFill>
                  <a:srgbClr val="002060"/>
                </a:solidFill>
                <a:latin typeface="Arial" panose="020B0604020202020204" pitchFamily="34" charset="0"/>
                <a:ea typeface="Arial" panose="020B0604020202020204" pitchFamily="34" charset="0"/>
              </a:rPr>
              <a:t>cabo  estas </a:t>
            </a:r>
            <a:r>
              <a:rPr lang="es-BO" sz="2100" b="1" spc="55" dirty="0" smtClean="0">
                <a:solidFill>
                  <a:srgbClr val="002060"/>
                </a:solidFill>
                <a:latin typeface="Arial" panose="020B0604020202020204" pitchFamily="34" charset="0"/>
                <a:ea typeface="Arial" panose="020B0604020202020204" pitchFamily="34" charset="0"/>
              </a:rPr>
              <a:t>actividades, e</a:t>
            </a:r>
            <a:r>
              <a:rPr lang="es-BO" sz="2100" b="1" dirty="0" smtClean="0">
                <a:solidFill>
                  <a:srgbClr val="002060"/>
                </a:solidFill>
                <a:latin typeface="Arial" panose="020B0604020202020204" pitchFamily="34" charset="0"/>
                <a:ea typeface="Arial" panose="020B0604020202020204" pitchFamily="34" charset="0"/>
              </a:rPr>
              <a:t>l</a:t>
            </a:r>
            <a:r>
              <a:rPr lang="es-BO" sz="2100" b="1" spc="145" dirty="0" smtClean="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suf</a:t>
            </a:r>
            <a:r>
              <a:rPr lang="es-BO" sz="2100" b="1" spc="-10" dirty="0">
                <a:solidFill>
                  <a:srgbClr val="002060"/>
                </a:solidFill>
                <a:latin typeface="Arial" panose="020B0604020202020204" pitchFamily="34" charset="0"/>
                <a:ea typeface="Arial" panose="020B0604020202020204" pitchFamily="34" charset="0"/>
              </a:rPr>
              <a:t>r</a:t>
            </a:r>
            <a:r>
              <a:rPr lang="es-BO" sz="2100" b="1" dirty="0">
                <a:solidFill>
                  <a:srgbClr val="002060"/>
                </a:solidFill>
                <a:latin typeface="Arial" panose="020B0604020202020204" pitchFamily="34" charset="0"/>
                <a:ea typeface="Arial" panose="020B0604020202020204" pitchFamily="34" charset="0"/>
              </a:rPr>
              <a:t>i</a:t>
            </a:r>
            <a:r>
              <a:rPr lang="es-BO" sz="2100" b="1" spc="-5" dirty="0">
                <a:solidFill>
                  <a:srgbClr val="002060"/>
                </a:solidFill>
                <a:latin typeface="Arial" panose="020B0604020202020204" pitchFamily="34" charset="0"/>
                <a:ea typeface="Arial" panose="020B0604020202020204" pitchFamily="34" charset="0"/>
              </a:rPr>
              <a:t>m</a:t>
            </a:r>
            <a:r>
              <a:rPr lang="es-BO" sz="2100" b="1" dirty="0">
                <a:solidFill>
                  <a:srgbClr val="002060"/>
                </a:solidFill>
                <a:latin typeface="Arial" panose="020B0604020202020204" pitchFamily="34" charset="0"/>
                <a:ea typeface="Arial" panose="020B0604020202020204" pitchFamily="34" charset="0"/>
              </a:rPr>
              <a:t>i</a:t>
            </a:r>
            <a:r>
              <a:rPr lang="es-BO" sz="2100" b="1" spc="-5"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nto</a:t>
            </a:r>
            <a:r>
              <a:rPr lang="es-BO" sz="2100" b="1" spc="17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s</a:t>
            </a:r>
            <a:r>
              <a:rPr lang="es-BO" sz="2100" b="1" spc="-5" dirty="0">
                <a:solidFill>
                  <a:srgbClr val="002060"/>
                </a:solidFill>
                <a:latin typeface="Arial" panose="020B0604020202020204" pitchFamily="34" charset="0"/>
                <a:ea typeface="Arial" panose="020B0604020202020204" pitchFamily="34" charset="0"/>
              </a:rPr>
              <a:t>er</a:t>
            </a:r>
            <a:r>
              <a:rPr lang="es-BO" sz="2100" b="1" dirty="0">
                <a:solidFill>
                  <a:srgbClr val="002060"/>
                </a:solidFill>
                <a:latin typeface="Arial" panose="020B0604020202020204" pitchFamily="34" charset="0"/>
                <a:ea typeface="Arial" panose="020B0604020202020204" pitchFamily="34" charset="0"/>
              </a:rPr>
              <a:t>á</a:t>
            </a:r>
            <a:r>
              <a:rPr lang="es-BO" sz="2100" b="1" spc="180"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an</a:t>
            </a:r>
            <a:r>
              <a:rPr lang="es-BO" sz="2100" b="1" spc="19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ele</a:t>
            </a:r>
            <a:r>
              <a:rPr lang="es-BO" sz="2100" b="1" spc="-5" dirty="0">
                <a:solidFill>
                  <a:srgbClr val="002060"/>
                </a:solidFill>
                <a:latin typeface="Arial" panose="020B0604020202020204" pitchFamily="34" charset="0"/>
                <a:ea typeface="Arial" panose="020B0604020202020204" pitchFamily="34" charset="0"/>
              </a:rPr>
              <a:t>v</a:t>
            </a:r>
            <a:r>
              <a:rPr lang="es-BO" sz="2100" b="1" dirty="0">
                <a:solidFill>
                  <a:srgbClr val="002060"/>
                </a:solidFill>
                <a:latin typeface="Arial" panose="020B0604020202020204" pitchFamily="34" charset="0"/>
                <a:ea typeface="Arial" panose="020B0604020202020204" pitchFamily="34" charset="0"/>
              </a:rPr>
              <a:t>a</a:t>
            </a:r>
            <a:r>
              <a:rPr lang="es-BO" sz="2100" b="1" spc="-5" dirty="0">
                <a:solidFill>
                  <a:srgbClr val="002060"/>
                </a:solidFill>
                <a:latin typeface="Arial" panose="020B0604020202020204" pitchFamily="34" charset="0"/>
                <a:ea typeface="Arial" panose="020B0604020202020204" pitchFamily="34" charset="0"/>
              </a:rPr>
              <a:t>d</a:t>
            </a:r>
            <a:r>
              <a:rPr lang="es-BO" sz="2100" b="1" dirty="0">
                <a:solidFill>
                  <a:srgbClr val="002060"/>
                </a:solidFill>
                <a:latin typeface="Arial" panose="020B0604020202020204" pitchFamily="34" charset="0"/>
                <a:ea typeface="Arial" panose="020B0604020202020204" pitchFamily="34" charset="0"/>
              </a:rPr>
              <a:t>o </a:t>
            </a:r>
            <a:r>
              <a:rPr lang="es-BO" sz="2100" b="1" spc="11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y</a:t>
            </a:r>
            <a:r>
              <a:rPr lang="es-BO" sz="2100" b="1" spc="23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l</a:t>
            </a:r>
            <a:r>
              <a:rPr lang="es-BO" sz="2100" b="1" spc="-5" dirty="0">
                <a:solidFill>
                  <a:srgbClr val="002060"/>
                </a:solidFill>
                <a:latin typeface="Arial" panose="020B0604020202020204" pitchFamily="34" charset="0"/>
                <a:ea typeface="Arial" panose="020B0604020202020204" pitchFamily="34" charset="0"/>
              </a:rPr>
              <a:t>o</a:t>
            </a:r>
            <a:r>
              <a:rPr lang="es-BO" sz="2100" b="1" dirty="0">
                <a:solidFill>
                  <a:srgbClr val="002060"/>
                </a:solidFill>
                <a:latin typeface="Arial" panose="020B0604020202020204" pitchFamily="34" charset="0"/>
                <a:ea typeface="Arial" panose="020B0604020202020204" pitchFamily="34" charset="0"/>
              </a:rPr>
              <a:t>s ni</a:t>
            </a:r>
            <a:r>
              <a:rPr lang="es-BO" sz="2100" b="1" spc="-5" dirty="0">
                <a:solidFill>
                  <a:srgbClr val="002060"/>
                </a:solidFill>
                <a:latin typeface="Arial" panose="020B0604020202020204" pitchFamily="34" charset="0"/>
                <a:ea typeface="Arial" panose="020B0604020202020204" pitchFamily="34" charset="0"/>
              </a:rPr>
              <a:t>ve</a:t>
            </a:r>
            <a:r>
              <a:rPr lang="es-BO" sz="2100" b="1" dirty="0">
                <a:solidFill>
                  <a:srgbClr val="002060"/>
                </a:solidFill>
                <a:latin typeface="Arial" panose="020B0604020202020204" pitchFamily="34" charset="0"/>
                <a:ea typeface="Arial" panose="020B0604020202020204" pitchFamily="34" charset="0"/>
              </a:rPr>
              <a:t>l</a:t>
            </a:r>
            <a:r>
              <a:rPr lang="es-BO" sz="2100" b="1" spc="-5" dirty="0">
                <a:solidFill>
                  <a:srgbClr val="002060"/>
                </a:solidFill>
                <a:latin typeface="Arial" panose="020B0604020202020204" pitchFamily="34" charset="0"/>
                <a:ea typeface="Arial" panose="020B0604020202020204" pitchFamily="34" charset="0"/>
              </a:rPr>
              <a:t>e</a:t>
            </a:r>
            <a:r>
              <a:rPr lang="es-BO" sz="2100" b="1" dirty="0">
                <a:solidFill>
                  <a:srgbClr val="002060"/>
                </a:solidFill>
                <a:latin typeface="Arial" panose="020B0604020202020204" pitchFamily="34" charset="0"/>
                <a:ea typeface="Arial" panose="020B0604020202020204" pitchFamily="34" charset="0"/>
              </a:rPr>
              <a:t>s  de</a:t>
            </a:r>
            <a:r>
              <a:rPr lang="es-BO" sz="2100" b="1" spc="105"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ans</a:t>
            </a:r>
            <a:r>
              <a:rPr lang="es-BO" sz="2100" b="1" dirty="0">
                <a:solidFill>
                  <a:srgbClr val="002060"/>
                </a:solidFill>
                <a:latin typeface="Arial" panose="020B0604020202020204" pitchFamily="34" charset="0"/>
                <a:ea typeface="Arial" panose="020B0604020202020204" pitchFamily="34" charset="0"/>
              </a:rPr>
              <a:t>i</a:t>
            </a:r>
            <a:r>
              <a:rPr lang="es-BO" sz="2100" b="1" spc="-5" dirty="0">
                <a:solidFill>
                  <a:srgbClr val="002060"/>
                </a:solidFill>
                <a:latin typeface="Arial" panose="020B0604020202020204" pitchFamily="34" charset="0"/>
                <a:ea typeface="Arial" panose="020B0604020202020204" pitchFamily="34" charset="0"/>
              </a:rPr>
              <a:t>eda</a:t>
            </a:r>
            <a:r>
              <a:rPr lang="es-BO" sz="2100" b="1" dirty="0">
                <a:solidFill>
                  <a:srgbClr val="002060"/>
                </a:solidFill>
                <a:latin typeface="Arial" panose="020B0604020202020204" pitchFamily="34" charset="0"/>
                <a:ea typeface="Arial" panose="020B0604020202020204" pitchFamily="34" charset="0"/>
              </a:rPr>
              <a:t>d </a:t>
            </a:r>
            <a:r>
              <a:rPr lang="es-BO" sz="2100" b="1" spc="12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se</a:t>
            </a:r>
            <a:r>
              <a:rPr lang="es-BO" sz="2100" b="1" spc="8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di</a:t>
            </a:r>
            <a:r>
              <a:rPr lang="es-BO" sz="2100" b="1" spc="-5" dirty="0">
                <a:solidFill>
                  <a:srgbClr val="002060"/>
                </a:solidFill>
                <a:latin typeface="Arial" panose="020B0604020202020204" pitchFamily="34" charset="0"/>
                <a:ea typeface="Arial" panose="020B0604020202020204" pitchFamily="34" charset="0"/>
              </a:rPr>
              <a:t>spa</a:t>
            </a:r>
            <a:r>
              <a:rPr lang="es-BO" sz="2100" b="1" dirty="0">
                <a:solidFill>
                  <a:srgbClr val="002060"/>
                </a:solidFill>
                <a:latin typeface="Arial" panose="020B0604020202020204" pitchFamily="34" charset="0"/>
                <a:ea typeface="Arial" panose="020B0604020202020204" pitchFamily="34" charset="0"/>
              </a:rPr>
              <a:t>r</a:t>
            </a:r>
            <a:r>
              <a:rPr lang="es-BO" sz="2100" b="1" spc="-5" dirty="0">
                <a:solidFill>
                  <a:srgbClr val="002060"/>
                </a:solidFill>
                <a:latin typeface="Arial" panose="020B0604020202020204" pitchFamily="34" charset="0"/>
                <a:ea typeface="Arial" panose="020B0604020202020204" pitchFamily="34" charset="0"/>
              </a:rPr>
              <a:t>ar</a:t>
            </a:r>
            <a:r>
              <a:rPr lang="es-BO" sz="2100" b="1" dirty="0">
                <a:solidFill>
                  <a:srgbClr val="002060"/>
                </a:solidFill>
                <a:latin typeface="Arial" panose="020B0604020202020204" pitchFamily="34" charset="0"/>
                <a:ea typeface="Arial" panose="020B0604020202020204" pitchFamily="34" charset="0"/>
              </a:rPr>
              <a:t>án</a:t>
            </a:r>
            <a:r>
              <a:rPr lang="es-BO" sz="2100" b="1" spc="80"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de</a:t>
            </a:r>
            <a:r>
              <a:rPr lang="es-BO" sz="2100" b="1" spc="80"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t</a:t>
            </a:r>
            <a:r>
              <a:rPr lang="es-BO" sz="2100" b="1" dirty="0">
                <a:solidFill>
                  <a:srgbClr val="002060"/>
                </a:solidFill>
                <a:latin typeface="Arial" panose="020B0604020202020204" pitchFamily="34" charset="0"/>
                <a:ea typeface="Arial" panose="020B0604020202020204" pitchFamily="34" charset="0"/>
              </a:rPr>
              <a:t>al</a:t>
            </a:r>
            <a:r>
              <a:rPr lang="es-BO" sz="2100" b="1" spc="10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m</a:t>
            </a:r>
            <a:r>
              <a:rPr lang="es-BO" sz="2100" b="1" spc="-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n</a:t>
            </a:r>
            <a:r>
              <a:rPr lang="es-BO" sz="2100" b="1" spc="-5" dirty="0">
                <a:solidFill>
                  <a:srgbClr val="002060"/>
                </a:solidFill>
                <a:latin typeface="Arial" panose="020B0604020202020204" pitchFamily="34" charset="0"/>
                <a:ea typeface="Arial" panose="020B0604020202020204" pitchFamily="34" charset="0"/>
              </a:rPr>
              <a:t>er</a:t>
            </a:r>
            <a:r>
              <a:rPr lang="es-BO" sz="2100" b="1" dirty="0">
                <a:solidFill>
                  <a:srgbClr val="002060"/>
                </a:solidFill>
                <a:latin typeface="Arial" panose="020B0604020202020204" pitchFamily="34" charset="0"/>
                <a:ea typeface="Arial" panose="020B0604020202020204" pitchFamily="34" charset="0"/>
              </a:rPr>
              <a:t>a,</a:t>
            </a:r>
            <a:r>
              <a:rPr lang="es-BO" sz="2100" b="1" spc="10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q</a:t>
            </a:r>
            <a:r>
              <a:rPr lang="es-BO" sz="2100" b="1" spc="-5" dirty="0">
                <a:solidFill>
                  <a:srgbClr val="002060"/>
                </a:solidFill>
                <a:latin typeface="Arial" panose="020B0604020202020204" pitchFamily="34" charset="0"/>
                <a:ea typeface="Arial" panose="020B0604020202020204" pitchFamily="34" charset="0"/>
              </a:rPr>
              <a:t>u</a:t>
            </a:r>
            <a:r>
              <a:rPr lang="es-BO" sz="2100" b="1" dirty="0">
                <a:solidFill>
                  <a:srgbClr val="002060"/>
                </a:solidFill>
                <a:latin typeface="Arial" panose="020B0604020202020204" pitchFamily="34" charset="0"/>
                <a:ea typeface="Arial" panose="020B0604020202020204" pitchFamily="34" charset="0"/>
              </a:rPr>
              <a:t>e</a:t>
            </a:r>
            <a:r>
              <a:rPr lang="es-BO" sz="2100" b="1" spc="150"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el</a:t>
            </a:r>
            <a:r>
              <a:rPr lang="es-BO" sz="2100" b="1" spc="7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e</a:t>
            </a:r>
            <a:r>
              <a:rPr lang="es-BO" sz="2100" b="1" spc="-25" dirty="0">
                <a:solidFill>
                  <a:srgbClr val="002060"/>
                </a:solidFill>
                <a:latin typeface="Arial" panose="020B0604020202020204" pitchFamily="34" charset="0"/>
                <a:ea typeface="Arial" panose="020B0604020202020204" pitchFamily="34" charset="0"/>
              </a:rPr>
              <a:t>f</a:t>
            </a:r>
            <a:r>
              <a:rPr lang="es-BO" sz="2100" b="1" spc="-5" dirty="0">
                <a:solidFill>
                  <a:srgbClr val="002060"/>
                </a:solidFill>
                <a:latin typeface="Arial" panose="020B0604020202020204" pitchFamily="34" charset="0"/>
                <a:ea typeface="Arial" panose="020B0604020202020204" pitchFamily="34" charset="0"/>
              </a:rPr>
              <a:t>ec</a:t>
            </a:r>
            <a:r>
              <a:rPr lang="es-BO" sz="2100" b="1" dirty="0">
                <a:solidFill>
                  <a:srgbClr val="002060"/>
                </a:solidFill>
                <a:latin typeface="Arial" panose="020B0604020202020204" pitchFamily="34" charset="0"/>
                <a:ea typeface="Arial" panose="020B0604020202020204" pitchFamily="34" charset="0"/>
              </a:rPr>
              <a:t>to s</a:t>
            </a:r>
            <a:r>
              <a:rPr lang="es-BO" sz="2100" b="1" spc="-5" dirty="0">
                <a:solidFill>
                  <a:srgbClr val="002060"/>
                </a:solidFill>
                <a:latin typeface="Arial" panose="020B0604020202020204" pitchFamily="34" charset="0"/>
                <a:ea typeface="Arial" panose="020B0604020202020204" pitchFamily="34" charset="0"/>
              </a:rPr>
              <a:t>er</a:t>
            </a:r>
            <a:r>
              <a:rPr lang="es-BO" sz="2100" b="1" dirty="0">
                <a:solidFill>
                  <a:srgbClr val="002060"/>
                </a:solidFill>
                <a:latin typeface="Arial" panose="020B0604020202020204" pitchFamily="34" charset="0"/>
                <a:ea typeface="Arial" panose="020B0604020202020204" pitchFamily="34" charset="0"/>
              </a:rPr>
              <a:t>á</a:t>
            </a:r>
            <a:r>
              <a:rPr lang="es-BO" sz="2100" b="1" spc="5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el</a:t>
            </a:r>
            <a:r>
              <a:rPr lang="es-BO" sz="2100" b="1" spc="75"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cont</a:t>
            </a:r>
            <a:r>
              <a:rPr lang="es-BO" sz="2100" b="1" dirty="0">
                <a:solidFill>
                  <a:srgbClr val="002060"/>
                </a:solidFill>
                <a:latin typeface="Arial" panose="020B0604020202020204" pitchFamily="34" charset="0"/>
                <a:ea typeface="Arial" panose="020B0604020202020204" pitchFamily="34" charset="0"/>
              </a:rPr>
              <a:t>ra</a:t>
            </a:r>
            <a:r>
              <a:rPr lang="es-BO" sz="2100" b="1" spc="-5" dirty="0">
                <a:solidFill>
                  <a:srgbClr val="002060"/>
                </a:solidFill>
                <a:latin typeface="Arial" panose="020B0604020202020204" pitchFamily="34" charset="0"/>
                <a:ea typeface="Arial" panose="020B0604020202020204" pitchFamily="34" charset="0"/>
              </a:rPr>
              <a:t>r</a:t>
            </a:r>
            <a:r>
              <a:rPr lang="es-BO" sz="2100" b="1" dirty="0">
                <a:solidFill>
                  <a:srgbClr val="002060"/>
                </a:solidFill>
                <a:latin typeface="Arial" panose="020B0604020202020204" pitchFamily="34" charset="0"/>
                <a:ea typeface="Arial" panose="020B0604020202020204" pitchFamily="34" charset="0"/>
              </a:rPr>
              <a:t>io</a:t>
            </a:r>
            <a:r>
              <a:rPr lang="es-BO" sz="2100" b="1" spc="55"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l</a:t>
            </a:r>
            <a:r>
              <a:rPr lang="es-BO" sz="2100" b="1" spc="100"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b</a:t>
            </a:r>
            <a:r>
              <a:rPr lang="es-BO" sz="2100" b="1" dirty="0">
                <a:solidFill>
                  <a:srgbClr val="002060"/>
                </a:solidFill>
                <a:latin typeface="Arial" panose="020B0604020202020204" pitchFamily="34" charset="0"/>
                <a:ea typeface="Arial" panose="020B0604020202020204" pitchFamily="34" charset="0"/>
              </a:rPr>
              <a:t>u</a:t>
            </a:r>
            <a:r>
              <a:rPr lang="es-BO" sz="2100" b="1" spc="-5" dirty="0">
                <a:solidFill>
                  <a:srgbClr val="002060"/>
                </a:solidFill>
                <a:latin typeface="Arial" panose="020B0604020202020204" pitchFamily="34" charset="0"/>
                <a:ea typeface="Arial" panose="020B0604020202020204" pitchFamily="34" charset="0"/>
              </a:rPr>
              <a:t>scado</a:t>
            </a:r>
            <a:r>
              <a:rPr lang="es-BO" sz="2100" b="1" dirty="0">
                <a:solidFill>
                  <a:srgbClr val="002060"/>
                </a:solidFill>
                <a:latin typeface="Arial" panose="020B0604020202020204" pitchFamily="34" charset="0"/>
                <a:ea typeface="Arial" panose="020B0604020202020204" pitchFamily="34" charset="0"/>
              </a:rPr>
              <a:t>:</a:t>
            </a:r>
            <a:r>
              <a:rPr lang="es-BO" sz="2100" b="1" spc="105" dirty="0">
                <a:solidFill>
                  <a:srgbClr val="002060"/>
                </a:solidFill>
                <a:latin typeface="Arial" panose="020B0604020202020204" pitchFamily="34" charset="0"/>
                <a:ea typeface="Arial" panose="020B0604020202020204" pitchFamily="34" charset="0"/>
              </a:rPr>
              <a:t> </a:t>
            </a:r>
            <a:r>
              <a:rPr lang="es-BO" sz="2100" b="1" spc="-5" dirty="0">
                <a:solidFill>
                  <a:srgbClr val="002060"/>
                </a:solidFill>
                <a:latin typeface="Arial" panose="020B0604020202020204" pitchFamily="34" charset="0"/>
                <a:ea typeface="Arial" panose="020B0604020202020204" pitchFamily="34" charset="0"/>
              </a:rPr>
              <a:t>au</a:t>
            </a:r>
            <a:r>
              <a:rPr lang="es-BO" sz="2100" b="1" dirty="0">
                <a:solidFill>
                  <a:srgbClr val="002060"/>
                </a:solidFill>
                <a:latin typeface="Arial" panose="020B0604020202020204" pitchFamily="34" charset="0"/>
                <a:ea typeface="Arial" panose="020B0604020202020204" pitchFamily="34" charset="0"/>
              </a:rPr>
              <a:t>m</a:t>
            </a:r>
            <a:r>
              <a:rPr lang="es-BO" sz="2100" b="1" spc="-5" dirty="0">
                <a:solidFill>
                  <a:srgbClr val="002060"/>
                </a:solidFill>
                <a:latin typeface="Arial" panose="020B0604020202020204" pitchFamily="34" charset="0"/>
                <a:ea typeface="Arial" panose="020B0604020202020204" pitchFamily="34" charset="0"/>
              </a:rPr>
              <a:t>en</a:t>
            </a:r>
            <a:r>
              <a:rPr lang="es-BO" sz="2100" b="1" dirty="0">
                <a:solidFill>
                  <a:srgbClr val="002060"/>
                </a:solidFill>
                <a:latin typeface="Arial" panose="020B0604020202020204" pitchFamily="34" charset="0"/>
                <a:ea typeface="Arial" panose="020B0604020202020204" pitchFamily="34" charset="0"/>
              </a:rPr>
              <a:t>ta</a:t>
            </a:r>
            <a:r>
              <a:rPr lang="es-BO" sz="2100" b="1" spc="-5" dirty="0">
                <a:solidFill>
                  <a:srgbClr val="002060"/>
                </a:solidFill>
                <a:latin typeface="Arial" panose="020B0604020202020204" pitchFamily="34" charset="0"/>
                <a:ea typeface="Arial" panose="020B0604020202020204" pitchFamily="34" charset="0"/>
              </a:rPr>
              <a:t>r</a:t>
            </a:r>
            <a:r>
              <a:rPr lang="es-BO" sz="2100" b="1" dirty="0">
                <a:solidFill>
                  <a:srgbClr val="002060"/>
                </a:solidFill>
                <a:latin typeface="Arial" panose="020B0604020202020204" pitchFamily="34" charset="0"/>
                <a:ea typeface="Arial" panose="020B0604020202020204" pitchFamily="34" charset="0"/>
              </a:rPr>
              <a:t>em</a:t>
            </a:r>
            <a:r>
              <a:rPr lang="es-BO" sz="2100" b="1" spc="-5" dirty="0">
                <a:solidFill>
                  <a:srgbClr val="002060"/>
                </a:solidFill>
                <a:latin typeface="Arial" panose="020B0604020202020204" pitchFamily="34" charset="0"/>
                <a:ea typeface="Arial" panose="020B0604020202020204" pitchFamily="34" charset="0"/>
              </a:rPr>
              <a:t>o</a:t>
            </a:r>
            <a:r>
              <a:rPr lang="es-BO" sz="2100" b="1" dirty="0">
                <a:solidFill>
                  <a:srgbClr val="002060"/>
                </a:solidFill>
                <a:latin typeface="Arial" panose="020B0604020202020204" pitchFamily="34" charset="0"/>
                <a:ea typeface="Arial" panose="020B0604020202020204" pitchFamily="34" charset="0"/>
              </a:rPr>
              <a:t>s</a:t>
            </a:r>
            <a:r>
              <a:rPr lang="es-BO" sz="2100" b="1" spc="80"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la f</a:t>
            </a:r>
            <a:r>
              <a:rPr lang="es-BO" sz="2100" b="1" spc="-5" dirty="0">
                <a:solidFill>
                  <a:srgbClr val="002060"/>
                </a:solidFill>
                <a:latin typeface="Arial" panose="020B0604020202020204" pitchFamily="34" charset="0"/>
                <a:ea typeface="Arial" panose="020B0604020202020204" pitchFamily="34" charset="0"/>
              </a:rPr>
              <a:t>ob</a:t>
            </a:r>
            <a:r>
              <a:rPr lang="es-BO" sz="2100" b="1" dirty="0">
                <a:solidFill>
                  <a:srgbClr val="002060"/>
                </a:solidFill>
                <a:latin typeface="Arial" panose="020B0604020202020204" pitchFamily="34" charset="0"/>
                <a:ea typeface="Arial" panose="020B0604020202020204" pitchFamily="34" charset="0"/>
              </a:rPr>
              <a:t>ia  a</a:t>
            </a:r>
            <a:r>
              <a:rPr lang="es-BO" sz="2100" b="1" spc="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di</a:t>
            </a:r>
            <a:r>
              <a:rPr lang="es-BO" sz="2100" b="1" spc="-5" dirty="0">
                <a:solidFill>
                  <a:srgbClr val="002060"/>
                </a:solidFill>
                <a:latin typeface="Arial" panose="020B0604020202020204" pitchFamily="34" charset="0"/>
                <a:ea typeface="Arial" panose="020B0604020202020204" pitchFamily="34" charset="0"/>
              </a:rPr>
              <a:t>c</a:t>
            </a:r>
            <a:r>
              <a:rPr lang="es-BO" sz="2100" b="1" dirty="0">
                <a:solidFill>
                  <a:srgbClr val="002060"/>
                </a:solidFill>
                <a:latin typeface="Arial" panose="020B0604020202020204" pitchFamily="34" charset="0"/>
                <a:ea typeface="Arial" panose="020B0604020202020204" pitchFamily="34" charset="0"/>
              </a:rPr>
              <a:t>h</a:t>
            </a:r>
            <a:r>
              <a:rPr lang="es-BO" sz="2100" b="1" spc="-5" dirty="0">
                <a:solidFill>
                  <a:srgbClr val="002060"/>
                </a:solidFill>
                <a:latin typeface="Arial" panose="020B0604020202020204" pitchFamily="34" charset="0"/>
                <a:ea typeface="Arial" panose="020B0604020202020204" pitchFamily="34" charset="0"/>
              </a:rPr>
              <a:t>a</a:t>
            </a:r>
            <a:r>
              <a:rPr lang="es-BO" sz="2100" b="1" dirty="0">
                <a:solidFill>
                  <a:srgbClr val="002060"/>
                </a:solidFill>
                <a:latin typeface="Arial" panose="020B0604020202020204" pitchFamily="34" charset="0"/>
                <a:ea typeface="Arial" panose="020B0604020202020204" pitchFamily="34" charset="0"/>
              </a:rPr>
              <a:t>s </a:t>
            </a:r>
            <a:r>
              <a:rPr lang="es-BO" sz="2100" b="1" spc="-5" dirty="0">
                <a:solidFill>
                  <a:srgbClr val="002060"/>
                </a:solidFill>
                <a:latin typeface="Arial" panose="020B0604020202020204" pitchFamily="34" charset="0"/>
                <a:ea typeface="Arial" panose="020B0604020202020204" pitchFamily="34" charset="0"/>
              </a:rPr>
              <a:t>ac</a:t>
            </a:r>
            <a:r>
              <a:rPr lang="es-BO" sz="2100" b="1" dirty="0">
                <a:solidFill>
                  <a:srgbClr val="002060"/>
                </a:solidFill>
                <a:latin typeface="Arial" panose="020B0604020202020204" pitchFamily="34" charset="0"/>
                <a:ea typeface="Arial" panose="020B0604020202020204" pitchFamily="34" charset="0"/>
              </a:rPr>
              <a:t>t</a:t>
            </a:r>
            <a:r>
              <a:rPr lang="es-BO" sz="2100" b="1" spc="-5" dirty="0">
                <a:solidFill>
                  <a:srgbClr val="002060"/>
                </a:solidFill>
                <a:latin typeface="Arial" panose="020B0604020202020204" pitchFamily="34" charset="0"/>
                <a:ea typeface="Arial" panose="020B0604020202020204" pitchFamily="34" charset="0"/>
              </a:rPr>
              <a:t>iv</a:t>
            </a:r>
            <a:r>
              <a:rPr lang="es-BO" sz="2100" b="1" dirty="0">
                <a:solidFill>
                  <a:srgbClr val="002060"/>
                </a:solidFill>
                <a:latin typeface="Arial" panose="020B0604020202020204" pitchFamily="34" charset="0"/>
                <a:ea typeface="Arial" panose="020B0604020202020204" pitchFamily="34" charset="0"/>
              </a:rPr>
              <a:t>i</a:t>
            </a:r>
            <a:r>
              <a:rPr lang="es-BO" sz="2100" b="1" spc="-5" dirty="0">
                <a:solidFill>
                  <a:srgbClr val="002060"/>
                </a:solidFill>
                <a:latin typeface="Arial" panose="020B0604020202020204" pitchFamily="34" charset="0"/>
                <a:ea typeface="Arial" panose="020B0604020202020204" pitchFamily="34" charset="0"/>
              </a:rPr>
              <a:t>dade</a:t>
            </a:r>
            <a:r>
              <a:rPr lang="es-BO" sz="2100" b="1" dirty="0">
                <a:solidFill>
                  <a:srgbClr val="002060"/>
                </a:solidFill>
                <a:latin typeface="Arial" panose="020B0604020202020204" pitchFamily="34" charset="0"/>
                <a:ea typeface="Arial" panose="020B0604020202020204" pitchFamily="34" charset="0"/>
              </a:rPr>
              <a:t>s</a:t>
            </a:r>
            <a:r>
              <a:rPr lang="es-BO" sz="2100" b="1" spc="65" dirty="0">
                <a:solidFill>
                  <a:srgbClr val="002060"/>
                </a:solidFill>
                <a:latin typeface="Arial" panose="020B0604020202020204" pitchFamily="34" charset="0"/>
                <a:ea typeface="Arial" panose="020B0604020202020204" pitchFamily="34" charset="0"/>
              </a:rPr>
              <a:t> </a:t>
            </a:r>
            <a:r>
              <a:rPr lang="es-BO" sz="2100" b="1" dirty="0">
                <a:solidFill>
                  <a:srgbClr val="002060"/>
                </a:solidFill>
                <a:latin typeface="Arial" panose="020B0604020202020204" pitchFamily="34" charset="0"/>
                <a:ea typeface="Arial" panose="020B0604020202020204" pitchFamily="34" charset="0"/>
              </a:rPr>
              <a:t>o</a:t>
            </a:r>
            <a:r>
              <a:rPr lang="es-BO" sz="2100" b="1" spc="30" dirty="0">
                <a:solidFill>
                  <a:srgbClr val="002060"/>
                </a:solidFill>
                <a:latin typeface="Arial" panose="020B0604020202020204" pitchFamily="34" charset="0"/>
                <a:ea typeface="Arial" panose="020B0604020202020204" pitchFamily="34" charset="0"/>
              </a:rPr>
              <a:t> </a:t>
            </a:r>
            <a:r>
              <a:rPr lang="es-BO" sz="2100" b="1" dirty="0" smtClean="0">
                <a:solidFill>
                  <a:srgbClr val="002060"/>
                </a:solidFill>
                <a:latin typeface="Arial" panose="020B0604020202020204" pitchFamily="34" charset="0"/>
                <a:ea typeface="Arial" panose="020B0604020202020204" pitchFamily="34" charset="0"/>
              </a:rPr>
              <a:t>si</a:t>
            </a:r>
            <a:r>
              <a:rPr lang="es-BO" sz="2100" b="1" spc="-5" dirty="0" smtClean="0">
                <a:solidFill>
                  <a:srgbClr val="002060"/>
                </a:solidFill>
                <a:latin typeface="Arial" panose="020B0604020202020204" pitchFamily="34" charset="0"/>
                <a:ea typeface="Arial" panose="020B0604020202020204" pitchFamily="34" charset="0"/>
              </a:rPr>
              <a:t>tuac</a:t>
            </a:r>
            <a:r>
              <a:rPr lang="es-BO" sz="2100" b="1" dirty="0" smtClean="0">
                <a:solidFill>
                  <a:srgbClr val="002060"/>
                </a:solidFill>
                <a:latin typeface="Arial" panose="020B0604020202020204" pitchFamily="34" charset="0"/>
                <a:ea typeface="Arial" panose="020B0604020202020204" pitchFamily="34" charset="0"/>
              </a:rPr>
              <a:t>i</a:t>
            </a:r>
            <a:r>
              <a:rPr lang="es-BO" sz="2100" b="1" spc="-5" dirty="0" smtClean="0">
                <a:solidFill>
                  <a:srgbClr val="002060"/>
                </a:solidFill>
                <a:latin typeface="Arial" panose="020B0604020202020204" pitchFamily="34" charset="0"/>
                <a:ea typeface="Arial" panose="020B0604020202020204" pitchFamily="34" charset="0"/>
              </a:rPr>
              <a:t>o</a:t>
            </a:r>
            <a:r>
              <a:rPr lang="es-BO" sz="2100" b="1" dirty="0" smtClean="0">
                <a:solidFill>
                  <a:srgbClr val="002060"/>
                </a:solidFill>
                <a:latin typeface="Arial" panose="020B0604020202020204" pitchFamily="34" charset="0"/>
                <a:ea typeface="Arial" panose="020B0604020202020204" pitchFamily="34" charset="0"/>
              </a:rPr>
              <a:t>n</a:t>
            </a:r>
            <a:r>
              <a:rPr lang="es-BO" sz="2100" b="1" spc="-5" dirty="0" smtClean="0">
                <a:solidFill>
                  <a:srgbClr val="002060"/>
                </a:solidFill>
                <a:latin typeface="Arial" panose="020B0604020202020204" pitchFamily="34" charset="0"/>
                <a:ea typeface="Arial" panose="020B0604020202020204" pitchFamily="34" charset="0"/>
              </a:rPr>
              <a:t>es</a:t>
            </a:r>
            <a:endParaRPr lang="es-BO" sz="2100" b="1" dirty="0">
              <a:solidFill>
                <a:srgbClr val="002060"/>
              </a:solidFill>
              <a:latin typeface="Times New Roman" panose="02020603050405020304" pitchFamily="18" charset="0"/>
              <a:ea typeface="Times New Roman" panose="02020603050405020304" pitchFamily="18" charset="0"/>
            </a:endParaRPr>
          </a:p>
          <a:p>
            <a:pPr marL="0" indent="0">
              <a:buNone/>
            </a:pPr>
            <a:endParaRPr lang="es-BO" dirty="0"/>
          </a:p>
        </p:txBody>
      </p:sp>
    </p:spTree>
    <p:extLst>
      <p:ext uri="{BB962C8B-B14F-4D97-AF65-F5344CB8AC3E}">
        <p14:creationId xmlns:p14="http://schemas.microsoft.com/office/powerpoint/2010/main" val="18154697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01658" y="207390"/>
            <a:ext cx="11202955" cy="735290"/>
          </a:xfrm>
        </p:spPr>
        <p:txBody>
          <a:bodyPr>
            <a:normAutofit fontScale="90000"/>
          </a:bodyPr>
          <a:lstStyle/>
          <a:p>
            <a:pPr algn="ctr"/>
            <a:r>
              <a:rPr lang="es-BO" b="1" dirty="0"/>
              <a:t>Trastorno de pánico</a:t>
            </a:r>
            <a:br>
              <a:rPr lang="es-BO" b="1" dirty="0"/>
            </a:br>
            <a:endParaRPr lang="es-BO" b="1" dirty="0"/>
          </a:p>
        </p:txBody>
      </p:sp>
      <p:sp>
        <p:nvSpPr>
          <p:cNvPr id="3" name="Marcador de contenido 2"/>
          <p:cNvSpPr>
            <a:spLocks noGrp="1"/>
          </p:cNvSpPr>
          <p:nvPr>
            <p:ph idx="1"/>
          </p:nvPr>
        </p:nvSpPr>
        <p:spPr>
          <a:xfrm>
            <a:off x="301658" y="1282045"/>
            <a:ext cx="11202954" cy="5307291"/>
          </a:xfrm>
        </p:spPr>
        <p:txBody>
          <a:bodyPr>
            <a:normAutofit/>
          </a:bodyPr>
          <a:lstStyle/>
          <a:p>
            <a:endParaRPr lang="es-BO" sz="2000" dirty="0" smtClean="0"/>
          </a:p>
          <a:p>
            <a:r>
              <a:rPr lang="es-BO" sz="2000" dirty="0" smtClean="0">
                <a:solidFill>
                  <a:srgbClr val="002060"/>
                </a:solidFill>
              </a:rPr>
              <a:t>Se </a:t>
            </a:r>
            <a:r>
              <a:rPr lang="es-BO" sz="2000" dirty="0">
                <a:solidFill>
                  <a:srgbClr val="002060"/>
                </a:solidFill>
              </a:rPr>
              <a:t>trata de un trastorno de ansiedad que causa ataques repetitivos e inesperados de intenso miedo,  que pueden  durar de minutos a horas. </a:t>
            </a:r>
            <a:r>
              <a:rPr lang="es-BO" sz="2000" dirty="0" smtClean="0">
                <a:solidFill>
                  <a:srgbClr val="002060"/>
                </a:solidFill>
              </a:rPr>
              <a:t>persona </a:t>
            </a:r>
            <a:r>
              <a:rPr lang="es-BO" sz="2000" dirty="0">
                <a:solidFill>
                  <a:srgbClr val="002060"/>
                </a:solidFill>
              </a:rPr>
              <a:t>puede  creer morir, creer  que  va  a  "enloquecer"  o  que  va  a  sufrir  un  ataque cardíaco.</a:t>
            </a:r>
          </a:p>
          <a:p>
            <a:r>
              <a:rPr lang="es-BO" sz="2000" dirty="0">
                <a:solidFill>
                  <a:srgbClr val="002060"/>
                </a:solidFill>
              </a:rPr>
              <a:t>Entre   las  personas  sin  discapacidad  intelectual </a:t>
            </a:r>
            <a:r>
              <a:rPr lang="es-BO" sz="2000" dirty="0" smtClean="0">
                <a:solidFill>
                  <a:srgbClr val="002060"/>
                </a:solidFill>
              </a:rPr>
              <a:t> (Leve)  </a:t>
            </a:r>
            <a:r>
              <a:rPr lang="es-BO" sz="2000" dirty="0">
                <a:solidFill>
                  <a:srgbClr val="002060"/>
                </a:solidFill>
              </a:rPr>
              <a:t>que  sufren ataques de pánico, </a:t>
            </a:r>
            <a:r>
              <a:rPr lang="es-BO" sz="2000" dirty="0" smtClean="0">
                <a:solidFill>
                  <a:srgbClr val="002060"/>
                </a:solidFill>
              </a:rPr>
              <a:t>suelen aparecer </a:t>
            </a:r>
            <a:r>
              <a:rPr lang="es-BO" sz="2000" dirty="0">
                <a:solidFill>
                  <a:srgbClr val="002060"/>
                </a:solidFill>
              </a:rPr>
              <a:t>sensaciones de "</a:t>
            </a:r>
            <a:r>
              <a:rPr lang="es-BO" sz="2000" dirty="0" err="1">
                <a:solidFill>
                  <a:srgbClr val="002060"/>
                </a:solidFill>
              </a:rPr>
              <a:t>desrealización</a:t>
            </a:r>
            <a:r>
              <a:rPr lang="es-BO" sz="2000" dirty="0">
                <a:solidFill>
                  <a:srgbClr val="002060"/>
                </a:solidFill>
              </a:rPr>
              <a:t>". Se trata de </a:t>
            </a:r>
            <a:r>
              <a:rPr lang="es-BO" sz="2000" dirty="0" smtClean="0">
                <a:solidFill>
                  <a:srgbClr val="002060"/>
                </a:solidFill>
              </a:rPr>
              <a:t>una percepción   de que el exterior o el entorno es irreal </a:t>
            </a:r>
          </a:p>
          <a:p>
            <a:r>
              <a:rPr lang="es-BO" sz="2000" dirty="0" smtClean="0">
                <a:solidFill>
                  <a:srgbClr val="002060"/>
                </a:solidFill>
              </a:rPr>
              <a:t> </a:t>
            </a:r>
            <a:r>
              <a:rPr lang="es-BO" sz="2000" dirty="0">
                <a:solidFill>
                  <a:srgbClr val="002060"/>
                </a:solidFill>
              </a:rPr>
              <a:t>Sin embargo  </a:t>
            </a:r>
            <a:r>
              <a:rPr lang="es-BO" sz="2000" dirty="0" smtClean="0">
                <a:solidFill>
                  <a:srgbClr val="002060"/>
                </a:solidFill>
              </a:rPr>
              <a:t> en </a:t>
            </a:r>
            <a:r>
              <a:rPr lang="es-BO" sz="2000" dirty="0">
                <a:solidFill>
                  <a:srgbClr val="002060"/>
                </a:solidFill>
              </a:rPr>
              <a:t>discapacidad intelectual, de nuevo, muchas  veces  no vamos  a encontrar el  desarrollo  cognitivo necesario para que  pueda  manifestarse esta sensación. Y en caso  de que se presente, explorarla y describirla va a resultar complicado. </a:t>
            </a:r>
          </a:p>
        </p:txBody>
      </p:sp>
    </p:spTree>
    <p:extLst>
      <p:ext uri="{BB962C8B-B14F-4D97-AF65-F5344CB8AC3E}">
        <p14:creationId xmlns:p14="http://schemas.microsoft.com/office/powerpoint/2010/main" val="41187124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61925" y="624110"/>
            <a:ext cx="11342687" cy="737965"/>
          </a:xfrm>
        </p:spPr>
        <p:txBody>
          <a:bodyPr>
            <a:normAutofit fontScale="90000"/>
          </a:bodyPr>
          <a:lstStyle/>
          <a:p>
            <a:pPr algn="ctr"/>
            <a:r>
              <a:rPr lang="es-BO" b="1" spc="55" dirty="0">
                <a:solidFill>
                  <a:schemeClr val="tx1"/>
                </a:solidFill>
                <a:latin typeface="Arial" panose="020B0604020202020204" pitchFamily="34" charset="0"/>
                <a:ea typeface="Arial" panose="020B0604020202020204" pitchFamily="34" charset="0"/>
              </a:rPr>
              <a:t>T</a:t>
            </a:r>
            <a:r>
              <a:rPr lang="es-BO" b="1" spc="35" dirty="0">
                <a:solidFill>
                  <a:schemeClr val="tx1"/>
                </a:solidFill>
                <a:latin typeface="Arial" panose="020B0604020202020204" pitchFamily="34" charset="0"/>
                <a:ea typeface="Arial" panose="020B0604020202020204" pitchFamily="34" charset="0"/>
              </a:rPr>
              <a:t>r</a:t>
            </a:r>
            <a:r>
              <a:rPr lang="es-BO" b="1" spc="55" dirty="0">
                <a:solidFill>
                  <a:schemeClr val="tx1"/>
                </a:solidFill>
                <a:latin typeface="Arial" panose="020B0604020202020204" pitchFamily="34" charset="0"/>
                <a:ea typeface="Arial" panose="020B0604020202020204" pitchFamily="34" charset="0"/>
              </a:rPr>
              <a:t>a</a:t>
            </a:r>
            <a:r>
              <a:rPr lang="es-BO" b="1" spc="50" dirty="0">
                <a:solidFill>
                  <a:schemeClr val="tx1"/>
                </a:solidFill>
                <a:latin typeface="Arial" panose="020B0604020202020204" pitchFamily="34" charset="0"/>
                <a:ea typeface="Arial" panose="020B0604020202020204" pitchFamily="34" charset="0"/>
              </a:rPr>
              <a:t>s</a:t>
            </a:r>
            <a:r>
              <a:rPr lang="es-BO" b="1" spc="35" dirty="0">
                <a:solidFill>
                  <a:schemeClr val="tx1"/>
                </a:solidFill>
                <a:latin typeface="Arial" panose="020B0604020202020204" pitchFamily="34" charset="0"/>
                <a:ea typeface="Arial" panose="020B0604020202020204" pitchFamily="34" charset="0"/>
              </a:rPr>
              <a:t>t</a:t>
            </a:r>
            <a:r>
              <a:rPr lang="es-BO" b="1" spc="60" dirty="0">
                <a:solidFill>
                  <a:schemeClr val="tx1"/>
                </a:solidFill>
                <a:latin typeface="Arial" panose="020B0604020202020204" pitchFamily="34" charset="0"/>
                <a:ea typeface="Arial" panose="020B0604020202020204" pitchFamily="34" charset="0"/>
              </a:rPr>
              <a:t>o</a:t>
            </a:r>
            <a:r>
              <a:rPr lang="es-BO" b="1" dirty="0">
                <a:solidFill>
                  <a:schemeClr val="tx1"/>
                </a:solidFill>
                <a:latin typeface="Arial" panose="020B0604020202020204" pitchFamily="34" charset="0"/>
                <a:ea typeface="Arial" panose="020B0604020202020204" pitchFamily="34" charset="0"/>
              </a:rPr>
              <a:t>r</a:t>
            </a:r>
            <a:r>
              <a:rPr lang="es-BO" b="1" spc="100" dirty="0">
                <a:solidFill>
                  <a:schemeClr val="tx1"/>
                </a:solidFill>
                <a:latin typeface="Arial" panose="020B0604020202020204" pitchFamily="34" charset="0"/>
                <a:ea typeface="Arial" panose="020B0604020202020204" pitchFamily="34" charset="0"/>
              </a:rPr>
              <a:t>n</a:t>
            </a:r>
            <a:r>
              <a:rPr lang="es-BO" b="1" dirty="0">
                <a:solidFill>
                  <a:schemeClr val="tx1"/>
                </a:solidFill>
                <a:latin typeface="Arial" panose="020B0604020202020204" pitchFamily="34" charset="0"/>
                <a:ea typeface="Arial" panose="020B0604020202020204" pitchFamily="34" charset="0"/>
              </a:rPr>
              <a:t>o </a:t>
            </a:r>
            <a:r>
              <a:rPr lang="es-BO" b="1" spc="-110" dirty="0">
                <a:solidFill>
                  <a:schemeClr val="tx1"/>
                </a:solidFill>
                <a:latin typeface="Arial" panose="020B0604020202020204" pitchFamily="34" charset="0"/>
                <a:ea typeface="Arial" panose="020B0604020202020204" pitchFamily="34" charset="0"/>
              </a:rPr>
              <a:t> </a:t>
            </a:r>
            <a:r>
              <a:rPr lang="es-BO" b="1" spc="55" dirty="0">
                <a:solidFill>
                  <a:schemeClr val="tx1"/>
                </a:solidFill>
                <a:latin typeface="Arial" panose="020B0604020202020204" pitchFamily="34" charset="0"/>
                <a:ea typeface="Arial" panose="020B0604020202020204" pitchFamily="34" charset="0"/>
              </a:rPr>
              <a:t>o</a:t>
            </a:r>
            <a:r>
              <a:rPr lang="es-BO" b="1" spc="60" dirty="0">
                <a:solidFill>
                  <a:schemeClr val="tx1"/>
                </a:solidFill>
                <a:latin typeface="Arial" panose="020B0604020202020204" pitchFamily="34" charset="0"/>
                <a:ea typeface="Arial" panose="020B0604020202020204" pitchFamily="34" charset="0"/>
              </a:rPr>
              <a:t>b</a:t>
            </a:r>
            <a:r>
              <a:rPr lang="es-BO" b="1" spc="50" dirty="0">
                <a:solidFill>
                  <a:schemeClr val="tx1"/>
                </a:solidFill>
                <a:latin typeface="Arial" panose="020B0604020202020204" pitchFamily="34" charset="0"/>
                <a:ea typeface="Arial" panose="020B0604020202020204" pitchFamily="34" charset="0"/>
              </a:rPr>
              <a:t>s</a:t>
            </a:r>
            <a:r>
              <a:rPr lang="es-BO" b="1" spc="60" dirty="0">
                <a:solidFill>
                  <a:schemeClr val="tx1"/>
                </a:solidFill>
                <a:latin typeface="Arial" panose="020B0604020202020204" pitchFamily="34" charset="0"/>
                <a:ea typeface="Arial" panose="020B0604020202020204" pitchFamily="34" charset="0"/>
              </a:rPr>
              <a:t>e</a:t>
            </a:r>
            <a:r>
              <a:rPr lang="es-BO" b="1" spc="50" dirty="0">
                <a:solidFill>
                  <a:schemeClr val="tx1"/>
                </a:solidFill>
                <a:latin typeface="Arial" panose="020B0604020202020204" pitchFamily="34" charset="0"/>
                <a:ea typeface="Arial" panose="020B0604020202020204" pitchFamily="34" charset="0"/>
              </a:rPr>
              <a:t>s</a:t>
            </a:r>
            <a:r>
              <a:rPr lang="es-BO" b="1" spc="20" dirty="0">
                <a:solidFill>
                  <a:schemeClr val="tx1"/>
                </a:solidFill>
                <a:latin typeface="Arial" panose="020B0604020202020204" pitchFamily="34" charset="0"/>
                <a:ea typeface="Arial" panose="020B0604020202020204" pitchFamily="34" charset="0"/>
              </a:rPr>
              <a:t>i</a:t>
            </a:r>
            <a:r>
              <a:rPr lang="es-BO" b="1" spc="55" dirty="0">
                <a:solidFill>
                  <a:schemeClr val="tx1"/>
                </a:solidFill>
                <a:latin typeface="Arial" panose="020B0604020202020204" pitchFamily="34" charset="0"/>
                <a:ea typeface="Arial" panose="020B0604020202020204" pitchFamily="34" charset="0"/>
              </a:rPr>
              <a:t>v</a:t>
            </a:r>
            <a:r>
              <a:rPr lang="es-BO" b="1" dirty="0">
                <a:solidFill>
                  <a:schemeClr val="tx1"/>
                </a:solidFill>
                <a:latin typeface="Arial" panose="020B0604020202020204" pitchFamily="34" charset="0"/>
                <a:ea typeface="Arial" panose="020B0604020202020204" pitchFamily="34" charset="0"/>
              </a:rPr>
              <a:t>o </a:t>
            </a:r>
            <a:r>
              <a:rPr lang="es-BO" b="1" spc="185" dirty="0">
                <a:solidFill>
                  <a:schemeClr val="tx1"/>
                </a:solidFill>
                <a:latin typeface="Arial" panose="020B0604020202020204" pitchFamily="34" charset="0"/>
                <a:ea typeface="Arial" panose="020B0604020202020204" pitchFamily="34" charset="0"/>
              </a:rPr>
              <a:t> </a:t>
            </a:r>
            <a:r>
              <a:rPr lang="es-BO" b="1" spc="50" dirty="0">
                <a:solidFill>
                  <a:schemeClr val="tx1"/>
                </a:solidFill>
                <a:latin typeface="Arial" panose="020B0604020202020204" pitchFamily="34" charset="0"/>
                <a:ea typeface="Arial" panose="020B0604020202020204" pitchFamily="34" charset="0"/>
              </a:rPr>
              <a:t>c</a:t>
            </a:r>
            <a:r>
              <a:rPr lang="es-BO" b="1" spc="60" dirty="0">
                <a:solidFill>
                  <a:schemeClr val="tx1"/>
                </a:solidFill>
                <a:latin typeface="Arial" panose="020B0604020202020204" pitchFamily="34" charset="0"/>
                <a:ea typeface="Arial" panose="020B0604020202020204" pitchFamily="34" charset="0"/>
              </a:rPr>
              <a:t>o</a:t>
            </a:r>
            <a:r>
              <a:rPr lang="es-BO" b="1" spc="85" dirty="0">
                <a:solidFill>
                  <a:schemeClr val="tx1"/>
                </a:solidFill>
                <a:latin typeface="Arial" panose="020B0604020202020204" pitchFamily="34" charset="0"/>
                <a:ea typeface="Arial" panose="020B0604020202020204" pitchFamily="34" charset="0"/>
              </a:rPr>
              <a:t>m</a:t>
            </a:r>
            <a:r>
              <a:rPr lang="es-BO" b="1" spc="60" dirty="0">
                <a:solidFill>
                  <a:schemeClr val="tx1"/>
                </a:solidFill>
                <a:latin typeface="Arial" panose="020B0604020202020204" pitchFamily="34" charset="0"/>
                <a:ea typeface="Arial" panose="020B0604020202020204" pitchFamily="34" charset="0"/>
              </a:rPr>
              <a:t>pu</a:t>
            </a:r>
            <a:r>
              <a:rPr lang="es-BO" b="1" spc="25" dirty="0">
                <a:solidFill>
                  <a:schemeClr val="tx1"/>
                </a:solidFill>
                <a:latin typeface="Arial" panose="020B0604020202020204" pitchFamily="34" charset="0"/>
                <a:ea typeface="Arial" panose="020B0604020202020204" pitchFamily="34" charset="0"/>
              </a:rPr>
              <a:t>l</a:t>
            </a:r>
            <a:r>
              <a:rPr lang="es-BO" b="1" spc="55" dirty="0">
                <a:solidFill>
                  <a:schemeClr val="tx1"/>
                </a:solidFill>
                <a:latin typeface="Arial" panose="020B0604020202020204" pitchFamily="34" charset="0"/>
                <a:ea typeface="Arial" panose="020B0604020202020204" pitchFamily="34" charset="0"/>
              </a:rPr>
              <a:t>s</a:t>
            </a:r>
            <a:r>
              <a:rPr lang="es-BO" b="1" spc="20" dirty="0">
                <a:solidFill>
                  <a:schemeClr val="tx1"/>
                </a:solidFill>
                <a:latin typeface="Arial" panose="020B0604020202020204" pitchFamily="34" charset="0"/>
                <a:ea typeface="Arial" panose="020B0604020202020204" pitchFamily="34" charset="0"/>
              </a:rPr>
              <a:t>i</a:t>
            </a:r>
            <a:r>
              <a:rPr lang="es-BO" b="1" spc="55" dirty="0">
                <a:solidFill>
                  <a:schemeClr val="tx1"/>
                </a:solidFill>
                <a:latin typeface="Arial" panose="020B0604020202020204" pitchFamily="34" charset="0"/>
                <a:ea typeface="Arial" panose="020B0604020202020204" pitchFamily="34" charset="0"/>
              </a:rPr>
              <a:t>v</a:t>
            </a:r>
            <a:r>
              <a:rPr lang="es-BO" b="1" dirty="0">
                <a:solidFill>
                  <a:schemeClr val="tx1"/>
                </a:solidFill>
                <a:latin typeface="Arial" panose="020B0604020202020204" pitchFamily="34" charset="0"/>
                <a:ea typeface="Arial" panose="020B0604020202020204" pitchFamily="34" charset="0"/>
              </a:rPr>
              <a:t>o</a:t>
            </a:r>
            <a:r>
              <a:rPr lang="es-BO" b="1" dirty="0">
                <a:latin typeface="Times New Roman" panose="02020603050405020304" pitchFamily="18" charset="0"/>
                <a:ea typeface="Times New Roman" panose="02020603050405020304" pitchFamily="18" charset="0"/>
              </a:rPr>
              <a:t/>
            </a:r>
            <a:br>
              <a:rPr lang="es-BO" b="1" dirty="0">
                <a:latin typeface="Times New Roman" panose="02020603050405020304" pitchFamily="18" charset="0"/>
                <a:ea typeface="Times New Roman" panose="02020603050405020304" pitchFamily="18" charset="0"/>
              </a:rPr>
            </a:br>
            <a:endParaRPr lang="es-BO" b="1" dirty="0"/>
          </a:p>
        </p:txBody>
      </p:sp>
      <p:sp>
        <p:nvSpPr>
          <p:cNvPr id="3" name="Marcador de contenido 2"/>
          <p:cNvSpPr>
            <a:spLocks noGrp="1"/>
          </p:cNvSpPr>
          <p:nvPr>
            <p:ph idx="1"/>
          </p:nvPr>
        </p:nvSpPr>
        <p:spPr>
          <a:xfrm>
            <a:off x="285750" y="1362075"/>
            <a:ext cx="11218862" cy="5495925"/>
          </a:xfrm>
        </p:spPr>
        <p:txBody>
          <a:bodyPr/>
          <a:lstStyle/>
          <a:p>
            <a:pPr marL="77470" marR="401320" algn="just"/>
            <a:r>
              <a:rPr lang="es-BO" spc="15" dirty="0">
                <a:solidFill>
                  <a:srgbClr val="234D72"/>
                </a:solidFill>
                <a:latin typeface="Arial" panose="020B0604020202020204" pitchFamily="34" charset="0"/>
                <a:ea typeface="Arial" panose="020B0604020202020204" pitchFamily="34" charset="0"/>
              </a:rPr>
              <a:t>Se   trata    de    un   trastorno    de   ansiedad   caracterizado    por pensamientos, sentimientos, ideas o sensaciones (obsesiones) recurrentes y/o comportamientos </a:t>
            </a:r>
            <a:r>
              <a:rPr lang="es-BO" spc="15" dirty="0" smtClean="0">
                <a:solidFill>
                  <a:srgbClr val="234D72"/>
                </a:solidFill>
                <a:latin typeface="Arial" panose="020B0604020202020204" pitchFamily="34" charset="0"/>
                <a:ea typeface="Arial" panose="020B0604020202020204" pitchFamily="34" charset="0"/>
              </a:rPr>
              <a:t>que </a:t>
            </a:r>
            <a:r>
              <a:rPr lang="es-BO" spc="15" dirty="0">
                <a:solidFill>
                  <a:srgbClr val="234D72"/>
                </a:solidFill>
                <a:latin typeface="Arial" panose="020B0604020202020204" pitchFamily="34" charset="0"/>
                <a:ea typeface="Arial" panose="020B0604020202020204" pitchFamily="34" charset="0"/>
              </a:rPr>
              <a:t>una persona se siente impulsada   a   realizar   (compulsiones).   Una    persona   puede presentar tanto </a:t>
            </a:r>
            <a:r>
              <a:rPr lang="es-BO" spc="15" dirty="0" smtClean="0">
                <a:solidFill>
                  <a:srgbClr val="234D72"/>
                </a:solidFill>
                <a:latin typeface="Arial" panose="020B0604020202020204" pitchFamily="34" charset="0"/>
                <a:ea typeface="Arial" panose="020B0604020202020204" pitchFamily="34" charset="0"/>
              </a:rPr>
              <a:t>obsesiones (fijaciones) </a:t>
            </a:r>
            <a:r>
              <a:rPr lang="es-BO" spc="15" dirty="0">
                <a:solidFill>
                  <a:srgbClr val="234D72"/>
                </a:solidFill>
                <a:latin typeface="Arial" panose="020B0604020202020204" pitchFamily="34" charset="0"/>
                <a:ea typeface="Arial" panose="020B0604020202020204" pitchFamily="34" charset="0"/>
              </a:rPr>
              <a:t>como  </a:t>
            </a:r>
            <a:r>
              <a:rPr lang="es-BO" spc="15" dirty="0" smtClean="0">
                <a:solidFill>
                  <a:srgbClr val="234D72"/>
                </a:solidFill>
                <a:latin typeface="Arial" panose="020B0604020202020204" pitchFamily="34" charset="0"/>
                <a:ea typeface="Arial" panose="020B0604020202020204" pitchFamily="34" charset="0"/>
              </a:rPr>
              <a:t>compulsiones (repeticiones) </a:t>
            </a:r>
            <a:endParaRPr lang="es-BO" spc="15" dirty="0">
              <a:solidFill>
                <a:srgbClr val="234D72"/>
              </a:solidFill>
              <a:latin typeface="Arial" panose="020B0604020202020204" pitchFamily="34" charset="0"/>
              <a:ea typeface="Arial" panose="020B0604020202020204" pitchFamily="34" charset="0"/>
            </a:endParaRPr>
          </a:p>
          <a:p>
            <a:pPr marL="77470" marR="401320" algn="just"/>
            <a:r>
              <a:rPr lang="es-BO" spc="15" dirty="0">
                <a:solidFill>
                  <a:srgbClr val="234D72"/>
                </a:solidFill>
                <a:latin typeface="Arial" panose="020B0604020202020204" pitchFamily="34" charset="0"/>
                <a:ea typeface="Arial" panose="020B0604020202020204" pitchFamily="34" charset="0"/>
              </a:rPr>
              <a:t>L</a:t>
            </a:r>
            <a:r>
              <a:rPr lang="es-BO" dirty="0">
                <a:solidFill>
                  <a:srgbClr val="234D72"/>
                </a:solidFill>
                <a:latin typeface="Arial" panose="020B0604020202020204" pitchFamily="34" charset="0"/>
                <a:ea typeface="Arial" panose="020B0604020202020204" pitchFamily="34" charset="0"/>
              </a:rPr>
              <a:t>a</a:t>
            </a:r>
            <a:r>
              <a:rPr lang="es-BO" spc="3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pe</a:t>
            </a:r>
            <a:r>
              <a:rPr lang="es-BO" spc="10" dirty="0">
                <a:solidFill>
                  <a:srgbClr val="234D72"/>
                </a:solidFill>
                <a:latin typeface="Arial" panose="020B0604020202020204" pitchFamily="34" charset="0"/>
                <a:ea typeface="Arial" panose="020B0604020202020204" pitchFamily="34" charset="0"/>
              </a:rPr>
              <a:t>rs</a:t>
            </a:r>
            <a:r>
              <a:rPr lang="es-BO" spc="15" dirty="0">
                <a:solidFill>
                  <a:srgbClr val="234D72"/>
                </a:solidFill>
                <a:latin typeface="Arial" panose="020B0604020202020204" pitchFamily="34" charset="0"/>
                <a:ea typeface="Arial" panose="020B0604020202020204" pitchFamily="34" charset="0"/>
              </a:rPr>
              <a:t>on</a:t>
            </a:r>
            <a:r>
              <a:rPr lang="es-BO" dirty="0">
                <a:solidFill>
                  <a:srgbClr val="234D72"/>
                </a:solidFill>
                <a:latin typeface="Arial" panose="020B0604020202020204" pitchFamily="34" charset="0"/>
                <a:ea typeface="Arial" panose="020B0604020202020204" pitchFamily="34" charset="0"/>
              </a:rPr>
              <a:t>a</a:t>
            </a:r>
            <a:r>
              <a:rPr lang="es-BO" spc="1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gene</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l</a:t>
            </a:r>
            <a:r>
              <a:rPr lang="es-BO" spc="25"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en</a:t>
            </a:r>
            <a:r>
              <a:rPr lang="es-BO" spc="10"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e</a:t>
            </a:r>
            <a:r>
              <a:rPr lang="es-BO" spc="5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econoc</a:t>
            </a:r>
            <a:r>
              <a:rPr lang="es-BO" dirty="0">
                <a:solidFill>
                  <a:srgbClr val="234D72"/>
                </a:solidFill>
                <a:latin typeface="Arial" panose="020B0604020202020204" pitchFamily="34" charset="0"/>
                <a:ea typeface="Arial" panose="020B0604020202020204" pitchFamily="34" charset="0"/>
              </a:rPr>
              <a:t>e </a:t>
            </a:r>
            <a:r>
              <a:rPr lang="es-BO" spc="15" dirty="0">
                <a:solidFill>
                  <a:srgbClr val="234D72"/>
                </a:solidFill>
                <a:latin typeface="Arial" panose="020B0604020202020204" pitchFamily="34" charset="0"/>
                <a:ea typeface="Arial" panose="020B0604020202020204" pitchFamily="34" charset="0"/>
              </a:rPr>
              <a:t>qu</a:t>
            </a:r>
            <a:r>
              <a:rPr lang="es-BO" dirty="0">
                <a:solidFill>
                  <a:srgbClr val="234D72"/>
                </a:solidFill>
                <a:latin typeface="Arial" panose="020B0604020202020204" pitchFamily="34" charset="0"/>
                <a:ea typeface="Arial" panose="020B0604020202020204" pitchFamily="34" charset="0"/>
              </a:rPr>
              <a:t>e</a:t>
            </a:r>
            <a:r>
              <a:rPr lang="es-BO" spc="11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l</a:t>
            </a:r>
            <a:r>
              <a:rPr lang="es-BO" spc="4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po</a:t>
            </a:r>
            <a:r>
              <a:rPr lang="es-BO" spc="10" dirty="0">
                <a:solidFill>
                  <a:srgbClr val="234D72"/>
                </a:solidFill>
                <a:latin typeface="Arial" panose="020B0604020202020204" pitchFamily="34" charset="0"/>
                <a:ea typeface="Arial" panose="020B0604020202020204" pitchFamily="34" charset="0"/>
              </a:rPr>
              <a:t>rt</a:t>
            </a:r>
            <a:r>
              <a:rPr lang="es-BO" spc="15" dirty="0">
                <a:solidFill>
                  <a:srgbClr val="234D72"/>
                </a:solidFill>
                <a:latin typeface="Arial" panose="020B0604020202020204" pitchFamily="34" charset="0"/>
                <a:ea typeface="Arial" panose="020B0604020202020204" pitchFamily="34" charset="0"/>
              </a:rPr>
              <a:t>a</a:t>
            </a:r>
            <a:r>
              <a:rPr lang="es-BO" spc="25" dirty="0">
                <a:solidFill>
                  <a:srgbClr val="234D72"/>
                </a:solidFill>
                <a:latin typeface="Arial" panose="020B0604020202020204" pitchFamily="34" charset="0"/>
                <a:ea typeface="Arial" panose="020B0604020202020204" pitchFamily="34" charset="0"/>
              </a:rPr>
              <a:t>m</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en</a:t>
            </a:r>
            <a:r>
              <a:rPr lang="es-BO" spc="10"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o</a:t>
            </a:r>
            <a:r>
              <a:rPr lang="es-BO" spc="3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s </a:t>
            </a:r>
            <a:r>
              <a:rPr lang="es-BO" spc="15" dirty="0">
                <a:solidFill>
                  <a:srgbClr val="234D72"/>
                </a:solidFill>
                <a:latin typeface="Arial" panose="020B0604020202020204" pitchFamily="34" charset="0"/>
                <a:ea typeface="Arial" panose="020B0604020202020204" pitchFamily="34" charset="0"/>
              </a:rPr>
              <a:t>exces</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v</a:t>
            </a:r>
            <a:r>
              <a:rPr lang="es-BO" dirty="0">
                <a:solidFill>
                  <a:srgbClr val="234D72"/>
                </a:solidFill>
                <a:latin typeface="Arial" panose="020B0604020202020204" pitchFamily="34" charset="0"/>
                <a:ea typeface="Arial" panose="020B0604020202020204" pitchFamily="34" charset="0"/>
              </a:rPr>
              <a:t>o o</a:t>
            </a:r>
            <a:r>
              <a:rPr lang="es-BO" spc="3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rr</a:t>
            </a:r>
            <a:r>
              <a:rPr lang="es-BO" spc="15" dirty="0">
                <a:solidFill>
                  <a:srgbClr val="234D72"/>
                </a:solidFill>
                <a:latin typeface="Arial" panose="020B0604020202020204" pitchFamily="34" charset="0"/>
                <a:ea typeface="Arial" panose="020B0604020202020204" pitchFamily="34" charset="0"/>
              </a:rPr>
              <a:t>ac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ona</a:t>
            </a:r>
            <a:r>
              <a:rPr lang="es-BO" dirty="0">
                <a:solidFill>
                  <a:srgbClr val="234D72"/>
                </a:solidFill>
                <a:latin typeface="Arial" panose="020B0604020202020204" pitchFamily="34" charset="0"/>
                <a:ea typeface="Arial" panose="020B0604020202020204" pitchFamily="34" charset="0"/>
              </a:rPr>
              <a:t>l.</a:t>
            </a:r>
            <a:r>
              <a:rPr lang="es-BO" spc="65"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i</a:t>
            </a:r>
            <a:r>
              <a:rPr lang="es-BO" dirty="0">
                <a:solidFill>
                  <a:srgbClr val="234D72"/>
                </a:solidFill>
                <a:latin typeface="Arial" panose="020B0604020202020204" pitchFamily="34" charset="0"/>
                <a:ea typeface="Arial" panose="020B0604020202020204" pitchFamily="34" charset="0"/>
              </a:rPr>
              <a:t>n</a:t>
            </a:r>
            <a:r>
              <a:rPr lang="es-BO" spc="7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ba</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go</a:t>
            </a:r>
            <a:r>
              <a:rPr lang="es-BO" dirty="0">
                <a:solidFill>
                  <a:srgbClr val="234D72"/>
                </a:solidFill>
                <a:latin typeface="Arial" panose="020B0604020202020204" pitchFamily="34" charset="0"/>
                <a:ea typeface="Arial" panose="020B0604020202020204" pitchFamily="34" charset="0"/>
              </a:rPr>
              <a:t>,</a:t>
            </a:r>
            <a:r>
              <a:rPr lang="es-BO" spc="5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a:t>
            </a:r>
            <a:r>
              <a:rPr lang="es-BO" spc="7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pe</a:t>
            </a:r>
            <a:r>
              <a:rPr lang="es-BO" spc="10" dirty="0">
                <a:solidFill>
                  <a:srgbClr val="234D72"/>
                </a:solidFill>
                <a:latin typeface="Arial" panose="020B0604020202020204" pitchFamily="34" charset="0"/>
                <a:ea typeface="Arial" panose="020B0604020202020204" pitchFamily="34" charset="0"/>
              </a:rPr>
              <a:t>rs</a:t>
            </a:r>
            <a:r>
              <a:rPr lang="es-BO" spc="15" dirty="0">
                <a:solidFill>
                  <a:srgbClr val="234D72"/>
                </a:solidFill>
                <a:latin typeface="Arial" panose="020B0604020202020204" pitchFamily="34" charset="0"/>
                <a:ea typeface="Arial" panose="020B0604020202020204" pitchFamily="34" charset="0"/>
              </a:rPr>
              <a:t>ona</a:t>
            </a:r>
            <a:r>
              <a:rPr lang="es-BO" dirty="0">
                <a:solidFill>
                  <a:srgbClr val="234D72"/>
                </a:solidFill>
                <a:latin typeface="Arial" panose="020B0604020202020204" pitchFamily="34" charset="0"/>
                <a:ea typeface="Arial" panose="020B0604020202020204" pitchFamily="34" charset="0"/>
              </a:rPr>
              <a:t>s</a:t>
            </a:r>
            <a:r>
              <a:rPr lang="es-BO" spc="4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a:t>
            </a:r>
            <a:r>
              <a:rPr lang="es-BO" spc="15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s</a:t>
            </a:r>
            <a:r>
              <a:rPr lang="es-BO" spc="10" dirty="0">
                <a:solidFill>
                  <a:srgbClr val="234D72"/>
                </a:solidFill>
                <a:latin typeface="Arial" panose="020B0604020202020204" pitchFamily="34" charset="0"/>
                <a:ea typeface="Arial" panose="020B0604020202020204" pitchFamily="34" charset="0"/>
              </a:rPr>
              <a:t>c</a:t>
            </a:r>
            <a:r>
              <a:rPr lang="es-BO" spc="15" dirty="0">
                <a:solidFill>
                  <a:srgbClr val="234D72"/>
                </a:solidFill>
                <a:latin typeface="Arial" panose="020B0604020202020204" pitchFamily="34" charset="0"/>
                <a:ea typeface="Arial" panose="020B0604020202020204" pitchFamily="34" charset="0"/>
              </a:rPr>
              <a:t>apac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da</a:t>
            </a:r>
            <a:r>
              <a:rPr lang="es-BO" dirty="0">
                <a:solidFill>
                  <a:srgbClr val="234D72"/>
                </a:solidFill>
                <a:latin typeface="Arial" panose="020B0604020202020204" pitchFamily="34" charset="0"/>
                <a:ea typeface="Arial" panose="020B0604020202020204" pitchFamily="34" charset="0"/>
              </a:rPr>
              <a:t>d </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ec</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u</a:t>
            </a:r>
            <a:r>
              <a:rPr lang="es-BO" spc="20"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l</a:t>
            </a:r>
            <a:r>
              <a:rPr lang="es-BO" spc="4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n</a:t>
            </a:r>
            <a:r>
              <a:rPr lang="es-BO" dirty="0">
                <a:solidFill>
                  <a:srgbClr val="234D72"/>
                </a:solidFill>
                <a:latin typeface="Arial" panose="020B0604020202020204" pitchFamily="34" charset="0"/>
                <a:ea typeface="Arial" panose="020B0604020202020204" pitchFamily="34" charset="0"/>
              </a:rPr>
              <a:t>o</a:t>
            </a:r>
            <a:r>
              <a:rPr lang="es-BO" spc="3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e</a:t>
            </a:r>
            <a:r>
              <a:rPr lang="es-BO" spc="25"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p</a:t>
            </a:r>
            <a:r>
              <a:rPr lang="es-BO" spc="10" dirty="0">
                <a:solidFill>
                  <a:srgbClr val="234D72"/>
                </a:solidFill>
                <a:latin typeface="Arial" panose="020B0604020202020204" pitchFamily="34" charset="0"/>
                <a:ea typeface="Arial" panose="020B0604020202020204" pitchFamily="34" charset="0"/>
              </a:rPr>
              <a:t>r</a:t>
            </a:r>
            <a:r>
              <a:rPr lang="es-BO" dirty="0">
                <a:solidFill>
                  <a:srgbClr val="234D72"/>
                </a:solidFill>
                <a:latin typeface="Arial" panose="020B0604020202020204" pitchFamily="34" charset="0"/>
                <a:ea typeface="Arial" panose="020B0604020202020204" pitchFamily="34" charset="0"/>
              </a:rPr>
              <a:t>e </a:t>
            </a:r>
            <a:r>
              <a:rPr lang="es-BO" spc="15" dirty="0">
                <a:solidFill>
                  <a:srgbClr val="234D72"/>
                </a:solidFill>
                <a:latin typeface="Arial" panose="020B0604020202020204" pitchFamily="34" charset="0"/>
                <a:ea typeface="Arial" panose="020B0604020202020204" pitchFamily="34" charset="0"/>
              </a:rPr>
              <a:t>encon</a:t>
            </a:r>
            <a:r>
              <a:rPr lang="es-BO" spc="10" dirty="0">
                <a:solidFill>
                  <a:srgbClr val="234D72"/>
                </a:solidFill>
                <a:latin typeface="Arial" panose="020B0604020202020204" pitchFamily="34" charset="0"/>
                <a:ea typeface="Arial" panose="020B0604020202020204" pitchFamily="34" charset="0"/>
              </a:rPr>
              <a:t>tr</a:t>
            </a:r>
            <a:r>
              <a:rPr lang="es-BO" spc="15" dirty="0">
                <a:solidFill>
                  <a:srgbClr val="234D72"/>
                </a:solidFill>
                <a:latin typeface="Arial" panose="020B0604020202020204" pitchFamily="34" charset="0"/>
                <a:ea typeface="Arial" panose="020B0604020202020204" pitchFamily="34" charset="0"/>
              </a:rPr>
              <a:t>a</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a:t>
            </a:r>
            <a:r>
              <a:rPr lang="es-BO" spc="25" dirty="0">
                <a:solidFill>
                  <a:srgbClr val="234D72"/>
                </a:solidFill>
                <a:latin typeface="Arial" panose="020B0604020202020204" pitchFamily="34" charset="0"/>
                <a:ea typeface="Arial" panose="020B0604020202020204" pitchFamily="34" charset="0"/>
              </a:rPr>
              <a:t>m</a:t>
            </a:r>
            <a:r>
              <a:rPr lang="es-BO" spc="20"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a:t>
            </a:r>
            <a:r>
              <a:rPr lang="es-BO" spc="25"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a</a:t>
            </a:r>
            <a:r>
              <a:rPr lang="es-BO" spc="10" dirty="0">
                <a:solidFill>
                  <a:srgbClr val="234D72"/>
                </a:solidFill>
                <a:latin typeface="Arial" panose="020B0604020202020204" pitchFamily="34" charset="0"/>
                <a:ea typeface="Arial" panose="020B0604020202020204" pitchFamily="34" charset="0"/>
              </a:rPr>
              <a:t>s</a:t>
            </a:r>
            <a:r>
              <a:rPr lang="es-BO" spc="15" dirty="0">
                <a:solidFill>
                  <a:srgbClr val="234D72"/>
                </a:solidFill>
                <a:latin typeface="Arial" panose="020B0604020202020204" pitchFamily="34" charset="0"/>
                <a:ea typeface="Arial" panose="020B0604020202020204" pitchFamily="34" charset="0"/>
              </a:rPr>
              <a:t>unc</a:t>
            </a:r>
            <a:r>
              <a:rPr lang="es-BO" spc="5" dirty="0">
                <a:solidFill>
                  <a:srgbClr val="234D72"/>
                </a:solidFill>
                <a:latin typeface="Arial" panose="020B0604020202020204" pitchFamily="34" charset="0"/>
                <a:ea typeface="Arial" panose="020B0604020202020204" pitchFamily="34" charset="0"/>
              </a:rPr>
              <a:t>i</a:t>
            </a:r>
            <a:r>
              <a:rPr lang="es-BO" spc="25" dirty="0">
                <a:solidFill>
                  <a:srgbClr val="234D72"/>
                </a:solidFill>
                <a:latin typeface="Arial" panose="020B0604020202020204" pitchFamily="34" charset="0"/>
                <a:ea typeface="Arial" panose="020B0604020202020204" pitchFamily="34" charset="0"/>
              </a:rPr>
              <a:t>ó</a:t>
            </a:r>
            <a:r>
              <a:rPr lang="es-BO"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dirty="0">
                <a:solidFill>
                  <a:srgbClr val="234D72"/>
                </a:solidFill>
                <a:latin typeface="Arial" panose="020B0604020202020204" pitchFamily="34" charset="0"/>
                <a:ea typeface="Arial" panose="020B0604020202020204" pitchFamily="34" charset="0"/>
              </a:rPr>
              <a:t>e</a:t>
            </a:r>
            <a:r>
              <a:rPr lang="es-BO" spc="10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dirty="0">
                <a:solidFill>
                  <a:srgbClr val="234D72"/>
                </a:solidFill>
                <a:latin typeface="Arial" panose="020B0604020202020204" pitchFamily="34" charset="0"/>
                <a:ea typeface="Arial" panose="020B0604020202020204" pitchFamily="34" charset="0"/>
              </a:rPr>
              <a:t>a </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rr</a:t>
            </a:r>
            <a:r>
              <a:rPr lang="es-BO" spc="15" dirty="0">
                <a:solidFill>
                  <a:srgbClr val="234D72"/>
                </a:solidFill>
                <a:latin typeface="Arial" panose="020B0604020202020204" pitchFamily="34" charset="0"/>
                <a:ea typeface="Arial" panose="020B0604020202020204" pitchFamily="34" charset="0"/>
              </a:rPr>
              <a:t>ac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ona</a:t>
            </a:r>
            <a:r>
              <a:rPr lang="es-BO" spc="5" dirty="0">
                <a:solidFill>
                  <a:srgbClr val="234D72"/>
                </a:solidFill>
                <a:latin typeface="Arial" panose="020B0604020202020204" pitchFamily="34" charset="0"/>
                <a:ea typeface="Arial" panose="020B0604020202020204" pitchFamily="34" charset="0"/>
              </a:rPr>
              <a:t>li</a:t>
            </a:r>
            <a:r>
              <a:rPr lang="es-BO" spc="15" dirty="0">
                <a:solidFill>
                  <a:srgbClr val="234D72"/>
                </a:solidFill>
                <a:latin typeface="Arial" panose="020B0604020202020204" pitchFamily="34" charset="0"/>
                <a:ea typeface="Arial" panose="020B0604020202020204" pitchFamily="34" charset="0"/>
              </a:rPr>
              <a:t>da</a:t>
            </a:r>
            <a:r>
              <a:rPr lang="es-BO" dirty="0">
                <a:solidFill>
                  <a:srgbClr val="234D72"/>
                </a:solidFill>
                <a:latin typeface="Arial" panose="020B0604020202020204" pitchFamily="34" charset="0"/>
                <a:ea typeface="Arial" panose="020B0604020202020204" pitchFamily="34" charset="0"/>
              </a:rPr>
              <a:t>d</a:t>
            </a:r>
            <a:r>
              <a:rPr lang="es-BO" spc="6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dirty="0">
                <a:solidFill>
                  <a:srgbClr val="234D72"/>
                </a:solidFill>
                <a:latin typeface="Arial" panose="020B0604020202020204" pitchFamily="34" charset="0"/>
                <a:ea typeface="Arial" panose="020B0604020202020204" pitchFamily="34" charset="0"/>
              </a:rPr>
              <a:t>e</a:t>
            </a:r>
            <a:r>
              <a:rPr lang="es-BO" spc="13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a:t>
            </a:r>
            <a:r>
              <a:rPr lang="es-BO" spc="5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a</a:t>
            </a:r>
            <a:r>
              <a:rPr lang="es-BO" spc="10" dirty="0">
                <a:solidFill>
                  <a:srgbClr val="234D72"/>
                </a:solidFill>
                <a:latin typeface="Arial" panose="020B0604020202020204" pitchFamily="34" charset="0"/>
                <a:ea typeface="Arial" panose="020B0604020202020204" pitchFamily="34" charset="0"/>
              </a:rPr>
              <a:t>ct</a:t>
            </a:r>
            <a:r>
              <a:rPr lang="es-BO" spc="15" dirty="0">
                <a:solidFill>
                  <a:srgbClr val="234D72"/>
                </a:solidFill>
                <a:latin typeface="Arial" panose="020B0604020202020204" pitchFamily="34" charset="0"/>
                <a:ea typeface="Arial" panose="020B0604020202020204" pitchFamily="34" charset="0"/>
              </a:rPr>
              <a:t>os</a:t>
            </a:r>
            <a:r>
              <a:rPr lang="es-BO" dirty="0">
                <a:solidFill>
                  <a:srgbClr val="234D72"/>
                </a:solidFill>
                <a:latin typeface="Arial" panose="020B0604020202020204" pitchFamily="34" charset="0"/>
                <a:ea typeface="Arial" panose="020B0604020202020204" pitchFamily="34" charset="0"/>
              </a:rPr>
              <a:t>.</a:t>
            </a:r>
            <a:r>
              <a:rPr lang="es-BO" spc="9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Po</a:t>
            </a:r>
            <a:r>
              <a:rPr lang="es-BO" dirty="0">
                <a:solidFill>
                  <a:srgbClr val="234D72"/>
                </a:solidFill>
                <a:latin typeface="Arial" panose="020B0604020202020204" pitchFamily="34" charset="0"/>
                <a:ea typeface="Arial" panose="020B0604020202020204" pitchFamily="34" charset="0"/>
              </a:rPr>
              <a:t>r </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l</a:t>
            </a:r>
            <a:r>
              <a:rPr lang="es-BO" spc="70" dirty="0">
                <a:solidFill>
                  <a:srgbClr val="234D72"/>
                </a:solidFill>
                <a:latin typeface="Arial" panose="020B0604020202020204" pitchFamily="34" charset="0"/>
                <a:ea typeface="Arial" panose="020B0604020202020204" pitchFamily="34" charset="0"/>
              </a:rPr>
              <a:t> </a:t>
            </a:r>
            <a:r>
              <a:rPr lang="es-BO" spc="15" dirty="0" smtClean="0">
                <a:solidFill>
                  <a:srgbClr val="234D72"/>
                </a:solidFill>
                <a:latin typeface="Arial" panose="020B0604020202020204" pitchFamily="34" charset="0"/>
                <a:ea typeface="Arial" panose="020B0604020202020204" pitchFamily="34" charset="0"/>
              </a:rPr>
              <a:t>con</a:t>
            </a:r>
            <a:r>
              <a:rPr lang="es-BO" spc="10" dirty="0" smtClean="0">
                <a:solidFill>
                  <a:srgbClr val="234D72"/>
                </a:solidFill>
                <a:latin typeface="Arial" panose="020B0604020202020204" pitchFamily="34" charset="0"/>
                <a:ea typeface="Arial" panose="020B0604020202020204" pitchFamily="34" charset="0"/>
              </a:rPr>
              <a:t>tr</a:t>
            </a:r>
            <a:r>
              <a:rPr lang="es-BO" spc="15" dirty="0" smtClean="0">
                <a:solidFill>
                  <a:srgbClr val="234D72"/>
                </a:solidFill>
                <a:latin typeface="Arial" panose="020B0604020202020204" pitchFamily="34" charset="0"/>
                <a:ea typeface="Arial" panose="020B0604020202020204" pitchFamily="34" charset="0"/>
              </a:rPr>
              <a:t>a</a:t>
            </a:r>
            <a:r>
              <a:rPr lang="es-BO" spc="10" dirty="0" smtClean="0">
                <a:solidFill>
                  <a:srgbClr val="234D72"/>
                </a:solidFill>
                <a:latin typeface="Arial" panose="020B0604020202020204" pitchFamily="34" charset="0"/>
                <a:ea typeface="Arial" panose="020B0604020202020204" pitchFamily="34" charset="0"/>
              </a:rPr>
              <a:t>r</a:t>
            </a:r>
            <a:r>
              <a:rPr lang="es-BO" spc="5" dirty="0" smtClean="0">
                <a:solidFill>
                  <a:srgbClr val="234D72"/>
                </a:solidFill>
                <a:latin typeface="Arial" panose="020B0604020202020204" pitchFamily="34" charset="0"/>
                <a:ea typeface="Arial" panose="020B0604020202020204" pitchFamily="34" charset="0"/>
              </a:rPr>
              <a:t>i</a:t>
            </a:r>
            <a:r>
              <a:rPr lang="es-BO" spc="15" dirty="0" smtClean="0">
                <a:solidFill>
                  <a:srgbClr val="234D72"/>
                </a:solidFill>
                <a:latin typeface="Arial" panose="020B0604020202020204" pitchFamily="34" charset="0"/>
                <a:ea typeface="Arial" panose="020B0604020202020204" pitchFamily="34" charset="0"/>
              </a:rPr>
              <a:t>o</a:t>
            </a:r>
            <a:r>
              <a:rPr lang="es-BO" dirty="0" smtClean="0">
                <a:solidFill>
                  <a:srgbClr val="234D72"/>
                </a:solidFill>
                <a:latin typeface="Arial" panose="020B0604020202020204" pitchFamily="34" charset="0"/>
                <a:ea typeface="Arial" panose="020B0604020202020204" pitchFamily="34" charset="0"/>
              </a:rPr>
              <a:t>, </a:t>
            </a:r>
            <a:r>
              <a:rPr lang="es-BO" spc="15" dirty="0" smtClean="0">
                <a:solidFill>
                  <a:srgbClr val="234D72"/>
                </a:solidFill>
                <a:latin typeface="Arial" panose="020B0604020202020204" pitchFamily="34" charset="0"/>
                <a:ea typeface="Arial" panose="020B0604020202020204" pitchFamily="34" charset="0"/>
              </a:rPr>
              <a:t>cuand</a:t>
            </a:r>
            <a:r>
              <a:rPr lang="es-BO" dirty="0" smtClean="0">
                <a:solidFill>
                  <a:srgbClr val="234D72"/>
                </a:solidFill>
                <a:latin typeface="Arial" panose="020B0604020202020204" pitchFamily="34" charset="0"/>
                <a:ea typeface="Arial" panose="020B0604020202020204" pitchFamily="34" charset="0"/>
              </a:rPr>
              <a:t>o</a:t>
            </a:r>
            <a:r>
              <a:rPr lang="es-BO" spc="50" dirty="0" smtClean="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a</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a:t>
            </a:r>
            <a:r>
              <a:rPr lang="es-BO" spc="10" dirty="0">
                <a:solidFill>
                  <a:srgbClr val="234D72"/>
                </a:solidFill>
                <a:latin typeface="Arial" panose="020B0604020202020204" pitchFamily="34" charset="0"/>
                <a:ea typeface="Arial" panose="020B0604020202020204" pitchFamily="34" charset="0"/>
              </a:rPr>
              <a:t> </a:t>
            </a:r>
            <a:r>
              <a:rPr lang="es-BO" spc="15" dirty="0" smtClean="0">
                <a:solidFill>
                  <a:srgbClr val="234D72"/>
                </a:solidFill>
                <a:latin typeface="Arial" panose="020B0604020202020204" pitchFamily="34" charset="0"/>
                <a:ea typeface="Arial" panose="020B0604020202020204" pitchFamily="34" charset="0"/>
              </a:rPr>
              <a:t>de</a:t>
            </a:r>
            <a:r>
              <a:rPr lang="es-BO" spc="10" dirty="0" smtClean="0">
                <a:solidFill>
                  <a:srgbClr val="234D72"/>
                </a:solidFill>
                <a:latin typeface="Arial" panose="020B0604020202020204" pitchFamily="34" charset="0"/>
                <a:ea typeface="Arial" panose="020B0604020202020204" pitchFamily="34" charset="0"/>
              </a:rPr>
              <a:t>t</a:t>
            </a:r>
            <a:r>
              <a:rPr lang="es-BO" spc="15" dirty="0" smtClean="0">
                <a:solidFill>
                  <a:srgbClr val="234D72"/>
                </a:solidFill>
                <a:latin typeface="Arial" panose="020B0604020202020204" pitchFamily="34" charset="0"/>
                <a:ea typeface="Arial" panose="020B0604020202020204" pitchFamily="34" charset="0"/>
              </a:rPr>
              <a:t>ene</a:t>
            </a:r>
            <a:r>
              <a:rPr lang="es-BO" dirty="0" smtClean="0">
                <a:solidFill>
                  <a:srgbClr val="234D72"/>
                </a:solidFill>
                <a:latin typeface="Arial" panose="020B0604020202020204" pitchFamily="34" charset="0"/>
                <a:ea typeface="Arial" panose="020B0604020202020204" pitchFamily="34" charset="0"/>
              </a:rPr>
              <a:t>r </a:t>
            </a:r>
            <a:r>
              <a:rPr lang="es-BO" spc="10" dirty="0" smtClean="0">
                <a:solidFill>
                  <a:srgbClr val="234D72"/>
                </a:solidFill>
                <a:latin typeface="Arial" panose="020B0604020202020204" pitchFamily="34" charset="0"/>
                <a:ea typeface="Arial" panose="020B0604020202020204" pitchFamily="34" charset="0"/>
              </a:rPr>
              <a:t> </a:t>
            </a:r>
            <a:r>
              <a:rPr lang="es-BO" spc="15" dirty="0" smtClean="0">
                <a:solidFill>
                  <a:srgbClr val="234D72"/>
                </a:solidFill>
                <a:latin typeface="Arial" panose="020B0604020202020204" pitchFamily="34" charset="0"/>
                <a:ea typeface="Arial" panose="020B0604020202020204" pitchFamily="34" charset="0"/>
              </a:rPr>
              <a:t>un</a:t>
            </a:r>
            <a:r>
              <a:rPr lang="es-BO" dirty="0" smtClean="0">
                <a:solidFill>
                  <a:srgbClr val="234D72"/>
                </a:solidFill>
                <a:latin typeface="Arial" panose="020B0604020202020204" pitchFamily="34" charset="0"/>
                <a:ea typeface="Arial" panose="020B0604020202020204" pitchFamily="34" charset="0"/>
              </a:rPr>
              <a:t>a </a:t>
            </a:r>
            <a:r>
              <a:rPr lang="es-BO" spc="15" dirty="0" smtClean="0">
                <a:solidFill>
                  <a:srgbClr val="234D72"/>
                </a:solidFill>
                <a:latin typeface="Arial" panose="020B0604020202020204" pitchFamily="34" charset="0"/>
                <a:ea typeface="Arial" panose="020B0604020202020204" pitchFamily="34" charset="0"/>
              </a:rPr>
              <a:t>co</a:t>
            </a:r>
            <a:r>
              <a:rPr lang="es-BO" spc="30" dirty="0" smtClean="0">
                <a:solidFill>
                  <a:srgbClr val="234D72"/>
                </a:solidFill>
                <a:latin typeface="Arial" panose="020B0604020202020204" pitchFamily="34" charset="0"/>
                <a:ea typeface="Arial" panose="020B0604020202020204" pitchFamily="34" charset="0"/>
              </a:rPr>
              <a:t>m</a:t>
            </a:r>
            <a:r>
              <a:rPr lang="es-BO" spc="15" dirty="0" smtClean="0">
                <a:solidFill>
                  <a:srgbClr val="234D72"/>
                </a:solidFill>
                <a:latin typeface="Arial" panose="020B0604020202020204" pitchFamily="34" charset="0"/>
                <a:ea typeface="Arial" panose="020B0604020202020204" pitchFamily="34" charset="0"/>
              </a:rPr>
              <a:t>pu</a:t>
            </a:r>
            <a:r>
              <a:rPr lang="es-BO" spc="5" dirty="0" smtClean="0">
                <a:solidFill>
                  <a:srgbClr val="234D72"/>
                </a:solidFill>
                <a:latin typeface="Arial" panose="020B0604020202020204" pitchFamily="34" charset="0"/>
                <a:ea typeface="Arial" panose="020B0604020202020204" pitchFamily="34" charset="0"/>
              </a:rPr>
              <a:t>l</a:t>
            </a:r>
            <a:r>
              <a:rPr lang="es-BO" spc="15" dirty="0" smtClean="0">
                <a:solidFill>
                  <a:srgbClr val="234D72"/>
                </a:solidFill>
                <a:latin typeface="Arial" panose="020B0604020202020204" pitchFamily="34" charset="0"/>
                <a:ea typeface="Arial" panose="020B0604020202020204" pitchFamily="34" charset="0"/>
              </a:rPr>
              <a:t>s</a:t>
            </a:r>
            <a:r>
              <a:rPr lang="es-BO" spc="5" dirty="0" smtClean="0">
                <a:solidFill>
                  <a:srgbClr val="234D72"/>
                </a:solidFill>
                <a:latin typeface="Arial" panose="020B0604020202020204" pitchFamily="34" charset="0"/>
                <a:ea typeface="Arial" panose="020B0604020202020204" pitchFamily="34" charset="0"/>
              </a:rPr>
              <a:t>i</a:t>
            </a:r>
            <a:r>
              <a:rPr lang="es-BO" spc="15" dirty="0" smtClean="0">
                <a:solidFill>
                  <a:srgbClr val="234D72"/>
                </a:solidFill>
                <a:latin typeface="Arial" panose="020B0604020202020204" pitchFamily="34" charset="0"/>
                <a:ea typeface="Arial" panose="020B0604020202020204" pitchFamily="34" charset="0"/>
              </a:rPr>
              <a:t>ón</a:t>
            </a:r>
            <a:r>
              <a:rPr lang="es-BO" dirty="0">
                <a:solidFill>
                  <a:srgbClr val="234D72"/>
                </a:solidFill>
                <a:latin typeface="Arial" panose="020B0604020202020204" pitchFamily="34" charset="0"/>
                <a:ea typeface="Arial" panose="020B0604020202020204" pitchFamily="34" charset="0"/>
              </a:rPr>
              <a:t>,</a:t>
            </a:r>
            <a:r>
              <a:rPr lang="es-BO" spc="11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és</a:t>
            </a:r>
            <a:r>
              <a:rPr lang="es-BO" spc="10"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a</a:t>
            </a:r>
            <a:r>
              <a:rPr lang="es-BO" spc="10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s</a:t>
            </a:r>
            <a:r>
              <a:rPr lang="es-BO" dirty="0">
                <a:solidFill>
                  <a:srgbClr val="234D72"/>
                </a:solidFill>
                <a:latin typeface="Arial" panose="020B0604020202020204" pitchFamily="34" charset="0"/>
                <a:ea typeface="Arial" panose="020B0604020202020204" pitchFamily="34" charset="0"/>
              </a:rPr>
              <a:t>e</a:t>
            </a:r>
            <a:r>
              <a:rPr lang="es-BO" spc="160"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os</a:t>
            </a:r>
            <a:r>
              <a:rPr lang="es-BO" spc="10" dirty="0">
                <a:solidFill>
                  <a:srgbClr val="234D72"/>
                </a:solidFill>
                <a:latin typeface="Arial" panose="020B0604020202020204" pitchFamily="34" charset="0"/>
                <a:ea typeface="Arial" panose="020B0604020202020204" pitchFamily="34" charset="0"/>
              </a:rPr>
              <a:t>tr</a:t>
            </a:r>
            <a:r>
              <a:rPr lang="es-BO" spc="15" dirty="0">
                <a:solidFill>
                  <a:srgbClr val="234D72"/>
                </a:solidFill>
                <a:latin typeface="Arial" panose="020B0604020202020204" pitchFamily="34" charset="0"/>
                <a:ea typeface="Arial" panose="020B0604020202020204" pitchFamily="34" charset="0"/>
              </a:rPr>
              <a:t>a</a:t>
            </a:r>
            <a:r>
              <a:rPr lang="es-BO" spc="10" dirty="0">
                <a:solidFill>
                  <a:srgbClr val="234D72"/>
                </a:solidFill>
                <a:latin typeface="Arial" panose="020B0604020202020204" pitchFamily="34" charset="0"/>
                <a:ea typeface="Arial" panose="020B0604020202020204" pitchFamily="34" charset="0"/>
              </a:rPr>
              <a:t>r</a:t>
            </a:r>
            <a:r>
              <a:rPr lang="es-BO" dirty="0">
                <a:solidFill>
                  <a:srgbClr val="234D72"/>
                </a:solidFill>
                <a:latin typeface="Arial" panose="020B0604020202020204" pitchFamily="34" charset="0"/>
                <a:ea typeface="Arial" panose="020B0604020202020204" pitchFamily="34" charset="0"/>
              </a:rPr>
              <a:t>á</a:t>
            </a:r>
            <a:r>
              <a:rPr lang="es-BO" spc="125"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u</a:t>
            </a:r>
            <a:r>
              <a:rPr lang="es-BO" dirty="0">
                <a:solidFill>
                  <a:srgbClr val="234D72"/>
                </a:solidFill>
                <a:latin typeface="Arial" panose="020B0604020202020204" pitchFamily="34" charset="0"/>
                <a:ea typeface="Arial" panose="020B0604020202020204" pitchFamily="34" charset="0"/>
              </a:rPr>
              <a:t>y</a:t>
            </a:r>
            <a:r>
              <a:rPr lang="es-BO" spc="18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an</a:t>
            </a:r>
            <a:r>
              <a:rPr lang="es-BO" spc="10"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os</a:t>
            </a:r>
            <a:r>
              <a:rPr lang="es-BO" dirty="0">
                <a:solidFill>
                  <a:srgbClr val="234D72"/>
                </a:solidFill>
                <a:latin typeface="Arial" panose="020B0604020202020204" pitchFamily="34" charset="0"/>
                <a:ea typeface="Arial" panose="020B0604020202020204" pitchFamily="34" charset="0"/>
              </a:rPr>
              <a:t>a </a:t>
            </a:r>
            <a:r>
              <a:rPr lang="es-BO" spc="11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y</a:t>
            </a:r>
            <a:r>
              <a:rPr lang="es-BO" spc="5" dirty="0">
                <a:solidFill>
                  <a:srgbClr val="234D72"/>
                </a:solidFill>
                <a:latin typeface="Arial" panose="020B0604020202020204" pitchFamily="34" charset="0"/>
                <a:ea typeface="Arial" panose="020B0604020202020204" pitchFamily="34" charset="0"/>
              </a:rPr>
              <a:t>/</a:t>
            </a:r>
            <a:r>
              <a:rPr lang="es-BO" dirty="0">
                <a:solidFill>
                  <a:srgbClr val="234D72"/>
                </a:solidFill>
                <a:latin typeface="Arial" panose="020B0604020202020204" pitchFamily="34" charset="0"/>
                <a:ea typeface="Arial" panose="020B0604020202020204" pitchFamily="34" charset="0"/>
              </a:rPr>
              <a:t>o</a:t>
            </a:r>
            <a:r>
              <a:rPr lang="es-BO" spc="190" dirty="0">
                <a:solidFill>
                  <a:srgbClr val="234D72"/>
                </a:solidFill>
                <a:latin typeface="Arial" panose="020B0604020202020204" pitchFamily="34" charset="0"/>
                <a:ea typeface="Arial" panose="020B0604020202020204" pitchFamily="34" charset="0"/>
              </a:rPr>
              <a:t> </a:t>
            </a:r>
            <a:r>
              <a:rPr lang="es-BO" spc="15" dirty="0" smtClean="0">
                <a:solidFill>
                  <a:srgbClr val="234D72"/>
                </a:solidFill>
                <a:latin typeface="Arial" panose="020B0604020202020204" pitchFamily="34" charset="0"/>
                <a:ea typeface="Arial" panose="020B0604020202020204" pitchFamily="34" charset="0"/>
              </a:rPr>
              <a:t>ag</a:t>
            </a:r>
            <a:r>
              <a:rPr lang="es-BO" spc="10" dirty="0" smtClean="0">
                <a:solidFill>
                  <a:srgbClr val="234D72"/>
                </a:solidFill>
                <a:latin typeface="Arial" panose="020B0604020202020204" pitchFamily="34" charset="0"/>
                <a:ea typeface="Arial" panose="020B0604020202020204" pitchFamily="34" charset="0"/>
              </a:rPr>
              <a:t>r</a:t>
            </a:r>
            <a:r>
              <a:rPr lang="es-BO" spc="15" dirty="0" smtClean="0">
                <a:solidFill>
                  <a:srgbClr val="234D72"/>
                </a:solidFill>
                <a:latin typeface="Arial" panose="020B0604020202020204" pitchFamily="34" charset="0"/>
                <a:ea typeface="Arial" panose="020B0604020202020204" pitchFamily="34" charset="0"/>
              </a:rPr>
              <a:t>es</a:t>
            </a:r>
            <a:r>
              <a:rPr lang="es-BO" spc="5" dirty="0" smtClean="0">
                <a:solidFill>
                  <a:srgbClr val="234D72"/>
                </a:solidFill>
                <a:latin typeface="Arial" panose="020B0604020202020204" pitchFamily="34" charset="0"/>
                <a:ea typeface="Arial" panose="020B0604020202020204" pitchFamily="34" charset="0"/>
              </a:rPr>
              <a:t>i</a:t>
            </a:r>
            <a:r>
              <a:rPr lang="es-BO" spc="15" dirty="0" smtClean="0">
                <a:solidFill>
                  <a:srgbClr val="234D72"/>
                </a:solidFill>
                <a:latin typeface="Arial" panose="020B0604020202020204" pitchFamily="34" charset="0"/>
                <a:ea typeface="Arial" panose="020B0604020202020204" pitchFamily="34" charset="0"/>
              </a:rPr>
              <a:t>va</a:t>
            </a:r>
          </a:p>
          <a:p>
            <a:pPr marL="77470" marR="401320" algn="just"/>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a:t>
            </a:r>
            <a:r>
              <a:rPr lang="es-BO" spc="3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pe</a:t>
            </a:r>
            <a:r>
              <a:rPr lang="es-BO" spc="10" dirty="0">
                <a:solidFill>
                  <a:srgbClr val="234D72"/>
                </a:solidFill>
                <a:latin typeface="Arial" panose="020B0604020202020204" pitchFamily="34" charset="0"/>
                <a:ea typeface="Arial" panose="020B0604020202020204" pitchFamily="34" charset="0"/>
              </a:rPr>
              <a:t>rs</a:t>
            </a:r>
            <a:r>
              <a:rPr lang="es-BO" spc="15" dirty="0">
                <a:solidFill>
                  <a:srgbClr val="234D72"/>
                </a:solidFill>
                <a:latin typeface="Arial" panose="020B0604020202020204" pitchFamily="34" charset="0"/>
                <a:ea typeface="Arial" panose="020B0604020202020204" pitchFamily="34" charset="0"/>
              </a:rPr>
              <a:t>ona</a:t>
            </a:r>
            <a:r>
              <a:rPr lang="es-BO" dirty="0">
                <a:solidFill>
                  <a:srgbClr val="234D72"/>
                </a:solidFill>
                <a:latin typeface="Arial" panose="020B0604020202020204" pitchFamily="34" charset="0"/>
                <a:ea typeface="Arial" panose="020B0604020202020204" pitchFamily="34" charset="0"/>
              </a:rPr>
              <a:t>s</a:t>
            </a:r>
            <a:r>
              <a:rPr lang="es-BO" spc="5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a:t>
            </a:r>
            <a:r>
              <a:rPr lang="es-BO" spc="19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s</a:t>
            </a:r>
            <a:r>
              <a:rPr lang="es-BO" spc="10" dirty="0">
                <a:solidFill>
                  <a:srgbClr val="234D72"/>
                </a:solidFill>
                <a:latin typeface="Arial" panose="020B0604020202020204" pitchFamily="34" charset="0"/>
                <a:ea typeface="Arial" panose="020B0604020202020204" pitchFamily="34" charset="0"/>
              </a:rPr>
              <a:t>c</a:t>
            </a:r>
            <a:r>
              <a:rPr lang="es-BO" spc="15" dirty="0">
                <a:solidFill>
                  <a:srgbClr val="234D72"/>
                </a:solidFill>
                <a:latin typeface="Arial" panose="020B0604020202020204" pitchFamily="34" charset="0"/>
                <a:ea typeface="Arial" panose="020B0604020202020204" pitchFamily="34" charset="0"/>
              </a:rPr>
              <a:t>apac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da</a:t>
            </a:r>
            <a:r>
              <a:rPr lang="es-BO" dirty="0">
                <a:solidFill>
                  <a:srgbClr val="234D72"/>
                </a:solidFill>
                <a:latin typeface="Arial" panose="020B0604020202020204" pitchFamily="34" charset="0"/>
                <a:ea typeface="Arial" panose="020B0604020202020204" pitchFamily="34" charset="0"/>
              </a:rPr>
              <a:t>d</a:t>
            </a:r>
            <a:r>
              <a:rPr lang="es-BO" spc="5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ct</a:t>
            </a:r>
            <a:r>
              <a:rPr lang="es-BO" spc="15" dirty="0">
                <a:solidFill>
                  <a:srgbClr val="234D72"/>
                </a:solidFill>
                <a:latin typeface="Arial" panose="020B0604020202020204" pitchFamily="34" charset="0"/>
                <a:ea typeface="Arial" panose="020B0604020202020204" pitchFamily="34" charset="0"/>
              </a:rPr>
              <a:t>ua</a:t>
            </a:r>
            <a:r>
              <a:rPr lang="es-BO" dirty="0">
                <a:solidFill>
                  <a:srgbClr val="234D72"/>
                </a:solidFill>
                <a:latin typeface="Arial" panose="020B0604020202020204" pitchFamily="34" charset="0"/>
                <a:ea typeface="Arial" panose="020B0604020202020204" pitchFamily="34" charset="0"/>
              </a:rPr>
              <a:t>l</a:t>
            </a:r>
            <a:r>
              <a:rPr lang="es-BO" spc="9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pode</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a:t>
            </a:r>
            <a:r>
              <a:rPr lang="es-BO" spc="4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encon</a:t>
            </a:r>
            <a:r>
              <a:rPr lang="es-BO" spc="10" dirty="0">
                <a:solidFill>
                  <a:srgbClr val="234D72"/>
                </a:solidFill>
                <a:latin typeface="Arial" panose="020B0604020202020204" pitchFamily="34" charset="0"/>
                <a:ea typeface="Arial" panose="020B0604020202020204" pitchFamily="34" charset="0"/>
              </a:rPr>
              <a:t>tr</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r </a:t>
            </a:r>
            <a:r>
              <a:rPr lang="es-BO" spc="15" dirty="0">
                <a:solidFill>
                  <a:srgbClr val="234D72"/>
                </a:solidFill>
                <a:latin typeface="Arial" panose="020B0604020202020204" pitchFamily="34" charset="0"/>
                <a:ea typeface="Arial" panose="020B0604020202020204" pitchFamily="34" charset="0"/>
              </a:rPr>
              <a:t>qu</a:t>
            </a:r>
            <a:r>
              <a:rPr lang="es-BO" dirty="0">
                <a:solidFill>
                  <a:srgbClr val="234D72"/>
                </a:solidFill>
                <a:latin typeface="Arial" panose="020B0604020202020204" pitchFamily="34" charset="0"/>
                <a:ea typeface="Arial" panose="020B0604020202020204" pitchFamily="34" charset="0"/>
              </a:rPr>
              <a:t>e </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a:t>
            </a:r>
            <a:r>
              <a:rPr lang="es-BO" spc="21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oca</a:t>
            </a:r>
            <a:r>
              <a:rPr lang="es-BO" spc="10"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i</a:t>
            </a:r>
            <a:r>
              <a:rPr lang="es-BO" spc="25" dirty="0">
                <a:solidFill>
                  <a:srgbClr val="234D72"/>
                </a:solidFill>
                <a:latin typeface="Arial" panose="020B0604020202020204" pitchFamily="34" charset="0"/>
                <a:ea typeface="Arial" panose="020B0604020202020204" pitchFamily="34" charset="0"/>
              </a:rPr>
              <a:t>o</a:t>
            </a:r>
            <a:r>
              <a:rPr lang="es-BO" spc="15" dirty="0">
                <a:solidFill>
                  <a:srgbClr val="234D72"/>
                </a:solidFill>
                <a:latin typeface="Arial" panose="020B0604020202020204" pitchFamily="34" charset="0"/>
                <a:ea typeface="Arial" panose="020B0604020202020204" pitchFamily="34" charset="0"/>
              </a:rPr>
              <a:t>ne</a:t>
            </a:r>
            <a:r>
              <a:rPr lang="es-BO" dirty="0">
                <a:solidFill>
                  <a:srgbClr val="234D72"/>
                </a:solidFill>
                <a:latin typeface="Arial" panose="020B0604020202020204" pitchFamily="34" charset="0"/>
                <a:ea typeface="Arial" panose="020B0604020202020204" pitchFamily="34" charset="0"/>
              </a:rPr>
              <a:t>s</a:t>
            </a:r>
            <a:r>
              <a:rPr lang="es-BO" spc="19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15" dirty="0">
                <a:solidFill>
                  <a:srgbClr val="234D72"/>
                </a:solidFill>
                <a:latin typeface="Arial" panose="020B0604020202020204" pitchFamily="34" charset="0"/>
                <a:ea typeface="Arial" panose="020B0604020202020204" pitchFamily="34" charset="0"/>
              </a:rPr>
              <a:t>conduc</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a:t>
            </a:r>
            <a:r>
              <a:rPr lang="es-BO" spc="185" dirty="0">
                <a:solidFill>
                  <a:srgbClr val="234D72"/>
                </a:solidFill>
                <a:latin typeface="Arial" panose="020B0604020202020204" pitchFamily="34" charset="0"/>
                <a:ea typeface="Arial" panose="020B0604020202020204" pitchFamily="34" charset="0"/>
              </a:rPr>
              <a:t> </a:t>
            </a:r>
            <a:r>
              <a:rPr lang="es-BO" spc="15" dirty="0" err="1">
                <a:solidFill>
                  <a:srgbClr val="234D72"/>
                </a:solidFill>
                <a:latin typeface="Arial" panose="020B0604020202020204" pitchFamily="34" charset="0"/>
                <a:ea typeface="Arial" panose="020B0604020202020204" pitchFamily="34" charset="0"/>
              </a:rPr>
              <a:t>au</a:t>
            </a:r>
            <a:r>
              <a:rPr lang="es-BO" spc="10" dirty="0" err="1">
                <a:solidFill>
                  <a:srgbClr val="234D72"/>
                </a:solidFill>
                <a:latin typeface="Arial" panose="020B0604020202020204" pitchFamily="34" charset="0"/>
                <a:ea typeface="Arial" panose="020B0604020202020204" pitchFamily="34" charset="0"/>
              </a:rPr>
              <a:t>t</a:t>
            </a:r>
            <a:r>
              <a:rPr lang="es-BO" spc="15" dirty="0" err="1">
                <a:solidFill>
                  <a:srgbClr val="234D72"/>
                </a:solidFill>
                <a:latin typeface="Arial" panose="020B0604020202020204" pitchFamily="34" charset="0"/>
                <a:ea typeface="Arial" panose="020B0604020202020204" pitchFamily="34" charset="0"/>
              </a:rPr>
              <a:t>o</a:t>
            </a:r>
            <a:r>
              <a:rPr lang="es-BO" spc="5" dirty="0" err="1">
                <a:solidFill>
                  <a:srgbClr val="234D72"/>
                </a:solidFill>
                <a:latin typeface="Arial" panose="020B0604020202020204" pitchFamily="34" charset="0"/>
                <a:ea typeface="Arial" panose="020B0604020202020204" pitchFamily="34" charset="0"/>
              </a:rPr>
              <a:t>l</a:t>
            </a:r>
            <a:r>
              <a:rPr lang="es-BO" spc="15" dirty="0" err="1">
                <a:solidFill>
                  <a:srgbClr val="234D72"/>
                </a:solidFill>
                <a:latin typeface="Arial" panose="020B0604020202020204" pitchFamily="34" charset="0"/>
                <a:ea typeface="Arial" panose="020B0604020202020204" pitchFamily="34" charset="0"/>
              </a:rPr>
              <a:t>e</a:t>
            </a:r>
            <a:r>
              <a:rPr lang="es-BO" spc="10" dirty="0" err="1">
                <a:solidFill>
                  <a:srgbClr val="234D72"/>
                </a:solidFill>
                <a:latin typeface="Arial" panose="020B0604020202020204" pitchFamily="34" charset="0"/>
                <a:ea typeface="Arial" panose="020B0604020202020204" pitchFamily="34" charset="0"/>
              </a:rPr>
              <a:t>s</a:t>
            </a:r>
            <a:r>
              <a:rPr lang="es-BO" spc="5" dirty="0" err="1">
                <a:solidFill>
                  <a:srgbClr val="234D72"/>
                </a:solidFill>
                <a:latin typeface="Arial" panose="020B0604020202020204" pitchFamily="34" charset="0"/>
                <a:ea typeface="Arial" panose="020B0604020202020204" pitchFamily="34" charset="0"/>
              </a:rPr>
              <a:t>i</a:t>
            </a:r>
            <a:r>
              <a:rPr lang="es-BO" spc="10" dirty="0" err="1">
                <a:solidFill>
                  <a:srgbClr val="234D72"/>
                </a:solidFill>
                <a:latin typeface="Arial" panose="020B0604020202020204" pitchFamily="34" charset="0"/>
                <a:ea typeface="Arial" panose="020B0604020202020204" pitchFamily="34" charset="0"/>
              </a:rPr>
              <a:t>v</a:t>
            </a:r>
            <a:r>
              <a:rPr lang="es-BO" spc="15" dirty="0" err="1">
                <a:solidFill>
                  <a:srgbClr val="234D72"/>
                </a:solidFill>
                <a:latin typeface="Arial" panose="020B0604020202020204" pitchFamily="34" charset="0"/>
                <a:ea typeface="Arial" panose="020B0604020202020204" pitchFamily="34" charset="0"/>
              </a:rPr>
              <a:t>a</a:t>
            </a:r>
            <a:r>
              <a:rPr lang="es-BO" dirty="0" err="1">
                <a:solidFill>
                  <a:srgbClr val="234D72"/>
                </a:solidFill>
                <a:latin typeface="Arial" panose="020B0604020202020204" pitchFamily="34" charset="0"/>
                <a:ea typeface="Arial" panose="020B0604020202020204" pitchFamily="34" charset="0"/>
              </a:rPr>
              <a:t>s</a:t>
            </a:r>
            <a:r>
              <a:rPr lang="es-BO" spc="19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pued</a:t>
            </a:r>
            <a:r>
              <a:rPr lang="es-BO" spc="2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 </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ene</a:t>
            </a:r>
            <a:r>
              <a:rPr lang="es-BO" dirty="0">
                <a:solidFill>
                  <a:srgbClr val="234D72"/>
                </a:solidFill>
                <a:latin typeface="Arial" panose="020B0604020202020204" pitchFamily="34" charset="0"/>
                <a:ea typeface="Arial" panose="020B0604020202020204" pitchFamily="34" charset="0"/>
              </a:rPr>
              <a:t>r</a:t>
            </a:r>
            <a:r>
              <a:rPr lang="es-BO" spc="21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un</a:t>
            </a:r>
            <a:r>
              <a:rPr lang="es-BO" dirty="0">
                <a:solidFill>
                  <a:srgbClr val="234D72"/>
                </a:solidFill>
                <a:latin typeface="Arial" panose="020B0604020202020204" pitchFamily="34" charset="0"/>
                <a:ea typeface="Arial" panose="020B0604020202020204" pitchFamily="34" charset="0"/>
              </a:rPr>
              <a:t>a </a:t>
            </a:r>
            <a:r>
              <a:rPr lang="es-BO" spc="15" dirty="0">
                <a:solidFill>
                  <a:srgbClr val="234D72"/>
                </a:solidFill>
                <a:latin typeface="Arial" panose="020B0604020202020204" pitchFamily="34" charset="0"/>
                <a:ea typeface="Arial" panose="020B0604020202020204" pitchFamily="34" charset="0"/>
              </a:rPr>
              <a:t>na</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u</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ez</a:t>
            </a:r>
            <a:r>
              <a:rPr lang="es-BO" dirty="0">
                <a:solidFill>
                  <a:srgbClr val="234D72"/>
                </a:solidFill>
                <a:latin typeface="Arial" panose="020B0604020202020204" pitchFamily="34" charset="0"/>
                <a:ea typeface="Arial" panose="020B0604020202020204" pitchFamily="34" charset="0"/>
              </a:rPr>
              <a:t>a  </a:t>
            </a:r>
            <a:r>
              <a:rPr lang="es-BO" spc="15" dirty="0">
                <a:solidFill>
                  <a:srgbClr val="234D72"/>
                </a:solidFill>
                <a:latin typeface="Arial" panose="020B0604020202020204" pitchFamily="34" charset="0"/>
                <a:ea typeface="Arial" panose="020B0604020202020204" pitchFamily="34" charset="0"/>
              </a:rPr>
              <a:t>co</a:t>
            </a:r>
            <a:r>
              <a:rPr lang="es-BO" spc="25"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pu</a:t>
            </a:r>
            <a:r>
              <a:rPr lang="es-BO" spc="5"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v</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dirty="0">
                <a:solidFill>
                  <a:srgbClr val="234D72"/>
                </a:solidFill>
                <a:latin typeface="Arial" panose="020B0604020202020204" pitchFamily="34" charset="0"/>
                <a:ea typeface="Arial" panose="020B0604020202020204" pitchFamily="34" charset="0"/>
              </a:rPr>
              <a:t>e </a:t>
            </a:r>
            <a:r>
              <a:rPr lang="es-BO" spc="7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ah</a:t>
            </a:r>
            <a:r>
              <a:rPr lang="es-BO" dirty="0">
                <a:solidFill>
                  <a:srgbClr val="234D72"/>
                </a:solidFill>
                <a:latin typeface="Arial" panose="020B0604020202020204" pitchFamily="34" charset="0"/>
                <a:ea typeface="Arial" panose="020B0604020202020204" pitchFamily="34" charset="0"/>
              </a:rPr>
              <a:t>í </a:t>
            </a:r>
            <a:r>
              <a:rPr lang="es-BO" spc="2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qu</a:t>
            </a:r>
            <a:r>
              <a:rPr lang="es-BO" dirty="0">
                <a:solidFill>
                  <a:srgbClr val="234D72"/>
                </a:solidFill>
                <a:latin typeface="Arial" panose="020B0604020202020204" pitchFamily="34" charset="0"/>
                <a:ea typeface="Arial" panose="020B0604020202020204" pitchFamily="34" charset="0"/>
              </a:rPr>
              <a:t>e </a:t>
            </a:r>
            <a:r>
              <a:rPr lang="es-BO" spc="11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s</a:t>
            </a:r>
            <a:r>
              <a:rPr lang="es-BO" dirty="0">
                <a:solidFill>
                  <a:srgbClr val="234D72"/>
                </a:solidFill>
                <a:latin typeface="Arial" panose="020B0604020202020204" pitchFamily="34" charset="0"/>
                <a:ea typeface="Arial" panose="020B0604020202020204" pitchFamily="34" charset="0"/>
              </a:rPr>
              <a:t>i </a:t>
            </a:r>
            <a:r>
              <a:rPr lang="es-BO" spc="4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és</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2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apa</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c</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 </a:t>
            </a:r>
            <a:r>
              <a:rPr lang="es-BO" spc="2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deba</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 </a:t>
            </a:r>
            <a:r>
              <a:rPr lang="es-BO" spc="15" dirty="0">
                <a:solidFill>
                  <a:srgbClr val="234D72"/>
                </a:solidFill>
                <a:latin typeface="Arial" panose="020B0604020202020204" pitchFamily="34" charset="0"/>
                <a:ea typeface="Arial" panose="020B0604020202020204" pitchFamily="34" charset="0"/>
              </a:rPr>
              <a:t>ba</a:t>
            </a:r>
            <a:r>
              <a:rPr lang="es-BO" spc="10" dirty="0">
                <a:solidFill>
                  <a:srgbClr val="234D72"/>
                </a:solidFill>
                <a:latin typeface="Arial" panose="020B0604020202020204" pitchFamily="34" charset="0"/>
                <a:ea typeface="Arial" panose="020B0604020202020204" pitchFamily="34" charset="0"/>
              </a:rPr>
              <a:t>r</a:t>
            </a:r>
            <a:r>
              <a:rPr lang="es-BO" spc="-10" dirty="0">
                <a:solidFill>
                  <a:srgbClr val="234D72"/>
                </a:solidFill>
                <a:latin typeface="Arial" panose="020B0604020202020204" pitchFamily="34" charset="0"/>
                <a:ea typeface="Arial" panose="020B0604020202020204" pitchFamily="34" charset="0"/>
              </a:rPr>
              <a:t>a</a:t>
            </a:r>
            <a:r>
              <a:rPr lang="es-BO" spc="10" dirty="0">
                <a:solidFill>
                  <a:srgbClr val="234D72"/>
                </a:solidFill>
                <a:latin typeface="Arial" panose="020B0604020202020204" pitchFamily="34" charset="0"/>
                <a:ea typeface="Arial" panose="020B0604020202020204" pitchFamily="34" charset="0"/>
              </a:rPr>
              <a:t>j</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r</a:t>
            </a:r>
            <a:r>
              <a:rPr lang="es-BO" spc="95"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dirty="0">
                <a:solidFill>
                  <a:srgbClr val="234D72"/>
                </a:solidFill>
                <a:latin typeface="Arial" panose="020B0604020202020204" pitchFamily="34" charset="0"/>
                <a:ea typeface="Arial" panose="020B0604020202020204" pitchFamily="34" charset="0"/>
              </a:rPr>
              <a:t>a</a:t>
            </a:r>
            <a:r>
              <a:rPr lang="es-BO" spc="15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esenc</a:t>
            </a:r>
            <a:r>
              <a:rPr lang="es-BO" spc="5" dirty="0">
                <a:solidFill>
                  <a:srgbClr val="234D72"/>
                </a:solidFill>
                <a:latin typeface="Arial" panose="020B0604020202020204" pitchFamily="34" charset="0"/>
                <a:ea typeface="Arial" panose="020B0604020202020204" pitchFamily="34" charset="0"/>
              </a:rPr>
              <a:t>i</a:t>
            </a:r>
            <a:r>
              <a:rPr lang="es-BO" dirty="0">
                <a:solidFill>
                  <a:srgbClr val="234D72"/>
                </a:solidFill>
                <a:latin typeface="Arial" panose="020B0604020202020204" pitchFamily="34" charset="0"/>
                <a:ea typeface="Arial" panose="020B0604020202020204" pitchFamily="34" charset="0"/>
              </a:rPr>
              <a:t>a</a:t>
            </a:r>
            <a:r>
              <a:rPr lang="es-BO" spc="8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dirty="0">
                <a:solidFill>
                  <a:srgbClr val="234D72"/>
                </a:solidFill>
                <a:latin typeface="Arial" panose="020B0604020202020204" pitchFamily="34" charset="0"/>
                <a:ea typeface="Arial" panose="020B0604020202020204" pitchFamily="34" charset="0"/>
              </a:rPr>
              <a:t>e</a:t>
            </a:r>
            <a:r>
              <a:rPr lang="es-BO" spc="17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u</a:t>
            </a:r>
            <a:r>
              <a:rPr lang="es-BO" dirty="0">
                <a:solidFill>
                  <a:srgbClr val="234D72"/>
                </a:solidFill>
                <a:latin typeface="Arial" panose="020B0604020202020204" pitchFamily="34" charset="0"/>
                <a:ea typeface="Arial" panose="020B0604020202020204" pitchFamily="34" charset="0"/>
              </a:rPr>
              <a:t>n</a:t>
            </a:r>
            <a:r>
              <a:rPr lang="es-BO" spc="10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tr</a:t>
            </a:r>
            <a:r>
              <a:rPr lang="es-BO" spc="15" dirty="0">
                <a:solidFill>
                  <a:srgbClr val="234D72"/>
                </a:solidFill>
                <a:latin typeface="Arial" panose="020B0604020202020204" pitchFamily="34" charset="0"/>
                <a:ea typeface="Arial" panose="020B0604020202020204" pitchFamily="34" charset="0"/>
              </a:rPr>
              <a:t>as</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r</a:t>
            </a:r>
            <a:r>
              <a:rPr lang="es-BO" spc="30" dirty="0">
                <a:solidFill>
                  <a:srgbClr val="234D72"/>
                </a:solidFill>
                <a:latin typeface="Arial" panose="020B0604020202020204" pitchFamily="34" charset="0"/>
                <a:ea typeface="Arial" panose="020B0604020202020204" pitchFamily="34" charset="0"/>
              </a:rPr>
              <a:t>n</a:t>
            </a:r>
            <a:r>
              <a:rPr lang="es-BO" dirty="0">
                <a:solidFill>
                  <a:srgbClr val="234D72"/>
                </a:solidFill>
                <a:latin typeface="Arial" panose="020B0604020202020204" pitchFamily="34" charset="0"/>
                <a:ea typeface="Arial" panose="020B0604020202020204" pitchFamily="34" charset="0"/>
              </a:rPr>
              <a:t>o</a:t>
            </a:r>
            <a:r>
              <a:rPr lang="es-BO" spc="16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obses</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v</a:t>
            </a:r>
            <a:r>
              <a:rPr lang="es-BO" dirty="0">
                <a:solidFill>
                  <a:srgbClr val="234D72"/>
                </a:solidFill>
                <a:latin typeface="Arial" panose="020B0604020202020204" pitchFamily="34" charset="0"/>
                <a:ea typeface="Arial" panose="020B0604020202020204" pitchFamily="34" charset="0"/>
              </a:rPr>
              <a:t>o</a:t>
            </a:r>
            <a:r>
              <a:rPr lang="es-BO" spc="-60" dirty="0">
                <a:solidFill>
                  <a:srgbClr val="234D72"/>
                </a:solidFill>
                <a:latin typeface="Arial" panose="020B0604020202020204" pitchFamily="34" charset="0"/>
                <a:ea typeface="Arial" panose="020B0604020202020204" pitchFamily="34" charset="0"/>
              </a:rPr>
              <a:t> </a:t>
            </a:r>
            <a:r>
              <a:rPr lang="es-BO" spc="15" dirty="0" smtClean="0">
                <a:solidFill>
                  <a:srgbClr val="234D72"/>
                </a:solidFill>
                <a:latin typeface="Arial" panose="020B0604020202020204" pitchFamily="34" charset="0"/>
                <a:ea typeface="Arial" panose="020B0604020202020204" pitchFamily="34" charset="0"/>
              </a:rPr>
              <a:t>co</a:t>
            </a:r>
            <a:r>
              <a:rPr lang="es-BO" spc="25" dirty="0" smtClean="0">
                <a:solidFill>
                  <a:srgbClr val="234D72"/>
                </a:solidFill>
                <a:latin typeface="Arial" panose="020B0604020202020204" pitchFamily="34" charset="0"/>
                <a:ea typeface="Arial" panose="020B0604020202020204" pitchFamily="34" charset="0"/>
              </a:rPr>
              <a:t>m</a:t>
            </a:r>
            <a:r>
              <a:rPr lang="es-BO" spc="15" dirty="0" smtClean="0">
                <a:solidFill>
                  <a:srgbClr val="234D72"/>
                </a:solidFill>
                <a:latin typeface="Arial" panose="020B0604020202020204" pitchFamily="34" charset="0"/>
                <a:ea typeface="Arial" panose="020B0604020202020204" pitchFamily="34" charset="0"/>
              </a:rPr>
              <a:t>pu</a:t>
            </a:r>
            <a:r>
              <a:rPr lang="es-BO" spc="5" dirty="0" smtClean="0">
                <a:solidFill>
                  <a:srgbClr val="234D72"/>
                </a:solidFill>
                <a:latin typeface="Arial" panose="020B0604020202020204" pitchFamily="34" charset="0"/>
                <a:ea typeface="Arial" panose="020B0604020202020204" pitchFamily="34" charset="0"/>
              </a:rPr>
              <a:t>l</a:t>
            </a:r>
            <a:r>
              <a:rPr lang="es-BO" spc="10" dirty="0" smtClean="0">
                <a:solidFill>
                  <a:srgbClr val="234D72"/>
                </a:solidFill>
                <a:latin typeface="Arial" panose="020B0604020202020204" pitchFamily="34" charset="0"/>
                <a:ea typeface="Arial" panose="020B0604020202020204" pitchFamily="34" charset="0"/>
              </a:rPr>
              <a:t>s</a:t>
            </a:r>
            <a:r>
              <a:rPr lang="es-BO" spc="5" dirty="0" smtClean="0">
                <a:solidFill>
                  <a:srgbClr val="234D72"/>
                </a:solidFill>
                <a:latin typeface="Arial" panose="020B0604020202020204" pitchFamily="34" charset="0"/>
                <a:ea typeface="Arial" panose="020B0604020202020204" pitchFamily="34" charset="0"/>
              </a:rPr>
              <a:t>i</a:t>
            </a:r>
            <a:r>
              <a:rPr lang="es-BO" spc="10" dirty="0" smtClean="0">
                <a:solidFill>
                  <a:srgbClr val="234D72"/>
                </a:solidFill>
                <a:latin typeface="Arial" panose="020B0604020202020204" pitchFamily="34" charset="0"/>
                <a:ea typeface="Arial" panose="020B0604020202020204" pitchFamily="34" charset="0"/>
              </a:rPr>
              <a:t>v</a:t>
            </a:r>
            <a:r>
              <a:rPr lang="es-BO" spc="15" dirty="0" smtClean="0">
                <a:solidFill>
                  <a:srgbClr val="234D72"/>
                </a:solidFill>
                <a:latin typeface="Arial" panose="020B0604020202020204" pitchFamily="34" charset="0"/>
                <a:ea typeface="Arial" panose="020B0604020202020204" pitchFamily="34" charset="0"/>
              </a:rPr>
              <a:t>o</a:t>
            </a:r>
          </a:p>
          <a:p>
            <a:pPr marL="74930" marR="405130" indent="6350" algn="just">
              <a:lnSpc>
                <a:spcPct val="101000"/>
              </a:lnSpc>
            </a:pPr>
            <a:r>
              <a:rPr lang="es-BO" spc="15" dirty="0">
                <a:solidFill>
                  <a:srgbClr val="234D72"/>
                </a:solidFill>
                <a:latin typeface="Arial" panose="020B0604020202020204" pitchFamily="34" charset="0"/>
                <a:ea typeface="Arial" panose="020B0604020202020204" pitchFamily="34" charset="0"/>
              </a:rPr>
              <a:t>o</a:t>
            </a:r>
            <a:r>
              <a:rPr lang="es-BO" spc="10" dirty="0">
                <a:solidFill>
                  <a:srgbClr val="234D72"/>
                </a:solidFill>
                <a:latin typeface="Arial" panose="020B0604020202020204" pitchFamily="34" charset="0"/>
                <a:ea typeface="Arial" panose="020B0604020202020204" pitchFamily="34" charset="0"/>
              </a:rPr>
              <a:t>tr</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a:t>
            </a:r>
            <a:r>
              <a:rPr lang="es-BO" spc="75" dirty="0">
                <a:solidFill>
                  <a:srgbClr val="234D72"/>
                </a:solidFill>
                <a:latin typeface="Arial" panose="020B0604020202020204" pitchFamily="34" charset="0"/>
                <a:ea typeface="Arial" panose="020B0604020202020204" pitchFamily="34" charset="0"/>
              </a:rPr>
              <a:t> </a:t>
            </a:r>
            <a:r>
              <a:rPr lang="es-BO" dirty="0">
                <a:solidFill>
                  <a:srgbClr val="234D72"/>
                </a:solidFill>
                <a:latin typeface="Arial" panose="020B0604020202020204" pitchFamily="34" charset="0"/>
                <a:ea typeface="Arial" panose="020B0604020202020204" pitchFamily="34" charset="0"/>
              </a:rPr>
              <a:t>f</a:t>
            </a:r>
            <a:r>
              <a:rPr lang="es-BO" spc="25" dirty="0">
                <a:solidFill>
                  <a:srgbClr val="234D72"/>
                </a:solidFill>
                <a:latin typeface="Arial" panose="020B0604020202020204" pitchFamily="34" charset="0"/>
                <a:ea typeface="Arial" panose="020B0604020202020204" pitchFamily="34" charset="0"/>
              </a:rPr>
              <a:t>e</a:t>
            </a:r>
            <a:r>
              <a:rPr lang="es-BO" spc="15" dirty="0">
                <a:solidFill>
                  <a:srgbClr val="234D72"/>
                </a:solidFill>
                <a:latin typeface="Arial" panose="020B0604020202020204" pitchFamily="34" charset="0"/>
                <a:ea typeface="Arial" panose="020B0604020202020204" pitchFamily="34" charset="0"/>
              </a:rPr>
              <a:t>nó</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eno</a:t>
            </a:r>
            <a:r>
              <a:rPr lang="es-BO" dirty="0">
                <a:solidFill>
                  <a:srgbClr val="234D72"/>
                </a:solidFill>
                <a:latin typeface="Arial" panose="020B0604020202020204" pitchFamily="34" charset="0"/>
                <a:ea typeface="Arial" panose="020B0604020202020204" pitchFamily="34" charset="0"/>
              </a:rPr>
              <a:t>s</a:t>
            </a:r>
            <a:r>
              <a:rPr lang="es-BO" spc="16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qu</a:t>
            </a:r>
            <a:r>
              <a:rPr lang="es-BO" dirty="0">
                <a:solidFill>
                  <a:srgbClr val="234D72"/>
                </a:solidFill>
                <a:latin typeface="Arial" panose="020B0604020202020204" pitchFamily="34" charset="0"/>
                <a:ea typeface="Arial" panose="020B0604020202020204" pitchFamily="34" charset="0"/>
              </a:rPr>
              <a:t>e</a:t>
            </a:r>
            <a:r>
              <a:rPr lang="es-BO" spc="24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s</a:t>
            </a:r>
            <a:r>
              <a:rPr lang="es-BO" spc="15" dirty="0">
                <a:solidFill>
                  <a:srgbClr val="234D72"/>
                </a:solidFill>
                <a:latin typeface="Arial" panose="020B0604020202020204" pitchFamily="34" charset="0"/>
                <a:ea typeface="Arial" panose="020B0604020202020204" pitchFamily="34" charset="0"/>
              </a:rPr>
              <a:t>ue</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n </a:t>
            </a:r>
            <a:r>
              <a:rPr lang="es-BO" spc="9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s</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r</a:t>
            </a:r>
            <a:r>
              <a:rPr lang="es-BO" spc="205" dirty="0">
                <a:solidFill>
                  <a:srgbClr val="234D72"/>
                </a:solidFill>
                <a:latin typeface="Arial" panose="020B0604020202020204" pitchFamily="34" charset="0"/>
                <a:ea typeface="Arial" panose="020B0604020202020204" pitchFamily="34" charset="0"/>
              </a:rPr>
              <a:t> </a:t>
            </a:r>
            <a:r>
              <a:rPr lang="es-BO" dirty="0">
                <a:solidFill>
                  <a:srgbClr val="234D72"/>
                </a:solidFill>
                <a:latin typeface="Arial" panose="020B0604020202020204" pitchFamily="34" charset="0"/>
                <a:ea typeface="Arial" panose="020B0604020202020204" pitchFamily="34" charset="0"/>
              </a:rPr>
              <a:t>f</a:t>
            </a:r>
            <a:r>
              <a:rPr lang="es-BO" spc="2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ecuen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s </a:t>
            </a:r>
            <a:r>
              <a:rPr lang="es-BO" spc="-10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en</a:t>
            </a:r>
            <a:r>
              <a:rPr lang="es-BO" spc="10" dirty="0">
                <a:solidFill>
                  <a:srgbClr val="234D72"/>
                </a:solidFill>
                <a:latin typeface="Arial" panose="020B0604020202020204" pitchFamily="34" charset="0"/>
                <a:ea typeface="Arial" panose="020B0604020202020204" pitchFamily="34" charset="0"/>
              </a:rPr>
              <a:t>tr</a:t>
            </a:r>
            <a:r>
              <a:rPr lang="es-BO" dirty="0">
                <a:solidFill>
                  <a:srgbClr val="234D72"/>
                </a:solidFill>
                <a:latin typeface="Arial" panose="020B0604020202020204" pitchFamily="34" charset="0"/>
                <a:ea typeface="Arial" panose="020B0604020202020204" pitchFamily="34" charset="0"/>
              </a:rPr>
              <a:t>e </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8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pe</a:t>
            </a:r>
            <a:r>
              <a:rPr lang="es-BO" spc="10" dirty="0">
                <a:solidFill>
                  <a:srgbClr val="234D72"/>
                </a:solidFill>
                <a:latin typeface="Arial" panose="020B0604020202020204" pitchFamily="34" charset="0"/>
                <a:ea typeface="Arial" panose="020B0604020202020204" pitchFamily="34" charset="0"/>
              </a:rPr>
              <a:t>rs</a:t>
            </a:r>
            <a:r>
              <a:rPr lang="es-BO" spc="15" dirty="0">
                <a:solidFill>
                  <a:srgbClr val="234D72"/>
                </a:solidFill>
                <a:latin typeface="Arial" panose="020B0604020202020204" pitchFamily="34" charset="0"/>
                <a:ea typeface="Arial" panose="020B0604020202020204" pitchFamily="34" charset="0"/>
              </a:rPr>
              <a:t>ona</a:t>
            </a:r>
            <a:r>
              <a:rPr lang="es-BO" dirty="0">
                <a:solidFill>
                  <a:srgbClr val="234D72"/>
                </a:solidFill>
                <a:latin typeface="Arial" panose="020B0604020202020204" pitchFamily="34" charset="0"/>
                <a:ea typeface="Arial" panose="020B0604020202020204" pitchFamily="34" charset="0"/>
              </a:rPr>
              <a:t>s</a:t>
            </a:r>
            <a:r>
              <a:rPr lang="es-BO" spc="26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 </a:t>
            </a:r>
            <a:r>
              <a:rPr lang="es-BO" spc="16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s</a:t>
            </a:r>
            <a:r>
              <a:rPr lang="es-BO" spc="10" dirty="0">
                <a:solidFill>
                  <a:srgbClr val="234D72"/>
                </a:solidFill>
                <a:latin typeface="Arial" panose="020B0604020202020204" pitchFamily="34" charset="0"/>
                <a:ea typeface="Arial" panose="020B0604020202020204" pitchFamily="34" charset="0"/>
              </a:rPr>
              <a:t>c</a:t>
            </a:r>
            <a:r>
              <a:rPr lang="es-BO" spc="15" dirty="0">
                <a:solidFill>
                  <a:srgbClr val="234D72"/>
                </a:solidFill>
                <a:latin typeface="Arial" panose="020B0604020202020204" pitchFamily="34" charset="0"/>
                <a:ea typeface="Arial" panose="020B0604020202020204" pitchFamily="34" charset="0"/>
              </a:rPr>
              <a:t>apac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da</a:t>
            </a:r>
            <a:r>
              <a:rPr lang="es-BO" dirty="0">
                <a:solidFill>
                  <a:srgbClr val="234D72"/>
                </a:solidFill>
                <a:latin typeface="Arial" panose="020B0604020202020204" pitchFamily="34" charset="0"/>
                <a:ea typeface="Arial" panose="020B0604020202020204" pitchFamily="34" charset="0"/>
              </a:rPr>
              <a:t>d </a:t>
            </a:r>
            <a:r>
              <a:rPr lang="es-BO" spc="4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ct</a:t>
            </a:r>
            <a:r>
              <a:rPr lang="es-BO" spc="15" dirty="0">
                <a:solidFill>
                  <a:srgbClr val="234D72"/>
                </a:solidFill>
                <a:latin typeface="Arial" panose="020B0604020202020204" pitchFamily="34" charset="0"/>
                <a:ea typeface="Arial" panose="020B0604020202020204" pitchFamily="34" charset="0"/>
              </a:rPr>
              <a:t>ua</a:t>
            </a:r>
            <a:r>
              <a:rPr lang="es-BO" dirty="0">
                <a:solidFill>
                  <a:srgbClr val="234D72"/>
                </a:solidFill>
                <a:latin typeface="Arial" panose="020B0604020202020204" pitchFamily="34" charset="0"/>
                <a:ea typeface="Arial" panose="020B0604020202020204" pitchFamily="34" charset="0"/>
              </a:rPr>
              <a:t>l </a:t>
            </a:r>
            <a:r>
              <a:rPr lang="es-BO" spc="3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spc="20" dirty="0">
                <a:solidFill>
                  <a:srgbClr val="234D72"/>
                </a:solidFill>
                <a:latin typeface="Arial" panose="020B0604020202020204" pitchFamily="34" charset="0"/>
                <a:ea typeface="Arial" panose="020B0604020202020204" pitchFamily="34" charset="0"/>
              </a:rPr>
              <a:t>m</a:t>
            </a:r>
            <a:r>
              <a:rPr lang="es-BO" dirty="0">
                <a:solidFill>
                  <a:srgbClr val="234D72"/>
                </a:solidFill>
                <a:latin typeface="Arial" panose="020B0604020202020204" pitchFamily="34" charset="0"/>
                <a:ea typeface="Arial" panose="020B0604020202020204" pitchFamily="34" charset="0"/>
              </a:rPr>
              <a:t>o   </a:t>
            </a:r>
            <a:r>
              <a:rPr lang="es-BO" spc="15" dirty="0">
                <a:solidFill>
                  <a:srgbClr val="234D72"/>
                </a:solidFill>
                <a:latin typeface="Arial" panose="020B0604020202020204" pitchFamily="34" charset="0"/>
                <a:ea typeface="Arial" panose="020B0604020202020204" pitchFamily="34" charset="0"/>
              </a:rPr>
              <a:t>pueda</a:t>
            </a:r>
            <a:r>
              <a:rPr lang="es-BO" dirty="0">
                <a:solidFill>
                  <a:srgbClr val="234D72"/>
                </a:solidFill>
                <a:latin typeface="Arial" panose="020B0604020202020204" pitchFamily="34" charset="0"/>
                <a:ea typeface="Arial" panose="020B0604020202020204" pitchFamily="34" charset="0"/>
              </a:rPr>
              <a:t>n  </a:t>
            </a:r>
            <a:r>
              <a:rPr lang="es-BO" spc="1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s</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r</a:t>
            </a:r>
            <a:r>
              <a:rPr lang="es-BO" spc="215"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15" dirty="0">
                <a:solidFill>
                  <a:srgbClr val="234D72"/>
                </a:solidFill>
                <a:latin typeface="Arial" panose="020B0604020202020204" pitchFamily="34" charset="0"/>
                <a:ea typeface="Arial" panose="020B0604020202020204" pitchFamily="34" charset="0"/>
              </a:rPr>
              <a:t>es</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eo</a:t>
            </a:r>
            <a:r>
              <a:rPr lang="es-BO"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i</a:t>
            </a:r>
            <a:r>
              <a:rPr lang="es-BO" spc="20" dirty="0">
                <a:solidFill>
                  <a:srgbClr val="234D72"/>
                </a:solidFill>
                <a:latin typeface="Arial" panose="020B0604020202020204" pitchFamily="34" charset="0"/>
                <a:ea typeface="Arial" panose="020B0604020202020204" pitchFamily="34" charset="0"/>
              </a:rPr>
              <a:t>p</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a:t>
            </a:r>
            <a:r>
              <a:rPr lang="es-BO" spc="3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a:t>
            </a:r>
            <a:r>
              <a:rPr lang="es-BO" spc="10" dirty="0">
                <a:solidFill>
                  <a:srgbClr val="234D72"/>
                </a:solidFill>
                <a:latin typeface="Arial" panose="020B0604020202020204" pitchFamily="34" charset="0"/>
                <a:ea typeface="Arial" panose="020B0604020202020204" pitchFamily="34" charset="0"/>
              </a:rPr>
              <a:t>c</a:t>
            </a:r>
            <a:r>
              <a:rPr lang="es-BO" spc="15" dirty="0">
                <a:solidFill>
                  <a:srgbClr val="234D72"/>
                </a:solidFill>
                <a:latin typeface="Arial" panose="020B0604020202020204" pitchFamily="34" charset="0"/>
                <a:ea typeface="Arial" panose="020B0604020202020204" pitchFamily="34" charset="0"/>
              </a:rPr>
              <a:t>ondu</a:t>
            </a:r>
            <a:r>
              <a:rPr lang="es-BO" spc="10" dirty="0">
                <a:solidFill>
                  <a:srgbClr val="234D72"/>
                </a:solidFill>
                <a:latin typeface="Arial" panose="020B0604020202020204" pitchFamily="34" charset="0"/>
                <a:ea typeface="Arial" panose="020B0604020202020204" pitchFamily="34" charset="0"/>
              </a:rPr>
              <a:t>ct</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a:t>
            </a:r>
            <a:r>
              <a:rPr lang="es-BO" spc="50"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o</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o</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a:t>
            </a:r>
            <a:r>
              <a:rPr lang="es-BO" spc="75"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epe</a:t>
            </a:r>
            <a:r>
              <a:rPr lang="es-BO" spc="10" dirty="0">
                <a:solidFill>
                  <a:srgbClr val="234D72"/>
                </a:solidFill>
                <a:latin typeface="Arial" panose="020B0604020202020204" pitchFamily="34" charset="0"/>
                <a:ea typeface="Arial" panose="020B0604020202020204" pitchFamily="34" charset="0"/>
              </a:rPr>
              <a:t>t</a:t>
            </a:r>
            <a:r>
              <a:rPr lang="es-BO" spc="5" dirty="0">
                <a:solidFill>
                  <a:srgbClr val="234D72"/>
                </a:solidFill>
                <a:latin typeface="Arial" panose="020B0604020202020204" pitchFamily="34" charset="0"/>
                <a:ea typeface="Arial" panose="020B0604020202020204" pitchFamily="34" charset="0"/>
              </a:rPr>
              <a:t>i</a:t>
            </a:r>
            <a:r>
              <a:rPr lang="es-BO"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iva</a:t>
            </a:r>
            <a:r>
              <a:rPr lang="es-BO" dirty="0">
                <a:solidFill>
                  <a:srgbClr val="234D72"/>
                </a:solidFill>
                <a:latin typeface="Arial" panose="020B0604020202020204" pitchFamily="34" charset="0"/>
                <a:ea typeface="Arial" panose="020B0604020202020204" pitchFamily="34" charset="0"/>
              </a:rPr>
              <a:t>s</a:t>
            </a:r>
            <a:r>
              <a:rPr lang="es-BO" spc="5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n</a:t>
            </a:r>
            <a:r>
              <a:rPr lang="es-BO" dirty="0">
                <a:solidFill>
                  <a:srgbClr val="234D72"/>
                </a:solidFill>
                <a:latin typeface="Arial" panose="020B0604020202020204" pitchFamily="34" charset="0"/>
                <a:ea typeface="Arial" panose="020B0604020202020204" pitchFamily="34" charset="0"/>
              </a:rPr>
              <a:t>o</a:t>
            </a:r>
            <a:r>
              <a:rPr lang="es-BO" spc="10" dirty="0">
                <a:solidFill>
                  <a:srgbClr val="234D72"/>
                </a:solidFill>
                <a:latin typeface="Arial" panose="020B0604020202020204" pitchFamily="34" charset="0"/>
                <a:ea typeface="Arial" panose="020B0604020202020204" pitchFamily="34" charset="0"/>
              </a:rPr>
              <a:t> f</a:t>
            </a:r>
            <a:r>
              <a:rPr lang="es-BO" spc="15" dirty="0">
                <a:solidFill>
                  <a:srgbClr val="234D72"/>
                </a:solidFill>
                <a:latin typeface="Arial" panose="020B0604020202020204" pitchFamily="34" charset="0"/>
                <a:ea typeface="Arial" panose="020B0604020202020204" pitchFamily="34" charset="0"/>
              </a:rPr>
              <a:t>unc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ona</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s </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s </a:t>
            </a:r>
            <a:r>
              <a:rPr lang="es-BO" spc="15" dirty="0">
                <a:solidFill>
                  <a:srgbClr val="234D72"/>
                </a:solidFill>
                <a:latin typeface="Arial" panose="020B0604020202020204" pitchFamily="34" charset="0"/>
                <a:ea typeface="Arial" panose="020B0604020202020204" pitchFamily="34" charset="0"/>
              </a:rPr>
              <a:t>co</a:t>
            </a:r>
            <a:r>
              <a:rPr lang="es-BO" spc="20" dirty="0">
                <a:solidFill>
                  <a:srgbClr val="234D72"/>
                </a:solidFill>
                <a:latin typeface="Arial" panose="020B0604020202020204" pitchFamily="34" charset="0"/>
                <a:ea typeface="Arial" panose="020B0604020202020204" pitchFamily="34" charset="0"/>
              </a:rPr>
              <a:t>m</a:t>
            </a:r>
            <a:r>
              <a:rPr lang="es-BO" dirty="0">
                <a:solidFill>
                  <a:srgbClr val="234D72"/>
                </a:solidFill>
                <a:latin typeface="Arial" panose="020B0604020202020204" pitchFamily="34" charset="0"/>
                <a:ea typeface="Arial" panose="020B0604020202020204" pitchFamily="34" charset="0"/>
              </a:rPr>
              <a:t>o  </a:t>
            </a:r>
            <a:r>
              <a:rPr lang="es-BO" spc="4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a</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eo</a:t>
            </a:r>
            <a:r>
              <a:rPr lang="es-BO" dirty="0">
                <a:solidFill>
                  <a:srgbClr val="234D72"/>
                </a:solidFill>
                <a:latin typeface="Arial" panose="020B0604020202020204" pitchFamily="34" charset="0"/>
                <a:ea typeface="Arial" panose="020B0604020202020204" pitchFamily="34" charset="0"/>
              </a:rPr>
              <a:t>s </a:t>
            </a:r>
            <a:r>
              <a:rPr lang="es-BO" spc="8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   </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a</a:t>
            </a:r>
            <a:r>
              <a:rPr lang="es-BO" dirty="0">
                <a:solidFill>
                  <a:srgbClr val="234D72"/>
                </a:solidFill>
                <a:latin typeface="Arial" panose="020B0604020202020204" pitchFamily="34" charset="0"/>
                <a:ea typeface="Arial" panose="020B0604020202020204" pitchFamily="34" charset="0"/>
              </a:rPr>
              <a:t>s </a:t>
            </a:r>
            <a:r>
              <a:rPr lang="es-BO" spc="110"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anos</a:t>
            </a:r>
            <a:r>
              <a:rPr lang="es-BO" dirty="0">
                <a:solidFill>
                  <a:srgbClr val="234D72"/>
                </a:solidFill>
                <a:latin typeface="Arial" panose="020B0604020202020204" pitchFamily="34" charset="0"/>
                <a:ea typeface="Arial" panose="020B0604020202020204" pitchFamily="34" charset="0"/>
              </a:rPr>
              <a:t>,  </a:t>
            </a:r>
            <a:r>
              <a:rPr lang="es-BO" spc="35" dirty="0">
                <a:solidFill>
                  <a:srgbClr val="234D72"/>
                </a:solidFill>
                <a:latin typeface="Arial" panose="020B0604020202020204" pitchFamily="34" charset="0"/>
                <a:ea typeface="Arial" panose="020B0604020202020204" pitchFamily="34" charset="0"/>
              </a:rPr>
              <a:t> </a:t>
            </a:r>
            <a:r>
              <a:rPr lang="es-BO" spc="20"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ov</a:t>
            </a:r>
            <a:r>
              <a:rPr lang="es-BO" spc="5" dirty="0">
                <a:solidFill>
                  <a:srgbClr val="234D72"/>
                </a:solidFill>
                <a:latin typeface="Arial" panose="020B0604020202020204" pitchFamily="34" charset="0"/>
                <a:ea typeface="Arial" panose="020B0604020202020204" pitchFamily="34" charset="0"/>
              </a:rPr>
              <a:t>i</a:t>
            </a:r>
            <a:r>
              <a:rPr lang="es-BO" spc="25" dirty="0">
                <a:solidFill>
                  <a:srgbClr val="234D72"/>
                </a:solidFill>
                <a:latin typeface="Arial" panose="020B0604020202020204" pitchFamily="34" charset="0"/>
                <a:ea typeface="Arial" panose="020B0604020202020204" pitchFamily="34" charset="0"/>
              </a:rPr>
              <a:t>m</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en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 </a:t>
            </a:r>
            <a:r>
              <a:rPr lang="es-BO" spc="13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b</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us</a:t>
            </a:r>
            <a:r>
              <a:rPr lang="es-BO" spc="10" dirty="0">
                <a:solidFill>
                  <a:srgbClr val="234D72"/>
                </a:solidFill>
                <a:latin typeface="Arial" panose="020B0604020202020204" pitchFamily="34" charset="0"/>
                <a:ea typeface="Arial" panose="020B0604020202020204" pitchFamily="34" charset="0"/>
              </a:rPr>
              <a:t>c</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s </a:t>
            </a:r>
            <a:r>
              <a:rPr lang="es-BO" spc="8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a:t>
            </a:r>
            <a:r>
              <a:rPr lang="es-BO" dirty="0">
                <a:solidFill>
                  <a:srgbClr val="234D72"/>
                </a:solidFill>
                <a:latin typeface="Arial" panose="020B0604020202020204" pitchFamily="34" charset="0"/>
                <a:ea typeface="Arial" panose="020B0604020202020204" pitchFamily="34" charset="0"/>
              </a:rPr>
              <a:t>e </a:t>
            </a:r>
            <a:r>
              <a:rPr lang="es-BO" spc="13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cabeza</a:t>
            </a:r>
            <a:r>
              <a:rPr lang="es-BO"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c</a:t>
            </a:r>
            <a:r>
              <a:rPr lang="es-BO" spc="5" dirty="0">
                <a:solidFill>
                  <a:srgbClr val="234D72"/>
                </a:solidFill>
                <a:latin typeface="Arial" panose="020B0604020202020204" pitchFamily="34" charset="0"/>
                <a:ea typeface="Arial" panose="020B0604020202020204" pitchFamily="34" charset="0"/>
              </a:rPr>
              <a:t>.</a:t>
            </a:r>
            <a:r>
              <a:rPr lang="es-BO" spc="10" dirty="0">
                <a:solidFill>
                  <a:srgbClr val="234D72"/>
                </a:solidFill>
                <a:latin typeface="Arial" panose="020B0604020202020204" pitchFamily="34" charset="0"/>
                <a:ea typeface="Arial" panose="020B0604020202020204" pitchFamily="34" charset="0"/>
              </a:rPr>
              <a:t>)</a:t>
            </a:r>
            <a:r>
              <a:rPr lang="es-BO" dirty="0">
                <a:solidFill>
                  <a:srgbClr val="234D72"/>
                </a:solidFill>
                <a:latin typeface="Arial" panose="020B0604020202020204" pitchFamily="34" charset="0"/>
                <a:ea typeface="Arial" panose="020B0604020202020204" pitchFamily="34" charset="0"/>
              </a:rPr>
              <a:t>, </a:t>
            </a:r>
            <a:r>
              <a:rPr lang="es-BO" spc="3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t</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cs</a:t>
            </a:r>
            <a:r>
              <a:rPr lang="es-BO" dirty="0">
                <a:solidFill>
                  <a:srgbClr val="234D72"/>
                </a:solidFill>
                <a:latin typeface="Arial" panose="020B0604020202020204" pitchFamily="34" charset="0"/>
                <a:ea typeface="Arial" panose="020B0604020202020204" pitchFamily="34" charset="0"/>
              </a:rPr>
              <a:t>, </a:t>
            </a:r>
            <a:r>
              <a:rPr lang="es-BO" spc="8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r</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ua</a:t>
            </a:r>
            <a:r>
              <a:rPr lang="es-BO" spc="5" dirty="0">
                <a:solidFill>
                  <a:srgbClr val="234D72"/>
                </a:solidFill>
                <a:latin typeface="Arial" panose="020B0604020202020204" pitchFamily="34" charset="0"/>
                <a:ea typeface="Arial" panose="020B0604020202020204" pitchFamily="34" charset="0"/>
              </a:rPr>
              <a:t>l</a:t>
            </a:r>
            <a:r>
              <a:rPr lang="es-BO" spc="15" dirty="0">
                <a:solidFill>
                  <a:srgbClr val="234D72"/>
                </a:solidFill>
                <a:latin typeface="Arial" panose="020B0604020202020204" pitchFamily="34" charset="0"/>
                <a:ea typeface="Arial" panose="020B0604020202020204" pitchFamily="34" charset="0"/>
              </a:rPr>
              <a:t>e</a:t>
            </a:r>
            <a:r>
              <a:rPr lang="es-BO" dirty="0">
                <a:solidFill>
                  <a:srgbClr val="234D72"/>
                </a:solidFill>
                <a:latin typeface="Arial" panose="020B0604020202020204" pitchFamily="34" charset="0"/>
                <a:ea typeface="Arial" panose="020B0604020202020204" pitchFamily="34" charset="0"/>
              </a:rPr>
              <a:t>s </a:t>
            </a:r>
            <a:r>
              <a:rPr lang="es-BO" spc="35" dirty="0">
                <a:solidFill>
                  <a:srgbClr val="234D72"/>
                </a:solidFill>
                <a:latin typeface="Arial" panose="020B0604020202020204" pitchFamily="34" charset="0"/>
                <a:ea typeface="Arial" panose="020B0604020202020204" pitchFamily="34" charset="0"/>
              </a:rPr>
              <a:t> </a:t>
            </a:r>
            <a:r>
              <a:rPr lang="es-BO" spc="15" dirty="0" err="1">
                <a:solidFill>
                  <a:srgbClr val="234D72"/>
                </a:solidFill>
                <a:latin typeface="Arial" panose="020B0604020202020204" pitchFamily="34" charset="0"/>
                <a:ea typeface="Arial" panose="020B0604020202020204" pitchFamily="34" charset="0"/>
              </a:rPr>
              <a:t>au</a:t>
            </a:r>
            <a:r>
              <a:rPr lang="es-BO" dirty="0" err="1">
                <a:solidFill>
                  <a:srgbClr val="234D72"/>
                </a:solidFill>
                <a:latin typeface="Arial" panose="020B0604020202020204" pitchFamily="34" charset="0"/>
                <a:ea typeface="Arial" panose="020B0604020202020204" pitchFamily="34" charset="0"/>
              </a:rPr>
              <a:t>t</a:t>
            </a:r>
            <a:r>
              <a:rPr lang="es-BO" spc="25" dirty="0" err="1">
                <a:solidFill>
                  <a:srgbClr val="234D72"/>
                </a:solidFill>
                <a:latin typeface="Arial" panose="020B0604020202020204" pitchFamily="34" charset="0"/>
                <a:ea typeface="Arial" panose="020B0604020202020204" pitchFamily="34" charset="0"/>
              </a:rPr>
              <a:t>i</a:t>
            </a:r>
            <a:r>
              <a:rPr lang="es-BO" spc="10" dirty="0" err="1">
                <a:solidFill>
                  <a:srgbClr val="234D72"/>
                </a:solidFill>
                <a:latin typeface="Arial" panose="020B0604020202020204" pitchFamily="34" charset="0"/>
                <a:ea typeface="Arial" panose="020B0604020202020204" pitchFamily="34" charset="0"/>
              </a:rPr>
              <a:t>s</a:t>
            </a:r>
            <a:r>
              <a:rPr lang="es-BO" dirty="0" err="1">
                <a:solidFill>
                  <a:srgbClr val="234D72"/>
                </a:solidFill>
                <a:latin typeface="Arial" panose="020B0604020202020204" pitchFamily="34" charset="0"/>
                <a:ea typeface="Arial" panose="020B0604020202020204" pitchFamily="34" charset="0"/>
              </a:rPr>
              <a:t>t</a:t>
            </a:r>
            <a:r>
              <a:rPr lang="es-BO" spc="15" dirty="0" err="1">
                <a:solidFill>
                  <a:srgbClr val="234D72"/>
                </a:solidFill>
                <a:latin typeface="Arial" panose="020B0604020202020204" pitchFamily="34" charset="0"/>
                <a:ea typeface="Arial" panose="020B0604020202020204" pitchFamily="34" charset="0"/>
              </a:rPr>
              <a:t>ico</a:t>
            </a:r>
            <a:r>
              <a:rPr lang="es-BO" dirty="0" err="1">
                <a:solidFill>
                  <a:srgbClr val="234D72"/>
                </a:solidFill>
                <a:latin typeface="Arial" panose="020B0604020202020204" pitchFamily="34" charset="0"/>
                <a:ea typeface="Arial" panose="020B0604020202020204" pitchFamily="34" charset="0"/>
              </a:rPr>
              <a:t>s</a:t>
            </a:r>
            <a:r>
              <a:rPr lang="es-BO"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a:t>
            </a:r>
            <a:r>
              <a:rPr lang="es-BO" spc="15" dirty="0">
                <a:solidFill>
                  <a:srgbClr val="234D72"/>
                </a:solidFill>
                <a:latin typeface="Arial" panose="020B0604020202020204" pitchFamily="34" charset="0"/>
                <a:ea typeface="Arial" panose="020B0604020202020204" pitchFamily="34" charset="0"/>
              </a:rPr>
              <a:t>as</a:t>
            </a:r>
            <a:r>
              <a:rPr lang="es-BO" dirty="0">
                <a:solidFill>
                  <a:srgbClr val="234D72"/>
                </a:solidFill>
                <a:latin typeface="Arial" panose="020B0604020202020204" pitchFamily="34" charset="0"/>
                <a:ea typeface="Arial" panose="020B0604020202020204" pitchFamily="34" charset="0"/>
              </a:rPr>
              <a:t>í </a:t>
            </a:r>
            <a:r>
              <a:rPr lang="es-BO" spc="4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spc="20" dirty="0">
                <a:solidFill>
                  <a:srgbClr val="234D72"/>
                </a:solidFill>
                <a:latin typeface="Arial" panose="020B0604020202020204" pitchFamily="34" charset="0"/>
                <a:ea typeface="Arial" panose="020B0604020202020204" pitchFamily="34" charset="0"/>
              </a:rPr>
              <a:t>m</a:t>
            </a:r>
            <a:r>
              <a:rPr lang="es-BO" dirty="0">
                <a:solidFill>
                  <a:srgbClr val="234D72"/>
                </a:solidFill>
                <a:latin typeface="Arial" panose="020B0604020202020204" pitchFamily="34" charset="0"/>
                <a:ea typeface="Arial" panose="020B0604020202020204" pitchFamily="34" charset="0"/>
              </a:rPr>
              <a:t>o  </a:t>
            </a:r>
            <a:r>
              <a:rPr lang="es-BO" spc="20" dirty="0">
                <a:solidFill>
                  <a:srgbClr val="234D72"/>
                </a:solidFill>
                <a:latin typeface="Arial" panose="020B0604020202020204" pitchFamily="34" charset="0"/>
                <a:ea typeface="Arial" panose="020B0604020202020204" pitchFamily="34" charset="0"/>
              </a:rPr>
              <a:t> </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n</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ese</a:t>
            </a:r>
            <a:r>
              <a:rPr lang="es-BO" dirty="0">
                <a:solidFill>
                  <a:srgbClr val="234D72"/>
                </a:solidFill>
                <a:latin typeface="Arial" panose="020B0604020202020204" pitchFamily="34" charset="0"/>
                <a:ea typeface="Arial" panose="020B0604020202020204" pitchFamily="34" charset="0"/>
              </a:rPr>
              <a:t>s </a:t>
            </a:r>
            <a:r>
              <a:rPr lang="es-BO" spc="60"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r</a:t>
            </a:r>
            <a:r>
              <a:rPr lang="es-BO" spc="15" dirty="0">
                <a:solidFill>
                  <a:srgbClr val="234D72"/>
                </a:solidFill>
                <a:latin typeface="Arial" panose="020B0604020202020204" pitchFamily="34" charset="0"/>
                <a:ea typeface="Arial" panose="020B0604020202020204" pitchFamily="34" charset="0"/>
              </a:rPr>
              <a:t>es</a:t>
            </a:r>
            <a:r>
              <a:rPr lang="es-BO" spc="10" dirty="0">
                <a:solidFill>
                  <a:srgbClr val="234D72"/>
                </a:solidFill>
                <a:latin typeface="Arial" panose="020B0604020202020204" pitchFamily="34" charset="0"/>
                <a:ea typeface="Arial" panose="020B0604020202020204" pitchFamily="34" charset="0"/>
              </a:rPr>
              <a:t>tr</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ng</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dos</a:t>
            </a:r>
            <a:r>
              <a:rPr lang="es-BO" dirty="0">
                <a:solidFill>
                  <a:srgbClr val="234D72"/>
                </a:solidFill>
                <a:latin typeface="Arial" panose="020B0604020202020204" pitchFamily="34" charset="0"/>
                <a:ea typeface="Arial" panose="020B0604020202020204" pitchFamily="34" charset="0"/>
              </a:rPr>
              <a:t>, </a:t>
            </a:r>
            <a:r>
              <a:rPr lang="es-BO" spc="10" dirty="0">
                <a:solidFill>
                  <a:srgbClr val="234D72"/>
                </a:solidFill>
                <a:latin typeface="Arial" panose="020B0604020202020204" pitchFamily="34" charset="0"/>
                <a:ea typeface="Arial" panose="020B0604020202020204" pitchFamily="34" charset="0"/>
              </a:rPr>
              <a:t>r</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g</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de</a:t>
            </a:r>
            <a:r>
              <a:rPr lang="es-BO" dirty="0">
                <a:solidFill>
                  <a:srgbClr val="234D72"/>
                </a:solidFill>
                <a:latin typeface="Arial" panose="020B0604020202020204" pitchFamily="34" charset="0"/>
                <a:ea typeface="Arial" panose="020B0604020202020204" pitchFamily="34" charset="0"/>
              </a:rPr>
              <a:t>z y</a:t>
            </a:r>
            <a:r>
              <a:rPr lang="es-BO" spc="9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ev</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t</a:t>
            </a:r>
            <a:r>
              <a:rPr lang="es-BO" spc="15" dirty="0">
                <a:solidFill>
                  <a:srgbClr val="234D72"/>
                </a:solidFill>
                <a:latin typeface="Arial" panose="020B0604020202020204" pitchFamily="34" charset="0"/>
                <a:ea typeface="Arial" panose="020B0604020202020204" pitchFamily="34" charset="0"/>
              </a:rPr>
              <a:t>ac</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ó</a:t>
            </a:r>
            <a:r>
              <a:rPr lang="es-BO" dirty="0">
                <a:solidFill>
                  <a:srgbClr val="234D72"/>
                </a:solidFill>
                <a:latin typeface="Arial" panose="020B0604020202020204" pitchFamily="34" charset="0"/>
                <a:ea typeface="Arial" panose="020B0604020202020204" pitchFamily="34" charset="0"/>
              </a:rPr>
              <a:t>n</a:t>
            </a:r>
            <a:r>
              <a:rPr lang="es-BO" spc="9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de</a:t>
            </a:r>
            <a:r>
              <a:rPr lang="es-BO" dirty="0">
                <a:solidFill>
                  <a:srgbClr val="234D72"/>
                </a:solidFill>
                <a:latin typeface="Arial" panose="020B0604020202020204" pitchFamily="34" charset="0"/>
                <a:ea typeface="Arial" panose="020B0604020202020204" pitchFamily="34" charset="0"/>
              </a:rPr>
              <a:t>l</a:t>
            </a:r>
            <a:r>
              <a:rPr lang="es-BO" spc="19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ca</a:t>
            </a:r>
            <a:r>
              <a:rPr lang="es-BO" spc="20" dirty="0">
                <a:solidFill>
                  <a:srgbClr val="234D72"/>
                </a:solidFill>
                <a:latin typeface="Arial" panose="020B0604020202020204" pitchFamily="34" charset="0"/>
                <a:ea typeface="Arial" panose="020B0604020202020204" pitchFamily="34" charset="0"/>
              </a:rPr>
              <a:t>mb</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o</a:t>
            </a:r>
            <a:r>
              <a:rPr lang="es-BO" dirty="0">
                <a:solidFill>
                  <a:srgbClr val="234D72"/>
                </a:solidFill>
                <a:latin typeface="Arial" panose="020B0604020202020204" pitchFamily="34" charset="0"/>
                <a:ea typeface="Arial" panose="020B0604020202020204" pitchFamily="34" charset="0"/>
              </a:rPr>
              <a:t>)</a:t>
            </a:r>
            <a:r>
              <a:rPr lang="es-BO" spc="13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puede</a:t>
            </a:r>
            <a:r>
              <a:rPr lang="es-BO" dirty="0">
                <a:solidFill>
                  <a:srgbClr val="234D72"/>
                </a:solidFill>
                <a:latin typeface="Arial" panose="020B0604020202020204" pitchFamily="34" charset="0"/>
                <a:ea typeface="Arial" panose="020B0604020202020204" pitchFamily="34" charset="0"/>
              </a:rPr>
              <a:t>n </a:t>
            </a:r>
            <a:r>
              <a:rPr lang="es-BO" spc="9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con</a:t>
            </a:r>
            <a:r>
              <a:rPr lang="es-BO" spc="10" dirty="0">
                <a:solidFill>
                  <a:srgbClr val="234D72"/>
                </a:solidFill>
                <a:latin typeface="Arial" panose="020B0604020202020204" pitchFamily="34" charset="0"/>
                <a:ea typeface="Arial" panose="020B0604020202020204" pitchFamily="34" charset="0"/>
              </a:rPr>
              <a:t>f</a:t>
            </a:r>
            <a:r>
              <a:rPr lang="es-BO" spc="15" dirty="0">
                <a:solidFill>
                  <a:srgbClr val="234D72"/>
                </a:solidFill>
                <a:latin typeface="Arial" panose="020B0604020202020204" pitchFamily="34" charset="0"/>
                <a:ea typeface="Arial" panose="020B0604020202020204" pitchFamily="34" charset="0"/>
              </a:rPr>
              <a:t>und</a:t>
            </a:r>
            <a:r>
              <a:rPr lang="es-BO" spc="5" dirty="0">
                <a:solidFill>
                  <a:srgbClr val="234D72"/>
                </a:solidFill>
                <a:latin typeface="Arial" panose="020B0604020202020204" pitchFamily="34" charset="0"/>
                <a:ea typeface="Arial" panose="020B0604020202020204" pitchFamily="34" charset="0"/>
              </a:rPr>
              <a:t>i</a:t>
            </a:r>
            <a:r>
              <a:rPr lang="es-BO" spc="10" dirty="0">
                <a:solidFill>
                  <a:srgbClr val="234D72"/>
                </a:solidFill>
                <a:latin typeface="Arial" panose="020B0604020202020204" pitchFamily="34" charset="0"/>
                <a:ea typeface="Arial" panose="020B0604020202020204" pitchFamily="34" charset="0"/>
              </a:rPr>
              <a:t>rs</a:t>
            </a:r>
            <a:r>
              <a:rPr lang="es-BO" dirty="0">
                <a:solidFill>
                  <a:srgbClr val="234D72"/>
                </a:solidFill>
                <a:latin typeface="Arial" panose="020B0604020202020204" pitchFamily="34" charset="0"/>
                <a:ea typeface="Arial" panose="020B0604020202020204" pitchFamily="34" charset="0"/>
              </a:rPr>
              <a:t>e</a:t>
            </a:r>
            <a:r>
              <a:rPr lang="es-BO" spc="95"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e</a:t>
            </a:r>
            <a:r>
              <a:rPr lang="es-BO" spc="10" dirty="0">
                <a:solidFill>
                  <a:srgbClr val="234D72"/>
                </a:solidFill>
                <a:latin typeface="Arial" panose="020B0604020202020204" pitchFamily="34" charset="0"/>
                <a:ea typeface="Arial" panose="020B0604020202020204" pitchFamily="34" charset="0"/>
              </a:rPr>
              <a:t>rr</a:t>
            </a:r>
            <a:r>
              <a:rPr lang="es-BO" spc="15" dirty="0">
                <a:solidFill>
                  <a:srgbClr val="234D72"/>
                </a:solidFill>
                <a:latin typeface="Arial" panose="020B0604020202020204" pitchFamily="34" charset="0"/>
                <a:ea typeface="Arial" panose="020B0604020202020204" pitchFamily="34" charset="0"/>
              </a:rPr>
              <a:t>ónea</a:t>
            </a:r>
            <a:r>
              <a:rPr lang="es-BO" spc="25"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en</a:t>
            </a:r>
            <a:r>
              <a:rPr lang="es-BO" spc="10" dirty="0">
                <a:solidFill>
                  <a:srgbClr val="234D72"/>
                </a:solidFill>
                <a:latin typeface="Arial" panose="020B0604020202020204" pitchFamily="34" charset="0"/>
                <a:ea typeface="Arial" panose="020B0604020202020204" pitchFamily="34" charset="0"/>
              </a:rPr>
              <a:t>t</a:t>
            </a:r>
            <a:r>
              <a:rPr lang="es-BO" dirty="0">
                <a:solidFill>
                  <a:srgbClr val="234D72"/>
                </a:solidFill>
                <a:latin typeface="Arial" panose="020B0604020202020204" pitchFamily="34" charset="0"/>
                <a:ea typeface="Arial" panose="020B0604020202020204" pitchFamily="34" charset="0"/>
              </a:rPr>
              <a:t>e </a:t>
            </a:r>
            <a:r>
              <a:rPr lang="es-BO" spc="15" dirty="0">
                <a:solidFill>
                  <a:srgbClr val="234D72"/>
                </a:solidFill>
                <a:latin typeface="Arial" panose="020B0604020202020204" pitchFamily="34" charset="0"/>
                <a:ea typeface="Arial" panose="020B0604020202020204" pitchFamily="34" charset="0"/>
              </a:rPr>
              <a:t>co</a:t>
            </a:r>
            <a:r>
              <a:rPr lang="es-BO" dirty="0">
                <a:solidFill>
                  <a:srgbClr val="234D72"/>
                </a:solidFill>
                <a:latin typeface="Arial" panose="020B0604020202020204" pitchFamily="34" charset="0"/>
                <a:ea typeface="Arial" panose="020B0604020202020204" pitchFamily="34" charset="0"/>
              </a:rPr>
              <a:t>n</a:t>
            </a:r>
            <a:r>
              <a:rPr lang="es-BO" spc="240" dirty="0">
                <a:solidFill>
                  <a:srgbClr val="234D72"/>
                </a:solidFill>
                <a:latin typeface="Arial" panose="020B0604020202020204" pitchFamily="34" charset="0"/>
                <a:ea typeface="Arial" panose="020B0604020202020204" pitchFamily="34" charset="0"/>
              </a:rPr>
              <a:t> </a:t>
            </a:r>
            <a:r>
              <a:rPr lang="es-BO" spc="15" dirty="0">
                <a:solidFill>
                  <a:srgbClr val="234D72"/>
                </a:solidFill>
                <a:latin typeface="Arial" panose="020B0604020202020204" pitchFamily="34" charset="0"/>
                <a:ea typeface="Arial" panose="020B0604020202020204" pitchFamily="34" charset="0"/>
              </a:rPr>
              <a:t>co</a:t>
            </a:r>
            <a:r>
              <a:rPr lang="es-BO" spc="25" dirty="0">
                <a:solidFill>
                  <a:srgbClr val="234D72"/>
                </a:solidFill>
                <a:latin typeface="Arial" panose="020B0604020202020204" pitchFamily="34" charset="0"/>
                <a:ea typeface="Arial" panose="020B0604020202020204" pitchFamily="34" charset="0"/>
              </a:rPr>
              <a:t>m</a:t>
            </a:r>
            <a:r>
              <a:rPr lang="es-BO" spc="15" dirty="0">
                <a:solidFill>
                  <a:srgbClr val="234D72"/>
                </a:solidFill>
                <a:latin typeface="Arial" panose="020B0604020202020204" pitchFamily="34" charset="0"/>
                <a:ea typeface="Arial" panose="020B0604020202020204" pitchFamily="34" charset="0"/>
              </a:rPr>
              <a:t>pu</a:t>
            </a:r>
            <a:r>
              <a:rPr lang="es-BO" spc="5" dirty="0">
                <a:solidFill>
                  <a:srgbClr val="234D72"/>
                </a:solidFill>
                <a:latin typeface="Arial" panose="020B0604020202020204" pitchFamily="34" charset="0"/>
                <a:ea typeface="Arial" panose="020B0604020202020204" pitchFamily="34" charset="0"/>
              </a:rPr>
              <a:t>l</a:t>
            </a:r>
            <a:r>
              <a:rPr lang="es-BO" spc="10" dirty="0">
                <a:solidFill>
                  <a:srgbClr val="234D72"/>
                </a:solidFill>
                <a:latin typeface="Arial" panose="020B0604020202020204" pitchFamily="34" charset="0"/>
                <a:ea typeface="Arial" panose="020B0604020202020204" pitchFamily="34" charset="0"/>
              </a:rPr>
              <a:t>s</a:t>
            </a:r>
            <a:r>
              <a:rPr lang="es-BO" spc="5" dirty="0">
                <a:solidFill>
                  <a:srgbClr val="234D72"/>
                </a:solidFill>
                <a:latin typeface="Arial" panose="020B0604020202020204" pitchFamily="34" charset="0"/>
                <a:ea typeface="Arial" panose="020B0604020202020204" pitchFamily="34" charset="0"/>
              </a:rPr>
              <a:t>i</a:t>
            </a:r>
            <a:r>
              <a:rPr lang="es-BO" spc="15" dirty="0">
                <a:solidFill>
                  <a:srgbClr val="234D72"/>
                </a:solidFill>
                <a:latin typeface="Arial" panose="020B0604020202020204" pitchFamily="34" charset="0"/>
                <a:ea typeface="Arial" panose="020B0604020202020204" pitchFamily="34" charset="0"/>
              </a:rPr>
              <a:t>ones</a:t>
            </a:r>
            <a:r>
              <a:rPr lang="es-BO" dirty="0">
                <a:solidFill>
                  <a:srgbClr val="234D72"/>
                </a:solidFill>
                <a:latin typeface="Arial" panose="020B0604020202020204" pitchFamily="34" charset="0"/>
                <a:ea typeface="Arial" panose="020B0604020202020204" pitchFamily="34" charset="0"/>
              </a:rPr>
              <a:t>.</a:t>
            </a:r>
            <a:endParaRPr lang="es-BO" sz="2000" dirty="0">
              <a:latin typeface="Times New Roman" panose="02020603050405020304" pitchFamily="18" charset="0"/>
              <a:ea typeface="Times New Roman" panose="02020603050405020304" pitchFamily="18" charset="0"/>
            </a:endParaRPr>
          </a:p>
          <a:p>
            <a:pPr marL="77470" marR="401320" algn="just"/>
            <a:endParaRPr lang="es-BO" dirty="0"/>
          </a:p>
        </p:txBody>
      </p:sp>
    </p:spTree>
    <p:extLst>
      <p:ext uri="{BB962C8B-B14F-4D97-AF65-F5344CB8AC3E}">
        <p14:creationId xmlns:p14="http://schemas.microsoft.com/office/powerpoint/2010/main" val="4121164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88937" y="247651"/>
            <a:ext cx="11526838" cy="6400800"/>
          </a:xfrm>
        </p:spPr>
        <p:txBody>
          <a:bodyPr>
            <a:normAutofit fontScale="85000" lnSpcReduction="20000"/>
          </a:bodyPr>
          <a:lstStyle/>
          <a:p>
            <a:pPr>
              <a:lnSpc>
                <a:spcPct val="110000"/>
              </a:lnSpc>
            </a:pPr>
            <a:endParaRPr lang="es-BO" spc="15" dirty="0" smtClean="0">
              <a:solidFill>
                <a:srgbClr val="234B72"/>
              </a:solidFill>
              <a:latin typeface="Arial" panose="020B0604020202020204" pitchFamily="34" charset="0"/>
              <a:ea typeface="Arial" panose="020B0604020202020204" pitchFamily="34" charset="0"/>
            </a:endParaRPr>
          </a:p>
          <a:p>
            <a:pPr marL="0" indent="0">
              <a:lnSpc>
                <a:spcPct val="110000"/>
              </a:lnSpc>
              <a:buNone/>
            </a:pPr>
            <a:r>
              <a:rPr lang="es-BO" sz="2300" dirty="0" smtClean="0">
                <a:solidFill>
                  <a:srgbClr val="234B72"/>
                </a:solidFill>
                <a:latin typeface="Arial" panose="020B0604020202020204" pitchFamily="34" charset="0"/>
                <a:ea typeface="Arial" panose="020B0604020202020204" pitchFamily="34" charset="0"/>
              </a:rPr>
              <a:t>Se  </a:t>
            </a:r>
            <a:r>
              <a:rPr lang="es-BO" sz="2300" spc="15" dirty="0">
                <a:solidFill>
                  <a:srgbClr val="234B72"/>
                </a:solidFill>
                <a:latin typeface="Arial" panose="020B0604020202020204" pitchFamily="34" charset="0"/>
                <a:ea typeface="Arial" panose="020B0604020202020204" pitchFamily="34" charset="0"/>
              </a:rPr>
              <a:t>h</a:t>
            </a:r>
            <a:r>
              <a:rPr lang="es-BO" sz="2300" dirty="0">
                <a:solidFill>
                  <a:srgbClr val="234B72"/>
                </a:solidFill>
                <a:latin typeface="Arial" panose="020B0604020202020204" pitchFamily="34" charset="0"/>
                <a:ea typeface="Arial" panose="020B0604020202020204" pitchFamily="34" charset="0"/>
              </a:rPr>
              <a:t>a</a:t>
            </a:r>
            <a:r>
              <a:rPr lang="es-BO" sz="2300" spc="17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encon</a:t>
            </a:r>
            <a:r>
              <a:rPr lang="es-BO" sz="2300" spc="10" dirty="0">
                <a:solidFill>
                  <a:srgbClr val="234B72"/>
                </a:solidFill>
                <a:latin typeface="Arial" panose="020B0604020202020204" pitchFamily="34" charset="0"/>
                <a:ea typeface="Arial" panose="020B0604020202020204" pitchFamily="34" charset="0"/>
              </a:rPr>
              <a:t>tr</a:t>
            </a:r>
            <a:r>
              <a:rPr lang="es-BO" sz="2300" spc="15" dirty="0">
                <a:solidFill>
                  <a:srgbClr val="234B72"/>
                </a:solidFill>
                <a:latin typeface="Arial" panose="020B0604020202020204" pitchFamily="34" charset="0"/>
                <a:ea typeface="Arial" panose="020B0604020202020204" pitchFamily="34" charset="0"/>
              </a:rPr>
              <a:t>ad</a:t>
            </a:r>
            <a:r>
              <a:rPr lang="es-BO" sz="2300" dirty="0">
                <a:solidFill>
                  <a:srgbClr val="234B72"/>
                </a:solidFill>
                <a:latin typeface="Arial" panose="020B0604020202020204" pitchFamily="34" charset="0"/>
                <a:ea typeface="Arial" panose="020B0604020202020204" pitchFamily="34" charset="0"/>
              </a:rPr>
              <a:t>o</a:t>
            </a:r>
            <a:r>
              <a:rPr lang="es-BO" sz="2300" spc="17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qu</a:t>
            </a:r>
            <a:r>
              <a:rPr lang="es-BO" sz="2300" dirty="0">
                <a:solidFill>
                  <a:srgbClr val="234B72"/>
                </a:solidFill>
                <a:latin typeface="Arial" panose="020B0604020202020204" pitchFamily="34" charset="0"/>
                <a:ea typeface="Arial" panose="020B0604020202020204" pitchFamily="34" charset="0"/>
              </a:rPr>
              <a:t>e </a:t>
            </a:r>
            <a:r>
              <a:rPr lang="es-BO" sz="2300" spc="2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l </a:t>
            </a:r>
            <a:r>
              <a:rPr lang="es-BO" sz="2300" spc="10" dirty="0">
                <a:solidFill>
                  <a:srgbClr val="234B72"/>
                </a:solidFill>
                <a:latin typeface="Arial" panose="020B0604020202020204" pitchFamily="34" charset="0"/>
                <a:ea typeface="Arial" panose="020B0604020202020204" pitchFamily="34" charset="0"/>
              </a:rPr>
              <a:t>tr</a:t>
            </a:r>
            <a:r>
              <a:rPr lang="es-BO" sz="2300" spc="15" dirty="0">
                <a:solidFill>
                  <a:srgbClr val="234B72"/>
                </a:solidFill>
                <a:latin typeface="Arial" panose="020B0604020202020204" pitchFamily="34" charset="0"/>
                <a:ea typeface="Arial" panose="020B0604020202020204" pitchFamily="34" charset="0"/>
              </a:rPr>
              <a:t>as</a:t>
            </a:r>
            <a:r>
              <a:rPr lang="es-BO" sz="2300" spc="10" dirty="0">
                <a:solidFill>
                  <a:srgbClr val="234B72"/>
                </a:solidFill>
                <a:latin typeface="Arial" panose="020B0604020202020204" pitchFamily="34" charset="0"/>
                <a:ea typeface="Arial" panose="020B0604020202020204" pitchFamily="34" charset="0"/>
              </a:rPr>
              <a:t>t</a:t>
            </a:r>
            <a:r>
              <a:rPr lang="es-BO" sz="2300" spc="15" dirty="0">
                <a:solidFill>
                  <a:srgbClr val="234B72"/>
                </a:solidFill>
                <a:latin typeface="Arial" panose="020B0604020202020204" pitchFamily="34" charset="0"/>
                <a:ea typeface="Arial" panose="020B0604020202020204" pitchFamily="34" charset="0"/>
              </a:rPr>
              <a:t>o</a:t>
            </a:r>
            <a:r>
              <a:rPr lang="es-BO" sz="2300" dirty="0">
                <a:solidFill>
                  <a:srgbClr val="234B72"/>
                </a:solidFill>
                <a:latin typeface="Arial" panose="020B0604020202020204" pitchFamily="34" charset="0"/>
                <a:ea typeface="Arial" panose="020B0604020202020204" pitchFamily="34" charset="0"/>
              </a:rPr>
              <a:t>r</a:t>
            </a:r>
            <a:r>
              <a:rPr lang="es-BO" sz="2300" spc="25" dirty="0">
                <a:solidFill>
                  <a:srgbClr val="234B72"/>
                </a:solidFill>
                <a:latin typeface="Arial" panose="020B0604020202020204" pitchFamily="34" charset="0"/>
                <a:ea typeface="Arial" panose="020B0604020202020204" pitchFamily="34" charset="0"/>
              </a:rPr>
              <a:t>n</a:t>
            </a:r>
            <a:r>
              <a:rPr lang="es-BO" sz="2300" dirty="0">
                <a:solidFill>
                  <a:srgbClr val="234B72"/>
                </a:solidFill>
                <a:latin typeface="Arial" panose="020B0604020202020204" pitchFamily="34" charset="0"/>
                <a:ea typeface="Arial" panose="020B0604020202020204" pitchFamily="34" charset="0"/>
              </a:rPr>
              <a:t>o  </a:t>
            </a:r>
            <a:r>
              <a:rPr lang="es-BO" sz="2300" spc="15" dirty="0">
                <a:solidFill>
                  <a:srgbClr val="234B72"/>
                </a:solidFill>
                <a:latin typeface="Arial" panose="020B0604020202020204" pitchFamily="34" charset="0"/>
                <a:ea typeface="Arial" panose="020B0604020202020204" pitchFamily="34" charset="0"/>
              </a:rPr>
              <a:t>obses</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vo</a:t>
            </a:r>
            <a:r>
              <a:rPr lang="es-BO" sz="2300" spc="10" dirty="0">
                <a:solidFill>
                  <a:srgbClr val="234B72"/>
                </a:solidFill>
                <a:latin typeface="Arial" panose="020B0604020202020204" pitchFamily="34" charset="0"/>
                <a:ea typeface="Arial" panose="020B0604020202020204" pitchFamily="34" charset="0"/>
              </a:rPr>
              <a:t>-</a:t>
            </a:r>
            <a:r>
              <a:rPr lang="es-BO" sz="2300" spc="15" dirty="0">
                <a:solidFill>
                  <a:srgbClr val="234B72"/>
                </a:solidFill>
                <a:latin typeface="Arial" panose="020B0604020202020204" pitchFamily="34" charset="0"/>
                <a:ea typeface="Arial" panose="020B0604020202020204" pitchFamily="34" charset="0"/>
              </a:rPr>
              <a:t>co</a:t>
            </a:r>
            <a:r>
              <a:rPr lang="es-BO" sz="2300" spc="30"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pu</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s</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v</a:t>
            </a:r>
            <a:r>
              <a:rPr lang="es-BO" sz="2300" dirty="0">
                <a:solidFill>
                  <a:srgbClr val="234B72"/>
                </a:solidFill>
                <a:latin typeface="Arial" panose="020B0604020202020204" pitchFamily="34" charset="0"/>
                <a:ea typeface="Arial" panose="020B0604020202020204" pitchFamily="34" charset="0"/>
              </a:rPr>
              <a:t>o</a:t>
            </a:r>
            <a:r>
              <a:rPr lang="es-BO" sz="2300" spc="26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s </a:t>
            </a:r>
            <a:r>
              <a:rPr lang="es-BO" sz="2300" spc="50" dirty="0">
                <a:solidFill>
                  <a:srgbClr val="234B72"/>
                </a:solidFill>
                <a:latin typeface="Arial" panose="020B0604020202020204" pitchFamily="34" charset="0"/>
                <a:ea typeface="Arial" panose="020B0604020202020204" pitchFamily="34" charset="0"/>
              </a:rPr>
              <a:t> </a:t>
            </a:r>
            <a:r>
              <a:rPr lang="es-BO" sz="2300" spc="20"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á</a:t>
            </a:r>
            <a:r>
              <a:rPr lang="es-BO" sz="2300" dirty="0">
                <a:solidFill>
                  <a:srgbClr val="234B72"/>
                </a:solidFill>
                <a:latin typeface="Arial" panose="020B0604020202020204" pitchFamily="34" charset="0"/>
                <a:ea typeface="Arial" panose="020B0604020202020204" pitchFamily="34" charset="0"/>
              </a:rPr>
              <a:t>s </a:t>
            </a:r>
            <a:r>
              <a:rPr lang="es-BO" sz="2300" spc="25"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f</a:t>
            </a:r>
            <a:r>
              <a:rPr lang="es-BO" sz="2300" spc="2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ecuen</a:t>
            </a:r>
            <a:r>
              <a:rPr lang="es-BO" sz="2300" spc="10" dirty="0">
                <a:solidFill>
                  <a:srgbClr val="234B72"/>
                </a:solidFill>
                <a:latin typeface="Arial" panose="020B0604020202020204" pitchFamily="34" charset="0"/>
                <a:ea typeface="Arial" panose="020B0604020202020204" pitchFamily="34" charset="0"/>
              </a:rPr>
              <a:t>t</a:t>
            </a:r>
            <a:r>
              <a:rPr lang="es-BO" sz="2300" dirty="0">
                <a:solidFill>
                  <a:srgbClr val="234B72"/>
                </a:solidFill>
                <a:latin typeface="Arial" panose="020B0604020202020204" pitchFamily="34" charset="0"/>
                <a:ea typeface="Arial" panose="020B0604020202020204" pitchFamily="34" charset="0"/>
              </a:rPr>
              <a:t>e </a:t>
            </a:r>
            <a:r>
              <a:rPr lang="es-BO" sz="2300" spc="2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en</a:t>
            </a:r>
            <a:r>
              <a:rPr lang="es-BO" sz="2300" spc="10" dirty="0">
                <a:solidFill>
                  <a:srgbClr val="234B72"/>
                </a:solidFill>
                <a:latin typeface="Arial" panose="020B0604020202020204" pitchFamily="34" charset="0"/>
                <a:ea typeface="Arial" panose="020B0604020202020204" pitchFamily="34" charset="0"/>
              </a:rPr>
              <a:t>tr</a:t>
            </a:r>
            <a:r>
              <a:rPr lang="es-BO" sz="2300" dirty="0">
                <a:solidFill>
                  <a:srgbClr val="234B72"/>
                </a:solidFill>
                <a:latin typeface="Arial" panose="020B0604020202020204" pitchFamily="34" charset="0"/>
                <a:ea typeface="Arial" panose="020B0604020202020204" pitchFamily="34" charset="0"/>
              </a:rPr>
              <a:t>e </a:t>
            </a:r>
            <a:r>
              <a:rPr lang="es-BO" sz="2300" spc="4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pe</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sona</a:t>
            </a:r>
            <a:r>
              <a:rPr lang="es-BO" sz="2300" dirty="0">
                <a:solidFill>
                  <a:srgbClr val="234B72"/>
                </a:solidFill>
                <a:latin typeface="Arial" panose="020B0604020202020204" pitchFamily="34" charset="0"/>
                <a:ea typeface="Arial" panose="020B0604020202020204" pitchFamily="34" charset="0"/>
              </a:rPr>
              <a:t>s </a:t>
            </a:r>
            <a:r>
              <a:rPr lang="es-BO" sz="2300" spc="15" dirty="0">
                <a:solidFill>
                  <a:srgbClr val="234B72"/>
                </a:solidFill>
                <a:latin typeface="Arial" panose="020B0604020202020204" pitchFamily="34" charset="0"/>
                <a:ea typeface="Arial" panose="020B0604020202020204" pitchFamily="34" charset="0"/>
              </a:rPr>
              <a:t>co</a:t>
            </a:r>
            <a:r>
              <a:rPr lang="es-BO" sz="2300" dirty="0">
                <a:solidFill>
                  <a:srgbClr val="234B72"/>
                </a:solidFill>
                <a:latin typeface="Arial" panose="020B0604020202020204" pitchFamily="34" charset="0"/>
                <a:ea typeface="Arial" panose="020B0604020202020204" pitchFamily="34" charset="0"/>
              </a:rPr>
              <a:t>n </a:t>
            </a:r>
            <a:r>
              <a:rPr lang="es-BO" sz="2300" spc="12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l  </a:t>
            </a:r>
            <a:r>
              <a:rPr lang="es-BO" sz="2300" spc="10" dirty="0">
                <a:solidFill>
                  <a:srgbClr val="234B72"/>
                </a:solidFill>
                <a:latin typeface="Arial" panose="020B0604020202020204" pitchFamily="34" charset="0"/>
                <a:ea typeface="Arial" panose="020B0604020202020204" pitchFamily="34" charset="0"/>
              </a:rPr>
              <a:t>s</a:t>
            </a:r>
            <a:r>
              <a:rPr lang="es-BO" sz="2300" spc="5" dirty="0">
                <a:solidFill>
                  <a:srgbClr val="234B72"/>
                </a:solidFill>
                <a:latin typeface="Arial" panose="020B0604020202020204" pitchFamily="34" charset="0"/>
                <a:ea typeface="Arial" panose="020B0604020202020204" pitchFamily="34" charset="0"/>
              </a:rPr>
              <a:t>í</a:t>
            </a:r>
            <a:r>
              <a:rPr lang="es-BO" sz="2300" spc="15" dirty="0">
                <a:solidFill>
                  <a:srgbClr val="234B72"/>
                </a:solidFill>
                <a:latin typeface="Arial" panose="020B0604020202020204" pitchFamily="34" charset="0"/>
                <a:ea typeface="Arial" panose="020B0604020202020204" pitchFamily="34" charset="0"/>
              </a:rPr>
              <a:t>nd</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o</a:t>
            </a:r>
            <a:r>
              <a:rPr lang="es-BO" sz="2300" spc="20"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e</a:t>
            </a:r>
            <a:r>
              <a:rPr lang="es-BO" sz="2300" spc="23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55" dirty="0">
                <a:solidFill>
                  <a:srgbClr val="234B72"/>
                </a:solidFill>
                <a:latin typeface="Arial" panose="020B0604020202020204" pitchFamily="34" charset="0"/>
                <a:ea typeface="Arial" panose="020B0604020202020204" pitchFamily="34" charset="0"/>
              </a:rPr>
              <a:t> </a:t>
            </a:r>
            <a:r>
              <a:rPr lang="es-BO" sz="2300" spc="15" dirty="0" err="1">
                <a:solidFill>
                  <a:srgbClr val="234B72"/>
                </a:solidFill>
                <a:latin typeface="Arial" panose="020B0604020202020204" pitchFamily="34" charset="0"/>
                <a:ea typeface="Arial" panose="020B0604020202020204" pitchFamily="34" charset="0"/>
              </a:rPr>
              <a:t>P</a:t>
            </a:r>
            <a:r>
              <a:rPr lang="es-BO" sz="2300" spc="10" dirty="0" err="1">
                <a:solidFill>
                  <a:srgbClr val="234B72"/>
                </a:solidFill>
                <a:latin typeface="Arial" panose="020B0604020202020204" pitchFamily="34" charset="0"/>
                <a:ea typeface="Arial" panose="020B0604020202020204" pitchFamily="34" charset="0"/>
              </a:rPr>
              <a:t>r</a:t>
            </a:r>
            <a:r>
              <a:rPr lang="es-BO" sz="2300" spc="15" dirty="0" err="1">
                <a:solidFill>
                  <a:srgbClr val="234B72"/>
                </a:solidFill>
                <a:latin typeface="Arial" panose="020B0604020202020204" pitchFamily="34" charset="0"/>
                <a:ea typeface="Arial" panose="020B0604020202020204" pitchFamily="34" charset="0"/>
              </a:rPr>
              <a:t>ade</a:t>
            </a:r>
            <a:r>
              <a:rPr lang="es-BO" sz="2300" dirty="0" err="1">
                <a:solidFill>
                  <a:srgbClr val="234B72"/>
                </a:solidFill>
                <a:latin typeface="Arial" panose="020B0604020202020204" pitchFamily="34" charset="0"/>
                <a:ea typeface="Arial" panose="020B0604020202020204" pitchFamily="34" charset="0"/>
              </a:rPr>
              <a:t>r</a:t>
            </a:r>
            <a:r>
              <a:rPr lang="es-BO" sz="2300" spc="175" dirty="0">
                <a:solidFill>
                  <a:srgbClr val="234B72"/>
                </a:solidFill>
                <a:latin typeface="Arial" panose="020B0604020202020204" pitchFamily="34" charset="0"/>
                <a:ea typeface="Arial" panose="020B0604020202020204" pitchFamily="34" charset="0"/>
              </a:rPr>
              <a:t> </a:t>
            </a:r>
            <a:r>
              <a:rPr lang="es-BO" sz="2300" spc="20" dirty="0" err="1">
                <a:solidFill>
                  <a:srgbClr val="234B72"/>
                </a:solidFill>
                <a:latin typeface="Arial" panose="020B0604020202020204" pitchFamily="34" charset="0"/>
                <a:ea typeface="Arial" panose="020B0604020202020204" pitchFamily="34" charset="0"/>
              </a:rPr>
              <a:t>W</a:t>
            </a:r>
            <a:r>
              <a:rPr lang="es-BO" sz="2300" spc="5" dirty="0" err="1">
                <a:solidFill>
                  <a:srgbClr val="234B72"/>
                </a:solidFill>
                <a:latin typeface="Arial" panose="020B0604020202020204" pitchFamily="34" charset="0"/>
                <a:ea typeface="Arial" panose="020B0604020202020204" pitchFamily="34" charset="0"/>
              </a:rPr>
              <a:t>i</a:t>
            </a:r>
            <a:r>
              <a:rPr lang="es-BO" sz="2300" dirty="0" err="1">
                <a:solidFill>
                  <a:srgbClr val="234B72"/>
                </a:solidFill>
                <a:latin typeface="Arial" panose="020B0604020202020204" pitchFamily="34" charset="0"/>
                <a:ea typeface="Arial" panose="020B0604020202020204" pitchFamily="34" charset="0"/>
              </a:rPr>
              <a:t>l</a:t>
            </a:r>
            <a:r>
              <a:rPr lang="es-BO" sz="2300" spc="10" dirty="0" err="1">
                <a:solidFill>
                  <a:srgbClr val="234B72"/>
                </a:solidFill>
                <a:latin typeface="Arial" panose="020B0604020202020204" pitchFamily="34" charset="0"/>
                <a:ea typeface="Arial" panose="020B0604020202020204" pitchFamily="34" charset="0"/>
              </a:rPr>
              <a:t>l</a:t>
            </a:r>
            <a:r>
              <a:rPr lang="es-BO" sz="2300" spc="5" dirty="0" err="1">
                <a:solidFill>
                  <a:srgbClr val="234B72"/>
                </a:solidFill>
                <a:latin typeface="Arial" panose="020B0604020202020204" pitchFamily="34" charset="0"/>
                <a:ea typeface="Arial" panose="020B0604020202020204" pitchFamily="34" charset="0"/>
              </a:rPr>
              <a:t>i</a:t>
            </a:r>
            <a:r>
              <a:rPr lang="es-BO" sz="2300" dirty="0">
                <a:solidFill>
                  <a:srgbClr val="234B72"/>
                </a:solidFill>
                <a:latin typeface="Arial" panose="020B0604020202020204" pitchFamily="34" charset="0"/>
                <a:ea typeface="Arial" panose="020B0604020202020204" pitchFamily="34" charset="0"/>
              </a:rPr>
              <a:t>,</a:t>
            </a:r>
            <a:r>
              <a:rPr lang="es-BO" sz="2300" spc="21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espec</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a</a:t>
            </a:r>
            <a:r>
              <a:rPr lang="es-BO" sz="2300" spc="5" dirty="0">
                <a:solidFill>
                  <a:srgbClr val="234B72"/>
                </a:solidFill>
                <a:latin typeface="Arial" panose="020B0604020202020204" pitchFamily="34" charset="0"/>
                <a:ea typeface="Arial" panose="020B0604020202020204" pitchFamily="34" charset="0"/>
              </a:rPr>
              <a:t>l</a:t>
            </a:r>
            <a:r>
              <a:rPr lang="es-BO" sz="2300" spc="25"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en</a:t>
            </a:r>
            <a:r>
              <a:rPr lang="es-BO" sz="2300" spc="10" dirty="0">
                <a:solidFill>
                  <a:srgbClr val="234B72"/>
                </a:solidFill>
                <a:latin typeface="Arial" panose="020B0604020202020204" pitchFamily="34" charset="0"/>
                <a:ea typeface="Arial" panose="020B0604020202020204" pitchFamily="34" charset="0"/>
              </a:rPr>
              <a:t>t</a:t>
            </a:r>
            <a:r>
              <a:rPr lang="es-BO" sz="2300" dirty="0">
                <a:solidFill>
                  <a:srgbClr val="234B72"/>
                </a:solidFill>
                <a:latin typeface="Arial" panose="020B0604020202020204" pitchFamily="34" charset="0"/>
                <a:ea typeface="Arial" panose="020B0604020202020204" pitchFamily="34" charset="0"/>
              </a:rPr>
              <a:t>e</a:t>
            </a:r>
            <a:r>
              <a:rPr lang="es-BO" sz="2300" spc="23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n </a:t>
            </a:r>
            <a:r>
              <a:rPr lang="es-BO" sz="2300" spc="3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l</a:t>
            </a:r>
            <a:r>
              <a:rPr lang="es-BO" sz="2300" dirty="0">
                <a:solidFill>
                  <a:srgbClr val="234B72"/>
                </a:solidFill>
                <a:latin typeface="Arial" panose="020B0604020202020204" pitchFamily="34" charset="0"/>
                <a:ea typeface="Arial" panose="020B0604020202020204" pitchFamily="34" charset="0"/>
              </a:rPr>
              <a:t>a </a:t>
            </a:r>
            <a:r>
              <a:rPr lang="es-BO" sz="2300" spc="2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nges</a:t>
            </a:r>
            <a:r>
              <a:rPr lang="es-BO" sz="2300" spc="10" dirty="0">
                <a:solidFill>
                  <a:srgbClr val="234B72"/>
                </a:solidFill>
                <a:latin typeface="Arial" panose="020B0604020202020204" pitchFamily="34" charset="0"/>
                <a:ea typeface="Arial" panose="020B0604020202020204" pitchFamily="34" charset="0"/>
              </a:rPr>
              <a:t>t</a:t>
            </a:r>
            <a:r>
              <a:rPr lang="es-BO" sz="2300" dirty="0">
                <a:solidFill>
                  <a:srgbClr val="234B72"/>
                </a:solidFill>
                <a:latin typeface="Arial" panose="020B0604020202020204" pitchFamily="34" charset="0"/>
                <a:ea typeface="Arial" panose="020B0604020202020204" pitchFamily="34" charset="0"/>
              </a:rPr>
              <a:t>a</a:t>
            </a:r>
            <a:r>
              <a:rPr lang="es-BO" sz="2300" spc="23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15" dirty="0">
                <a:solidFill>
                  <a:srgbClr val="234B72"/>
                </a:solidFill>
                <a:latin typeface="Arial" panose="020B0604020202020204" pitchFamily="34" charset="0"/>
                <a:ea typeface="Arial" panose="020B0604020202020204" pitchFamily="34" charset="0"/>
              </a:rPr>
              <a:t>a</a:t>
            </a:r>
            <a:r>
              <a:rPr lang="es-BO" sz="2300" spc="5" dirty="0">
                <a:solidFill>
                  <a:srgbClr val="234B72"/>
                </a:solidFill>
                <a:latin typeface="Arial" panose="020B0604020202020204" pitchFamily="34" charset="0"/>
                <a:ea typeface="Arial" panose="020B0604020202020204" pitchFamily="34" charset="0"/>
              </a:rPr>
              <a:t>li</a:t>
            </a:r>
            <a:r>
              <a:rPr lang="es-BO" sz="2300" spc="25"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en</a:t>
            </a:r>
            <a:r>
              <a:rPr lang="es-BO" sz="2300" spc="10" dirty="0">
                <a:solidFill>
                  <a:srgbClr val="234B72"/>
                </a:solidFill>
                <a:latin typeface="Arial" panose="020B0604020202020204" pitchFamily="34" charset="0"/>
                <a:ea typeface="Arial" panose="020B0604020202020204" pitchFamily="34" charset="0"/>
              </a:rPr>
              <a:t>t</a:t>
            </a:r>
            <a:r>
              <a:rPr lang="es-BO" sz="2300" spc="15" dirty="0">
                <a:solidFill>
                  <a:srgbClr val="234B72"/>
                </a:solidFill>
                <a:latin typeface="Arial" panose="020B0604020202020204" pitchFamily="34" charset="0"/>
                <a:ea typeface="Arial" panose="020B0604020202020204" pitchFamily="34" charset="0"/>
              </a:rPr>
              <a:t>o</a:t>
            </a:r>
            <a:r>
              <a:rPr lang="es-BO" sz="2300" dirty="0">
                <a:solidFill>
                  <a:srgbClr val="234B72"/>
                </a:solidFill>
                <a:latin typeface="Arial" panose="020B0604020202020204" pitchFamily="34" charset="0"/>
                <a:ea typeface="Arial" panose="020B0604020202020204" pitchFamily="34" charset="0"/>
              </a:rPr>
              <a:t>s </a:t>
            </a:r>
            <a:r>
              <a:rPr lang="es-BO" sz="2300" spc="4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70"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f</a:t>
            </a:r>
            <a:r>
              <a:rPr lang="es-BO" sz="2300" spc="25" dirty="0">
                <a:solidFill>
                  <a:srgbClr val="234B72"/>
                </a:solidFill>
                <a:latin typeface="Arial" panose="020B0604020202020204" pitchFamily="34" charset="0"/>
                <a:ea typeface="Arial" panose="020B0604020202020204" pitchFamily="34" charset="0"/>
              </a:rPr>
              <a:t>o</a:t>
            </a:r>
            <a:r>
              <a:rPr lang="es-BO" sz="2300" spc="10" dirty="0">
                <a:solidFill>
                  <a:srgbClr val="234B72"/>
                </a:solidFill>
                <a:latin typeface="Arial" panose="020B0604020202020204" pitchFamily="34" charset="0"/>
                <a:ea typeface="Arial" panose="020B0604020202020204" pitchFamily="34" charset="0"/>
              </a:rPr>
              <a:t>r</a:t>
            </a:r>
            <a:r>
              <a:rPr lang="es-BO" sz="2300" spc="20"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a </a:t>
            </a:r>
            <a:r>
              <a:rPr lang="es-BO" sz="2300" spc="4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co</a:t>
            </a:r>
            <a:r>
              <a:rPr lang="es-BO" sz="2300" spc="25"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pu</a:t>
            </a:r>
            <a:r>
              <a:rPr lang="es-BO" sz="2300" spc="5" dirty="0">
                <a:solidFill>
                  <a:srgbClr val="234B72"/>
                </a:solidFill>
                <a:latin typeface="Arial" panose="020B0604020202020204" pitchFamily="34" charset="0"/>
                <a:ea typeface="Arial" panose="020B0604020202020204" pitchFamily="34" charset="0"/>
              </a:rPr>
              <a:t>l</a:t>
            </a:r>
            <a:r>
              <a:rPr lang="es-BO" sz="2300" spc="15" dirty="0">
                <a:solidFill>
                  <a:srgbClr val="234B72"/>
                </a:solidFill>
                <a:latin typeface="Arial" panose="020B0604020202020204" pitchFamily="34" charset="0"/>
                <a:ea typeface="Arial" panose="020B0604020202020204" pitchFamily="34" charset="0"/>
              </a:rPr>
              <a:t>s</a:t>
            </a:r>
            <a:r>
              <a:rPr lang="es-BO" sz="2300" spc="5"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v</a:t>
            </a:r>
            <a:r>
              <a:rPr lang="es-BO" sz="2300" spc="15" dirty="0">
                <a:solidFill>
                  <a:srgbClr val="234B72"/>
                </a:solidFill>
                <a:latin typeface="Arial" panose="020B0604020202020204" pitchFamily="34" charset="0"/>
                <a:ea typeface="Arial" panose="020B0604020202020204" pitchFamily="34" charset="0"/>
              </a:rPr>
              <a:t>a</a:t>
            </a:r>
            <a:r>
              <a:rPr lang="es-BO" sz="2300" dirty="0">
                <a:solidFill>
                  <a:srgbClr val="234B72"/>
                </a:solidFill>
                <a:latin typeface="Arial" panose="020B0604020202020204" pitchFamily="34" charset="0"/>
                <a:ea typeface="Arial" panose="020B0604020202020204" pitchFamily="34" charset="0"/>
              </a:rPr>
              <a:t>, </a:t>
            </a:r>
            <a:r>
              <a:rPr lang="es-BO" sz="2300" spc="90" dirty="0">
                <a:solidFill>
                  <a:srgbClr val="234B72"/>
                </a:solidFill>
                <a:latin typeface="Arial" panose="020B0604020202020204" pitchFamily="34" charset="0"/>
                <a:ea typeface="Arial" panose="020B0604020202020204" pitchFamily="34" charset="0"/>
              </a:rPr>
              <a:t> </a:t>
            </a:r>
            <a:endParaRPr lang="es-BO" sz="2300" spc="90" dirty="0" smtClean="0">
              <a:solidFill>
                <a:srgbClr val="234B72"/>
              </a:solidFill>
              <a:latin typeface="Arial" panose="020B0604020202020204" pitchFamily="34" charset="0"/>
              <a:ea typeface="Arial" panose="020B0604020202020204" pitchFamily="34" charset="0"/>
            </a:endParaRPr>
          </a:p>
          <a:p>
            <a:pPr marL="0" indent="0">
              <a:lnSpc>
                <a:spcPct val="110000"/>
              </a:lnSpc>
              <a:buNone/>
            </a:pPr>
            <a:r>
              <a:rPr lang="es-BO" sz="2300" spc="15" dirty="0" smtClean="0">
                <a:solidFill>
                  <a:srgbClr val="234B72"/>
                </a:solidFill>
                <a:latin typeface="Arial" panose="020B0604020202020204" pitchFamily="34" charset="0"/>
                <a:ea typeface="Arial" panose="020B0604020202020204" pitchFamily="34" charset="0"/>
              </a:rPr>
              <a:t>e</a:t>
            </a:r>
            <a:r>
              <a:rPr lang="es-BO" sz="2300" dirty="0" smtClean="0">
                <a:solidFill>
                  <a:srgbClr val="234B72"/>
                </a:solidFill>
                <a:latin typeface="Arial" panose="020B0604020202020204" pitchFamily="34" charset="0"/>
                <a:ea typeface="Arial" panose="020B0604020202020204" pitchFamily="34" charset="0"/>
              </a:rPr>
              <a:t>n </a:t>
            </a:r>
            <a:r>
              <a:rPr lang="es-BO" sz="2300" spc="75" dirty="0" smtClean="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l </a:t>
            </a:r>
            <a:r>
              <a:rPr lang="es-BO" sz="2300" spc="6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s</a:t>
            </a:r>
            <a:r>
              <a:rPr lang="es-BO" sz="2300" spc="5" dirty="0">
                <a:solidFill>
                  <a:srgbClr val="234B72"/>
                </a:solidFill>
                <a:latin typeface="Arial" panose="020B0604020202020204" pitchFamily="34" charset="0"/>
                <a:ea typeface="Arial" panose="020B0604020202020204" pitchFamily="34" charset="0"/>
              </a:rPr>
              <a:t>í</a:t>
            </a:r>
            <a:r>
              <a:rPr lang="es-BO" sz="2300" spc="15" dirty="0">
                <a:solidFill>
                  <a:srgbClr val="234B72"/>
                </a:solidFill>
                <a:latin typeface="Arial" panose="020B0604020202020204" pitchFamily="34" charset="0"/>
                <a:ea typeface="Arial" panose="020B0604020202020204" pitchFamily="34" charset="0"/>
              </a:rPr>
              <a:t>nd</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o</a:t>
            </a:r>
            <a:r>
              <a:rPr lang="es-BO" sz="2300" spc="25"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e </a:t>
            </a:r>
            <a:r>
              <a:rPr lang="es-BO" sz="2300" spc="2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70" dirty="0">
                <a:solidFill>
                  <a:srgbClr val="234B72"/>
                </a:solidFill>
                <a:latin typeface="Arial" panose="020B0604020202020204" pitchFamily="34" charset="0"/>
                <a:ea typeface="Arial" panose="020B0604020202020204" pitchFamily="34" charset="0"/>
              </a:rPr>
              <a:t> </a:t>
            </a:r>
            <a:r>
              <a:rPr lang="es-BO" sz="2300" spc="20" dirty="0">
                <a:solidFill>
                  <a:srgbClr val="234B72"/>
                </a:solidFill>
                <a:latin typeface="Arial" panose="020B0604020202020204" pitchFamily="34" charset="0"/>
                <a:ea typeface="Arial" panose="020B0604020202020204" pitchFamily="34" charset="0"/>
              </a:rPr>
              <a:t>W</a:t>
            </a:r>
            <a:r>
              <a:rPr lang="es-BO" sz="2300" spc="5" dirty="0">
                <a:solidFill>
                  <a:srgbClr val="234B72"/>
                </a:solidFill>
                <a:latin typeface="Arial" panose="020B0604020202020204" pitchFamily="34" charset="0"/>
                <a:ea typeface="Arial" panose="020B0604020202020204" pitchFamily="34" charset="0"/>
              </a:rPr>
              <a:t>i</a:t>
            </a:r>
            <a:r>
              <a:rPr lang="es-BO" sz="2300" dirty="0">
                <a:solidFill>
                  <a:srgbClr val="234B72"/>
                </a:solidFill>
                <a:latin typeface="Arial" panose="020B0604020202020204" pitchFamily="34" charset="0"/>
                <a:ea typeface="Arial" panose="020B0604020202020204" pitchFamily="34" charset="0"/>
              </a:rPr>
              <a:t>l</a:t>
            </a:r>
            <a:r>
              <a:rPr lang="es-BO" sz="2300" spc="15" dirty="0">
                <a:solidFill>
                  <a:srgbClr val="234B72"/>
                </a:solidFill>
                <a:latin typeface="Arial" panose="020B0604020202020204" pitchFamily="34" charset="0"/>
                <a:ea typeface="Arial" panose="020B0604020202020204" pitchFamily="34" charset="0"/>
              </a:rPr>
              <a:t>l</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a</a:t>
            </a:r>
            <a:r>
              <a:rPr lang="es-BO" sz="2300" spc="25"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s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n f</a:t>
            </a:r>
            <a:r>
              <a:rPr lang="es-BO" sz="2300" spc="20" dirty="0">
                <a:solidFill>
                  <a:srgbClr val="234B72"/>
                </a:solidFill>
                <a:latin typeface="Arial" panose="020B0604020202020204" pitchFamily="34" charset="0"/>
                <a:ea typeface="Arial" panose="020B0604020202020204" pitchFamily="34" charset="0"/>
              </a:rPr>
              <a:t>o</a:t>
            </a:r>
            <a:r>
              <a:rPr lang="es-BO" sz="2300" spc="10" dirty="0">
                <a:solidFill>
                  <a:srgbClr val="234B72"/>
                </a:solidFill>
                <a:latin typeface="Arial" panose="020B0604020202020204" pitchFamily="34" charset="0"/>
                <a:ea typeface="Arial" panose="020B0604020202020204" pitchFamily="34" charset="0"/>
              </a:rPr>
              <a:t>r</a:t>
            </a:r>
            <a:r>
              <a:rPr lang="es-BO" sz="2300" spc="20"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a</a:t>
            </a:r>
            <a:r>
              <a:rPr lang="es-BO" sz="2300" spc="4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a:t>
            </a:r>
            <a:r>
              <a:rPr lang="es-BO" sz="2300" spc="8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obses</a:t>
            </a:r>
            <a:r>
              <a:rPr lang="es-BO" sz="2300" spc="5" dirty="0">
                <a:solidFill>
                  <a:srgbClr val="234B72"/>
                </a:solidFill>
                <a:latin typeface="Arial" panose="020B0604020202020204" pitchFamily="34" charset="0"/>
                <a:ea typeface="Arial" panose="020B0604020202020204" pitchFamily="34" charset="0"/>
              </a:rPr>
              <a:t>i</a:t>
            </a:r>
            <a:r>
              <a:rPr lang="es-BO" sz="2300" spc="20" dirty="0">
                <a:solidFill>
                  <a:srgbClr val="234B72"/>
                </a:solidFill>
                <a:latin typeface="Arial" panose="020B0604020202020204" pitchFamily="34" charset="0"/>
                <a:ea typeface="Arial" panose="020B0604020202020204" pitchFamily="34" charset="0"/>
              </a:rPr>
              <a:t>o</a:t>
            </a:r>
            <a:r>
              <a:rPr lang="es-BO" sz="2300" spc="15" dirty="0">
                <a:solidFill>
                  <a:srgbClr val="234B72"/>
                </a:solidFill>
                <a:latin typeface="Arial" panose="020B0604020202020204" pitchFamily="34" charset="0"/>
                <a:ea typeface="Arial" panose="020B0604020202020204" pitchFamily="34" charset="0"/>
              </a:rPr>
              <a:t>ne</a:t>
            </a:r>
            <a:r>
              <a:rPr lang="es-BO" sz="2300" dirty="0">
                <a:solidFill>
                  <a:srgbClr val="234B72"/>
                </a:solidFill>
                <a:latin typeface="Arial" panose="020B0604020202020204" pitchFamily="34" charset="0"/>
                <a:ea typeface="Arial" panose="020B0604020202020204" pitchFamily="34" charset="0"/>
              </a:rPr>
              <a:t>s</a:t>
            </a:r>
            <a:r>
              <a:rPr lang="es-BO" sz="2300" spc="30" dirty="0">
                <a:solidFill>
                  <a:srgbClr val="234B72"/>
                </a:solidFill>
                <a:latin typeface="Arial" panose="020B0604020202020204" pitchFamily="34" charset="0"/>
                <a:ea typeface="Arial" panose="020B0604020202020204" pitchFamily="34" charset="0"/>
              </a:rPr>
              <a:t> </a:t>
            </a:r>
            <a:r>
              <a:rPr lang="es-BO" sz="2300" spc="20"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á</a:t>
            </a:r>
            <a:r>
              <a:rPr lang="es-BO" sz="2300" dirty="0">
                <a:solidFill>
                  <a:srgbClr val="234B72"/>
                </a:solidFill>
                <a:latin typeface="Arial" panose="020B0604020202020204" pitchFamily="34" charset="0"/>
                <a:ea typeface="Arial" panose="020B0604020202020204" pitchFamily="34" charset="0"/>
              </a:rPr>
              <a:t>s</a:t>
            </a:r>
            <a:r>
              <a:rPr lang="es-BO" sz="2300" spc="19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e</a:t>
            </a:r>
            <a:r>
              <a:rPr lang="es-BO" sz="2300" spc="5" dirty="0">
                <a:solidFill>
                  <a:srgbClr val="234B72"/>
                </a:solidFill>
                <a:latin typeface="Arial" panose="020B0604020202020204" pitchFamily="34" charset="0"/>
                <a:ea typeface="Arial" panose="020B0604020202020204" pitchFamily="34" charset="0"/>
              </a:rPr>
              <a:t>l</a:t>
            </a:r>
            <a:r>
              <a:rPr lang="es-BO" sz="2300" spc="15" dirty="0">
                <a:solidFill>
                  <a:srgbClr val="234B72"/>
                </a:solidFill>
                <a:latin typeface="Arial" panose="020B0604020202020204" pitchFamily="34" charset="0"/>
                <a:ea typeface="Arial" panose="020B0604020202020204" pitchFamily="34" charset="0"/>
              </a:rPr>
              <a:t>ac</a:t>
            </a:r>
            <a:r>
              <a:rPr lang="es-BO" sz="2300" spc="5" dirty="0">
                <a:solidFill>
                  <a:srgbClr val="234B72"/>
                </a:solidFill>
                <a:latin typeface="Arial" panose="020B0604020202020204" pitchFamily="34" charset="0"/>
                <a:ea typeface="Arial" panose="020B0604020202020204" pitchFamily="34" charset="0"/>
              </a:rPr>
              <a:t>i</a:t>
            </a:r>
            <a:r>
              <a:rPr lang="es-BO" sz="2300" spc="25" dirty="0">
                <a:solidFill>
                  <a:srgbClr val="234B72"/>
                </a:solidFill>
                <a:latin typeface="Arial" panose="020B0604020202020204" pitchFamily="34" charset="0"/>
                <a:ea typeface="Arial" panose="020B0604020202020204" pitchFamily="34" charset="0"/>
              </a:rPr>
              <a:t>o</a:t>
            </a:r>
            <a:r>
              <a:rPr lang="es-BO" sz="2300" spc="15" dirty="0">
                <a:solidFill>
                  <a:srgbClr val="234B72"/>
                </a:solidFill>
                <a:latin typeface="Arial" panose="020B0604020202020204" pitchFamily="34" charset="0"/>
                <a:ea typeface="Arial" panose="020B0604020202020204" pitchFamily="34" charset="0"/>
              </a:rPr>
              <a:t>nada</a:t>
            </a:r>
            <a:r>
              <a:rPr lang="es-BO" sz="2300" dirty="0">
                <a:solidFill>
                  <a:srgbClr val="234B72"/>
                </a:solidFill>
                <a:latin typeface="Arial" panose="020B0604020202020204" pitchFamily="34" charset="0"/>
                <a:ea typeface="Arial" panose="020B0604020202020204" pitchFamily="34" charset="0"/>
              </a:rPr>
              <a:t>s </a:t>
            </a:r>
            <a:r>
              <a:rPr lang="es-BO" sz="2300" spc="15" dirty="0">
                <a:solidFill>
                  <a:srgbClr val="234B72"/>
                </a:solidFill>
                <a:latin typeface="Arial" panose="020B0604020202020204" pitchFamily="34" charset="0"/>
                <a:ea typeface="Arial" panose="020B0604020202020204" pitchFamily="34" charset="0"/>
              </a:rPr>
              <a:t>co</a:t>
            </a:r>
            <a:r>
              <a:rPr lang="es-BO" sz="2300" dirty="0">
                <a:solidFill>
                  <a:srgbClr val="234B72"/>
                </a:solidFill>
                <a:latin typeface="Arial" panose="020B0604020202020204" pitchFamily="34" charset="0"/>
                <a:ea typeface="Arial" panose="020B0604020202020204" pitchFamily="34" charset="0"/>
              </a:rPr>
              <a:t>n</a:t>
            </a:r>
            <a:r>
              <a:rPr lang="es-BO" sz="2300" spc="22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p</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eocupac</a:t>
            </a:r>
            <a:r>
              <a:rPr lang="es-BO" sz="2300" spc="5" dirty="0">
                <a:solidFill>
                  <a:srgbClr val="234B72"/>
                </a:solidFill>
                <a:latin typeface="Arial" panose="020B0604020202020204" pitchFamily="34" charset="0"/>
                <a:ea typeface="Arial" panose="020B0604020202020204" pitchFamily="34" charset="0"/>
              </a:rPr>
              <a:t>i</a:t>
            </a:r>
            <a:r>
              <a:rPr lang="es-BO" sz="2300" spc="20" dirty="0">
                <a:solidFill>
                  <a:srgbClr val="234B72"/>
                </a:solidFill>
                <a:latin typeface="Arial" panose="020B0604020202020204" pitchFamily="34" charset="0"/>
                <a:ea typeface="Arial" panose="020B0604020202020204" pitchFamily="34" charset="0"/>
              </a:rPr>
              <a:t>o</a:t>
            </a:r>
            <a:r>
              <a:rPr lang="es-BO" sz="2300" spc="15" dirty="0">
                <a:solidFill>
                  <a:srgbClr val="234B72"/>
                </a:solidFill>
                <a:latin typeface="Arial" panose="020B0604020202020204" pitchFamily="34" charset="0"/>
                <a:ea typeface="Arial" panose="020B0604020202020204" pitchFamily="34" charset="0"/>
              </a:rPr>
              <a:t>ne</a:t>
            </a:r>
            <a:r>
              <a:rPr lang="es-BO" sz="2300" dirty="0">
                <a:solidFill>
                  <a:srgbClr val="234B72"/>
                </a:solidFill>
                <a:latin typeface="Arial" panose="020B0604020202020204" pitchFamily="34" charset="0"/>
                <a:ea typeface="Arial" panose="020B0604020202020204" pitchFamily="34" charset="0"/>
              </a:rPr>
              <a:t>s </a:t>
            </a:r>
            <a:r>
              <a:rPr lang="es-BO" sz="2300" spc="15" dirty="0">
                <a:solidFill>
                  <a:srgbClr val="234B72"/>
                </a:solidFill>
                <a:latin typeface="Arial" panose="020B0604020202020204" pitchFamily="34" charset="0"/>
                <a:ea typeface="Arial" panose="020B0604020202020204" pitchFamily="34" charset="0"/>
              </a:rPr>
              <a:t>exage</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ada</a:t>
            </a:r>
            <a:r>
              <a:rPr lang="es-BO" sz="2300" dirty="0">
                <a:solidFill>
                  <a:srgbClr val="234B72"/>
                </a:solidFill>
                <a:latin typeface="Arial" panose="020B0604020202020204" pitchFamily="34" charset="0"/>
                <a:ea typeface="Arial" panose="020B0604020202020204" pitchFamily="34" charset="0"/>
              </a:rPr>
              <a:t>s </a:t>
            </a:r>
            <a:r>
              <a:rPr lang="es-BO" sz="2300" spc="3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n </a:t>
            </a:r>
            <a:r>
              <a:rPr lang="es-BO" sz="2300" spc="5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t</a:t>
            </a:r>
            <a:r>
              <a:rPr lang="es-BO" sz="2300" spc="15" dirty="0">
                <a:solidFill>
                  <a:srgbClr val="234B72"/>
                </a:solidFill>
                <a:latin typeface="Arial" panose="020B0604020202020204" pitchFamily="34" charset="0"/>
                <a:ea typeface="Arial" panose="020B0604020202020204" pitchFamily="34" charset="0"/>
              </a:rPr>
              <a:t>o</a:t>
            </a:r>
            <a:r>
              <a:rPr lang="es-BO" sz="2300" dirty="0">
                <a:solidFill>
                  <a:srgbClr val="234B72"/>
                </a:solidFill>
                <a:latin typeface="Arial" panose="020B0604020202020204" pitchFamily="34" charset="0"/>
                <a:ea typeface="Arial" panose="020B0604020202020204" pitchFamily="34" charset="0"/>
              </a:rPr>
              <a:t>r</a:t>
            </a:r>
            <a:r>
              <a:rPr lang="es-BO" sz="2300" spc="30" dirty="0">
                <a:solidFill>
                  <a:srgbClr val="234B72"/>
                </a:solidFill>
                <a:latin typeface="Arial" panose="020B0604020202020204" pitchFamily="34" charset="0"/>
                <a:ea typeface="Arial" panose="020B0604020202020204" pitchFamily="34" charset="0"/>
              </a:rPr>
              <a:t>n</a:t>
            </a:r>
            <a:r>
              <a:rPr lang="es-BO" sz="2300" dirty="0">
                <a:solidFill>
                  <a:srgbClr val="234B72"/>
                </a:solidFill>
                <a:latin typeface="Arial" panose="020B0604020202020204" pitchFamily="34" charset="0"/>
                <a:ea typeface="Arial" panose="020B0604020202020204" pitchFamily="34" charset="0"/>
              </a:rPr>
              <a:t>o  a </a:t>
            </a:r>
            <a:r>
              <a:rPr lang="es-BO" sz="2300" spc="6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l</a:t>
            </a:r>
            <a:r>
              <a:rPr lang="es-BO" sz="2300" dirty="0">
                <a:solidFill>
                  <a:srgbClr val="234B72"/>
                </a:solidFill>
                <a:latin typeface="Arial" panose="020B0604020202020204" pitchFamily="34" charset="0"/>
                <a:ea typeface="Arial" panose="020B0604020202020204" pitchFamily="34" charset="0"/>
              </a:rPr>
              <a:t>a </a:t>
            </a:r>
            <a:r>
              <a:rPr lang="es-BO" sz="2300" spc="9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s</a:t>
            </a:r>
            <a:r>
              <a:rPr lang="es-BO" sz="2300" spc="15" dirty="0">
                <a:solidFill>
                  <a:srgbClr val="234B72"/>
                </a:solidFill>
                <a:latin typeface="Arial" panose="020B0604020202020204" pitchFamily="34" charset="0"/>
                <a:ea typeface="Arial" panose="020B0604020202020204" pitchFamily="34" charset="0"/>
              </a:rPr>
              <a:t>a</a:t>
            </a:r>
            <a:r>
              <a:rPr lang="es-BO" sz="2300" spc="5" dirty="0">
                <a:solidFill>
                  <a:srgbClr val="234B72"/>
                </a:solidFill>
                <a:latin typeface="Arial" panose="020B0604020202020204" pitchFamily="34" charset="0"/>
                <a:ea typeface="Arial" panose="020B0604020202020204" pitchFamily="34" charset="0"/>
              </a:rPr>
              <a:t>l</a:t>
            </a:r>
            <a:r>
              <a:rPr lang="es-BO" sz="2300" spc="15" dirty="0">
                <a:solidFill>
                  <a:srgbClr val="234B72"/>
                </a:solidFill>
                <a:latin typeface="Arial" panose="020B0604020202020204" pitchFamily="34" charset="0"/>
                <a:ea typeface="Arial" panose="020B0604020202020204" pitchFamily="34" charset="0"/>
              </a:rPr>
              <a:t>u</a:t>
            </a:r>
            <a:r>
              <a:rPr lang="es-BO" sz="2300" spc="2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 </a:t>
            </a:r>
            <a:r>
              <a:rPr lang="es-BO" sz="2300" spc="45"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y </a:t>
            </a:r>
            <a:r>
              <a:rPr lang="es-BO" sz="2300" spc="7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s</a:t>
            </a:r>
            <a:r>
              <a:rPr lang="es-BO" sz="2300" dirty="0">
                <a:solidFill>
                  <a:srgbClr val="234B72"/>
                </a:solidFill>
                <a:latin typeface="Arial" panose="020B0604020202020204" pitchFamily="34" charset="0"/>
                <a:ea typeface="Arial" panose="020B0604020202020204" pitchFamily="34" charset="0"/>
              </a:rPr>
              <a:t>e </a:t>
            </a:r>
            <a:r>
              <a:rPr lang="es-BO" sz="2300" spc="11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h</a:t>
            </a:r>
            <a:r>
              <a:rPr lang="es-BO" sz="2300" dirty="0">
                <a:solidFill>
                  <a:srgbClr val="234B72"/>
                </a:solidFill>
                <a:latin typeface="Arial" panose="020B0604020202020204" pitchFamily="34" charset="0"/>
                <a:ea typeface="Arial" panose="020B0604020202020204" pitchFamily="34" charset="0"/>
              </a:rPr>
              <a:t>a </a:t>
            </a:r>
            <a:r>
              <a:rPr lang="es-BO" sz="2300" spc="8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s</a:t>
            </a:r>
            <a:r>
              <a:rPr lang="es-BO" sz="2300" spc="15" dirty="0">
                <a:solidFill>
                  <a:srgbClr val="234B72"/>
                </a:solidFill>
                <a:latin typeface="Arial" panose="020B0604020202020204" pitchFamily="34" charset="0"/>
                <a:ea typeface="Arial" panose="020B0604020202020204" pitchFamily="34" charset="0"/>
              </a:rPr>
              <a:t>uge</a:t>
            </a:r>
            <a:r>
              <a:rPr lang="es-BO" sz="2300" spc="10" dirty="0">
                <a:solidFill>
                  <a:srgbClr val="234B72"/>
                </a:solidFill>
                <a:latin typeface="Arial" panose="020B0604020202020204" pitchFamily="34" charset="0"/>
                <a:ea typeface="Arial" panose="020B0604020202020204" pitchFamily="34" charset="0"/>
              </a:rPr>
              <a:t>r</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o   </a:t>
            </a:r>
            <a:r>
              <a:rPr lang="es-BO" sz="2300" spc="10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s</a:t>
            </a:r>
            <a:r>
              <a:rPr lang="es-BO" sz="2300" dirty="0">
                <a:solidFill>
                  <a:srgbClr val="234B72"/>
                </a:solidFill>
                <a:latin typeface="Arial" panose="020B0604020202020204" pitchFamily="34" charset="0"/>
                <a:ea typeface="Arial" panose="020B0604020202020204" pitchFamily="34" charset="0"/>
              </a:rPr>
              <a:t>u </a:t>
            </a:r>
            <a:r>
              <a:rPr lang="es-BO" sz="2300" spc="110" dirty="0">
                <a:solidFill>
                  <a:srgbClr val="234B72"/>
                </a:solidFill>
                <a:latin typeface="Arial" panose="020B0604020202020204" pitchFamily="34" charset="0"/>
                <a:ea typeface="Arial" panose="020B0604020202020204" pitchFamily="34" charset="0"/>
              </a:rPr>
              <a:t> </a:t>
            </a:r>
            <a:r>
              <a:rPr lang="es-BO" sz="2300" spc="20" dirty="0">
                <a:solidFill>
                  <a:srgbClr val="234B72"/>
                </a:solidFill>
                <a:latin typeface="Arial" panose="020B0604020202020204" pitchFamily="34" charset="0"/>
                <a:ea typeface="Arial" panose="020B0604020202020204" pitchFamily="34" charset="0"/>
              </a:rPr>
              <a:t>m</a:t>
            </a:r>
            <a:r>
              <a:rPr lang="es-BO" sz="2300" spc="15" dirty="0">
                <a:solidFill>
                  <a:srgbClr val="234B72"/>
                </a:solidFill>
                <a:latin typeface="Arial" panose="020B0604020202020204" pitchFamily="34" charset="0"/>
                <a:ea typeface="Arial" panose="020B0604020202020204" pitchFamily="34" charset="0"/>
              </a:rPr>
              <a:t>ayo</a:t>
            </a:r>
            <a:r>
              <a:rPr lang="es-BO" sz="2300" dirty="0">
                <a:solidFill>
                  <a:srgbClr val="234B72"/>
                </a:solidFill>
                <a:latin typeface="Arial" panose="020B0604020202020204" pitchFamily="34" charset="0"/>
                <a:ea typeface="Arial" panose="020B0604020202020204" pitchFamily="34" charset="0"/>
              </a:rPr>
              <a:t>r </a:t>
            </a:r>
            <a:r>
              <a:rPr lang="es-BO" sz="2300" spc="15" dirty="0">
                <a:solidFill>
                  <a:srgbClr val="234B72"/>
                </a:solidFill>
                <a:latin typeface="Arial" panose="020B0604020202020204" pitchFamily="34" charset="0"/>
                <a:ea typeface="Arial" panose="020B0604020202020204" pitchFamily="34" charset="0"/>
              </a:rPr>
              <a:t>p</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eva</a:t>
            </a:r>
            <a:r>
              <a:rPr lang="es-BO" sz="2300" spc="5" dirty="0">
                <a:solidFill>
                  <a:srgbClr val="234B72"/>
                </a:solidFill>
                <a:latin typeface="Arial" panose="020B0604020202020204" pitchFamily="34" charset="0"/>
                <a:ea typeface="Arial" panose="020B0604020202020204" pitchFamily="34" charset="0"/>
              </a:rPr>
              <a:t>l</a:t>
            </a:r>
            <a:r>
              <a:rPr lang="es-BO" sz="2300" spc="15" dirty="0">
                <a:solidFill>
                  <a:srgbClr val="234B72"/>
                </a:solidFill>
                <a:latin typeface="Arial" panose="020B0604020202020204" pitchFamily="34" charset="0"/>
                <a:ea typeface="Arial" panose="020B0604020202020204" pitchFamily="34" charset="0"/>
              </a:rPr>
              <a:t>enc</a:t>
            </a:r>
            <a:r>
              <a:rPr lang="es-BO" sz="2300" spc="5" dirty="0">
                <a:solidFill>
                  <a:srgbClr val="234B72"/>
                </a:solidFill>
                <a:latin typeface="Arial" panose="020B0604020202020204" pitchFamily="34" charset="0"/>
                <a:ea typeface="Arial" panose="020B0604020202020204" pitchFamily="34" charset="0"/>
              </a:rPr>
              <a:t>i</a:t>
            </a:r>
            <a:r>
              <a:rPr lang="es-BO" sz="2300" dirty="0">
                <a:solidFill>
                  <a:srgbClr val="234B72"/>
                </a:solidFill>
                <a:latin typeface="Arial" panose="020B0604020202020204" pitchFamily="34" charset="0"/>
                <a:ea typeface="Arial" panose="020B0604020202020204" pitchFamily="34" charset="0"/>
              </a:rPr>
              <a:t>a</a:t>
            </a:r>
            <a:r>
              <a:rPr lang="es-BO" sz="2300" spc="6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en</a:t>
            </a:r>
            <a:r>
              <a:rPr lang="es-BO" sz="2300" spc="10" dirty="0">
                <a:solidFill>
                  <a:srgbClr val="234B72"/>
                </a:solidFill>
                <a:latin typeface="Arial" panose="020B0604020202020204" pitchFamily="34" charset="0"/>
                <a:ea typeface="Arial" panose="020B0604020202020204" pitchFamily="34" charset="0"/>
              </a:rPr>
              <a:t>tr</a:t>
            </a:r>
            <a:r>
              <a:rPr lang="es-BO" sz="2300" dirty="0">
                <a:solidFill>
                  <a:srgbClr val="234B72"/>
                </a:solidFill>
                <a:latin typeface="Arial" panose="020B0604020202020204" pitchFamily="34" charset="0"/>
                <a:ea typeface="Arial" panose="020B0604020202020204" pitchFamily="34" charset="0"/>
              </a:rPr>
              <a:t>e</a:t>
            </a:r>
            <a:r>
              <a:rPr lang="es-BO" sz="2300" spc="4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pe</a:t>
            </a:r>
            <a:r>
              <a:rPr lang="es-BO" sz="2300" spc="10" dirty="0">
                <a:solidFill>
                  <a:srgbClr val="234B72"/>
                </a:solidFill>
                <a:latin typeface="Arial" panose="020B0604020202020204" pitchFamily="34" charset="0"/>
                <a:ea typeface="Arial" panose="020B0604020202020204" pitchFamily="34" charset="0"/>
              </a:rPr>
              <a:t>rs</a:t>
            </a:r>
            <a:r>
              <a:rPr lang="es-BO" sz="2300" spc="15" dirty="0">
                <a:solidFill>
                  <a:srgbClr val="234B72"/>
                </a:solidFill>
                <a:latin typeface="Arial" panose="020B0604020202020204" pitchFamily="34" charset="0"/>
                <a:ea typeface="Arial" panose="020B0604020202020204" pitchFamily="34" charset="0"/>
              </a:rPr>
              <a:t>ona</a:t>
            </a:r>
            <a:r>
              <a:rPr lang="es-BO" sz="2300" dirty="0">
                <a:solidFill>
                  <a:srgbClr val="234B72"/>
                </a:solidFill>
                <a:latin typeface="Arial" panose="020B0604020202020204" pitchFamily="34" charset="0"/>
                <a:ea typeface="Arial" panose="020B0604020202020204" pitchFamily="34" charset="0"/>
              </a:rPr>
              <a:t>s</a:t>
            </a:r>
            <a:r>
              <a:rPr lang="es-BO" sz="2300" spc="15" dirty="0">
                <a:solidFill>
                  <a:srgbClr val="234B72"/>
                </a:solidFill>
                <a:latin typeface="Arial" panose="020B0604020202020204" pitchFamily="34" charset="0"/>
                <a:ea typeface="Arial" panose="020B0604020202020204" pitchFamily="34" charset="0"/>
              </a:rPr>
              <a:t> co</a:t>
            </a:r>
            <a:r>
              <a:rPr lang="es-BO" sz="2300" dirty="0">
                <a:solidFill>
                  <a:srgbClr val="234B72"/>
                </a:solidFill>
                <a:latin typeface="Arial" panose="020B0604020202020204" pitchFamily="34" charset="0"/>
                <a:ea typeface="Arial" panose="020B0604020202020204" pitchFamily="34" charset="0"/>
              </a:rPr>
              <a:t>n</a:t>
            </a:r>
            <a:r>
              <a:rPr lang="es-BO" sz="2300" spc="17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S</a:t>
            </a:r>
            <a:r>
              <a:rPr lang="es-BO" sz="2300" spc="5" dirty="0">
                <a:solidFill>
                  <a:srgbClr val="234B72"/>
                </a:solidFill>
                <a:latin typeface="Arial" panose="020B0604020202020204" pitchFamily="34" charset="0"/>
                <a:ea typeface="Arial" panose="020B0604020202020204" pitchFamily="34" charset="0"/>
              </a:rPr>
              <a:t>í</a:t>
            </a:r>
            <a:r>
              <a:rPr lang="es-BO" sz="2300" spc="15" dirty="0">
                <a:solidFill>
                  <a:srgbClr val="234B72"/>
                </a:solidFill>
                <a:latin typeface="Arial" panose="020B0604020202020204" pitchFamily="34" charset="0"/>
                <a:ea typeface="Arial" panose="020B0604020202020204" pitchFamily="34" charset="0"/>
              </a:rPr>
              <a:t>nd</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o</a:t>
            </a:r>
            <a:r>
              <a:rPr lang="es-BO" sz="2300" spc="25"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e </a:t>
            </a:r>
            <a:r>
              <a:rPr lang="es-BO" sz="2300" spc="15"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a:t>
            </a:r>
            <a:r>
              <a:rPr lang="es-BO" sz="2300" spc="11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Do</a:t>
            </a:r>
            <a:r>
              <a:rPr lang="es-BO" sz="2300" spc="20" dirty="0">
                <a:solidFill>
                  <a:srgbClr val="234B72"/>
                </a:solidFill>
                <a:latin typeface="Arial" panose="020B0604020202020204" pitchFamily="34" charset="0"/>
                <a:ea typeface="Arial" panose="020B0604020202020204" pitchFamily="34" charset="0"/>
              </a:rPr>
              <a:t>w</a:t>
            </a:r>
            <a:r>
              <a:rPr lang="es-BO" sz="2300" dirty="0">
                <a:solidFill>
                  <a:srgbClr val="234B72"/>
                </a:solidFill>
                <a:latin typeface="Arial" panose="020B0604020202020204" pitchFamily="34" charset="0"/>
                <a:ea typeface="Arial" panose="020B0604020202020204" pitchFamily="34" charset="0"/>
              </a:rPr>
              <a:t>n</a:t>
            </a:r>
            <a:r>
              <a:rPr lang="es-BO" sz="2300" spc="125"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y</a:t>
            </a:r>
            <a:r>
              <a:rPr lang="es-BO" sz="2300" spc="3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pe</a:t>
            </a:r>
            <a:r>
              <a:rPr lang="es-BO" sz="2300" spc="10" dirty="0">
                <a:solidFill>
                  <a:srgbClr val="234B72"/>
                </a:solidFill>
                <a:latin typeface="Arial" panose="020B0604020202020204" pitchFamily="34" charset="0"/>
                <a:ea typeface="Arial" panose="020B0604020202020204" pitchFamily="34" charset="0"/>
              </a:rPr>
              <a:t>rs</a:t>
            </a:r>
            <a:r>
              <a:rPr lang="es-BO" sz="2300" spc="15" dirty="0">
                <a:solidFill>
                  <a:srgbClr val="234B72"/>
                </a:solidFill>
                <a:latin typeface="Arial" panose="020B0604020202020204" pitchFamily="34" charset="0"/>
                <a:ea typeface="Arial" panose="020B0604020202020204" pitchFamily="34" charset="0"/>
              </a:rPr>
              <a:t>ona</a:t>
            </a:r>
            <a:r>
              <a:rPr lang="es-BO" sz="2300" dirty="0">
                <a:solidFill>
                  <a:srgbClr val="234B72"/>
                </a:solidFill>
                <a:latin typeface="Arial" panose="020B0604020202020204" pitchFamily="34" charset="0"/>
                <a:ea typeface="Arial" panose="020B0604020202020204" pitchFamily="34" charset="0"/>
              </a:rPr>
              <a:t>s</a:t>
            </a:r>
            <a:r>
              <a:rPr lang="es-BO" sz="2300" spc="15" dirty="0">
                <a:solidFill>
                  <a:srgbClr val="234B72"/>
                </a:solidFill>
                <a:latin typeface="Arial" panose="020B0604020202020204" pitchFamily="34" charset="0"/>
                <a:ea typeface="Arial" panose="020B0604020202020204" pitchFamily="34" charset="0"/>
              </a:rPr>
              <a:t> co</a:t>
            </a:r>
            <a:r>
              <a:rPr lang="es-BO" sz="2300" dirty="0">
                <a:solidFill>
                  <a:srgbClr val="234B72"/>
                </a:solidFill>
                <a:latin typeface="Arial" panose="020B0604020202020204" pitchFamily="34" charset="0"/>
                <a:ea typeface="Arial" panose="020B0604020202020204" pitchFamily="34" charset="0"/>
              </a:rPr>
              <a:t>n </a:t>
            </a:r>
            <a:r>
              <a:rPr lang="es-BO" sz="2300" spc="20" dirty="0">
                <a:solidFill>
                  <a:srgbClr val="234B72"/>
                </a:solidFill>
                <a:latin typeface="Arial" panose="020B0604020202020204" pitchFamily="34" charset="0"/>
                <a:ea typeface="Arial" panose="020B0604020202020204" pitchFamily="34" charset="0"/>
              </a:rPr>
              <a:t>T</a:t>
            </a:r>
            <a:r>
              <a:rPr lang="es-BO" sz="2300" spc="10" dirty="0">
                <a:solidFill>
                  <a:srgbClr val="234B72"/>
                </a:solidFill>
                <a:latin typeface="Arial" panose="020B0604020202020204" pitchFamily="34" charset="0"/>
                <a:ea typeface="Arial" panose="020B0604020202020204" pitchFamily="34" charset="0"/>
              </a:rPr>
              <a:t>r</a:t>
            </a:r>
            <a:r>
              <a:rPr lang="es-BO" sz="2300" spc="15" dirty="0">
                <a:solidFill>
                  <a:srgbClr val="234B72"/>
                </a:solidFill>
                <a:latin typeface="Arial" panose="020B0604020202020204" pitchFamily="34" charset="0"/>
                <a:ea typeface="Arial" panose="020B0604020202020204" pitchFamily="34" charset="0"/>
              </a:rPr>
              <a:t>as</a:t>
            </a:r>
            <a:r>
              <a:rPr lang="es-BO" sz="2300" spc="10" dirty="0">
                <a:solidFill>
                  <a:srgbClr val="234B72"/>
                </a:solidFill>
                <a:latin typeface="Arial" panose="020B0604020202020204" pitchFamily="34" charset="0"/>
                <a:ea typeface="Arial" panose="020B0604020202020204" pitchFamily="34" charset="0"/>
              </a:rPr>
              <a:t>t</a:t>
            </a:r>
            <a:r>
              <a:rPr lang="es-BO" sz="2300" spc="15" dirty="0">
                <a:solidFill>
                  <a:srgbClr val="234B72"/>
                </a:solidFill>
                <a:latin typeface="Arial" panose="020B0604020202020204" pitchFamily="34" charset="0"/>
                <a:ea typeface="Arial" panose="020B0604020202020204" pitchFamily="34" charset="0"/>
              </a:rPr>
              <a:t>o</a:t>
            </a:r>
            <a:r>
              <a:rPr lang="es-BO" sz="2300" dirty="0">
                <a:solidFill>
                  <a:srgbClr val="234B72"/>
                </a:solidFill>
                <a:latin typeface="Arial" panose="020B0604020202020204" pitchFamily="34" charset="0"/>
                <a:ea typeface="Arial" panose="020B0604020202020204" pitchFamily="34" charset="0"/>
              </a:rPr>
              <a:t>r</a:t>
            </a:r>
            <a:r>
              <a:rPr lang="es-BO" sz="2300" spc="25" dirty="0">
                <a:solidFill>
                  <a:srgbClr val="234B72"/>
                </a:solidFill>
                <a:latin typeface="Arial" panose="020B0604020202020204" pitchFamily="34" charset="0"/>
                <a:ea typeface="Arial" panose="020B0604020202020204" pitchFamily="34" charset="0"/>
              </a:rPr>
              <a:t>n</a:t>
            </a:r>
            <a:r>
              <a:rPr lang="es-BO" sz="2300" spc="15" dirty="0">
                <a:solidFill>
                  <a:srgbClr val="234B72"/>
                </a:solidFill>
                <a:latin typeface="Arial" panose="020B0604020202020204" pitchFamily="34" charset="0"/>
                <a:ea typeface="Arial" panose="020B0604020202020204" pitchFamily="34" charset="0"/>
              </a:rPr>
              <a:t>o</a:t>
            </a:r>
            <a:r>
              <a:rPr lang="es-BO" sz="2300" dirty="0">
                <a:solidFill>
                  <a:srgbClr val="234B72"/>
                </a:solidFill>
                <a:latin typeface="Arial" panose="020B0604020202020204" pitchFamily="34" charset="0"/>
                <a:ea typeface="Arial" panose="020B0604020202020204" pitchFamily="34" charset="0"/>
              </a:rPr>
              <a:t>s</a:t>
            </a:r>
            <a:r>
              <a:rPr lang="es-BO" sz="2300" spc="100"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de</a:t>
            </a:r>
            <a:r>
              <a:rPr lang="es-BO" sz="2300" dirty="0">
                <a:solidFill>
                  <a:srgbClr val="234B72"/>
                </a:solidFill>
                <a:latin typeface="Arial" panose="020B0604020202020204" pitchFamily="34" charset="0"/>
                <a:ea typeface="Arial" panose="020B0604020202020204" pitchFamily="34" charset="0"/>
              </a:rPr>
              <a:t>l </a:t>
            </a:r>
            <a:r>
              <a:rPr lang="es-BO" sz="2300" spc="-8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Espe</a:t>
            </a:r>
            <a:r>
              <a:rPr lang="es-BO" sz="2300" spc="10" dirty="0">
                <a:solidFill>
                  <a:srgbClr val="234B72"/>
                </a:solidFill>
                <a:latin typeface="Arial" panose="020B0604020202020204" pitchFamily="34" charset="0"/>
                <a:ea typeface="Arial" panose="020B0604020202020204" pitchFamily="34" charset="0"/>
              </a:rPr>
              <a:t>ctr</a:t>
            </a:r>
            <a:r>
              <a:rPr lang="es-BO" sz="2300" dirty="0">
                <a:solidFill>
                  <a:srgbClr val="234B72"/>
                </a:solidFill>
                <a:latin typeface="Arial" panose="020B0604020202020204" pitchFamily="34" charset="0"/>
                <a:ea typeface="Arial" panose="020B0604020202020204" pitchFamily="34" charset="0"/>
              </a:rPr>
              <a:t>o</a:t>
            </a:r>
            <a:r>
              <a:rPr lang="es-BO" sz="2300" spc="75" dirty="0">
                <a:solidFill>
                  <a:srgbClr val="234B72"/>
                </a:solidFill>
                <a:latin typeface="Arial" panose="020B0604020202020204" pitchFamily="34" charset="0"/>
                <a:ea typeface="Arial" panose="020B0604020202020204" pitchFamily="34" charset="0"/>
              </a:rPr>
              <a:t> </a:t>
            </a:r>
            <a:r>
              <a:rPr lang="es-BO" sz="2300" spc="20" dirty="0" smtClean="0">
                <a:solidFill>
                  <a:srgbClr val="234B72"/>
                </a:solidFill>
                <a:latin typeface="Arial" panose="020B0604020202020204" pitchFamily="34" charset="0"/>
                <a:ea typeface="Arial" panose="020B0604020202020204" pitchFamily="34" charset="0"/>
              </a:rPr>
              <a:t>A</a:t>
            </a:r>
            <a:r>
              <a:rPr lang="es-BO" sz="2300" spc="15" dirty="0" smtClean="0">
                <a:solidFill>
                  <a:srgbClr val="234B72"/>
                </a:solidFill>
                <a:latin typeface="Arial" panose="020B0604020202020204" pitchFamily="34" charset="0"/>
                <a:ea typeface="Arial" panose="020B0604020202020204" pitchFamily="34" charset="0"/>
              </a:rPr>
              <a:t>u</a:t>
            </a:r>
            <a:r>
              <a:rPr lang="es-BO" sz="2300" dirty="0" smtClean="0">
                <a:solidFill>
                  <a:srgbClr val="234B72"/>
                </a:solidFill>
                <a:latin typeface="Arial" panose="020B0604020202020204" pitchFamily="34" charset="0"/>
                <a:ea typeface="Arial" panose="020B0604020202020204" pitchFamily="34" charset="0"/>
              </a:rPr>
              <a:t>t</a:t>
            </a:r>
            <a:r>
              <a:rPr lang="es-BO" sz="2300" spc="15" dirty="0" smtClean="0">
                <a:solidFill>
                  <a:srgbClr val="234B72"/>
                </a:solidFill>
                <a:latin typeface="Arial" panose="020B0604020202020204" pitchFamily="34" charset="0"/>
                <a:ea typeface="Arial" panose="020B0604020202020204" pitchFamily="34" charset="0"/>
              </a:rPr>
              <a:t>is</a:t>
            </a:r>
            <a:r>
              <a:rPr lang="es-BO" sz="2300" spc="10" dirty="0" smtClean="0">
                <a:solidFill>
                  <a:srgbClr val="234B72"/>
                </a:solidFill>
                <a:latin typeface="Arial" panose="020B0604020202020204" pitchFamily="34" charset="0"/>
                <a:ea typeface="Arial" panose="020B0604020202020204" pitchFamily="34" charset="0"/>
              </a:rPr>
              <a:t>t</a:t>
            </a:r>
            <a:r>
              <a:rPr lang="es-BO" sz="2300" spc="15" dirty="0" smtClean="0">
                <a:solidFill>
                  <a:srgbClr val="234B72"/>
                </a:solidFill>
                <a:latin typeface="Arial" panose="020B0604020202020204" pitchFamily="34" charset="0"/>
                <a:ea typeface="Arial" panose="020B0604020202020204" pitchFamily="34" charset="0"/>
              </a:rPr>
              <a:t>a</a:t>
            </a:r>
          </a:p>
          <a:p>
            <a:pPr marL="570230" marR="265430" indent="0" algn="just">
              <a:lnSpc>
                <a:spcPct val="110000"/>
              </a:lnSpc>
              <a:buNone/>
            </a:pPr>
            <a:endParaRPr lang="es-BO" sz="2300" b="1" spc="-10" dirty="0" smtClean="0">
              <a:solidFill>
                <a:srgbClr val="E82823"/>
              </a:solidFill>
              <a:latin typeface="Arial" panose="020B0604020202020204" pitchFamily="34" charset="0"/>
              <a:ea typeface="Arial" panose="020B0604020202020204" pitchFamily="34" charset="0"/>
            </a:endParaRPr>
          </a:p>
          <a:p>
            <a:pPr marL="570230" marR="265430" indent="0" algn="just">
              <a:lnSpc>
                <a:spcPts val="1000"/>
              </a:lnSpc>
              <a:buNone/>
            </a:pPr>
            <a:r>
              <a:rPr lang="es-BO" sz="2300" b="1" spc="-10" dirty="0" smtClean="0">
                <a:solidFill>
                  <a:schemeClr val="tx1"/>
                </a:solidFill>
                <a:latin typeface="Arial" panose="020B0604020202020204" pitchFamily="34" charset="0"/>
                <a:ea typeface="Arial" panose="020B0604020202020204" pitchFamily="34" charset="0"/>
              </a:rPr>
              <a:t>A</a:t>
            </a:r>
            <a:r>
              <a:rPr lang="es-BO" sz="2300" b="1" spc="-5" dirty="0" smtClean="0">
                <a:solidFill>
                  <a:schemeClr val="tx1"/>
                </a:solidFill>
                <a:latin typeface="Arial" panose="020B0604020202020204" pitchFamily="34" charset="0"/>
                <a:ea typeface="Arial" panose="020B0604020202020204" pitchFamily="34" charset="0"/>
              </a:rPr>
              <a:t>s</a:t>
            </a:r>
            <a:r>
              <a:rPr lang="es-BO" sz="2300" b="1" spc="-10" dirty="0" smtClean="0">
                <a:solidFill>
                  <a:schemeClr val="tx1"/>
                </a:solidFill>
                <a:latin typeface="Arial" panose="020B0604020202020204" pitchFamily="34" charset="0"/>
                <a:ea typeface="Arial" panose="020B0604020202020204" pitchFamily="34" charset="0"/>
              </a:rPr>
              <a:t>p</a:t>
            </a:r>
            <a:r>
              <a:rPr lang="es-BO" sz="2300" b="1" spc="-5" dirty="0" smtClean="0">
                <a:solidFill>
                  <a:schemeClr val="tx1"/>
                </a:solidFill>
                <a:latin typeface="Arial" panose="020B0604020202020204" pitchFamily="34" charset="0"/>
                <a:ea typeface="Arial" panose="020B0604020202020204" pitchFamily="34" charset="0"/>
              </a:rPr>
              <a:t>ec</a:t>
            </a:r>
            <a:r>
              <a:rPr lang="es-BO" sz="2300" b="1" spc="-10" dirty="0" smtClean="0">
                <a:solidFill>
                  <a:schemeClr val="tx1"/>
                </a:solidFill>
                <a:latin typeface="Arial" panose="020B0604020202020204" pitchFamily="34" charset="0"/>
                <a:ea typeface="Arial" panose="020B0604020202020204" pitchFamily="34" charset="0"/>
              </a:rPr>
              <a:t>to</a:t>
            </a:r>
            <a:r>
              <a:rPr lang="es-BO" sz="2300" b="1" dirty="0" smtClean="0">
                <a:solidFill>
                  <a:schemeClr val="tx1"/>
                </a:solidFill>
                <a:latin typeface="Arial" panose="020B0604020202020204" pitchFamily="34" charset="0"/>
                <a:ea typeface="Arial" panose="020B0604020202020204" pitchFamily="34" charset="0"/>
              </a:rPr>
              <a:t>s</a:t>
            </a:r>
            <a:r>
              <a:rPr lang="es-BO" sz="2300" b="1" spc="70" dirty="0" smtClean="0">
                <a:solidFill>
                  <a:schemeClr val="tx1"/>
                </a:solidFill>
                <a:latin typeface="Arial" panose="020B0604020202020204" pitchFamily="34" charset="0"/>
                <a:ea typeface="Arial" panose="020B0604020202020204" pitchFamily="34" charset="0"/>
              </a:rPr>
              <a:t> </a:t>
            </a:r>
            <a:r>
              <a:rPr lang="es-BO" sz="2300" b="1" spc="-5" dirty="0">
                <a:solidFill>
                  <a:schemeClr val="tx1"/>
                </a:solidFill>
                <a:latin typeface="Arial" panose="020B0604020202020204" pitchFamily="34" charset="0"/>
                <a:ea typeface="Arial" panose="020B0604020202020204" pitchFamily="34" charset="0"/>
              </a:rPr>
              <a:t>i</a:t>
            </a:r>
            <a:r>
              <a:rPr lang="es-BO" sz="2300" b="1" spc="-10" dirty="0">
                <a:solidFill>
                  <a:schemeClr val="tx1"/>
                </a:solidFill>
                <a:latin typeface="Arial" panose="020B0604020202020204" pitchFamily="34" charset="0"/>
                <a:ea typeface="Arial" panose="020B0604020202020204" pitchFamily="34" charset="0"/>
              </a:rPr>
              <a:t>mpor</a:t>
            </a:r>
            <a:r>
              <a:rPr lang="es-BO" sz="2300" b="1" spc="-5" dirty="0">
                <a:solidFill>
                  <a:schemeClr val="tx1"/>
                </a:solidFill>
                <a:latin typeface="Arial" panose="020B0604020202020204" pitchFamily="34" charset="0"/>
                <a:ea typeface="Arial" panose="020B0604020202020204" pitchFamily="34" charset="0"/>
              </a:rPr>
              <a:t>ta</a:t>
            </a:r>
            <a:r>
              <a:rPr lang="es-BO" sz="2300" b="1" spc="-10" dirty="0">
                <a:solidFill>
                  <a:schemeClr val="tx1"/>
                </a:solidFill>
                <a:latin typeface="Arial" panose="020B0604020202020204" pitchFamily="34" charset="0"/>
                <a:ea typeface="Arial" panose="020B0604020202020204" pitchFamily="34" charset="0"/>
              </a:rPr>
              <a:t>nt</a:t>
            </a:r>
            <a:r>
              <a:rPr lang="es-BO" sz="2300" b="1" spc="-5" dirty="0">
                <a:solidFill>
                  <a:schemeClr val="tx1"/>
                </a:solidFill>
                <a:latin typeface="Arial" panose="020B0604020202020204" pitchFamily="34" charset="0"/>
                <a:ea typeface="Arial" panose="020B0604020202020204" pitchFamily="34" charset="0"/>
              </a:rPr>
              <a:t>e</a:t>
            </a:r>
            <a:r>
              <a:rPr lang="es-BO" sz="2300" b="1" dirty="0">
                <a:solidFill>
                  <a:schemeClr val="tx1"/>
                </a:solidFill>
                <a:latin typeface="Arial" panose="020B0604020202020204" pitchFamily="34" charset="0"/>
                <a:ea typeface="Arial" panose="020B0604020202020204" pitchFamily="34" charset="0"/>
              </a:rPr>
              <a:t>s</a:t>
            </a:r>
            <a:r>
              <a:rPr lang="es-BO" sz="2300" b="1" spc="20" dirty="0">
                <a:solidFill>
                  <a:schemeClr val="tx1"/>
                </a:solidFill>
                <a:latin typeface="Arial" panose="020B0604020202020204" pitchFamily="34" charset="0"/>
                <a:ea typeface="Arial" panose="020B0604020202020204" pitchFamily="34" charset="0"/>
              </a:rPr>
              <a:t> </a:t>
            </a:r>
            <a:r>
              <a:rPr lang="es-BO" sz="2300" b="1" spc="-10" dirty="0">
                <a:solidFill>
                  <a:schemeClr val="tx1"/>
                </a:solidFill>
                <a:latin typeface="Arial" panose="020B0604020202020204" pitchFamily="34" charset="0"/>
                <a:ea typeface="Arial" panose="020B0604020202020204" pitchFamily="34" charset="0"/>
              </a:rPr>
              <a:t>d</a:t>
            </a:r>
            <a:r>
              <a:rPr lang="es-BO" sz="2300" b="1" dirty="0">
                <a:solidFill>
                  <a:schemeClr val="tx1"/>
                </a:solidFill>
                <a:latin typeface="Arial" panose="020B0604020202020204" pitchFamily="34" charset="0"/>
                <a:ea typeface="Arial" panose="020B0604020202020204" pitchFamily="34" charset="0"/>
              </a:rPr>
              <a:t>e</a:t>
            </a:r>
            <a:r>
              <a:rPr lang="es-BO" sz="2300" b="1" spc="100" dirty="0">
                <a:solidFill>
                  <a:schemeClr val="tx1"/>
                </a:solidFill>
                <a:latin typeface="Arial" panose="020B0604020202020204" pitchFamily="34" charset="0"/>
                <a:ea typeface="Arial" panose="020B0604020202020204" pitchFamily="34" charset="0"/>
              </a:rPr>
              <a:t> </a:t>
            </a:r>
            <a:r>
              <a:rPr lang="es-BO" sz="2300" b="1" spc="-5" dirty="0">
                <a:solidFill>
                  <a:schemeClr val="tx1"/>
                </a:solidFill>
                <a:latin typeface="Arial" panose="020B0604020202020204" pitchFamily="34" charset="0"/>
                <a:ea typeface="Arial" panose="020B0604020202020204" pitchFamily="34" charset="0"/>
              </a:rPr>
              <a:t>l</a:t>
            </a:r>
            <a:r>
              <a:rPr lang="es-BO" sz="2300" b="1" spc="-10" dirty="0">
                <a:solidFill>
                  <a:schemeClr val="tx1"/>
                </a:solidFill>
                <a:latin typeface="Arial" panose="020B0604020202020204" pitchFamily="34" charset="0"/>
                <a:ea typeface="Arial" panose="020B0604020202020204" pitchFamily="34" charset="0"/>
              </a:rPr>
              <a:t>o</a:t>
            </a:r>
            <a:r>
              <a:rPr lang="es-BO" sz="2300" b="1" dirty="0">
                <a:solidFill>
                  <a:schemeClr val="tx1"/>
                </a:solidFill>
                <a:latin typeface="Arial" panose="020B0604020202020204" pitchFamily="34" charset="0"/>
                <a:ea typeface="Arial" panose="020B0604020202020204" pitchFamily="34" charset="0"/>
              </a:rPr>
              <a:t>s </a:t>
            </a:r>
            <a:r>
              <a:rPr lang="es-BO" sz="2300" b="1" spc="-5" dirty="0">
                <a:solidFill>
                  <a:schemeClr val="tx1"/>
                </a:solidFill>
                <a:latin typeface="Arial" panose="020B0604020202020204" pitchFamily="34" charset="0"/>
                <a:ea typeface="Arial" panose="020B0604020202020204" pitchFamily="34" charset="0"/>
              </a:rPr>
              <a:t>trast</a:t>
            </a:r>
            <a:r>
              <a:rPr lang="es-BO" sz="2300" b="1" spc="-10" dirty="0">
                <a:solidFill>
                  <a:schemeClr val="tx1"/>
                </a:solidFill>
                <a:latin typeface="Arial" panose="020B0604020202020204" pitchFamily="34" charset="0"/>
                <a:ea typeface="Arial" panose="020B0604020202020204" pitchFamily="34" charset="0"/>
              </a:rPr>
              <a:t>orno</a:t>
            </a:r>
            <a:r>
              <a:rPr lang="es-BO" sz="2300" b="1" dirty="0">
                <a:solidFill>
                  <a:schemeClr val="tx1"/>
                </a:solidFill>
                <a:latin typeface="Arial" panose="020B0604020202020204" pitchFamily="34" charset="0"/>
                <a:ea typeface="Arial" panose="020B0604020202020204" pitchFamily="34" charset="0"/>
              </a:rPr>
              <a:t>s</a:t>
            </a:r>
            <a:r>
              <a:rPr lang="es-BO" sz="2300" b="1" spc="20" dirty="0">
                <a:solidFill>
                  <a:schemeClr val="tx1"/>
                </a:solidFill>
                <a:latin typeface="Arial" panose="020B0604020202020204" pitchFamily="34" charset="0"/>
                <a:ea typeface="Arial" panose="020B0604020202020204" pitchFamily="34" charset="0"/>
              </a:rPr>
              <a:t> </a:t>
            </a:r>
            <a:r>
              <a:rPr lang="es-BO" sz="2300" b="1" spc="-10" dirty="0">
                <a:solidFill>
                  <a:schemeClr val="tx1"/>
                </a:solidFill>
                <a:latin typeface="Arial" panose="020B0604020202020204" pitchFamily="34" charset="0"/>
                <a:ea typeface="Arial" panose="020B0604020202020204" pitchFamily="34" charset="0"/>
              </a:rPr>
              <a:t>d</a:t>
            </a:r>
            <a:r>
              <a:rPr lang="es-BO" sz="2300" b="1" dirty="0">
                <a:solidFill>
                  <a:schemeClr val="tx1"/>
                </a:solidFill>
                <a:latin typeface="Arial" panose="020B0604020202020204" pitchFamily="34" charset="0"/>
                <a:ea typeface="Arial" panose="020B0604020202020204" pitchFamily="34" charset="0"/>
              </a:rPr>
              <a:t>e </a:t>
            </a:r>
            <a:r>
              <a:rPr lang="es-BO" sz="2300" b="1" spc="-5" dirty="0">
                <a:solidFill>
                  <a:schemeClr val="tx1"/>
                </a:solidFill>
                <a:latin typeface="Arial" panose="020B0604020202020204" pitchFamily="34" charset="0"/>
                <a:ea typeface="Arial" panose="020B0604020202020204" pitchFamily="34" charset="0"/>
              </a:rPr>
              <a:t>a</a:t>
            </a:r>
            <a:r>
              <a:rPr lang="es-BO" sz="2300" b="1" spc="-10" dirty="0">
                <a:solidFill>
                  <a:schemeClr val="tx1"/>
                </a:solidFill>
                <a:latin typeface="Arial" panose="020B0604020202020204" pitchFamily="34" charset="0"/>
                <a:ea typeface="Arial" panose="020B0604020202020204" pitchFamily="34" charset="0"/>
              </a:rPr>
              <a:t>n</a:t>
            </a:r>
            <a:r>
              <a:rPr lang="es-BO" sz="2300" b="1" spc="-5" dirty="0">
                <a:solidFill>
                  <a:schemeClr val="tx1"/>
                </a:solidFill>
                <a:latin typeface="Arial" panose="020B0604020202020204" pitchFamily="34" charset="0"/>
                <a:ea typeface="Arial" panose="020B0604020202020204" pitchFamily="34" charset="0"/>
              </a:rPr>
              <a:t>si</a:t>
            </a:r>
            <a:r>
              <a:rPr lang="es-BO" sz="2300" b="1" spc="-10" dirty="0">
                <a:solidFill>
                  <a:schemeClr val="tx1"/>
                </a:solidFill>
                <a:latin typeface="Arial" panose="020B0604020202020204" pitchFamily="34" charset="0"/>
                <a:ea typeface="Arial" panose="020B0604020202020204" pitchFamily="34" charset="0"/>
              </a:rPr>
              <a:t>eda</a:t>
            </a:r>
            <a:r>
              <a:rPr lang="es-BO" sz="2300" b="1" dirty="0">
                <a:solidFill>
                  <a:schemeClr val="tx1"/>
                </a:solidFill>
                <a:latin typeface="Arial" panose="020B0604020202020204" pitchFamily="34" charset="0"/>
                <a:ea typeface="Arial" panose="020B0604020202020204" pitchFamily="34" charset="0"/>
              </a:rPr>
              <a:t>d</a:t>
            </a:r>
            <a:r>
              <a:rPr lang="es-BO" sz="2300" b="1" spc="215" dirty="0">
                <a:solidFill>
                  <a:schemeClr val="tx1"/>
                </a:solidFill>
                <a:latin typeface="Arial" panose="020B0604020202020204" pitchFamily="34" charset="0"/>
                <a:ea typeface="Arial" panose="020B0604020202020204" pitchFamily="34" charset="0"/>
              </a:rPr>
              <a:t> </a:t>
            </a:r>
            <a:r>
              <a:rPr lang="es-BO" sz="2300" dirty="0">
                <a:solidFill>
                  <a:schemeClr val="tx1"/>
                </a:solidFill>
                <a:latin typeface="Arial" panose="020B0604020202020204" pitchFamily="34" charset="0"/>
                <a:ea typeface="Arial" panose="020B0604020202020204" pitchFamily="34" charset="0"/>
              </a:rPr>
              <a:t>en</a:t>
            </a:r>
            <a:r>
              <a:rPr lang="es-BO" sz="2300" spc="250" dirty="0">
                <a:solidFill>
                  <a:schemeClr val="tx1"/>
                </a:solidFill>
                <a:latin typeface="Arial" panose="020B0604020202020204" pitchFamily="34" charset="0"/>
                <a:ea typeface="Arial" panose="020B0604020202020204" pitchFamily="34" charset="0"/>
              </a:rPr>
              <a:t> </a:t>
            </a:r>
            <a:r>
              <a:rPr lang="es-BO" sz="2300" b="1" spc="-10" dirty="0">
                <a:solidFill>
                  <a:schemeClr val="tx1"/>
                </a:solidFill>
                <a:latin typeface="Arial" panose="020B0604020202020204" pitchFamily="34" charset="0"/>
                <a:ea typeface="Arial" panose="020B0604020202020204" pitchFamily="34" charset="0"/>
              </a:rPr>
              <a:t>d</a:t>
            </a:r>
            <a:r>
              <a:rPr lang="es-BO" sz="2300" b="1" spc="-5" dirty="0">
                <a:solidFill>
                  <a:schemeClr val="tx1"/>
                </a:solidFill>
                <a:latin typeface="Arial" panose="020B0604020202020204" pitchFamily="34" charset="0"/>
                <a:ea typeface="Arial" panose="020B0604020202020204" pitchFamily="34" charset="0"/>
              </a:rPr>
              <a:t>is</a:t>
            </a:r>
            <a:r>
              <a:rPr lang="es-BO" sz="2300" b="1" spc="-10" dirty="0">
                <a:solidFill>
                  <a:schemeClr val="tx1"/>
                </a:solidFill>
                <a:latin typeface="Arial" panose="020B0604020202020204" pitchFamily="34" charset="0"/>
                <a:ea typeface="Arial" panose="020B0604020202020204" pitchFamily="34" charset="0"/>
              </a:rPr>
              <a:t>cap</a:t>
            </a:r>
            <a:r>
              <a:rPr lang="es-BO" sz="2300" b="1" spc="-5" dirty="0">
                <a:solidFill>
                  <a:schemeClr val="tx1"/>
                </a:solidFill>
                <a:latin typeface="Arial" panose="020B0604020202020204" pitchFamily="34" charset="0"/>
                <a:ea typeface="Arial" panose="020B0604020202020204" pitchFamily="34" charset="0"/>
              </a:rPr>
              <a:t>a</a:t>
            </a:r>
            <a:r>
              <a:rPr lang="es-BO" sz="2300" b="1" spc="-10" dirty="0">
                <a:solidFill>
                  <a:schemeClr val="tx1"/>
                </a:solidFill>
                <a:latin typeface="Arial" panose="020B0604020202020204" pitchFamily="34" charset="0"/>
                <a:ea typeface="Arial" panose="020B0604020202020204" pitchFamily="34" charset="0"/>
              </a:rPr>
              <a:t>c</a:t>
            </a:r>
            <a:r>
              <a:rPr lang="es-BO" sz="2300" b="1" spc="-5" dirty="0">
                <a:solidFill>
                  <a:schemeClr val="tx1"/>
                </a:solidFill>
                <a:latin typeface="Arial" panose="020B0604020202020204" pitchFamily="34" charset="0"/>
                <a:ea typeface="Arial" panose="020B0604020202020204" pitchFamily="34" charset="0"/>
              </a:rPr>
              <a:t>i</a:t>
            </a:r>
            <a:r>
              <a:rPr lang="es-BO" sz="2300" b="1" spc="-10" dirty="0">
                <a:solidFill>
                  <a:schemeClr val="tx1"/>
                </a:solidFill>
                <a:latin typeface="Arial" panose="020B0604020202020204" pitchFamily="34" charset="0"/>
                <a:ea typeface="Arial" panose="020B0604020202020204" pitchFamily="34" charset="0"/>
              </a:rPr>
              <a:t>d</a:t>
            </a:r>
            <a:r>
              <a:rPr lang="es-BO" sz="2300" b="1" spc="-5" dirty="0">
                <a:solidFill>
                  <a:schemeClr val="tx1"/>
                </a:solidFill>
                <a:latin typeface="Arial" panose="020B0604020202020204" pitchFamily="34" charset="0"/>
                <a:ea typeface="Arial" panose="020B0604020202020204" pitchFamily="34" charset="0"/>
              </a:rPr>
              <a:t>a</a:t>
            </a:r>
            <a:r>
              <a:rPr lang="es-BO" sz="2300" b="1" dirty="0">
                <a:solidFill>
                  <a:schemeClr val="tx1"/>
                </a:solidFill>
                <a:latin typeface="Arial" panose="020B0604020202020204" pitchFamily="34" charset="0"/>
                <a:ea typeface="Arial" panose="020B0604020202020204" pitchFamily="34" charset="0"/>
              </a:rPr>
              <a:t>d</a:t>
            </a:r>
            <a:r>
              <a:rPr lang="es-BO" sz="2300" b="1" spc="240" dirty="0">
                <a:solidFill>
                  <a:schemeClr val="tx1"/>
                </a:solidFill>
                <a:latin typeface="Arial" panose="020B0604020202020204" pitchFamily="34" charset="0"/>
                <a:ea typeface="Arial" panose="020B0604020202020204" pitchFamily="34" charset="0"/>
              </a:rPr>
              <a:t> </a:t>
            </a:r>
            <a:r>
              <a:rPr lang="es-BO" sz="2300" b="1" spc="-5" dirty="0">
                <a:solidFill>
                  <a:schemeClr val="tx1"/>
                </a:solidFill>
                <a:latin typeface="Arial" panose="020B0604020202020204" pitchFamily="34" charset="0"/>
                <a:ea typeface="Arial" panose="020B0604020202020204" pitchFamily="34" charset="0"/>
              </a:rPr>
              <a:t>i</a:t>
            </a:r>
            <a:r>
              <a:rPr lang="es-BO" sz="2300" b="1" spc="-10" dirty="0">
                <a:solidFill>
                  <a:schemeClr val="tx1"/>
                </a:solidFill>
                <a:latin typeface="Arial" panose="020B0604020202020204" pitchFamily="34" charset="0"/>
                <a:ea typeface="Arial" panose="020B0604020202020204" pitchFamily="34" charset="0"/>
              </a:rPr>
              <a:t>nt</a:t>
            </a:r>
            <a:r>
              <a:rPr lang="es-BO" sz="2300" b="1" spc="-5" dirty="0">
                <a:solidFill>
                  <a:schemeClr val="tx1"/>
                </a:solidFill>
                <a:latin typeface="Arial" panose="020B0604020202020204" pitchFamily="34" charset="0"/>
                <a:ea typeface="Arial" panose="020B0604020202020204" pitchFamily="34" charset="0"/>
              </a:rPr>
              <a:t>el</a:t>
            </a:r>
            <a:r>
              <a:rPr lang="es-BO" sz="2300" b="1" spc="-10" dirty="0">
                <a:solidFill>
                  <a:schemeClr val="tx1"/>
                </a:solidFill>
                <a:latin typeface="Arial" panose="020B0604020202020204" pitchFamily="34" charset="0"/>
                <a:ea typeface="Arial" panose="020B0604020202020204" pitchFamily="34" charset="0"/>
              </a:rPr>
              <a:t>e</a:t>
            </a:r>
            <a:r>
              <a:rPr lang="es-BO" sz="2300" b="1" spc="-5" dirty="0">
                <a:solidFill>
                  <a:schemeClr val="tx1"/>
                </a:solidFill>
                <a:latin typeface="Arial" panose="020B0604020202020204" pitchFamily="34" charset="0"/>
                <a:ea typeface="Arial" panose="020B0604020202020204" pitchFamily="34" charset="0"/>
              </a:rPr>
              <a:t>ct</a:t>
            </a:r>
            <a:r>
              <a:rPr lang="es-BO" sz="2300" b="1" spc="-10" dirty="0">
                <a:solidFill>
                  <a:schemeClr val="tx1"/>
                </a:solidFill>
                <a:latin typeface="Arial" panose="020B0604020202020204" pitchFamily="34" charset="0"/>
                <a:ea typeface="Arial" panose="020B0604020202020204" pitchFamily="34" charset="0"/>
              </a:rPr>
              <a:t>ua</a:t>
            </a:r>
            <a:r>
              <a:rPr lang="es-BO" sz="2300" b="1" dirty="0">
                <a:solidFill>
                  <a:schemeClr val="tx1"/>
                </a:solidFill>
                <a:latin typeface="Arial" panose="020B0604020202020204" pitchFamily="34" charset="0"/>
                <a:ea typeface="Arial" panose="020B0604020202020204" pitchFamily="34" charset="0"/>
              </a:rPr>
              <a:t>l</a:t>
            </a:r>
            <a:endParaRPr lang="es-BO" sz="2300" dirty="0">
              <a:solidFill>
                <a:schemeClr val="tx1"/>
              </a:solidFill>
              <a:latin typeface="Times New Roman" panose="02020603050405020304" pitchFamily="18" charset="0"/>
              <a:ea typeface="Times New Roman" panose="02020603050405020304" pitchFamily="18" charset="0"/>
            </a:endParaRPr>
          </a:p>
          <a:p>
            <a:pPr marL="0" indent="0">
              <a:lnSpc>
                <a:spcPts val="1000"/>
              </a:lnSpc>
              <a:spcBef>
                <a:spcPts val="50"/>
              </a:spcBef>
              <a:buNone/>
            </a:pPr>
            <a:r>
              <a:rPr lang="es-BO" sz="2300" dirty="0">
                <a:latin typeface="Times New Roman" panose="02020603050405020304" pitchFamily="18" charset="0"/>
                <a:ea typeface="Times New Roman" panose="02020603050405020304" pitchFamily="18" charset="0"/>
              </a:rPr>
              <a:t> </a:t>
            </a:r>
          </a:p>
          <a:p>
            <a:pPr marL="567690" marR="210820" indent="0" algn="just">
              <a:lnSpc>
                <a:spcPct val="110000"/>
              </a:lnSpc>
              <a:buNone/>
            </a:pPr>
            <a:r>
              <a:rPr lang="es-BO" sz="2300" spc="-10" dirty="0">
                <a:solidFill>
                  <a:srgbClr val="234B72"/>
                </a:solidFill>
                <a:latin typeface="Arial" panose="020B0604020202020204" pitchFamily="34" charset="0"/>
                <a:ea typeface="Arial" panose="020B0604020202020204" pitchFamily="34" charset="0"/>
              </a:rPr>
              <a:t>Co</a:t>
            </a:r>
            <a:r>
              <a:rPr lang="es-BO" sz="2300" spc="-15" dirty="0">
                <a:solidFill>
                  <a:srgbClr val="234B72"/>
                </a:solidFill>
                <a:latin typeface="Arial" panose="020B0604020202020204" pitchFamily="34" charset="0"/>
                <a:ea typeface="Arial" panose="020B0604020202020204" pitchFamily="34" charset="0"/>
              </a:rPr>
              <a:t>m</a:t>
            </a:r>
            <a:r>
              <a:rPr lang="es-BO" sz="2300" dirty="0">
                <a:solidFill>
                  <a:srgbClr val="234B72"/>
                </a:solidFill>
                <a:latin typeface="Arial" panose="020B0604020202020204" pitchFamily="34" charset="0"/>
                <a:ea typeface="Arial" panose="020B0604020202020204" pitchFamily="34" charset="0"/>
              </a:rPr>
              <a:t>o   </a:t>
            </a:r>
            <a:r>
              <a:rPr lang="es-BO" sz="2300" spc="-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n </a:t>
            </a:r>
            <a:r>
              <a:rPr lang="es-BO" sz="2300" spc="19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l </a:t>
            </a:r>
            <a:r>
              <a:rPr lang="es-BO" sz="2300" spc="26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res</a:t>
            </a:r>
            <a:r>
              <a:rPr lang="es-BO" sz="2300" spc="-10" dirty="0">
                <a:solidFill>
                  <a:srgbClr val="234B72"/>
                </a:solidFill>
                <a:latin typeface="Arial" panose="020B0604020202020204" pitchFamily="34" charset="0"/>
                <a:ea typeface="Arial" panose="020B0604020202020204" pitchFamily="34" charset="0"/>
              </a:rPr>
              <a:t>t</a:t>
            </a:r>
            <a:r>
              <a:rPr lang="es-BO" sz="2300" dirty="0">
                <a:solidFill>
                  <a:srgbClr val="234B72"/>
                </a:solidFill>
                <a:latin typeface="Arial" panose="020B0604020202020204" pitchFamily="34" charset="0"/>
                <a:ea typeface="Arial" panose="020B0604020202020204" pitchFamily="34" charset="0"/>
              </a:rPr>
              <a:t>o </a:t>
            </a:r>
            <a:r>
              <a:rPr lang="es-BO" sz="2300" spc="19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24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a:t>
            </a:r>
            <a:r>
              <a:rPr lang="es-BO" sz="2300" spc="-10" dirty="0">
                <a:solidFill>
                  <a:srgbClr val="234B72"/>
                </a:solidFill>
                <a:latin typeface="Arial" panose="020B0604020202020204" pitchFamily="34" charset="0"/>
                <a:ea typeface="Arial" panose="020B0604020202020204" pitchFamily="34" charset="0"/>
              </a:rPr>
              <a:t>neu</a:t>
            </a:r>
            <a:r>
              <a:rPr lang="es-BO" sz="2300" spc="-5" dirty="0">
                <a:solidFill>
                  <a:srgbClr val="234B72"/>
                </a:solidFill>
                <a:latin typeface="Arial" panose="020B0604020202020204" pitchFamily="34" charset="0"/>
                <a:ea typeface="Arial" panose="020B0604020202020204" pitchFamily="34" charset="0"/>
              </a:rPr>
              <a:t>r</a:t>
            </a:r>
            <a:r>
              <a:rPr lang="es-BO" sz="2300" spc="-10" dirty="0">
                <a:solidFill>
                  <a:srgbClr val="234B72"/>
                </a:solidFill>
                <a:latin typeface="Arial" panose="020B0604020202020204" pitchFamily="34" charset="0"/>
                <a:ea typeface="Arial" panose="020B0604020202020204" pitchFamily="34" charset="0"/>
              </a:rPr>
              <a:t>o</a:t>
            </a:r>
            <a:r>
              <a:rPr lang="es-BO" sz="2300" spc="-5" dirty="0">
                <a:solidFill>
                  <a:srgbClr val="234B72"/>
                </a:solidFill>
                <a:latin typeface="Arial" panose="020B0604020202020204" pitchFamily="34" charset="0"/>
                <a:ea typeface="Arial" panose="020B0604020202020204" pitchFamily="34" charset="0"/>
              </a:rPr>
              <a:t>sis</a:t>
            </a:r>
            <a:r>
              <a:rPr lang="es-BO" sz="2300" dirty="0">
                <a:solidFill>
                  <a:srgbClr val="234B72"/>
                </a:solidFill>
                <a:latin typeface="Arial" panose="020B0604020202020204" pitchFamily="34" charset="0"/>
                <a:ea typeface="Arial" panose="020B0604020202020204" pitchFamily="34" charset="0"/>
              </a:rPr>
              <a:t>" </a:t>
            </a:r>
            <a:r>
              <a:rPr lang="es-BO" sz="2300" spc="15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n</a:t>
            </a:r>
            <a:r>
              <a:rPr lang="es-BO" sz="2300" dirty="0">
                <a:solidFill>
                  <a:srgbClr val="234B72"/>
                </a:solidFill>
                <a:latin typeface="Arial" panose="020B0604020202020204" pitchFamily="34" charset="0"/>
                <a:ea typeface="Arial" panose="020B0604020202020204" pitchFamily="34" charset="0"/>
              </a:rPr>
              <a:t>o </a:t>
            </a:r>
            <a:r>
              <a:rPr lang="es-BO" sz="2300" spc="16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pode</a:t>
            </a:r>
            <a:r>
              <a:rPr lang="es-BO" sz="2300" spc="-15" dirty="0">
                <a:solidFill>
                  <a:srgbClr val="234B72"/>
                </a:solidFill>
                <a:latin typeface="Arial" panose="020B0604020202020204" pitchFamily="34" charset="0"/>
                <a:ea typeface="Arial" panose="020B0604020202020204" pitchFamily="34" charset="0"/>
              </a:rPr>
              <a:t>m</a:t>
            </a:r>
            <a:r>
              <a:rPr lang="es-BO" sz="2300" spc="-10" dirty="0">
                <a:solidFill>
                  <a:srgbClr val="234B72"/>
                </a:solidFill>
                <a:latin typeface="Arial" panose="020B0604020202020204" pitchFamily="34" charset="0"/>
                <a:ea typeface="Arial" panose="020B0604020202020204" pitchFamily="34" charset="0"/>
              </a:rPr>
              <a:t>o</a:t>
            </a:r>
            <a:r>
              <a:rPr lang="es-BO" sz="2300" dirty="0">
                <a:solidFill>
                  <a:srgbClr val="234B72"/>
                </a:solidFill>
                <a:latin typeface="Arial" panose="020B0604020202020204" pitchFamily="34" charset="0"/>
                <a:ea typeface="Arial" panose="020B0604020202020204" pitchFamily="34" charset="0"/>
              </a:rPr>
              <a:t>s </a:t>
            </a:r>
            <a:r>
              <a:rPr lang="es-BO" sz="2300" spc="-10" dirty="0">
                <a:solidFill>
                  <a:srgbClr val="234B72"/>
                </a:solidFill>
                <a:latin typeface="Arial" panose="020B0604020202020204" pitchFamily="34" charset="0"/>
                <a:ea typeface="Arial" panose="020B0604020202020204" pitchFamily="34" charset="0"/>
              </a:rPr>
              <a:t>perde</a:t>
            </a:r>
            <a:r>
              <a:rPr lang="es-BO" sz="2300" dirty="0">
                <a:solidFill>
                  <a:srgbClr val="234B72"/>
                </a:solidFill>
                <a:latin typeface="Arial" panose="020B0604020202020204" pitchFamily="34" charset="0"/>
                <a:ea typeface="Arial" panose="020B0604020202020204" pitchFamily="34" charset="0"/>
              </a:rPr>
              <a:t>r  </a:t>
            </a:r>
            <a:r>
              <a:rPr lang="es-BO" sz="2300" spc="25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3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vis</a:t>
            </a:r>
            <a:r>
              <a:rPr lang="es-BO" sz="2300" spc="-10" dirty="0">
                <a:solidFill>
                  <a:srgbClr val="234B72"/>
                </a:solidFill>
                <a:latin typeface="Arial" panose="020B0604020202020204" pitchFamily="34" charset="0"/>
                <a:ea typeface="Arial" panose="020B0604020202020204" pitchFamily="34" charset="0"/>
              </a:rPr>
              <a:t>t</a:t>
            </a:r>
            <a:r>
              <a:rPr lang="es-BO" sz="2300" dirty="0">
                <a:solidFill>
                  <a:srgbClr val="234B72"/>
                </a:solidFill>
                <a:latin typeface="Arial" panose="020B0604020202020204" pitchFamily="34" charset="0"/>
                <a:ea typeface="Arial" panose="020B0604020202020204" pitchFamily="34" charset="0"/>
              </a:rPr>
              <a:t>a  </a:t>
            </a:r>
            <a:r>
              <a:rPr lang="es-BO" sz="2300" spc="28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qu</a:t>
            </a:r>
            <a:r>
              <a:rPr lang="es-BO" sz="2300" dirty="0">
                <a:solidFill>
                  <a:srgbClr val="234B72"/>
                </a:solidFill>
                <a:latin typeface="Arial" panose="020B0604020202020204" pitchFamily="34" charset="0"/>
                <a:ea typeface="Arial" panose="020B0604020202020204" pitchFamily="34" charset="0"/>
              </a:rPr>
              <a:t>e   </a:t>
            </a:r>
            <a:r>
              <a:rPr lang="es-BO" sz="2300" spc="15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a</a:t>
            </a:r>
            <a:r>
              <a:rPr lang="es-BO" sz="2300" dirty="0">
                <a:solidFill>
                  <a:srgbClr val="234B72"/>
                </a:solidFill>
                <a:latin typeface="Arial" panose="020B0604020202020204" pitchFamily="34" charset="0"/>
                <a:ea typeface="Arial" panose="020B0604020202020204" pitchFamily="34" charset="0"/>
              </a:rPr>
              <a:t>s   </a:t>
            </a:r>
            <a:r>
              <a:rPr lang="es-BO" sz="2300" spc="10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al</a:t>
            </a:r>
            <a:r>
              <a:rPr lang="es-BO" sz="2300" spc="-10" dirty="0">
                <a:solidFill>
                  <a:srgbClr val="234B72"/>
                </a:solidFill>
                <a:latin typeface="Arial" panose="020B0604020202020204" pitchFamily="34" charset="0"/>
                <a:ea typeface="Arial" panose="020B0604020202020204" pitchFamily="34" charset="0"/>
              </a:rPr>
              <a:t>terac</a:t>
            </a:r>
            <a:r>
              <a:rPr lang="es-BO" sz="2300" spc="-5" dirty="0">
                <a:solidFill>
                  <a:srgbClr val="234B72"/>
                </a:solidFill>
                <a:latin typeface="Arial" panose="020B0604020202020204" pitchFamily="34" charset="0"/>
                <a:ea typeface="Arial" panose="020B0604020202020204" pitchFamily="34" charset="0"/>
              </a:rPr>
              <a:t>i</a:t>
            </a:r>
            <a:r>
              <a:rPr lang="es-BO" sz="2300" spc="-15" dirty="0">
                <a:solidFill>
                  <a:srgbClr val="234B72"/>
                </a:solidFill>
                <a:latin typeface="Arial" panose="020B0604020202020204" pitchFamily="34" charset="0"/>
                <a:ea typeface="Arial" panose="020B0604020202020204" pitchFamily="34" charset="0"/>
              </a:rPr>
              <a:t>o</a:t>
            </a:r>
            <a:r>
              <a:rPr lang="es-BO" sz="2300" spc="-10" dirty="0">
                <a:solidFill>
                  <a:srgbClr val="234B72"/>
                </a:solidFill>
                <a:latin typeface="Arial" panose="020B0604020202020204" pitchFamily="34" charset="0"/>
                <a:ea typeface="Arial" panose="020B0604020202020204" pitchFamily="34" charset="0"/>
              </a:rPr>
              <a:t>ne</a:t>
            </a:r>
            <a:r>
              <a:rPr lang="es-BO" sz="2300" dirty="0">
                <a:solidFill>
                  <a:srgbClr val="234B72"/>
                </a:solidFill>
                <a:latin typeface="Arial" panose="020B0604020202020204" pitchFamily="34" charset="0"/>
                <a:ea typeface="Arial" panose="020B0604020202020204" pitchFamily="34" charset="0"/>
              </a:rPr>
              <a:t>s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5" dirty="0">
                <a:solidFill>
                  <a:srgbClr val="234B72"/>
                </a:solidFill>
                <a:latin typeface="Arial" panose="020B0604020202020204" pitchFamily="34" charset="0"/>
                <a:ea typeface="Arial" panose="020B0604020202020204" pitchFamily="34" charset="0"/>
              </a:rPr>
              <a:t>c</a:t>
            </a:r>
            <a:r>
              <a:rPr lang="es-BO" sz="2300" spc="-10" dirty="0">
                <a:solidFill>
                  <a:srgbClr val="234B72"/>
                </a:solidFill>
                <a:latin typeface="Arial" panose="020B0604020202020204" pitchFamily="34" charset="0"/>
                <a:ea typeface="Arial" panose="020B0604020202020204" pitchFamily="34" charset="0"/>
              </a:rPr>
              <a:t>ondu</a:t>
            </a:r>
            <a:r>
              <a:rPr lang="es-BO" sz="2300" spc="-5" dirty="0">
                <a:solidFill>
                  <a:srgbClr val="234B72"/>
                </a:solidFill>
                <a:latin typeface="Arial" panose="020B0604020202020204" pitchFamily="34" charset="0"/>
                <a:ea typeface="Arial" panose="020B0604020202020204" pitchFamily="34" charset="0"/>
              </a:rPr>
              <a:t>ct</a:t>
            </a:r>
            <a:r>
              <a:rPr lang="es-BO" sz="2300" dirty="0">
                <a:solidFill>
                  <a:srgbClr val="234B72"/>
                </a:solidFill>
                <a:latin typeface="Arial" panose="020B0604020202020204" pitchFamily="34" charset="0"/>
                <a:ea typeface="Arial" panose="020B0604020202020204" pitchFamily="34" charset="0"/>
              </a:rPr>
              <a:t>a </a:t>
            </a:r>
            <a:r>
              <a:rPr lang="es-BO" sz="2300" spc="-5" dirty="0">
                <a:solidFill>
                  <a:srgbClr val="234B72"/>
                </a:solidFill>
                <a:latin typeface="Arial" panose="020B0604020202020204" pitchFamily="34" charset="0"/>
                <a:ea typeface="Arial" panose="020B0604020202020204" pitchFamily="34" charset="0"/>
              </a:rPr>
              <a:t>se</a:t>
            </a:r>
            <a:r>
              <a:rPr lang="es-BO" sz="2300" spc="-10" dirty="0">
                <a:solidFill>
                  <a:srgbClr val="234B72"/>
                </a:solidFill>
                <a:latin typeface="Arial" panose="020B0604020202020204" pitchFamily="34" charset="0"/>
                <a:ea typeface="Arial" panose="020B0604020202020204" pitchFamily="34" charset="0"/>
              </a:rPr>
              <a:t>a</a:t>
            </a:r>
            <a:r>
              <a:rPr lang="es-BO" sz="2300" dirty="0">
                <a:solidFill>
                  <a:srgbClr val="234B72"/>
                </a:solidFill>
                <a:latin typeface="Arial" panose="020B0604020202020204" pitchFamily="34" charset="0"/>
                <a:ea typeface="Arial" panose="020B0604020202020204" pitchFamily="34" charset="0"/>
              </a:rPr>
              <a:t>n</a:t>
            </a:r>
            <a:r>
              <a:rPr lang="es-BO" sz="2300" spc="13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e</a:t>
            </a:r>
            <a:r>
              <a:rPr lang="es-BO" sz="2300" spc="-10" dirty="0">
                <a:solidFill>
                  <a:srgbClr val="234B72"/>
                </a:solidFill>
                <a:latin typeface="Arial" panose="020B0604020202020204" pitchFamily="34" charset="0"/>
                <a:ea typeface="Arial" panose="020B0604020202020204" pitchFamily="34" charset="0"/>
              </a:rPr>
              <a:t>qu</a:t>
            </a:r>
            <a:r>
              <a:rPr lang="es-BO" sz="2300" spc="-5" dirty="0">
                <a:solidFill>
                  <a:srgbClr val="234B72"/>
                </a:solidFill>
                <a:latin typeface="Arial" panose="020B0604020202020204" pitchFamily="34" charset="0"/>
                <a:ea typeface="Arial" panose="020B0604020202020204" pitchFamily="34" charset="0"/>
              </a:rPr>
              <a:t>iv</a:t>
            </a:r>
            <a:r>
              <a:rPr lang="es-BO" sz="2300" spc="-10" dirty="0">
                <a:solidFill>
                  <a:srgbClr val="234B72"/>
                </a:solidFill>
                <a:latin typeface="Arial" panose="020B0604020202020204" pitchFamily="34" charset="0"/>
                <a:ea typeface="Arial" panose="020B0604020202020204" pitchFamily="34" charset="0"/>
              </a:rPr>
              <a:t>a</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en</a:t>
            </a:r>
            <a:r>
              <a:rPr lang="es-BO" sz="2300" spc="-5" dirty="0">
                <a:solidFill>
                  <a:srgbClr val="234B72"/>
                </a:solidFill>
                <a:latin typeface="Arial" panose="020B0604020202020204" pitchFamily="34" charset="0"/>
                <a:ea typeface="Arial" panose="020B0604020202020204" pitchFamily="34" charset="0"/>
              </a:rPr>
              <a:t>te</a:t>
            </a:r>
            <a:r>
              <a:rPr lang="es-BO" sz="2300" dirty="0">
                <a:solidFill>
                  <a:srgbClr val="234B72"/>
                </a:solidFill>
                <a:latin typeface="Arial" panose="020B0604020202020204" pitchFamily="34" charset="0"/>
                <a:ea typeface="Arial" panose="020B0604020202020204" pitchFamily="34" charset="0"/>
              </a:rPr>
              <a:t>s </a:t>
            </a:r>
            <a:r>
              <a:rPr lang="es-BO" sz="2300" spc="-5" dirty="0">
                <a:solidFill>
                  <a:srgbClr val="234B72"/>
                </a:solidFill>
                <a:latin typeface="Arial" panose="020B0604020202020204" pitchFamily="34" charset="0"/>
                <a:ea typeface="Arial" panose="020B0604020202020204" pitchFamily="34" charset="0"/>
              </a:rPr>
              <a:t>c</a:t>
            </a:r>
            <a:r>
              <a:rPr lang="es-BO" sz="2300" spc="-10" dirty="0">
                <a:solidFill>
                  <a:srgbClr val="234B72"/>
                </a:solidFill>
                <a:latin typeface="Arial" panose="020B0604020202020204" pitchFamily="34" charset="0"/>
                <a:ea typeface="Arial" panose="020B0604020202020204" pitchFamily="34" charset="0"/>
              </a:rPr>
              <a:t>onductua</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s</a:t>
            </a:r>
            <a:r>
              <a:rPr lang="es-BO" sz="2300" spc="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5" dirty="0">
                <a:solidFill>
                  <a:srgbClr val="234B72"/>
                </a:solidFill>
                <a:latin typeface="Arial" panose="020B0604020202020204" pitchFamily="34" charset="0"/>
                <a:ea typeface="Arial" panose="020B0604020202020204" pitchFamily="34" charset="0"/>
              </a:rPr>
              <a:t>si</a:t>
            </a:r>
            <a:r>
              <a:rPr lang="es-BO" sz="2300" spc="-10" dirty="0">
                <a:solidFill>
                  <a:srgbClr val="234B72"/>
                </a:solidFill>
                <a:latin typeface="Arial" panose="020B0604020202020204" pitchFamily="34" charset="0"/>
                <a:ea typeface="Arial" panose="020B0604020202020204" pitchFamily="34" charset="0"/>
              </a:rPr>
              <a:t>n</a:t>
            </a:r>
            <a:r>
              <a:rPr lang="es-BO" sz="2300" spc="-5" dirty="0">
                <a:solidFill>
                  <a:srgbClr val="234B72"/>
                </a:solidFill>
                <a:latin typeface="Arial" panose="020B0604020202020204" pitchFamily="34" charset="0"/>
                <a:ea typeface="Arial" panose="020B0604020202020204" pitchFamily="34" charset="0"/>
              </a:rPr>
              <a:t>t</a:t>
            </a:r>
            <a:r>
              <a:rPr lang="es-BO" sz="2300" spc="-10" dirty="0">
                <a:solidFill>
                  <a:srgbClr val="234B72"/>
                </a:solidFill>
                <a:latin typeface="Arial" panose="020B0604020202020204" pitchFamily="34" charset="0"/>
                <a:ea typeface="Arial" panose="020B0604020202020204" pitchFamily="34" charset="0"/>
              </a:rPr>
              <a:t>om</a:t>
            </a:r>
            <a:r>
              <a:rPr lang="es-BO" sz="2300" spc="-5" dirty="0">
                <a:solidFill>
                  <a:srgbClr val="234B72"/>
                </a:solidFill>
                <a:latin typeface="Arial" panose="020B0604020202020204" pitchFamily="34" charset="0"/>
                <a:ea typeface="Arial" panose="020B0604020202020204" pitchFamily="34" charset="0"/>
              </a:rPr>
              <a:t>a</a:t>
            </a:r>
            <a:r>
              <a:rPr lang="es-BO" sz="2300" spc="-10" dirty="0">
                <a:solidFill>
                  <a:srgbClr val="234B72"/>
                </a:solidFill>
                <a:latin typeface="Arial" panose="020B0604020202020204" pitchFamily="34" charset="0"/>
                <a:ea typeface="Arial" panose="020B0604020202020204" pitchFamily="34" charset="0"/>
              </a:rPr>
              <a:t>to</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og</a:t>
            </a:r>
            <a:r>
              <a:rPr lang="es-BO" sz="2300" spc="-5" dirty="0">
                <a:solidFill>
                  <a:srgbClr val="234B72"/>
                </a:solidFill>
                <a:latin typeface="Arial" panose="020B0604020202020204" pitchFamily="34" charset="0"/>
                <a:ea typeface="Arial" panose="020B0604020202020204" pitchFamily="34" charset="0"/>
              </a:rPr>
              <a:t>í</a:t>
            </a:r>
            <a:r>
              <a:rPr lang="es-BO" sz="2300" dirty="0">
                <a:solidFill>
                  <a:srgbClr val="234B72"/>
                </a:solidFill>
                <a:latin typeface="Arial" panose="020B0604020202020204" pitchFamily="34" charset="0"/>
                <a:ea typeface="Arial" panose="020B0604020202020204" pitchFamily="34" charset="0"/>
              </a:rPr>
              <a:t>a </a:t>
            </a:r>
            <a:r>
              <a:rPr lang="es-BO" sz="2300" spc="-8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a</a:t>
            </a:r>
            <a:r>
              <a:rPr lang="es-BO" sz="2300" spc="-10" dirty="0">
                <a:solidFill>
                  <a:srgbClr val="234B72"/>
                </a:solidFill>
                <a:latin typeface="Arial" panose="020B0604020202020204" pitchFamily="34" charset="0"/>
                <a:ea typeface="Arial" panose="020B0604020202020204" pitchFamily="34" charset="0"/>
              </a:rPr>
              <a:t>n</a:t>
            </a:r>
            <a:r>
              <a:rPr lang="es-BO" sz="2300" spc="-5" dirty="0">
                <a:solidFill>
                  <a:srgbClr val="234B72"/>
                </a:solidFill>
                <a:latin typeface="Arial" panose="020B0604020202020204" pitchFamily="34" charset="0"/>
                <a:ea typeface="Arial" panose="020B0604020202020204" pitchFamily="34" charset="0"/>
              </a:rPr>
              <a:t>si</a:t>
            </a:r>
            <a:r>
              <a:rPr lang="es-BO" sz="2300" spc="-10" dirty="0">
                <a:solidFill>
                  <a:srgbClr val="234B72"/>
                </a:solidFill>
                <a:latin typeface="Arial" panose="020B0604020202020204" pitchFamily="34" charset="0"/>
                <a:ea typeface="Arial" panose="020B0604020202020204" pitchFamily="34" charset="0"/>
              </a:rPr>
              <a:t>o</a:t>
            </a:r>
            <a:r>
              <a:rPr lang="es-BO" sz="2300" spc="-5" dirty="0">
                <a:solidFill>
                  <a:srgbClr val="234B72"/>
                </a:solidFill>
                <a:latin typeface="Arial" panose="020B0604020202020204" pitchFamily="34" charset="0"/>
                <a:ea typeface="Arial" panose="020B0604020202020204" pitchFamily="34" charset="0"/>
              </a:rPr>
              <a:t>s</a:t>
            </a:r>
            <a:r>
              <a:rPr lang="es-BO" sz="2300" spc="-10" dirty="0">
                <a:solidFill>
                  <a:srgbClr val="234B72"/>
                </a:solidFill>
                <a:latin typeface="Arial" panose="020B0604020202020204" pitchFamily="34" charset="0"/>
                <a:ea typeface="Arial" panose="020B0604020202020204" pitchFamily="34" charset="0"/>
              </a:rPr>
              <a:t>a</a:t>
            </a:r>
            <a:r>
              <a:rPr lang="es-BO" sz="2300" dirty="0">
                <a:solidFill>
                  <a:srgbClr val="234B72"/>
                </a:solidFill>
                <a:latin typeface="Arial" panose="020B0604020202020204" pitchFamily="34" charset="0"/>
                <a:ea typeface="Arial" panose="020B0604020202020204" pitchFamily="34" charset="0"/>
              </a:rPr>
              <a:t>.</a:t>
            </a:r>
            <a:endParaRPr lang="es-BO" sz="2300" dirty="0">
              <a:latin typeface="Times New Roman" panose="02020603050405020304" pitchFamily="18" charset="0"/>
              <a:ea typeface="Times New Roman" panose="02020603050405020304" pitchFamily="18" charset="0"/>
            </a:endParaRPr>
          </a:p>
          <a:p>
            <a:pPr marL="0" indent="0">
              <a:lnSpc>
                <a:spcPct val="110000"/>
              </a:lnSpc>
              <a:spcBef>
                <a:spcPts val="45"/>
              </a:spcBef>
              <a:buNone/>
            </a:pPr>
            <a:r>
              <a:rPr lang="es-BO" sz="2300" dirty="0">
                <a:latin typeface="Times New Roman" panose="02020603050405020304" pitchFamily="18" charset="0"/>
                <a:ea typeface="Times New Roman" panose="02020603050405020304" pitchFamily="18" charset="0"/>
              </a:rPr>
              <a:t> </a:t>
            </a:r>
          </a:p>
          <a:p>
            <a:pPr marL="552450" marR="217170" indent="0" algn="just">
              <a:lnSpc>
                <a:spcPct val="110000"/>
              </a:lnSpc>
              <a:buNone/>
            </a:pPr>
            <a:r>
              <a:rPr lang="es-BO" sz="2300" spc="30"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n </a:t>
            </a:r>
            <a:r>
              <a:rPr lang="es-BO" sz="2300" spc="20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es</a:t>
            </a:r>
            <a:r>
              <a:rPr lang="es-BO" sz="2300" spc="-10" dirty="0">
                <a:solidFill>
                  <a:srgbClr val="234B72"/>
                </a:solidFill>
                <a:latin typeface="Arial" panose="020B0604020202020204" pitchFamily="34" charset="0"/>
                <a:ea typeface="Arial" panose="020B0604020202020204" pitchFamily="34" charset="0"/>
              </a:rPr>
              <a:t>t</a:t>
            </a:r>
            <a:r>
              <a:rPr lang="es-BO" sz="2300" dirty="0">
                <a:solidFill>
                  <a:srgbClr val="234B72"/>
                </a:solidFill>
                <a:latin typeface="Arial" panose="020B0604020202020204" pitchFamily="34" charset="0"/>
                <a:ea typeface="Arial" panose="020B0604020202020204" pitchFamily="34" charset="0"/>
              </a:rPr>
              <a:t>a </a:t>
            </a:r>
            <a:r>
              <a:rPr lang="es-BO" sz="2300" spc="45"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ínea</a:t>
            </a:r>
            <a:r>
              <a:rPr lang="es-BO" sz="2300" dirty="0">
                <a:solidFill>
                  <a:srgbClr val="234B72"/>
                </a:solidFill>
                <a:latin typeface="Arial" panose="020B0604020202020204" pitchFamily="34" charset="0"/>
                <a:ea typeface="Arial" panose="020B0604020202020204" pitchFamily="34" charset="0"/>
              </a:rPr>
              <a:t>, </a:t>
            </a:r>
            <a:r>
              <a:rPr lang="es-BO" sz="2300" spc="105" dirty="0">
                <a:solidFill>
                  <a:srgbClr val="234B72"/>
                </a:solidFill>
                <a:latin typeface="Arial" panose="020B0604020202020204" pitchFamily="34" charset="0"/>
                <a:ea typeface="Arial" panose="020B0604020202020204" pitchFamily="34" charset="0"/>
              </a:rPr>
              <a:t> </a:t>
            </a:r>
            <a:r>
              <a:rPr lang="es-BO" sz="2300" spc="-15" dirty="0">
                <a:solidFill>
                  <a:srgbClr val="234B72"/>
                </a:solidFill>
                <a:latin typeface="Arial" panose="020B0604020202020204" pitchFamily="34" charset="0"/>
                <a:ea typeface="Arial" panose="020B0604020202020204" pitchFamily="34" charset="0"/>
              </a:rPr>
              <a:t>m</a:t>
            </a:r>
            <a:r>
              <a:rPr lang="es-BO" sz="2300" spc="-10" dirty="0">
                <a:solidFill>
                  <a:srgbClr val="234B72"/>
                </a:solidFill>
                <a:latin typeface="Arial" panose="020B0604020202020204" pitchFamily="34" charset="0"/>
                <a:ea typeface="Arial" panose="020B0604020202020204" pitchFamily="34" charset="0"/>
              </a:rPr>
              <a:t>ucha</a:t>
            </a:r>
            <a:r>
              <a:rPr lang="es-BO" sz="2300" dirty="0">
                <a:solidFill>
                  <a:srgbClr val="234B72"/>
                </a:solidFill>
                <a:latin typeface="Arial" panose="020B0604020202020204" pitchFamily="34" charset="0"/>
                <a:ea typeface="Arial" panose="020B0604020202020204" pitchFamily="34" charset="0"/>
              </a:rPr>
              <a:t>s</a:t>
            </a:r>
            <a:r>
              <a:rPr lang="es-BO" sz="2300" spc="13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qu</a:t>
            </a:r>
            <a:r>
              <a:rPr lang="es-BO" sz="2300" spc="-5" dirty="0">
                <a:solidFill>
                  <a:srgbClr val="234B72"/>
                </a:solidFill>
                <a:latin typeface="Arial" panose="020B0604020202020204" pitchFamily="34" charset="0"/>
                <a:ea typeface="Arial" panose="020B0604020202020204" pitchFamily="34" charset="0"/>
              </a:rPr>
              <a:t>ej</a:t>
            </a:r>
            <a:r>
              <a:rPr lang="es-BO" sz="2300" spc="-10" dirty="0">
                <a:solidFill>
                  <a:srgbClr val="234B72"/>
                </a:solidFill>
                <a:latin typeface="Arial" panose="020B0604020202020204" pitchFamily="34" charset="0"/>
                <a:ea typeface="Arial" panose="020B0604020202020204" pitchFamily="34" charset="0"/>
              </a:rPr>
              <a:t>a</a:t>
            </a:r>
            <a:r>
              <a:rPr lang="es-BO" sz="2300" dirty="0">
                <a:solidFill>
                  <a:srgbClr val="234B72"/>
                </a:solidFill>
                <a:latin typeface="Arial" panose="020B0604020202020204" pitchFamily="34" charset="0"/>
                <a:ea typeface="Arial" panose="020B0604020202020204" pitchFamily="34" charset="0"/>
              </a:rPr>
              <a:t>s  </a:t>
            </a:r>
            <a:r>
              <a:rPr lang="es-BO" sz="2300" spc="-5" dirty="0">
                <a:solidFill>
                  <a:srgbClr val="234B72"/>
                </a:solidFill>
                <a:latin typeface="Arial" panose="020B0604020202020204" pitchFamily="34" charset="0"/>
                <a:ea typeface="Arial" panose="020B0604020202020204" pitchFamily="34" charset="0"/>
              </a:rPr>
              <a:t>s</a:t>
            </a:r>
            <a:r>
              <a:rPr lang="es-BO" sz="2300" spc="-10" dirty="0">
                <a:solidFill>
                  <a:srgbClr val="234B72"/>
                </a:solidFill>
                <a:latin typeface="Arial" panose="020B0604020202020204" pitchFamily="34" charset="0"/>
                <a:ea typeface="Arial" panose="020B0604020202020204" pitchFamily="34" charset="0"/>
              </a:rPr>
              <a:t>omát</a:t>
            </a:r>
            <a:r>
              <a:rPr lang="es-BO" sz="2300" spc="-5"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ca</a:t>
            </a:r>
            <a:r>
              <a:rPr lang="es-BO" sz="2300" dirty="0">
                <a:solidFill>
                  <a:srgbClr val="234B72"/>
                </a:solidFill>
                <a:latin typeface="Arial" panose="020B0604020202020204" pitchFamily="34" charset="0"/>
                <a:ea typeface="Arial" panose="020B0604020202020204" pitchFamily="34" charset="0"/>
              </a:rPr>
              <a:t>s </a:t>
            </a:r>
            <a:r>
              <a:rPr lang="es-BO" sz="2300" spc="-5" dirty="0">
                <a:solidFill>
                  <a:srgbClr val="234B72"/>
                </a:solidFill>
                <a:latin typeface="Arial" panose="020B0604020202020204" pitchFamily="34" charset="0"/>
                <a:ea typeface="Arial" panose="020B0604020202020204" pitchFamily="34" charset="0"/>
              </a:rPr>
              <a:t>(</a:t>
            </a:r>
            <a:r>
              <a:rPr lang="es-BO" sz="2300" spc="-10" dirty="0">
                <a:solidFill>
                  <a:srgbClr val="234B72"/>
                </a:solidFill>
                <a:latin typeface="Arial" panose="020B0604020202020204" pitchFamily="34" charset="0"/>
                <a:ea typeface="Arial" panose="020B0604020202020204" pitchFamily="34" charset="0"/>
              </a:rPr>
              <a:t>do</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or</a:t>
            </a:r>
            <a:r>
              <a:rPr lang="es-BO" sz="2300" spc="-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s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a:t>
            </a:r>
            <a:r>
              <a:rPr lang="es-BO" sz="2300" spc="5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es</a:t>
            </a:r>
            <a:r>
              <a:rPr lang="es-BO" sz="2300" spc="-10" dirty="0">
                <a:solidFill>
                  <a:srgbClr val="234B72"/>
                </a:solidFill>
                <a:latin typeface="Arial" panose="020B0604020202020204" pitchFamily="34" charset="0"/>
                <a:ea typeface="Arial" panose="020B0604020202020204" pitchFamily="34" charset="0"/>
              </a:rPr>
              <a:t>tó</a:t>
            </a:r>
            <a:r>
              <a:rPr lang="es-BO" sz="2300" spc="-15" dirty="0">
                <a:solidFill>
                  <a:srgbClr val="234B72"/>
                </a:solidFill>
                <a:latin typeface="Arial" panose="020B0604020202020204" pitchFamily="34" charset="0"/>
                <a:ea typeface="Arial" panose="020B0604020202020204" pitchFamily="34" charset="0"/>
              </a:rPr>
              <a:t>m</a:t>
            </a:r>
            <a:r>
              <a:rPr lang="es-BO" sz="2300" spc="-10" dirty="0">
                <a:solidFill>
                  <a:srgbClr val="234B72"/>
                </a:solidFill>
                <a:latin typeface="Arial" panose="020B0604020202020204" pitchFamily="34" charset="0"/>
                <a:ea typeface="Arial" panose="020B0604020202020204" pitchFamily="34" charset="0"/>
              </a:rPr>
              <a:t>ago</a:t>
            </a:r>
            <a:r>
              <a:rPr lang="es-BO" sz="2300" dirty="0">
                <a:solidFill>
                  <a:srgbClr val="234B72"/>
                </a:solidFill>
                <a:latin typeface="Arial" panose="020B0604020202020204" pitchFamily="34" charset="0"/>
                <a:ea typeface="Arial" panose="020B0604020202020204" pitchFamily="34" charset="0"/>
              </a:rPr>
              <a:t>,</a:t>
            </a:r>
            <a:r>
              <a:rPr lang="es-BO" sz="2300" spc="3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do</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or</a:t>
            </a:r>
            <a:r>
              <a:rPr lang="es-BO" sz="2300" spc="-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s</a:t>
            </a:r>
            <a:r>
              <a:rPr lang="es-BO" sz="2300" spc="1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ne</a:t>
            </a:r>
            <a:r>
              <a:rPr lang="es-BO" sz="2300" spc="-5" dirty="0">
                <a:solidFill>
                  <a:srgbClr val="234B72"/>
                </a:solidFill>
                <a:latin typeface="Arial" panose="020B0604020202020204" pitchFamily="34" charset="0"/>
                <a:ea typeface="Arial" panose="020B0604020202020204" pitchFamily="34" charset="0"/>
              </a:rPr>
              <a:t>s</a:t>
            </a:r>
            <a:r>
              <a:rPr lang="es-BO" sz="2300" spc="-10" dirty="0">
                <a:solidFill>
                  <a:srgbClr val="234B72"/>
                </a:solidFill>
                <a:latin typeface="Arial" panose="020B0604020202020204" pitchFamily="34" charset="0"/>
                <a:ea typeface="Arial" panose="020B0604020202020204" pitchFamily="34" charset="0"/>
              </a:rPr>
              <a:t>p</a:t>
            </a:r>
            <a:r>
              <a:rPr lang="es-BO" sz="2300" spc="-5" dirty="0">
                <a:solidFill>
                  <a:srgbClr val="234B72"/>
                </a:solidFill>
                <a:latin typeface="Arial" panose="020B0604020202020204" pitchFamily="34" charset="0"/>
                <a:ea typeface="Arial" panose="020B0604020202020204" pitchFamily="34" charset="0"/>
              </a:rPr>
              <a:t>e</a:t>
            </a:r>
            <a:r>
              <a:rPr lang="es-BO" sz="2300" spc="-10" dirty="0">
                <a:solidFill>
                  <a:srgbClr val="234B72"/>
                </a:solidFill>
                <a:latin typeface="Arial" panose="020B0604020202020204" pitchFamily="34" charset="0"/>
                <a:ea typeface="Arial" panose="020B0604020202020204" pitchFamily="34" charset="0"/>
              </a:rPr>
              <a:t>c</a:t>
            </a:r>
            <a:r>
              <a:rPr lang="es-BO" sz="2300" dirty="0">
                <a:solidFill>
                  <a:srgbClr val="234B72"/>
                </a:solidFill>
                <a:latin typeface="Arial" panose="020B0604020202020204" pitchFamily="34" charset="0"/>
                <a:ea typeface="Arial" panose="020B0604020202020204" pitchFamily="34" charset="0"/>
              </a:rPr>
              <a:t>íf</a:t>
            </a:r>
            <a:r>
              <a:rPr lang="es-BO" sz="2300" spc="-20"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co</a:t>
            </a:r>
            <a:r>
              <a:rPr lang="es-BO" sz="2300" spc="-5" dirty="0">
                <a:solidFill>
                  <a:srgbClr val="234B72"/>
                </a:solidFill>
                <a:latin typeface="Arial" panose="020B0604020202020204" pitchFamily="34" charset="0"/>
                <a:ea typeface="Arial" panose="020B0604020202020204" pitchFamily="34" charset="0"/>
              </a:rPr>
              <a:t>s</a:t>
            </a:r>
            <a:r>
              <a:rPr lang="es-BO" sz="230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j</a:t>
            </a:r>
            <a:r>
              <a:rPr lang="es-BO" sz="2300" spc="-10" dirty="0">
                <a:solidFill>
                  <a:srgbClr val="234B72"/>
                </a:solidFill>
                <a:latin typeface="Arial" panose="020B0604020202020204" pitchFamily="34" charset="0"/>
                <a:ea typeface="Arial" panose="020B0604020202020204" pitchFamily="34" charset="0"/>
              </a:rPr>
              <a:t>aqu</a:t>
            </a:r>
            <a:r>
              <a:rPr lang="es-BO" sz="2300" spc="-5" dirty="0">
                <a:solidFill>
                  <a:srgbClr val="234B72"/>
                </a:solidFill>
                <a:latin typeface="Arial" panose="020B0604020202020204" pitchFamily="34" charset="0"/>
                <a:ea typeface="Arial" panose="020B0604020202020204" pitchFamily="34" charset="0"/>
              </a:rPr>
              <a:t>e</a:t>
            </a:r>
            <a:r>
              <a:rPr lang="es-BO" sz="2300" spc="-10" dirty="0">
                <a:solidFill>
                  <a:srgbClr val="234B72"/>
                </a:solidFill>
                <a:latin typeface="Arial" panose="020B0604020202020204" pitchFamily="34" charset="0"/>
                <a:ea typeface="Arial" panose="020B0604020202020204" pitchFamily="34" charset="0"/>
              </a:rPr>
              <a:t>ca</a:t>
            </a:r>
            <a:r>
              <a:rPr lang="es-BO" sz="2300" dirty="0">
                <a:solidFill>
                  <a:srgbClr val="234B72"/>
                </a:solidFill>
                <a:latin typeface="Arial" panose="020B0604020202020204" pitchFamily="34" charset="0"/>
                <a:ea typeface="Arial" panose="020B0604020202020204" pitchFamily="34" charset="0"/>
              </a:rPr>
              <a:t>s</a:t>
            </a:r>
            <a:r>
              <a:rPr lang="es-BO" sz="2300" spc="-10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a:t>
            </a:r>
            <a:r>
              <a:rPr lang="es-BO" sz="2300" dirty="0">
                <a:solidFill>
                  <a:srgbClr val="234B72"/>
                </a:solidFill>
                <a:latin typeface="Arial" panose="020B0604020202020204" pitchFamily="34" charset="0"/>
                <a:ea typeface="Arial" panose="020B0604020202020204" pitchFamily="34" charset="0"/>
              </a:rPr>
              <a:t>.</a:t>
            </a:r>
            <a:r>
              <a:rPr lang="es-BO" sz="2300" spc="-140"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11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a</a:t>
            </a:r>
            <a:r>
              <a:rPr lang="es-BO" sz="2300" dirty="0">
                <a:solidFill>
                  <a:srgbClr val="234B72"/>
                </a:solidFill>
                <a:latin typeface="Arial" panose="020B0604020202020204" pitchFamily="34" charset="0"/>
                <a:ea typeface="Arial" panose="020B0604020202020204" pitchFamily="34" charset="0"/>
              </a:rPr>
              <a:t>s </a:t>
            </a:r>
            <a:r>
              <a:rPr lang="es-BO" sz="2300" spc="3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per</a:t>
            </a:r>
            <a:r>
              <a:rPr lang="es-BO" sz="2300" spc="-5" dirty="0">
                <a:solidFill>
                  <a:srgbClr val="234B72"/>
                </a:solidFill>
                <a:latin typeface="Arial" panose="020B0604020202020204" pitchFamily="34" charset="0"/>
                <a:ea typeface="Arial" panose="020B0604020202020204" pitchFamily="34" charset="0"/>
              </a:rPr>
              <a:t>s</a:t>
            </a:r>
            <a:r>
              <a:rPr lang="es-BO" sz="2300" spc="-10" dirty="0">
                <a:solidFill>
                  <a:srgbClr val="234B72"/>
                </a:solidFill>
                <a:latin typeface="Arial" panose="020B0604020202020204" pitchFamily="34" charset="0"/>
                <a:ea typeface="Arial" panose="020B0604020202020204" pitchFamily="34" charset="0"/>
              </a:rPr>
              <a:t>ona</a:t>
            </a:r>
            <a:r>
              <a:rPr lang="es-BO" sz="2300" dirty="0">
                <a:solidFill>
                  <a:srgbClr val="234B72"/>
                </a:solidFill>
                <a:latin typeface="Arial" panose="020B0604020202020204" pitchFamily="34" charset="0"/>
                <a:ea typeface="Arial" panose="020B0604020202020204" pitchFamily="34" charset="0"/>
              </a:rPr>
              <a:t>s </a:t>
            </a:r>
            <a:r>
              <a:rPr lang="es-BO" sz="2300" spc="25"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c</a:t>
            </a:r>
            <a:r>
              <a:rPr lang="es-BO" sz="2300" dirty="0">
                <a:solidFill>
                  <a:srgbClr val="234B72"/>
                </a:solidFill>
                <a:latin typeface="Arial" panose="020B0604020202020204" pitchFamily="34" charset="0"/>
                <a:ea typeface="Arial" panose="020B0604020202020204" pitchFamily="34" charset="0"/>
              </a:rPr>
              <a:t>on </a:t>
            </a:r>
            <a:r>
              <a:rPr lang="es-BO" sz="2300" spc="29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a:t>
            </a:r>
            <a:r>
              <a:rPr lang="es-BO" sz="2300" spc="-5" dirty="0">
                <a:solidFill>
                  <a:srgbClr val="234B72"/>
                </a:solidFill>
                <a:latin typeface="Arial" panose="020B0604020202020204" pitchFamily="34" charset="0"/>
                <a:ea typeface="Arial" panose="020B0604020202020204" pitchFamily="34" charset="0"/>
              </a:rPr>
              <a:t>is</a:t>
            </a:r>
            <a:r>
              <a:rPr lang="es-BO" sz="2300" spc="-10" dirty="0">
                <a:solidFill>
                  <a:srgbClr val="234B72"/>
                </a:solidFill>
                <a:latin typeface="Arial" panose="020B0604020202020204" pitchFamily="34" charset="0"/>
                <a:ea typeface="Arial" panose="020B0604020202020204" pitchFamily="34" charset="0"/>
              </a:rPr>
              <a:t>capac</a:t>
            </a:r>
            <a:r>
              <a:rPr lang="es-BO" sz="2300" spc="-5"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da</a:t>
            </a:r>
            <a:r>
              <a:rPr lang="es-BO" sz="2300" dirty="0">
                <a:solidFill>
                  <a:srgbClr val="234B72"/>
                </a:solidFill>
                <a:latin typeface="Arial" panose="020B0604020202020204" pitchFamily="34" charset="0"/>
                <a:ea typeface="Arial" panose="020B0604020202020204" pitchFamily="34" charset="0"/>
              </a:rPr>
              <a:t>d </a:t>
            </a:r>
            <a:r>
              <a:rPr lang="es-BO" sz="2300" spc="-5"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nte</a:t>
            </a:r>
            <a:r>
              <a:rPr lang="es-BO" sz="2300" spc="-5" dirty="0">
                <a:solidFill>
                  <a:srgbClr val="234B72"/>
                </a:solidFill>
                <a:latin typeface="Arial" panose="020B0604020202020204" pitchFamily="34" charset="0"/>
                <a:ea typeface="Arial" panose="020B0604020202020204" pitchFamily="34" charset="0"/>
              </a:rPr>
              <a:t>l</a:t>
            </a:r>
            <a:r>
              <a:rPr lang="es-BO" sz="2300" spc="-10" dirty="0">
                <a:solidFill>
                  <a:srgbClr val="234B72"/>
                </a:solidFill>
                <a:latin typeface="Arial" panose="020B0604020202020204" pitchFamily="34" charset="0"/>
                <a:ea typeface="Arial" panose="020B0604020202020204" pitchFamily="34" charset="0"/>
              </a:rPr>
              <a:t>ectua</a:t>
            </a:r>
            <a:r>
              <a:rPr lang="es-BO" sz="2300" dirty="0">
                <a:solidFill>
                  <a:srgbClr val="234B72"/>
                </a:solidFill>
                <a:latin typeface="Arial" panose="020B0604020202020204" pitchFamily="34" charset="0"/>
                <a:ea typeface="Arial" panose="020B0604020202020204" pitchFamily="34" charset="0"/>
              </a:rPr>
              <a:t>l  </a:t>
            </a:r>
            <a:r>
              <a:rPr lang="es-BO" sz="2300" spc="150"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puede</a:t>
            </a:r>
            <a:r>
              <a:rPr lang="es-BO" sz="2300" dirty="0">
                <a:solidFill>
                  <a:srgbClr val="234B72"/>
                </a:solidFill>
                <a:latin typeface="Arial" panose="020B0604020202020204" pitchFamily="34" charset="0"/>
                <a:ea typeface="Arial" panose="020B0604020202020204" pitchFamily="34" charset="0"/>
              </a:rPr>
              <a:t>n  </a:t>
            </a:r>
            <a:r>
              <a:rPr lang="es-BO" sz="2300" spc="2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te</a:t>
            </a:r>
            <a:r>
              <a:rPr lang="es-BO" sz="2300" spc="-10" dirty="0">
                <a:solidFill>
                  <a:srgbClr val="234B72"/>
                </a:solidFill>
                <a:latin typeface="Arial" panose="020B0604020202020204" pitchFamily="34" charset="0"/>
                <a:ea typeface="Arial" panose="020B0604020202020204" pitchFamily="34" charset="0"/>
              </a:rPr>
              <a:t>ne</a:t>
            </a:r>
            <a:r>
              <a:rPr lang="es-BO" sz="2300" dirty="0">
                <a:solidFill>
                  <a:srgbClr val="234B72"/>
                </a:solidFill>
                <a:latin typeface="Arial" panose="020B0604020202020204" pitchFamily="34" charset="0"/>
                <a:ea typeface="Arial" panose="020B0604020202020204" pitchFamily="34" charset="0"/>
              </a:rPr>
              <a:t>r  </a:t>
            </a:r>
            <a:r>
              <a:rPr lang="es-BO" sz="2300" spc="19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s</a:t>
            </a:r>
            <a:r>
              <a:rPr lang="es-BO" sz="2300" dirty="0">
                <a:solidFill>
                  <a:srgbClr val="234B72"/>
                </a:solidFill>
                <a:latin typeface="Arial" panose="020B0604020202020204" pitchFamily="34" charset="0"/>
                <a:ea typeface="Arial" panose="020B0604020202020204" pitchFamily="34" charset="0"/>
              </a:rPr>
              <a:t>u  </a:t>
            </a:r>
            <a:r>
              <a:rPr lang="es-BO" sz="2300" spc="10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or</a:t>
            </a:r>
            <a:r>
              <a:rPr lang="es-BO" sz="2300" spc="-5" dirty="0">
                <a:solidFill>
                  <a:srgbClr val="234B72"/>
                </a:solidFill>
                <a:latin typeface="Arial" panose="020B0604020202020204" pitchFamily="34" charset="0"/>
                <a:ea typeface="Arial" panose="020B0604020202020204" pitchFamily="34" charset="0"/>
              </a:rPr>
              <a:t>i</a:t>
            </a:r>
            <a:r>
              <a:rPr lang="es-BO" sz="2300" spc="-10" dirty="0">
                <a:solidFill>
                  <a:srgbClr val="234B72"/>
                </a:solidFill>
                <a:latin typeface="Arial" panose="020B0604020202020204" pitchFamily="34" charset="0"/>
                <a:ea typeface="Arial" panose="020B0604020202020204" pitchFamily="34" charset="0"/>
              </a:rPr>
              <a:t>ge</a:t>
            </a:r>
            <a:r>
              <a:rPr lang="es-BO" sz="2300" dirty="0">
                <a:solidFill>
                  <a:srgbClr val="234B72"/>
                </a:solidFill>
                <a:latin typeface="Arial" panose="020B0604020202020204" pitchFamily="34" charset="0"/>
                <a:ea typeface="Arial" panose="020B0604020202020204" pitchFamily="34" charset="0"/>
              </a:rPr>
              <a:t>n   </a:t>
            </a:r>
            <a:r>
              <a:rPr lang="es-BO" sz="2300" spc="-5" dirty="0">
                <a:solidFill>
                  <a:srgbClr val="234B72"/>
                </a:solidFill>
                <a:latin typeface="Arial" panose="020B0604020202020204" pitchFamily="34" charset="0"/>
                <a:ea typeface="Arial" panose="020B0604020202020204" pitchFamily="34" charset="0"/>
              </a:rPr>
              <a:t>e</a:t>
            </a:r>
            <a:r>
              <a:rPr lang="es-BO" sz="2300" dirty="0">
                <a:solidFill>
                  <a:srgbClr val="234B72"/>
                </a:solidFill>
                <a:latin typeface="Arial" panose="020B0604020202020204" pitchFamily="34" charset="0"/>
                <a:ea typeface="Arial" panose="020B0604020202020204" pitchFamily="34" charset="0"/>
              </a:rPr>
              <a:t>n  </a:t>
            </a:r>
            <a:r>
              <a:rPr lang="es-BO" sz="2300" spc="200" dirty="0">
                <a:solidFill>
                  <a:srgbClr val="234B72"/>
                </a:solidFill>
                <a:latin typeface="Arial" panose="020B0604020202020204" pitchFamily="34" charset="0"/>
                <a:ea typeface="Arial" panose="020B0604020202020204" pitchFamily="34" charset="0"/>
              </a:rPr>
              <a:t> </a:t>
            </a:r>
            <a:r>
              <a:rPr lang="es-BO" sz="2300" dirty="0">
                <a:solidFill>
                  <a:srgbClr val="234B72"/>
                </a:solidFill>
                <a:latin typeface="Arial" panose="020B0604020202020204" pitchFamily="34" charset="0"/>
                <a:ea typeface="Arial" panose="020B0604020202020204" pitchFamily="34" charset="0"/>
              </a:rPr>
              <a:t>un </a:t>
            </a:r>
            <a:r>
              <a:rPr lang="es-BO" sz="2300" spc="-5" dirty="0">
                <a:solidFill>
                  <a:srgbClr val="234B72"/>
                </a:solidFill>
                <a:latin typeface="Arial" panose="020B0604020202020204" pitchFamily="34" charset="0"/>
                <a:ea typeface="Arial" panose="020B0604020202020204" pitchFamily="34" charset="0"/>
              </a:rPr>
              <a:t>tras</a:t>
            </a:r>
            <a:r>
              <a:rPr lang="es-BO" sz="2300" spc="-10" dirty="0">
                <a:solidFill>
                  <a:srgbClr val="234B72"/>
                </a:solidFill>
                <a:latin typeface="Arial" panose="020B0604020202020204" pitchFamily="34" charset="0"/>
                <a:ea typeface="Arial" panose="020B0604020202020204" pitchFamily="34" charset="0"/>
              </a:rPr>
              <a:t>torn</a:t>
            </a:r>
            <a:r>
              <a:rPr lang="es-BO" sz="2300" dirty="0">
                <a:solidFill>
                  <a:srgbClr val="234B72"/>
                </a:solidFill>
                <a:latin typeface="Arial" panose="020B0604020202020204" pitchFamily="34" charset="0"/>
                <a:ea typeface="Arial" panose="020B0604020202020204" pitchFamily="34" charset="0"/>
              </a:rPr>
              <a:t>o</a:t>
            </a:r>
            <a:r>
              <a:rPr lang="es-BO" sz="2300" spc="185" dirty="0">
                <a:solidFill>
                  <a:srgbClr val="234B72"/>
                </a:solidFill>
                <a:latin typeface="Arial" panose="020B0604020202020204" pitchFamily="34" charset="0"/>
                <a:ea typeface="Arial" panose="020B0604020202020204" pitchFamily="34" charset="0"/>
              </a:rPr>
              <a:t> </a:t>
            </a:r>
            <a:r>
              <a:rPr lang="es-BO" sz="2300" spc="-10" dirty="0">
                <a:solidFill>
                  <a:srgbClr val="234B72"/>
                </a:solidFill>
                <a:latin typeface="Arial" panose="020B0604020202020204" pitchFamily="34" charset="0"/>
                <a:ea typeface="Arial" panose="020B0604020202020204" pitchFamily="34" charset="0"/>
              </a:rPr>
              <a:t>d</a:t>
            </a:r>
            <a:r>
              <a:rPr lang="es-BO" sz="2300" dirty="0">
                <a:solidFill>
                  <a:srgbClr val="234B72"/>
                </a:solidFill>
                <a:latin typeface="Arial" panose="020B0604020202020204" pitchFamily="34" charset="0"/>
                <a:ea typeface="Arial" panose="020B0604020202020204" pitchFamily="34" charset="0"/>
              </a:rPr>
              <a:t>e </a:t>
            </a:r>
            <a:r>
              <a:rPr lang="es-BO" sz="2300" spc="10" dirty="0">
                <a:solidFill>
                  <a:srgbClr val="234B72"/>
                </a:solidFill>
                <a:latin typeface="Arial" panose="020B0604020202020204" pitchFamily="34" charset="0"/>
                <a:ea typeface="Arial" panose="020B0604020202020204" pitchFamily="34" charset="0"/>
              </a:rPr>
              <a:t> </a:t>
            </a:r>
            <a:r>
              <a:rPr lang="es-BO" sz="2300" spc="-5" dirty="0">
                <a:solidFill>
                  <a:srgbClr val="234B72"/>
                </a:solidFill>
                <a:latin typeface="Arial" panose="020B0604020202020204" pitchFamily="34" charset="0"/>
                <a:ea typeface="Arial" panose="020B0604020202020204" pitchFamily="34" charset="0"/>
              </a:rPr>
              <a:t>a</a:t>
            </a:r>
            <a:r>
              <a:rPr lang="es-BO" sz="2300" spc="-10" dirty="0">
                <a:solidFill>
                  <a:srgbClr val="234B72"/>
                </a:solidFill>
                <a:latin typeface="Arial" panose="020B0604020202020204" pitchFamily="34" charset="0"/>
                <a:ea typeface="Arial" panose="020B0604020202020204" pitchFamily="34" charset="0"/>
              </a:rPr>
              <a:t>n</a:t>
            </a:r>
            <a:r>
              <a:rPr lang="es-BO" sz="2300" spc="-5" dirty="0">
                <a:solidFill>
                  <a:srgbClr val="234B72"/>
                </a:solidFill>
                <a:latin typeface="Arial" panose="020B0604020202020204" pitchFamily="34" charset="0"/>
                <a:ea typeface="Arial" panose="020B0604020202020204" pitchFamily="34" charset="0"/>
              </a:rPr>
              <a:t>si</a:t>
            </a:r>
            <a:r>
              <a:rPr lang="es-BO" sz="2300" spc="-10" dirty="0">
                <a:solidFill>
                  <a:srgbClr val="234B72"/>
                </a:solidFill>
                <a:latin typeface="Arial" panose="020B0604020202020204" pitchFamily="34" charset="0"/>
                <a:ea typeface="Arial" panose="020B0604020202020204" pitchFamily="34" charset="0"/>
              </a:rPr>
              <a:t>edad</a:t>
            </a:r>
            <a:r>
              <a:rPr lang="es-BO" sz="2300" dirty="0">
                <a:solidFill>
                  <a:srgbClr val="234B72"/>
                </a:solidFill>
                <a:latin typeface="Arial" panose="020B0604020202020204" pitchFamily="34" charset="0"/>
                <a:ea typeface="Arial" panose="020B0604020202020204" pitchFamily="34" charset="0"/>
              </a:rPr>
              <a:t>.</a:t>
            </a:r>
            <a:endParaRPr lang="es-BO" sz="2300" dirty="0">
              <a:latin typeface="Times New Roman" panose="02020603050405020304" pitchFamily="18" charset="0"/>
              <a:ea typeface="Times New Roman" panose="02020603050405020304" pitchFamily="18" charset="0"/>
            </a:endParaRPr>
          </a:p>
          <a:p>
            <a:pPr marL="0" indent="0">
              <a:spcBef>
                <a:spcPts val="20"/>
              </a:spcBef>
              <a:buNone/>
            </a:pPr>
            <a:r>
              <a:rPr lang="es-BO" sz="2300" dirty="0">
                <a:latin typeface="Times New Roman" panose="02020603050405020304" pitchFamily="18" charset="0"/>
                <a:ea typeface="Times New Roman" panose="02020603050405020304" pitchFamily="18" charset="0"/>
              </a:rPr>
              <a:t> </a:t>
            </a:r>
          </a:p>
          <a:p>
            <a:pPr marL="564515" marR="211455" indent="0" algn="just">
              <a:lnSpc>
                <a:spcPct val="120000"/>
              </a:lnSpc>
              <a:buNone/>
            </a:pPr>
            <a:r>
              <a:rPr lang="es-BO" sz="2300" spc="-10" dirty="0">
                <a:solidFill>
                  <a:srgbClr val="234B72"/>
                </a:solidFill>
                <a:latin typeface="Arial" panose="020B0604020202020204" pitchFamily="34" charset="0"/>
                <a:ea typeface="Arial" panose="020B0604020202020204" pitchFamily="34" charset="0"/>
              </a:rPr>
              <a:t>Una  pista muy clara es buscar el síntoma de  la evitación:   si   la   persona </a:t>
            </a:r>
            <a:r>
              <a:rPr lang="es-BO" sz="2300" spc="-10" dirty="0" smtClean="0">
                <a:solidFill>
                  <a:srgbClr val="234B72"/>
                </a:solidFill>
                <a:latin typeface="Arial" panose="020B0604020202020204" pitchFamily="34" charset="0"/>
                <a:ea typeface="Arial" panose="020B0604020202020204" pitchFamily="34" charset="0"/>
              </a:rPr>
              <a:t> con DI  </a:t>
            </a:r>
            <a:r>
              <a:rPr lang="es-BO" sz="2300" spc="-10" dirty="0">
                <a:solidFill>
                  <a:srgbClr val="234B72"/>
                </a:solidFill>
                <a:latin typeface="Arial" panose="020B0604020202020204" pitchFamily="34" charset="0"/>
                <a:ea typeface="Arial" panose="020B0604020202020204" pitchFamily="34" charset="0"/>
              </a:rPr>
              <a:t>muestra   un   miedo intenso o incluso se muestra agresiva al aproximarse a determinadas situaciones u objetos, muy probablemente se deba  a un trastorno de ansiedad. </a:t>
            </a:r>
            <a:endParaRPr lang="es-BO" sz="2300" dirty="0"/>
          </a:p>
        </p:txBody>
      </p:sp>
    </p:spTree>
    <p:extLst>
      <p:ext uri="{BB962C8B-B14F-4D97-AF65-F5344CB8AC3E}">
        <p14:creationId xmlns:p14="http://schemas.microsoft.com/office/powerpoint/2010/main" val="35024049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82880" y="471341"/>
            <a:ext cx="12080239" cy="1611984"/>
          </a:xfrm>
        </p:spPr>
        <p:txBody>
          <a:bodyPr>
            <a:normAutofit fontScale="90000"/>
          </a:bodyPr>
          <a:lstStyle/>
          <a:p>
            <a:pPr marL="901065" marR="1861185" algn="ctr">
              <a:spcBef>
                <a:spcPts val="105"/>
              </a:spcBef>
              <a:spcAft>
                <a:spcPts val="0"/>
              </a:spcAft>
            </a:pPr>
            <a:r>
              <a:rPr lang="es-BO" sz="4900" b="1" spc="-15" dirty="0" smtClean="0">
                <a:solidFill>
                  <a:schemeClr val="tx1"/>
                </a:solidFill>
                <a:latin typeface="Arial" panose="020B0604020202020204" pitchFamily="34" charset="0"/>
                <a:ea typeface="Arial" panose="020B0604020202020204" pitchFamily="34" charset="0"/>
              </a:rPr>
              <a:t>¿QUE ENTENDEMOS POR SALUD  MENTAL?</a:t>
            </a:r>
            <a:r>
              <a:rPr lang="es-BO" dirty="0">
                <a:solidFill>
                  <a:schemeClr val="tx1"/>
                </a:solidFill>
                <a:latin typeface="Times New Roman" panose="02020603050405020304" pitchFamily="18" charset="0"/>
                <a:ea typeface="Times New Roman" panose="02020603050405020304" pitchFamily="18" charset="0"/>
              </a:rPr>
              <a:t/>
            </a:r>
            <a:br>
              <a:rPr lang="es-BO" dirty="0">
                <a:solidFill>
                  <a:schemeClr val="tx1"/>
                </a:solidFill>
                <a:latin typeface="Times New Roman" panose="02020603050405020304" pitchFamily="18" charset="0"/>
                <a:ea typeface="Times New Roman" panose="02020603050405020304" pitchFamily="18" charset="0"/>
              </a:rPr>
            </a:br>
            <a:endParaRPr lang="es-BO" dirty="0">
              <a:solidFill>
                <a:schemeClr val="tx1"/>
              </a:solidFill>
            </a:endParaRPr>
          </a:p>
        </p:txBody>
      </p:sp>
      <p:sp>
        <p:nvSpPr>
          <p:cNvPr id="3" name="Marcador de contenido 2"/>
          <p:cNvSpPr>
            <a:spLocks noGrp="1"/>
          </p:cNvSpPr>
          <p:nvPr>
            <p:ph idx="1"/>
          </p:nvPr>
        </p:nvSpPr>
        <p:spPr>
          <a:xfrm>
            <a:off x="666750" y="1451728"/>
            <a:ext cx="10734675" cy="4015817"/>
          </a:xfrm>
        </p:spPr>
        <p:txBody>
          <a:bodyPr>
            <a:normAutofit lnSpcReduction="10000"/>
          </a:bodyPr>
          <a:lstStyle/>
          <a:p>
            <a:pPr marL="45720" indent="0">
              <a:buNone/>
            </a:pPr>
            <a:endParaRPr lang="es-BO" sz="2400" i="1" spc="10" dirty="0" smtClean="0">
              <a:solidFill>
                <a:srgbClr val="234D72"/>
              </a:solidFill>
              <a:latin typeface="Arial" panose="020B0604020202020204" pitchFamily="34" charset="0"/>
              <a:ea typeface="Arial" panose="020B0604020202020204" pitchFamily="34" charset="0"/>
            </a:endParaRPr>
          </a:p>
          <a:p>
            <a:pPr marL="45720" indent="0">
              <a:buNone/>
            </a:pPr>
            <a:endParaRPr lang="es-BO" sz="2400" i="1" spc="10" dirty="0">
              <a:solidFill>
                <a:srgbClr val="234D72"/>
              </a:solidFill>
              <a:latin typeface="Arial" panose="020B0604020202020204" pitchFamily="34" charset="0"/>
              <a:ea typeface="Arial" panose="020B0604020202020204" pitchFamily="34" charset="0"/>
            </a:endParaRPr>
          </a:p>
          <a:p>
            <a:pPr marL="45720" indent="0">
              <a:buNone/>
            </a:pPr>
            <a:r>
              <a:rPr lang="es-BO" sz="2400" i="1" spc="10" dirty="0" smtClean="0">
                <a:solidFill>
                  <a:srgbClr val="234D72"/>
                </a:solidFill>
                <a:latin typeface="Arial" panose="020B0604020202020204" pitchFamily="34" charset="0"/>
                <a:ea typeface="Arial" panose="020B0604020202020204" pitchFamily="34" charset="0"/>
              </a:rPr>
              <a:t>La salud mental un estado  de bienestar general, es </a:t>
            </a:r>
            <a:r>
              <a:rPr lang="es-BO" sz="2400" i="1" spc="20" dirty="0" smtClean="0">
                <a:solidFill>
                  <a:srgbClr val="234D72"/>
                </a:solidFill>
                <a:latin typeface="Arial" panose="020B0604020202020204" pitchFamily="34" charset="0"/>
                <a:ea typeface="Arial" panose="020B0604020202020204" pitchFamily="34" charset="0"/>
              </a:rPr>
              <a:t>encon</a:t>
            </a:r>
            <a:r>
              <a:rPr lang="es-BO" sz="2400" i="1" spc="15" dirty="0" smtClean="0">
                <a:solidFill>
                  <a:srgbClr val="234D72"/>
                </a:solidFill>
                <a:latin typeface="Arial" panose="020B0604020202020204" pitchFamily="34" charset="0"/>
                <a:ea typeface="Arial" panose="020B0604020202020204" pitchFamily="34" charset="0"/>
              </a:rPr>
              <a:t>t</a:t>
            </a:r>
            <a:r>
              <a:rPr lang="es-BO" sz="2400" i="1" spc="-10" dirty="0" smtClean="0">
                <a:solidFill>
                  <a:srgbClr val="234D72"/>
                </a:solidFill>
                <a:latin typeface="Arial" panose="020B0604020202020204" pitchFamily="34" charset="0"/>
                <a:ea typeface="Arial" panose="020B0604020202020204" pitchFamily="34" charset="0"/>
              </a:rPr>
              <a:t>r</a:t>
            </a:r>
            <a:r>
              <a:rPr lang="es-BO" sz="2400" i="1" spc="20" dirty="0" smtClean="0">
                <a:solidFill>
                  <a:srgbClr val="234D72"/>
                </a:solidFill>
                <a:latin typeface="Arial" panose="020B0604020202020204" pitchFamily="34" charset="0"/>
                <a:ea typeface="Arial" panose="020B0604020202020204" pitchFamily="34" charset="0"/>
              </a:rPr>
              <a:t>a</a:t>
            </a:r>
            <a:r>
              <a:rPr lang="es-BO" sz="2400" i="1" dirty="0" smtClean="0">
                <a:solidFill>
                  <a:srgbClr val="234D72"/>
                </a:solidFill>
                <a:latin typeface="Arial" panose="020B0604020202020204" pitchFamily="34" charset="0"/>
                <a:ea typeface="Arial" panose="020B0604020202020204" pitchFamily="34" charset="0"/>
              </a:rPr>
              <a:t>r</a:t>
            </a:r>
            <a:r>
              <a:rPr lang="es-BO" sz="2400" i="1" spc="55" dirty="0" smtClean="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u</a:t>
            </a:r>
            <a:r>
              <a:rPr lang="es-BO" sz="2400" i="1" dirty="0">
                <a:solidFill>
                  <a:srgbClr val="234D72"/>
                </a:solidFill>
                <a:latin typeface="Arial" panose="020B0604020202020204" pitchFamily="34" charset="0"/>
                <a:ea typeface="Arial" panose="020B0604020202020204" pitchFamily="34" charset="0"/>
              </a:rPr>
              <a:t>n </a:t>
            </a:r>
            <a:r>
              <a:rPr lang="es-BO" sz="2400" i="1" spc="20" dirty="0">
                <a:solidFill>
                  <a:srgbClr val="234D72"/>
                </a:solidFill>
                <a:latin typeface="Arial" panose="020B0604020202020204" pitchFamily="34" charset="0"/>
                <a:ea typeface="Arial" panose="020B0604020202020204" pitchFamily="34" charset="0"/>
              </a:rPr>
              <a:t>equ</a:t>
            </a:r>
            <a:r>
              <a:rPr lang="es-BO" sz="2400" i="1" dirty="0">
                <a:solidFill>
                  <a:srgbClr val="234D72"/>
                </a:solidFill>
                <a:latin typeface="Arial" panose="020B0604020202020204" pitchFamily="34" charset="0"/>
                <a:ea typeface="Arial" panose="020B0604020202020204" pitchFamily="34" charset="0"/>
              </a:rPr>
              <a:t>il</a:t>
            </a:r>
            <a:r>
              <a:rPr lang="es-BO" sz="2400" i="1" spc="3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b</a:t>
            </a:r>
            <a:r>
              <a:rPr lang="es-BO" sz="2400" i="1" spc="15" dirty="0">
                <a:solidFill>
                  <a:srgbClr val="234D72"/>
                </a:solidFill>
                <a:latin typeface="Arial" panose="020B0604020202020204" pitchFamily="34" charset="0"/>
                <a:ea typeface="Arial" panose="020B0604020202020204" pitchFamily="34" charset="0"/>
              </a:rPr>
              <a:t>r</a:t>
            </a:r>
            <a:r>
              <a:rPr lang="es-BO" sz="2400" i="1" spc="10" dirty="0">
                <a:solidFill>
                  <a:srgbClr val="234D72"/>
                </a:solidFill>
                <a:latin typeface="Arial" panose="020B0604020202020204" pitchFamily="34" charset="0"/>
                <a:ea typeface="Arial" panose="020B0604020202020204" pitchFamily="34" charset="0"/>
              </a:rPr>
              <a:t>i</a:t>
            </a:r>
            <a:r>
              <a:rPr lang="es-BO" sz="2400" i="1" dirty="0">
                <a:solidFill>
                  <a:srgbClr val="234D72"/>
                </a:solidFill>
                <a:latin typeface="Arial" panose="020B0604020202020204" pitchFamily="34" charset="0"/>
                <a:ea typeface="Arial" panose="020B0604020202020204" pitchFamily="34" charset="0"/>
              </a:rPr>
              <a:t>o </a:t>
            </a:r>
            <a:r>
              <a:rPr lang="es-BO" sz="2400" i="1" spc="4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e</a:t>
            </a:r>
            <a:r>
              <a:rPr lang="es-BO" sz="2400" i="1" dirty="0">
                <a:solidFill>
                  <a:srgbClr val="234D72"/>
                </a:solidFill>
                <a:latin typeface="Arial" panose="020B0604020202020204" pitchFamily="34" charset="0"/>
                <a:ea typeface="Arial" panose="020B0604020202020204" pitchFamily="34" charset="0"/>
              </a:rPr>
              <a:t>n </a:t>
            </a:r>
            <a:r>
              <a:rPr lang="es-BO" sz="2400" i="1" spc="115" dirty="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o</a:t>
            </a:r>
            <a:r>
              <a:rPr lang="es-BO" sz="2400" i="1" spc="2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   </a:t>
            </a:r>
            <a:r>
              <a:rPr lang="es-BO" sz="2400" i="1" spc="10" dirty="0">
                <a:solidFill>
                  <a:srgbClr val="234D72"/>
                </a:solidFill>
                <a:latin typeface="Arial" panose="020B0604020202020204" pitchFamily="34" charset="0"/>
                <a:ea typeface="Arial" panose="020B0604020202020204" pitchFamily="34" charset="0"/>
              </a:rPr>
              <a:t>l</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 </a:t>
            </a:r>
            <a:r>
              <a:rPr lang="es-BO" sz="2400" i="1" spc="12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as</a:t>
            </a:r>
            <a:r>
              <a:rPr lang="es-BO" sz="2400" i="1" spc="25" dirty="0">
                <a:solidFill>
                  <a:srgbClr val="234D72"/>
                </a:solidFill>
                <a:latin typeface="Arial" panose="020B0604020202020204" pitchFamily="34" charset="0"/>
                <a:ea typeface="Arial" panose="020B0604020202020204" pitchFamily="34" charset="0"/>
              </a:rPr>
              <a:t>p</a:t>
            </a:r>
            <a:r>
              <a:rPr lang="es-BO" sz="2400" i="1" spc="20" dirty="0">
                <a:solidFill>
                  <a:srgbClr val="234D72"/>
                </a:solidFill>
                <a:latin typeface="Arial" panose="020B0604020202020204" pitchFamily="34" charset="0"/>
                <a:ea typeface="Arial" panose="020B0604020202020204" pitchFamily="34" charset="0"/>
              </a:rPr>
              <a:t>ec</a:t>
            </a:r>
            <a:r>
              <a:rPr lang="es-BO" sz="2400" i="1" spc="15"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 </a:t>
            </a:r>
            <a:r>
              <a:rPr lang="es-BO" sz="2400" i="1" spc="4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 </a:t>
            </a:r>
            <a:r>
              <a:rPr lang="es-BO" sz="2400" i="1" spc="8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a </a:t>
            </a:r>
            <a:r>
              <a:rPr lang="es-BO" sz="2400" i="1" spc="6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v</a:t>
            </a:r>
            <a:r>
              <a:rPr lang="es-BO" sz="2400" i="1" spc="10" dirty="0">
                <a:solidFill>
                  <a:srgbClr val="234D72"/>
                </a:solidFill>
                <a:latin typeface="Arial" panose="020B0604020202020204" pitchFamily="34" charset="0"/>
                <a:ea typeface="Arial" panose="020B0604020202020204" pitchFamily="34" charset="0"/>
              </a:rPr>
              <a:t>i</a:t>
            </a:r>
            <a:r>
              <a:rPr lang="es-BO" sz="2400" i="1" spc="-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a</a:t>
            </a:r>
            <a:r>
              <a:rPr lang="es-BO" sz="2400" i="1" dirty="0">
                <a:solidFill>
                  <a:srgbClr val="234D72"/>
                </a:solidFill>
                <a:latin typeface="Arial" panose="020B0604020202020204" pitchFamily="34" charset="0"/>
                <a:ea typeface="Arial" panose="020B0604020202020204" pitchFamily="34" charset="0"/>
              </a:rPr>
              <a:t>:  </a:t>
            </a:r>
            <a:r>
              <a:rPr lang="es-BO" sz="2400" i="1" spc="-80" dirty="0">
                <a:solidFill>
                  <a:srgbClr val="234D72"/>
                </a:solidFill>
                <a:latin typeface="Arial" panose="020B0604020202020204" pitchFamily="34" charset="0"/>
                <a:ea typeface="Arial" panose="020B0604020202020204" pitchFamily="34" charset="0"/>
              </a:rPr>
              <a:t>f</a:t>
            </a:r>
            <a:r>
              <a:rPr lang="es-BO" sz="2400" i="1" spc="-60" dirty="0">
                <a:solidFill>
                  <a:srgbClr val="234D72"/>
                </a:solidFill>
                <a:latin typeface="Arial" panose="020B0604020202020204" pitchFamily="34" charset="0"/>
                <a:ea typeface="Arial" panose="020B0604020202020204" pitchFamily="34" charset="0"/>
              </a:rPr>
              <a:t>í</a:t>
            </a:r>
            <a:r>
              <a:rPr lang="es-BO" sz="2400" i="1" spc="20" dirty="0">
                <a:solidFill>
                  <a:srgbClr val="234D72"/>
                </a:solidFill>
                <a:latin typeface="Arial" panose="020B0604020202020204" pitchFamily="34" charset="0"/>
                <a:ea typeface="Arial" panose="020B0604020202020204" pitchFamily="34" charset="0"/>
              </a:rPr>
              <a:t>s</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ca</a:t>
            </a:r>
            <a:r>
              <a:rPr lang="es-BO" sz="2400" i="1" dirty="0">
                <a:solidFill>
                  <a:srgbClr val="234D72"/>
                </a:solidFill>
                <a:latin typeface="Arial" panose="020B0604020202020204" pitchFamily="34" charset="0"/>
                <a:ea typeface="Arial" panose="020B0604020202020204" pitchFamily="34" charset="0"/>
              </a:rPr>
              <a:t>, </a:t>
            </a:r>
            <a:r>
              <a:rPr lang="es-BO" sz="2400" i="1" spc="25" dirty="0">
                <a:solidFill>
                  <a:srgbClr val="234D72"/>
                </a:solidFill>
                <a:latin typeface="Arial" panose="020B0604020202020204" pitchFamily="34" charset="0"/>
                <a:ea typeface="Arial" panose="020B0604020202020204" pitchFamily="34" charset="0"/>
              </a:rPr>
              <a:t>m</a:t>
            </a:r>
            <a:r>
              <a:rPr lang="es-BO" sz="2400" i="1" spc="20" dirty="0">
                <a:solidFill>
                  <a:srgbClr val="234D72"/>
                </a:solidFill>
                <a:latin typeface="Arial" panose="020B0604020202020204" pitchFamily="34" charset="0"/>
                <a:ea typeface="Arial" panose="020B0604020202020204" pitchFamily="34" charset="0"/>
              </a:rPr>
              <a:t>en</a:t>
            </a:r>
            <a:r>
              <a:rPr lang="es-BO" sz="2400" i="1" spc="15"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a</a:t>
            </a:r>
            <a:r>
              <a:rPr lang="es-BO" sz="2400" i="1" spc="10"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e</a:t>
            </a:r>
            <a:r>
              <a:rPr lang="es-BO" sz="2400" i="1" spc="30" dirty="0">
                <a:solidFill>
                  <a:srgbClr val="234D72"/>
                </a:solidFill>
                <a:latin typeface="Arial" panose="020B0604020202020204" pitchFamily="34" charset="0"/>
                <a:ea typeface="Arial" panose="020B0604020202020204" pitchFamily="34" charset="0"/>
              </a:rPr>
              <a:t>m</a:t>
            </a:r>
            <a:r>
              <a:rPr lang="es-BO" sz="2400" i="1" spc="20" dirty="0">
                <a:solidFill>
                  <a:srgbClr val="234D72"/>
                </a:solidFill>
                <a:latin typeface="Arial" panose="020B0604020202020204" pitchFamily="34" charset="0"/>
                <a:ea typeface="Arial" panose="020B0604020202020204" pitchFamily="34" charset="0"/>
              </a:rPr>
              <a:t>oc</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ona</a:t>
            </a:r>
            <a:r>
              <a:rPr lang="es-BO" sz="2400" i="1" dirty="0">
                <a:solidFill>
                  <a:srgbClr val="234D72"/>
                </a:solidFill>
                <a:latin typeface="Arial" panose="020B0604020202020204" pitchFamily="34" charset="0"/>
                <a:ea typeface="Arial" panose="020B0604020202020204" pitchFamily="34" charset="0"/>
              </a:rPr>
              <a:t>l </a:t>
            </a:r>
            <a:r>
              <a:rPr lang="es-BO" sz="2400" i="1" spc="15"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y</a:t>
            </a:r>
            <a:r>
              <a:rPr lang="es-BO" sz="2400" i="1" spc="32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e</a:t>
            </a:r>
            <a:r>
              <a:rPr lang="es-BO" sz="2400" i="1" spc="15" dirty="0">
                <a:solidFill>
                  <a:srgbClr val="234D72"/>
                </a:solidFill>
                <a:latin typeface="Arial" panose="020B0604020202020204" pitchFamily="34" charset="0"/>
                <a:ea typeface="Arial" panose="020B0604020202020204" pitchFamily="34" charset="0"/>
              </a:rPr>
              <a:t>s</a:t>
            </a:r>
            <a:r>
              <a:rPr lang="es-BO" sz="2400" i="1" spc="20" dirty="0">
                <a:solidFill>
                  <a:srgbClr val="234D72"/>
                </a:solidFill>
                <a:latin typeface="Arial" panose="020B0604020202020204" pitchFamily="34" charset="0"/>
                <a:ea typeface="Arial" panose="020B0604020202020204" pitchFamily="34" charset="0"/>
              </a:rPr>
              <a:t>p</a:t>
            </a:r>
            <a:r>
              <a:rPr lang="es-BO" sz="2400" i="1" spc="10" dirty="0">
                <a:solidFill>
                  <a:srgbClr val="234D72"/>
                </a:solidFill>
                <a:latin typeface="Arial" panose="020B0604020202020204" pitchFamily="34" charset="0"/>
                <a:ea typeface="Arial" panose="020B0604020202020204" pitchFamily="34" charset="0"/>
              </a:rPr>
              <a:t>i</a:t>
            </a:r>
            <a:r>
              <a:rPr lang="es-BO" sz="2400" i="1" spc="15" dirty="0">
                <a:solidFill>
                  <a:srgbClr val="234D72"/>
                </a:solidFill>
                <a:latin typeface="Arial" panose="020B0604020202020204" pitchFamily="34" charset="0"/>
                <a:ea typeface="Arial" panose="020B0604020202020204" pitchFamily="34" charset="0"/>
              </a:rPr>
              <a:t>r</a:t>
            </a:r>
            <a:r>
              <a:rPr lang="es-BO" sz="2400" i="1" spc="10" dirty="0">
                <a:solidFill>
                  <a:srgbClr val="234D72"/>
                </a:solidFill>
                <a:latin typeface="Arial" panose="020B0604020202020204" pitchFamily="34" charset="0"/>
                <a:ea typeface="Arial" panose="020B0604020202020204" pitchFamily="34" charset="0"/>
              </a:rPr>
              <a:t>it</a:t>
            </a:r>
            <a:r>
              <a:rPr lang="es-BO" sz="2400" i="1" spc="20" dirty="0">
                <a:solidFill>
                  <a:srgbClr val="234D72"/>
                </a:solidFill>
                <a:latin typeface="Arial" panose="020B0604020202020204" pitchFamily="34" charset="0"/>
                <a:ea typeface="Arial" panose="020B0604020202020204" pitchFamily="34" charset="0"/>
              </a:rPr>
              <a:t>ua</a:t>
            </a:r>
            <a:r>
              <a:rPr lang="es-BO" sz="2400" i="1" spc="10" dirty="0">
                <a:solidFill>
                  <a:srgbClr val="234D72"/>
                </a:solidFill>
                <a:latin typeface="Arial" panose="020B0604020202020204" pitchFamily="34" charset="0"/>
                <a:ea typeface="Arial" panose="020B0604020202020204" pitchFamily="34" charset="0"/>
              </a:rPr>
              <a:t>l</a:t>
            </a:r>
            <a:r>
              <a:rPr lang="es-BO" sz="2400" i="1" dirty="0" smtClean="0">
                <a:solidFill>
                  <a:srgbClr val="234D72"/>
                </a:solidFill>
                <a:latin typeface="Arial" panose="020B0604020202020204" pitchFamily="34" charset="0"/>
                <a:ea typeface="Arial" panose="020B0604020202020204" pitchFamily="34" charset="0"/>
              </a:rPr>
              <a:t>.</a:t>
            </a:r>
          </a:p>
          <a:p>
            <a:pPr marL="45720" indent="0">
              <a:buNone/>
            </a:pPr>
            <a:r>
              <a:rPr lang="es-BO" sz="2400" i="1" dirty="0" smtClean="0">
                <a:solidFill>
                  <a:srgbClr val="234D72"/>
                </a:solidFill>
                <a:latin typeface="Arial" panose="020B0604020202020204" pitchFamily="34" charset="0"/>
                <a:ea typeface="Arial" panose="020B0604020202020204" pitchFamily="34" charset="0"/>
              </a:rPr>
              <a:t>Es </a:t>
            </a:r>
            <a:r>
              <a:rPr lang="es-BO" sz="2400" i="1" spc="205" dirty="0" smtClean="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a </a:t>
            </a:r>
            <a:r>
              <a:rPr lang="es-BO" sz="2400" i="1" spc="18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hab</a:t>
            </a:r>
            <a:r>
              <a:rPr lang="es-BO" sz="2400" i="1" dirty="0">
                <a:solidFill>
                  <a:srgbClr val="234D72"/>
                </a:solidFill>
                <a:latin typeface="Arial" panose="020B0604020202020204" pitchFamily="34" charset="0"/>
                <a:ea typeface="Arial" panose="020B0604020202020204" pitchFamily="34" charset="0"/>
              </a:rPr>
              <a:t>il</a:t>
            </a:r>
            <a:r>
              <a:rPr lang="es-BO" sz="2400" i="1" spc="35"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da</a:t>
            </a:r>
            <a:r>
              <a:rPr lang="es-BO" sz="2400" i="1" dirty="0">
                <a:solidFill>
                  <a:srgbClr val="234D72"/>
                </a:solidFill>
                <a:latin typeface="Arial" panose="020B0604020202020204" pitchFamily="34" charset="0"/>
                <a:ea typeface="Arial" panose="020B0604020202020204" pitchFamily="34" charset="0"/>
              </a:rPr>
              <a:t>d </a:t>
            </a:r>
            <a:r>
              <a:rPr lang="es-BO" sz="2400" i="1" spc="9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 </a:t>
            </a:r>
            <a:r>
              <a:rPr lang="es-BO" sz="2400" i="1" spc="20" dirty="0">
                <a:solidFill>
                  <a:srgbClr val="234D72"/>
                </a:solidFill>
                <a:latin typeface="Arial" panose="020B0604020202020204" pitchFamily="34" charset="0"/>
                <a:ea typeface="Arial" panose="020B0604020202020204" pitchFamily="34" charset="0"/>
              </a:rPr>
              <a:t>po</a:t>
            </a:r>
            <a:r>
              <a:rPr lang="es-BO" sz="2400" i="1" spc="2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e</a:t>
            </a:r>
            <a:r>
              <a:rPr lang="es-BO" sz="2400" i="1" dirty="0">
                <a:solidFill>
                  <a:srgbClr val="234D72"/>
                </a:solidFill>
                <a:latin typeface="Arial" panose="020B0604020202020204" pitchFamily="34" charset="0"/>
                <a:ea typeface="Arial" panose="020B0604020202020204" pitchFamily="34" charset="0"/>
              </a:rPr>
              <a:t>r</a:t>
            </a:r>
            <a:r>
              <a:rPr lang="es-BO" sz="2400" i="1" spc="-4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goza</a:t>
            </a:r>
            <a:r>
              <a:rPr lang="es-BO" sz="2400" i="1" dirty="0">
                <a:solidFill>
                  <a:srgbClr val="234D72"/>
                </a:solidFill>
                <a:latin typeface="Arial" panose="020B0604020202020204" pitchFamily="34" charset="0"/>
                <a:ea typeface="Arial" panose="020B0604020202020204" pitchFamily="34" charset="0"/>
              </a:rPr>
              <a:t>r</a:t>
            </a:r>
            <a:r>
              <a:rPr lang="es-BO" sz="2400" i="1" spc="5" dirty="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a</a:t>
            </a:r>
            <a:r>
              <a:rPr lang="es-BO" sz="2400" i="1" spc="120"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v</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a</a:t>
            </a:r>
            <a:r>
              <a:rPr lang="es-BO" sz="2400" i="1" spc="70"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y</a:t>
            </a:r>
            <a:r>
              <a:rPr lang="es-BO" sz="2400" i="1" spc="-95"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a</a:t>
            </a:r>
            <a:r>
              <a:rPr lang="es-BO" sz="2400" i="1" spc="6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a</a:t>
            </a:r>
            <a:r>
              <a:rPr lang="es-BO" sz="2400" i="1" spc="8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v</a:t>
            </a:r>
            <a:r>
              <a:rPr lang="es-BO" sz="2400" i="1" spc="20" dirty="0">
                <a:solidFill>
                  <a:srgbClr val="234D72"/>
                </a:solidFill>
                <a:latin typeface="Arial" panose="020B0604020202020204" pitchFamily="34" charset="0"/>
                <a:ea typeface="Arial" panose="020B0604020202020204" pitchFamily="34" charset="0"/>
              </a:rPr>
              <a:t>e</a:t>
            </a:r>
            <a:r>
              <a:rPr lang="es-BO" sz="2400" i="1" dirty="0">
                <a:solidFill>
                  <a:srgbClr val="234D72"/>
                </a:solidFill>
                <a:latin typeface="Arial" panose="020B0604020202020204" pitchFamily="34" charset="0"/>
                <a:ea typeface="Arial" panose="020B0604020202020204" pitchFamily="34" charset="0"/>
              </a:rPr>
              <a:t>z</a:t>
            </a:r>
            <a:r>
              <a:rPr lang="es-BO" sz="2400" i="1" spc="9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a:t>
            </a:r>
            <a:r>
              <a:rPr lang="es-BO" sz="2400" i="1" spc="12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en</a:t>
            </a:r>
            <a:r>
              <a:rPr lang="es-BO" sz="2400" i="1" spc="-80" dirty="0">
                <a:solidFill>
                  <a:srgbClr val="234D72"/>
                </a:solidFill>
                <a:latin typeface="Arial" panose="020B0604020202020204" pitchFamily="34" charset="0"/>
                <a:ea typeface="Arial" panose="020B0604020202020204" pitchFamily="34" charset="0"/>
              </a:rPr>
              <a:t>f</a:t>
            </a:r>
            <a:r>
              <a:rPr lang="es-BO" sz="2400" i="1" spc="15" dirty="0">
                <a:solidFill>
                  <a:srgbClr val="234D72"/>
                </a:solidFill>
                <a:latin typeface="Arial" panose="020B0604020202020204" pitchFamily="34" charset="0"/>
                <a:ea typeface="Arial" panose="020B0604020202020204" pitchFamily="34" charset="0"/>
              </a:rPr>
              <a:t>r</a:t>
            </a:r>
            <a:r>
              <a:rPr lang="es-BO" sz="2400" i="1" spc="20" dirty="0">
                <a:solidFill>
                  <a:srgbClr val="234D72"/>
                </a:solidFill>
                <a:latin typeface="Arial" panose="020B0604020202020204" pitchFamily="34" charset="0"/>
                <a:ea typeface="Arial" panose="020B0604020202020204" pitchFamily="34" charset="0"/>
              </a:rPr>
              <a:t>en</a:t>
            </a:r>
            <a:r>
              <a:rPr lang="es-BO" sz="2400" i="1" spc="10"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a</a:t>
            </a:r>
            <a:r>
              <a:rPr lang="es-BO" sz="2400" i="1" dirty="0">
                <a:solidFill>
                  <a:srgbClr val="234D72"/>
                </a:solidFill>
                <a:latin typeface="Arial" panose="020B0604020202020204" pitchFamily="34" charset="0"/>
                <a:ea typeface="Arial" panose="020B0604020202020204" pitchFamily="34" charset="0"/>
              </a:rPr>
              <a:t>r</a:t>
            </a:r>
            <a:r>
              <a:rPr lang="es-BO" sz="2400" i="1" spc="-15" dirty="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l</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a:t>
            </a:r>
            <a:r>
              <a:rPr lang="es-BO" sz="2400" i="1" spc="4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desa</a:t>
            </a:r>
            <a:r>
              <a:rPr lang="es-BO" sz="2400" i="1" spc="-105" dirty="0">
                <a:solidFill>
                  <a:srgbClr val="234D72"/>
                </a:solidFill>
                <a:latin typeface="Arial" panose="020B0604020202020204" pitchFamily="34" charset="0"/>
                <a:ea typeface="Arial" panose="020B0604020202020204" pitchFamily="34" charset="0"/>
              </a:rPr>
              <a:t>f</a:t>
            </a:r>
            <a:r>
              <a:rPr lang="es-BO" sz="2400" i="1" spc="-40" dirty="0">
                <a:solidFill>
                  <a:srgbClr val="234D72"/>
                </a:solidFill>
                <a:latin typeface="Arial" panose="020B0604020202020204" pitchFamily="34" charset="0"/>
                <a:ea typeface="Arial" panose="020B0604020202020204" pitchFamily="34" charset="0"/>
              </a:rPr>
              <a:t>í</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 </a:t>
            </a:r>
            <a:r>
              <a:rPr lang="es-BO" sz="2400" i="1" spc="20" dirty="0">
                <a:solidFill>
                  <a:srgbClr val="234D72"/>
                </a:solidFill>
                <a:latin typeface="Arial" panose="020B0604020202020204" pitchFamily="34" charset="0"/>
                <a:ea typeface="Arial" panose="020B0604020202020204" pitchFamily="34" charset="0"/>
              </a:rPr>
              <a:t>d</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a</a:t>
            </a:r>
            <a:r>
              <a:rPr lang="es-BO" sz="2400" i="1" spc="15" dirty="0">
                <a:solidFill>
                  <a:srgbClr val="234D72"/>
                </a:solidFill>
                <a:latin typeface="Arial" panose="020B0604020202020204" pitchFamily="34" charset="0"/>
                <a:ea typeface="Arial" panose="020B0604020202020204" pitchFamily="34" charset="0"/>
              </a:rPr>
              <a:t>r</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a:t>
            </a:r>
            <a:r>
              <a:rPr lang="es-BO" sz="2400" i="1" spc="185" dirty="0">
                <a:solidFill>
                  <a:srgbClr val="234D72"/>
                </a:solidFill>
                <a:latin typeface="Arial" panose="020B0604020202020204" pitchFamily="34" charset="0"/>
                <a:ea typeface="Arial" panose="020B0604020202020204" pitchFamily="34" charset="0"/>
              </a:rPr>
              <a:t> </a:t>
            </a:r>
            <a:r>
              <a:rPr lang="es-BO" sz="2400" i="1" spc="35" dirty="0" smtClean="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y</a:t>
            </a:r>
            <a:r>
              <a:rPr lang="es-BO" sz="2400" i="1" dirty="0">
                <a:solidFill>
                  <a:srgbClr val="234D72"/>
                </a:solidFill>
                <a:latin typeface="Arial" panose="020B0604020202020204" pitchFamily="34" charset="0"/>
                <a:ea typeface="Arial" panose="020B0604020202020204" pitchFamily="34" charset="0"/>
              </a:rPr>
              <a:t>a</a:t>
            </a:r>
            <a:r>
              <a:rPr lang="es-BO" sz="2400" i="1" spc="16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se</a:t>
            </a:r>
            <a:r>
              <a:rPr lang="es-BO" sz="2400" i="1" dirty="0">
                <a:solidFill>
                  <a:srgbClr val="234D72"/>
                </a:solidFill>
                <a:latin typeface="Arial" panose="020B0604020202020204" pitchFamily="34" charset="0"/>
                <a:ea typeface="Arial" panose="020B0604020202020204" pitchFamily="34" charset="0"/>
              </a:rPr>
              <a:t>a </a:t>
            </a:r>
            <a:r>
              <a:rPr lang="es-BO" sz="2400" i="1" spc="60" dirty="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o</a:t>
            </a:r>
            <a:r>
              <a:rPr lang="es-BO" sz="2400" i="1" spc="30" dirty="0">
                <a:solidFill>
                  <a:srgbClr val="234D72"/>
                </a:solidFill>
                <a:latin typeface="Arial" panose="020B0604020202020204" pitchFamily="34" charset="0"/>
                <a:ea typeface="Arial" panose="020B0604020202020204" pitchFamily="34" charset="0"/>
              </a:rPr>
              <a:t>m</a:t>
            </a:r>
            <a:r>
              <a:rPr lang="es-BO" sz="2400" i="1" spc="20" dirty="0">
                <a:solidFill>
                  <a:srgbClr val="234D72"/>
                </a:solidFill>
                <a:latin typeface="Arial" panose="020B0604020202020204" pitchFamily="34" charset="0"/>
                <a:ea typeface="Arial" panose="020B0604020202020204" pitchFamily="34" charset="0"/>
              </a:rPr>
              <a:t>an</a:t>
            </a:r>
            <a:r>
              <a:rPr lang="es-BO" sz="2400" i="1" spc="25"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o</a:t>
            </a:r>
            <a:r>
              <a:rPr lang="es-BO" sz="2400" i="1" spc="19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dec</a:t>
            </a:r>
            <a:r>
              <a:rPr lang="es-BO" sz="2400" i="1" spc="10" dirty="0">
                <a:solidFill>
                  <a:srgbClr val="234D72"/>
                </a:solidFill>
                <a:latin typeface="Arial" panose="020B0604020202020204" pitchFamily="34" charset="0"/>
                <a:ea typeface="Arial" panose="020B0604020202020204" pitchFamily="34" charset="0"/>
              </a:rPr>
              <a:t>i</a:t>
            </a:r>
            <a:r>
              <a:rPr lang="es-BO" sz="2400" i="1" spc="15" dirty="0">
                <a:solidFill>
                  <a:srgbClr val="234D72"/>
                </a:solidFill>
                <a:latin typeface="Arial" panose="020B0604020202020204" pitchFamily="34" charset="0"/>
                <a:ea typeface="Arial" panose="020B0604020202020204" pitchFamily="34" charset="0"/>
              </a:rPr>
              <a:t>s</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ones</a:t>
            </a:r>
            <a:r>
              <a:rPr lang="es-BO" sz="2400" i="1"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a</a:t>
            </a:r>
            <a:r>
              <a:rPr lang="es-BO" sz="2400" i="1" spc="2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a</a:t>
            </a:r>
            <a:r>
              <a:rPr lang="es-BO" sz="2400" i="1" spc="25" dirty="0">
                <a:solidFill>
                  <a:srgbClr val="234D72"/>
                </a:solidFill>
                <a:latin typeface="Arial" panose="020B0604020202020204" pitchFamily="34" charset="0"/>
                <a:ea typeface="Arial" panose="020B0604020202020204" pitchFamily="34" charset="0"/>
              </a:rPr>
              <a:t>p</a:t>
            </a:r>
            <a:r>
              <a:rPr lang="es-BO" sz="2400" i="1" spc="10"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án</a:t>
            </a:r>
            <a:r>
              <a:rPr lang="es-BO" sz="2400" i="1" spc="2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os</a:t>
            </a:r>
            <a:r>
              <a:rPr lang="es-BO" sz="2400" i="1" dirty="0">
                <a:solidFill>
                  <a:srgbClr val="234D72"/>
                </a:solidFill>
                <a:latin typeface="Arial" panose="020B0604020202020204" pitchFamily="34" charset="0"/>
                <a:ea typeface="Arial" panose="020B0604020202020204" pitchFamily="34" charset="0"/>
              </a:rPr>
              <a:t>e </a:t>
            </a:r>
            <a:r>
              <a:rPr lang="es-BO" sz="2400" i="1" spc="115"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a </a:t>
            </a:r>
            <a:r>
              <a:rPr lang="es-BO" sz="2400" i="1" spc="20" dirty="0">
                <a:solidFill>
                  <a:srgbClr val="234D72"/>
                </a:solidFill>
                <a:latin typeface="Arial" panose="020B0604020202020204" pitchFamily="34" charset="0"/>
                <a:ea typeface="Arial" panose="020B0604020202020204" pitchFamily="34" charset="0"/>
              </a:rPr>
              <a:t>s</a:t>
            </a:r>
            <a:r>
              <a:rPr lang="es-BO" sz="2400" i="1" spc="10" dirty="0">
                <a:solidFill>
                  <a:srgbClr val="234D72"/>
                </a:solidFill>
                <a:latin typeface="Arial" panose="020B0604020202020204" pitchFamily="34" charset="0"/>
                <a:ea typeface="Arial" panose="020B0604020202020204" pitchFamily="34" charset="0"/>
              </a:rPr>
              <a:t>it</a:t>
            </a:r>
            <a:r>
              <a:rPr lang="es-BO" sz="2400" i="1" spc="20" dirty="0">
                <a:solidFill>
                  <a:srgbClr val="234D72"/>
                </a:solidFill>
                <a:latin typeface="Arial" panose="020B0604020202020204" pitchFamily="34" charset="0"/>
                <a:ea typeface="Arial" panose="020B0604020202020204" pitchFamily="34" charset="0"/>
              </a:rPr>
              <a:t>ua</a:t>
            </a:r>
            <a:r>
              <a:rPr lang="es-BO" sz="2400" i="1" spc="25" dirty="0">
                <a:solidFill>
                  <a:srgbClr val="234D72"/>
                </a:solidFill>
                <a:latin typeface="Arial" panose="020B0604020202020204" pitchFamily="34" charset="0"/>
                <a:ea typeface="Arial" panose="020B0604020202020204" pitchFamily="34" charset="0"/>
              </a:rPr>
              <a:t>c</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one</a:t>
            </a:r>
            <a:r>
              <a:rPr lang="es-BO" sz="2400" i="1" dirty="0">
                <a:solidFill>
                  <a:srgbClr val="234D72"/>
                </a:solidFill>
                <a:latin typeface="Arial" panose="020B0604020202020204" pitchFamily="34" charset="0"/>
                <a:ea typeface="Arial" panose="020B0604020202020204" pitchFamily="34" charset="0"/>
              </a:rPr>
              <a:t>s</a:t>
            </a:r>
            <a:r>
              <a:rPr lang="es-BO" sz="2400" i="1" spc="20" dirty="0">
                <a:solidFill>
                  <a:srgbClr val="234D72"/>
                </a:solidFill>
                <a:latin typeface="Arial" panose="020B0604020202020204" pitchFamily="34" charset="0"/>
                <a:ea typeface="Arial" panose="020B0604020202020204" pitchFamily="34" charset="0"/>
              </a:rPr>
              <a:t> d</a:t>
            </a:r>
            <a:r>
              <a:rPr lang="es-BO" sz="2400" i="1" spc="10" dirty="0">
                <a:solidFill>
                  <a:srgbClr val="234D72"/>
                </a:solidFill>
                <a:latin typeface="Arial" panose="020B0604020202020204" pitchFamily="34" charset="0"/>
                <a:ea typeface="Arial" panose="020B0604020202020204" pitchFamily="34" charset="0"/>
              </a:rPr>
              <a:t>i</a:t>
            </a:r>
            <a:r>
              <a:rPr lang="es-BO" sz="2400" i="1" spc="-80" dirty="0">
                <a:solidFill>
                  <a:srgbClr val="234D72"/>
                </a:solidFill>
                <a:latin typeface="Arial" panose="020B0604020202020204" pitchFamily="34" charset="0"/>
                <a:ea typeface="Arial" panose="020B0604020202020204" pitchFamily="34" charset="0"/>
              </a:rPr>
              <a:t>f</a:t>
            </a:r>
            <a:r>
              <a:rPr lang="es-BO" sz="2400" i="1" spc="-35" dirty="0">
                <a:solidFill>
                  <a:srgbClr val="234D72"/>
                </a:solidFill>
                <a:latin typeface="Arial" panose="020B0604020202020204" pitchFamily="34" charset="0"/>
                <a:ea typeface="Arial" panose="020B0604020202020204" pitchFamily="34" charset="0"/>
              </a:rPr>
              <a:t>í</a:t>
            </a:r>
            <a:r>
              <a:rPr lang="es-BO" sz="2400" i="1" spc="20" dirty="0">
                <a:solidFill>
                  <a:srgbClr val="234D72"/>
                </a:solidFill>
                <a:latin typeface="Arial" panose="020B0604020202020204" pitchFamily="34" charset="0"/>
                <a:ea typeface="Arial" panose="020B0604020202020204" pitchFamily="34" charset="0"/>
              </a:rPr>
              <a:t>c</a:t>
            </a:r>
            <a:r>
              <a:rPr lang="es-BO" sz="2400" i="1"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le</a:t>
            </a:r>
            <a:r>
              <a:rPr lang="es-BO" sz="2400" i="1" dirty="0">
                <a:solidFill>
                  <a:srgbClr val="234D72"/>
                </a:solidFill>
                <a:latin typeface="Arial" panose="020B0604020202020204" pitchFamily="34" charset="0"/>
                <a:ea typeface="Arial" panose="020B0604020202020204" pitchFamily="34" charset="0"/>
              </a:rPr>
              <a:t>s</a:t>
            </a:r>
            <a:r>
              <a:rPr lang="es-BO" sz="2400" i="1" spc="20" dirty="0">
                <a:solidFill>
                  <a:srgbClr val="234D72"/>
                </a:solidFill>
                <a:latin typeface="Arial" panose="020B0604020202020204" pitchFamily="34" charset="0"/>
                <a:ea typeface="Arial" panose="020B0604020202020204" pitchFamily="34" charset="0"/>
              </a:rPr>
              <a:t> </a:t>
            </a:r>
            <a:r>
              <a:rPr lang="es-BO" sz="2800" dirty="0">
                <a:solidFill>
                  <a:srgbClr val="234D72"/>
                </a:solidFill>
                <a:latin typeface="Times New Roman" panose="02020603050405020304" pitchFamily="18" charset="0"/>
                <a:ea typeface="Times New Roman" panose="02020603050405020304" pitchFamily="18" charset="0"/>
              </a:rPr>
              <a:t>o</a:t>
            </a:r>
            <a:r>
              <a:rPr lang="es-BO" sz="2800" spc="10" dirty="0">
                <a:solidFill>
                  <a:srgbClr val="234D72"/>
                </a:solidFill>
                <a:latin typeface="Times New Roman" panose="02020603050405020304" pitchFamily="18" charset="0"/>
                <a:ea typeface="Times New Roman" panose="02020603050405020304" pitchFamily="18"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a</a:t>
            </a:r>
            <a:r>
              <a:rPr lang="es-BO" sz="2400" i="1" spc="10" dirty="0">
                <a:solidFill>
                  <a:srgbClr val="234D72"/>
                </a:solidFill>
                <a:latin typeface="Arial" panose="020B0604020202020204" pitchFamily="34" charset="0"/>
                <a:ea typeface="Arial" panose="020B0604020202020204" pitchFamily="34" charset="0"/>
              </a:rPr>
              <a:t>l</a:t>
            </a:r>
            <a:r>
              <a:rPr lang="es-BO" sz="2400" i="1" spc="20" dirty="0">
                <a:solidFill>
                  <a:srgbClr val="234D72"/>
                </a:solidFill>
                <a:latin typeface="Arial" panose="020B0604020202020204" pitchFamily="34" charset="0"/>
                <a:ea typeface="Arial" panose="020B0604020202020204" pitchFamily="34" charset="0"/>
              </a:rPr>
              <a:t>ogan</a:t>
            </a:r>
            <a:r>
              <a:rPr lang="es-BO" sz="2400" i="1" spc="25"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o </a:t>
            </a:r>
            <a:r>
              <a:rPr lang="es-BO" sz="2400" i="1" spc="20" dirty="0">
                <a:solidFill>
                  <a:srgbClr val="234D72"/>
                </a:solidFill>
                <a:latin typeface="Arial" panose="020B0604020202020204" pitchFamily="34" charset="0"/>
                <a:ea typeface="Arial" panose="020B0604020202020204" pitchFamily="34" charset="0"/>
              </a:rPr>
              <a:t>ace</a:t>
            </a:r>
            <a:r>
              <a:rPr lang="es-BO" sz="2400" i="1" spc="15" dirty="0">
                <a:solidFill>
                  <a:srgbClr val="234D72"/>
                </a:solidFill>
                <a:latin typeface="Arial" panose="020B0604020202020204" pitchFamily="34" charset="0"/>
                <a:ea typeface="Arial" panose="020B0604020202020204" pitchFamily="34" charset="0"/>
              </a:rPr>
              <a:t>r</a:t>
            </a:r>
            <a:r>
              <a:rPr lang="es-BO" sz="2400" i="1" spc="20" dirty="0">
                <a:solidFill>
                  <a:srgbClr val="234D72"/>
                </a:solidFill>
                <a:latin typeface="Arial" panose="020B0604020202020204" pitchFamily="34" charset="0"/>
                <a:ea typeface="Arial" panose="020B0604020202020204" pitchFamily="34" charset="0"/>
              </a:rPr>
              <a:t>c</a:t>
            </a:r>
            <a:r>
              <a:rPr lang="es-BO" sz="2400" i="1" dirty="0">
                <a:solidFill>
                  <a:srgbClr val="234D72"/>
                </a:solidFill>
                <a:latin typeface="Arial" panose="020B0604020202020204" pitchFamily="34" charset="0"/>
                <a:ea typeface="Arial" panose="020B0604020202020204" pitchFamily="34" charset="0"/>
              </a:rPr>
              <a:t>a</a:t>
            </a:r>
            <a:r>
              <a:rPr lang="es-BO" sz="2400" i="1" spc="2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a:t>
            </a:r>
            <a:r>
              <a:rPr lang="es-BO" sz="2400" i="1" spc="6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nues</a:t>
            </a:r>
            <a:r>
              <a:rPr lang="es-BO" sz="2400" i="1" spc="15" dirty="0">
                <a:solidFill>
                  <a:srgbClr val="234D72"/>
                </a:solidFill>
                <a:latin typeface="Arial" panose="020B0604020202020204" pitchFamily="34" charset="0"/>
                <a:ea typeface="Arial" panose="020B0604020202020204" pitchFamily="34" charset="0"/>
              </a:rPr>
              <a:t>t</a:t>
            </a:r>
            <a:r>
              <a:rPr lang="es-BO" sz="2400" i="1" spc="-10" dirty="0">
                <a:solidFill>
                  <a:srgbClr val="234D72"/>
                </a:solidFill>
                <a:latin typeface="Arial" panose="020B0604020202020204" pitchFamily="34" charset="0"/>
                <a:ea typeface="Arial" panose="020B0604020202020204" pitchFamily="34" charset="0"/>
              </a:rPr>
              <a:t>r</a:t>
            </a:r>
            <a:r>
              <a:rPr lang="es-BO" sz="2400" i="1" spc="20" dirty="0">
                <a:solidFill>
                  <a:srgbClr val="234D72"/>
                </a:solidFill>
                <a:latin typeface="Arial" panose="020B0604020202020204" pitchFamily="34" charset="0"/>
                <a:ea typeface="Arial" panose="020B0604020202020204" pitchFamily="34" charset="0"/>
              </a:rPr>
              <a:t>a</a:t>
            </a:r>
            <a:r>
              <a:rPr lang="es-BO" sz="2400" i="1" dirty="0">
                <a:solidFill>
                  <a:srgbClr val="234D72"/>
                </a:solidFill>
                <a:latin typeface="Arial" panose="020B0604020202020204" pitchFamily="34" charset="0"/>
                <a:ea typeface="Arial" panose="020B0604020202020204" pitchFamily="34" charset="0"/>
              </a:rPr>
              <a:t>s </a:t>
            </a:r>
            <a:r>
              <a:rPr lang="es-BO" sz="2400" i="1" spc="20" dirty="0">
                <a:solidFill>
                  <a:srgbClr val="234D72"/>
                </a:solidFill>
                <a:latin typeface="Arial" panose="020B0604020202020204" pitchFamily="34" charset="0"/>
                <a:ea typeface="Arial" panose="020B0604020202020204" pitchFamily="34" charset="0"/>
              </a:rPr>
              <a:t>ne</a:t>
            </a:r>
            <a:r>
              <a:rPr lang="es-BO" sz="2400" i="1" spc="25" dirty="0">
                <a:solidFill>
                  <a:srgbClr val="234D72"/>
                </a:solidFill>
                <a:latin typeface="Arial" panose="020B0604020202020204" pitchFamily="34" charset="0"/>
                <a:ea typeface="Arial" panose="020B0604020202020204" pitchFamily="34" charset="0"/>
              </a:rPr>
              <a:t>c</a:t>
            </a:r>
            <a:r>
              <a:rPr lang="es-BO" sz="2400" i="1" spc="20" dirty="0">
                <a:solidFill>
                  <a:srgbClr val="234D72"/>
                </a:solidFill>
                <a:latin typeface="Arial" panose="020B0604020202020204" pitchFamily="34" charset="0"/>
                <a:ea typeface="Arial" panose="020B0604020202020204" pitchFamily="34" charset="0"/>
              </a:rPr>
              <a:t>es</a:t>
            </a:r>
            <a:r>
              <a:rPr lang="es-BO" sz="2400" i="1" spc="10" dirty="0">
                <a:solidFill>
                  <a:srgbClr val="234D72"/>
                </a:solidFill>
                <a:latin typeface="Arial" panose="020B0604020202020204" pitchFamily="34" charset="0"/>
                <a:ea typeface="Arial" panose="020B0604020202020204" pitchFamily="34" charset="0"/>
              </a:rPr>
              <a:t>i</a:t>
            </a:r>
            <a:r>
              <a:rPr lang="es-BO" sz="2400" i="1" spc="-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a</a:t>
            </a:r>
            <a:r>
              <a:rPr lang="es-BO" sz="2400" i="1" spc="25" dirty="0">
                <a:solidFill>
                  <a:srgbClr val="234D72"/>
                </a:solidFill>
                <a:latin typeface="Arial" panose="020B0604020202020204" pitchFamily="34" charset="0"/>
                <a:ea typeface="Arial" panose="020B0604020202020204" pitchFamily="34" charset="0"/>
              </a:rPr>
              <a:t>d</a:t>
            </a:r>
            <a:r>
              <a:rPr lang="es-BO" sz="2400" i="1" spc="20" dirty="0">
                <a:solidFill>
                  <a:srgbClr val="234D72"/>
                </a:solidFill>
                <a:latin typeface="Arial" panose="020B0604020202020204" pitchFamily="34" charset="0"/>
                <a:ea typeface="Arial" panose="020B0604020202020204" pitchFamily="34" charset="0"/>
              </a:rPr>
              <a:t>e</a:t>
            </a:r>
            <a:r>
              <a:rPr lang="es-BO" sz="2400" i="1" dirty="0">
                <a:solidFill>
                  <a:srgbClr val="234D72"/>
                </a:solidFill>
                <a:latin typeface="Arial" panose="020B0604020202020204" pitchFamily="34" charset="0"/>
                <a:ea typeface="Arial" panose="020B0604020202020204" pitchFamily="34" charset="0"/>
              </a:rPr>
              <a:t>s</a:t>
            </a:r>
            <a:r>
              <a:rPr lang="es-BO" sz="2400" i="1" spc="5"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y</a:t>
            </a:r>
            <a:r>
              <a:rPr lang="es-BO" sz="2400" i="1" spc="-3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deseos</a:t>
            </a:r>
            <a:r>
              <a:rPr lang="es-BO" sz="2400" i="1" dirty="0">
                <a:solidFill>
                  <a:srgbClr val="234D72"/>
                </a:solidFill>
                <a:latin typeface="Arial" panose="020B0604020202020204" pitchFamily="34" charset="0"/>
                <a:ea typeface="Arial" panose="020B0604020202020204" pitchFamily="34" charset="0"/>
              </a:rPr>
              <a:t>. </a:t>
            </a:r>
            <a:r>
              <a:rPr lang="es-BO" sz="2400" i="1" spc="-85" dirty="0">
                <a:solidFill>
                  <a:srgbClr val="234D72"/>
                </a:solidFill>
                <a:latin typeface="Arial" panose="020B0604020202020204" pitchFamily="34" charset="0"/>
                <a:ea typeface="Arial" panose="020B0604020202020204" pitchFamily="34" charset="0"/>
              </a:rPr>
              <a:t> </a:t>
            </a:r>
            <a:endParaRPr lang="es-BO" sz="2400" i="1" spc="-85" dirty="0" smtClean="0">
              <a:solidFill>
                <a:srgbClr val="234D72"/>
              </a:solidFill>
              <a:latin typeface="Arial" panose="020B0604020202020204" pitchFamily="34" charset="0"/>
              <a:ea typeface="Arial" panose="020B0604020202020204" pitchFamily="34" charset="0"/>
            </a:endParaRPr>
          </a:p>
          <a:p>
            <a:pPr marL="45720" indent="0">
              <a:buNone/>
            </a:pPr>
            <a:r>
              <a:rPr lang="es-BO" sz="2400" i="1" dirty="0" smtClean="0">
                <a:solidFill>
                  <a:srgbClr val="234D72"/>
                </a:solidFill>
                <a:latin typeface="Arial" panose="020B0604020202020204" pitchFamily="34" charset="0"/>
                <a:ea typeface="Arial" panose="020B0604020202020204" pitchFamily="34" charset="0"/>
              </a:rPr>
              <a:t>Es</a:t>
            </a:r>
            <a:r>
              <a:rPr lang="es-BO" sz="2400" i="1" spc="120" dirty="0" smtClean="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un</a:t>
            </a:r>
            <a:r>
              <a:rPr lang="es-BO" sz="2400" i="1" dirty="0">
                <a:solidFill>
                  <a:srgbClr val="234D72"/>
                </a:solidFill>
                <a:latin typeface="Arial" panose="020B0604020202020204" pitchFamily="34" charset="0"/>
                <a:ea typeface="Arial" panose="020B0604020202020204" pitchFamily="34" charset="0"/>
              </a:rPr>
              <a:t>a</a:t>
            </a:r>
            <a:r>
              <a:rPr lang="es-BO" sz="2400" i="1" spc="15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s</a:t>
            </a:r>
            <a:r>
              <a:rPr lang="es-BO" sz="2400" i="1" spc="20" dirty="0">
                <a:solidFill>
                  <a:srgbClr val="234D72"/>
                </a:solidFill>
                <a:latin typeface="Arial" panose="020B0604020202020204" pitchFamily="34" charset="0"/>
                <a:ea typeface="Arial" panose="020B0604020202020204" pitchFamily="34" charset="0"/>
              </a:rPr>
              <a:t>ensa</a:t>
            </a:r>
            <a:r>
              <a:rPr lang="es-BO" sz="2400" i="1" spc="25" dirty="0">
                <a:solidFill>
                  <a:srgbClr val="234D72"/>
                </a:solidFill>
                <a:latin typeface="Arial" panose="020B0604020202020204" pitchFamily="34" charset="0"/>
                <a:ea typeface="Arial" panose="020B0604020202020204" pitchFamily="34" charset="0"/>
              </a:rPr>
              <a:t>c</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ó</a:t>
            </a:r>
            <a:r>
              <a:rPr lang="es-BO" sz="2400" i="1" dirty="0">
                <a:solidFill>
                  <a:srgbClr val="234D72"/>
                </a:solidFill>
                <a:latin typeface="Arial" panose="020B0604020202020204" pitchFamily="34" charset="0"/>
                <a:ea typeface="Arial" panose="020B0604020202020204" pitchFamily="34" charset="0"/>
              </a:rPr>
              <a:t>n</a:t>
            </a:r>
            <a:r>
              <a:rPr lang="es-BO" sz="2400" i="1" spc="10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a:t>
            </a:r>
            <a:r>
              <a:rPr lang="es-BO" sz="2400" i="1" spc="14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b</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enes</a:t>
            </a:r>
            <a:r>
              <a:rPr lang="es-BO" sz="2400" i="1" spc="10" dirty="0">
                <a:solidFill>
                  <a:srgbClr val="234D72"/>
                </a:solidFill>
                <a:latin typeface="Arial" panose="020B0604020202020204" pitchFamily="34" charset="0"/>
                <a:ea typeface="Arial" panose="020B0604020202020204" pitchFamily="34" charset="0"/>
              </a:rPr>
              <a:t>t</a:t>
            </a:r>
            <a:r>
              <a:rPr lang="es-BO" sz="2400" i="1" spc="20" dirty="0">
                <a:solidFill>
                  <a:srgbClr val="234D72"/>
                </a:solidFill>
                <a:latin typeface="Arial" panose="020B0604020202020204" pitchFamily="34" charset="0"/>
                <a:ea typeface="Arial" panose="020B0604020202020204" pitchFamily="34" charset="0"/>
              </a:rPr>
              <a:t>a</a:t>
            </a:r>
            <a:r>
              <a:rPr lang="es-BO" sz="2400" i="1" dirty="0">
                <a:solidFill>
                  <a:srgbClr val="234D72"/>
                </a:solidFill>
                <a:latin typeface="Arial" panose="020B0604020202020204" pitchFamily="34" charset="0"/>
                <a:ea typeface="Arial" panose="020B0604020202020204" pitchFamily="34" charset="0"/>
              </a:rPr>
              <a:t>r y</a:t>
            </a:r>
            <a:r>
              <a:rPr lang="es-BO" sz="2400" i="1" spc="-35" dirty="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a</a:t>
            </a:r>
            <a:r>
              <a:rPr lang="es-BO" sz="2400" i="1" spc="12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c</a:t>
            </a:r>
            <a:r>
              <a:rPr lang="es-BO" sz="2400" i="1" spc="15" dirty="0">
                <a:solidFill>
                  <a:srgbClr val="234D72"/>
                </a:solidFill>
                <a:latin typeface="Arial" panose="020B0604020202020204" pitchFamily="34" charset="0"/>
                <a:ea typeface="Arial" panose="020B0604020202020204" pitchFamily="34" charset="0"/>
              </a:rPr>
              <a:t>r</a:t>
            </a:r>
            <a:r>
              <a:rPr lang="es-BO" sz="2400" i="1" spc="20" dirty="0">
                <a:solidFill>
                  <a:srgbClr val="234D72"/>
                </a:solidFill>
                <a:latin typeface="Arial" panose="020B0604020202020204" pitchFamily="34" charset="0"/>
                <a:ea typeface="Arial" panose="020B0604020202020204" pitchFamily="34" charset="0"/>
              </a:rPr>
              <a:t>eenc</a:t>
            </a:r>
            <a:r>
              <a:rPr lang="es-BO" sz="2400" i="1" spc="-15" dirty="0">
                <a:solidFill>
                  <a:srgbClr val="234D72"/>
                </a:solidFill>
                <a:latin typeface="Arial" panose="020B0604020202020204" pitchFamily="34" charset="0"/>
                <a:ea typeface="Arial" panose="020B0604020202020204" pitchFamily="34" charset="0"/>
              </a:rPr>
              <a:t>i</a:t>
            </a:r>
            <a:r>
              <a:rPr lang="es-BO" sz="2400" i="1" dirty="0">
                <a:solidFill>
                  <a:srgbClr val="234D72"/>
                </a:solidFill>
                <a:latin typeface="Arial" panose="020B0604020202020204" pitchFamily="34" charset="0"/>
                <a:ea typeface="Arial" panose="020B0604020202020204" pitchFamily="34" charset="0"/>
              </a:rPr>
              <a:t>a</a:t>
            </a:r>
            <a:r>
              <a:rPr lang="es-BO" sz="2400" i="1" spc="80"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s</a:t>
            </a:r>
            <a:r>
              <a:rPr lang="es-BO" sz="2400" i="1" spc="20" dirty="0">
                <a:solidFill>
                  <a:srgbClr val="234D72"/>
                </a:solidFill>
                <a:latin typeface="Arial" panose="020B0604020202020204" pitchFamily="34" charset="0"/>
                <a:ea typeface="Arial" panose="020B0604020202020204" pitchFamily="34" charset="0"/>
              </a:rPr>
              <a:t>u</a:t>
            </a:r>
            <a:r>
              <a:rPr lang="es-BO" sz="2400" i="1" spc="-25" dirty="0">
                <a:solidFill>
                  <a:srgbClr val="234D72"/>
                </a:solidFill>
                <a:latin typeface="Arial" panose="020B0604020202020204" pitchFamily="34" charset="0"/>
                <a:ea typeface="Arial" panose="020B0604020202020204" pitchFamily="34" charset="0"/>
              </a:rPr>
              <a:t>b</a:t>
            </a:r>
            <a:r>
              <a:rPr lang="es-BO" sz="2400" i="1" spc="20" dirty="0">
                <a:solidFill>
                  <a:srgbClr val="234D72"/>
                </a:solidFill>
                <a:latin typeface="Arial" panose="020B0604020202020204" pitchFamily="34" charset="0"/>
                <a:ea typeface="Arial" panose="020B0604020202020204" pitchFamily="34" charset="0"/>
              </a:rPr>
              <a:t>yacen</a:t>
            </a:r>
            <a:r>
              <a:rPr lang="es-BO" sz="2400" i="1" spc="15" dirty="0">
                <a:solidFill>
                  <a:srgbClr val="234D72"/>
                </a:solidFill>
                <a:latin typeface="Arial" panose="020B0604020202020204" pitchFamily="34" charset="0"/>
                <a:ea typeface="Arial" panose="020B0604020202020204" pitchFamily="34" charset="0"/>
              </a:rPr>
              <a:t>t</a:t>
            </a:r>
            <a:r>
              <a:rPr lang="es-BO" sz="2400" i="1" dirty="0">
                <a:solidFill>
                  <a:srgbClr val="234D72"/>
                </a:solidFill>
                <a:latin typeface="Arial" panose="020B0604020202020204" pitchFamily="34" charset="0"/>
                <a:ea typeface="Arial" panose="020B0604020202020204" pitchFamily="34" charset="0"/>
              </a:rPr>
              <a:t>e</a:t>
            </a:r>
            <a:r>
              <a:rPr lang="es-BO" sz="2400" i="1" spc="8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a:t>
            </a:r>
            <a:r>
              <a:rPr lang="es-BO" sz="2400" i="1" spc="14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l</a:t>
            </a:r>
            <a:r>
              <a:rPr lang="es-BO" sz="2400" i="1" dirty="0">
                <a:solidFill>
                  <a:srgbClr val="234D72"/>
                </a:solidFill>
                <a:latin typeface="Arial" panose="020B0604020202020204" pitchFamily="34" charset="0"/>
                <a:ea typeface="Arial" panose="020B0604020202020204" pitchFamily="34" charset="0"/>
              </a:rPr>
              <a:t>a</a:t>
            </a:r>
            <a:r>
              <a:rPr lang="es-BO" sz="2400" i="1" spc="6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spc="-15"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gn</a:t>
            </a:r>
            <a:r>
              <a:rPr lang="es-BO" sz="2400" i="1" spc="10" dirty="0">
                <a:solidFill>
                  <a:srgbClr val="234D72"/>
                </a:solidFill>
                <a:latin typeface="Arial" panose="020B0604020202020204" pitchFamily="34" charset="0"/>
                <a:ea typeface="Arial" panose="020B0604020202020204" pitchFamily="34" charset="0"/>
              </a:rPr>
              <a:t>i</a:t>
            </a:r>
            <a:r>
              <a:rPr lang="es-BO" sz="2400" i="1" spc="20" dirty="0">
                <a:solidFill>
                  <a:srgbClr val="234D72"/>
                </a:solidFill>
                <a:latin typeface="Arial" panose="020B0604020202020204" pitchFamily="34" charset="0"/>
                <a:ea typeface="Arial" panose="020B0604020202020204" pitchFamily="34" charset="0"/>
              </a:rPr>
              <a:t>da</a:t>
            </a:r>
            <a:r>
              <a:rPr lang="es-BO" sz="2400" i="1" dirty="0">
                <a:solidFill>
                  <a:srgbClr val="234D72"/>
                </a:solidFill>
                <a:latin typeface="Arial" panose="020B0604020202020204" pitchFamily="34" charset="0"/>
                <a:ea typeface="Arial" panose="020B0604020202020204" pitchFamily="34" charset="0"/>
              </a:rPr>
              <a:t>d</a:t>
            </a:r>
            <a:r>
              <a:rPr lang="es-BO" sz="2400" i="1" spc="-85"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y</a:t>
            </a:r>
            <a:r>
              <a:rPr lang="es-BO" sz="2400" i="1" spc="125" dirty="0">
                <a:solidFill>
                  <a:srgbClr val="234D72"/>
                </a:solidFill>
                <a:latin typeface="Arial" panose="020B0604020202020204" pitchFamily="34" charset="0"/>
                <a:ea typeface="Arial" panose="020B0604020202020204" pitchFamily="34" charset="0"/>
              </a:rPr>
              <a:t> </a:t>
            </a:r>
            <a:r>
              <a:rPr lang="es-BO" sz="2400" i="1" spc="15" dirty="0">
                <a:solidFill>
                  <a:srgbClr val="234D72"/>
                </a:solidFill>
                <a:latin typeface="Arial" panose="020B0604020202020204" pitchFamily="34" charset="0"/>
                <a:ea typeface="Arial" panose="020B0604020202020204" pitchFamily="34" charset="0"/>
              </a:rPr>
              <a:t>v</a:t>
            </a:r>
            <a:r>
              <a:rPr lang="es-BO" sz="2400" i="1" spc="25" dirty="0">
                <a:solidFill>
                  <a:srgbClr val="234D72"/>
                </a:solidFill>
                <a:latin typeface="Arial" panose="020B0604020202020204" pitchFamily="34" charset="0"/>
                <a:ea typeface="Arial" panose="020B0604020202020204" pitchFamily="34" charset="0"/>
              </a:rPr>
              <a:t>a</a:t>
            </a:r>
            <a:r>
              <a:rPr lang="es-BO" sz="2400" i="1" dirty="0">
                <a:solidFill>
                  <a:srgbClr val="234D72"/>
                </a:solidFill>
                <a:latin typeface="Arial" panose="020B0604020202020204" pitchFamily="34" charset="0"/>
                <a:ea typeface="Arial" panose="020B0604020202020204" pitchFamily="34" charset="0"/>
              </a:rPr>
              <a:t>l</a:t>
            </a:r>
            <a:r>
              <a:rPr lang="es-BO" sz="2400" i="1" spc="-30" dirty="0">
                <a:solidFill>
                  <a:srgbClr val="234D72"/>
                </a:solidFill>
                <a:latin typeface="Arial" panose="020B0604020202020204" pitchFamily="34" charset="0"/>
                <a:ea typeface="Arial" panose="020B0604020202020204" pitchFamily="34" charset="0"/>
              </a:rPr>
              <a:t>í</a:t>
            </a:r>
            <a:r>
              <a:rPr lang="es-BO" sz="2400" i="1" dirty="0">
                <a:solidFill>
                  <a:srgbClr val="234D72"/>
                </a:solidFill>
                <a:latin typeface="Arial" panose="020B0604020202020204" pitchFamily="34" charset="0"/>
                <a:ea typeface="Arial" panose="020B0604020202020204" pitchFamily="34" charset="0"/>
              </a:rPr>
              <a:t>a</a:t>
            </a:r>
            <a:r>
              <a:rPr lang="es-BO" sz="2400" i="1" spc="-12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a:t>
            </a:r>
            <a:r>
              <a:rPr lang="es-BO" sz="2400" i="1" spc="145"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un</a:t>
            </a:r>
            <a:r>
              <a:rPr lang="es-BO" sz="2400" i="1" dirty="0">
                <a:solidFill>
                  <a:srgbClr val="234D72"/>
                </a:solidFill>
                <a:latin typeface="Arial" panose="020B0604020202020204" pitchFamily="34" charset="0"/>
                <a:ea typeface="Arial" panose="020B0604020202020204" pitchFamily="34" charset="0"/>
              </a:rPr>
              <a:t>o </a:t>
            </a:r>
            <a:r>
              <a:rPr lang="es-BO" sz="2400" i="1" spc="30" dirty="0">
                <a:solidFill>
                  <a:srgbClr val="234D72"/>
                </a:solidFill>
                <a:latin typeface="Arial" panose="020B0604020202020204" pitchFamily="34" charset="0"/>
                <a:ea typeface="Arial" panose="020B0604020202020204" pitchFamily="34" charset="0"/>
              </a:rPr>
              <a:t>m</a:t>
            </a:r>
            <a:r>
              <a:rPr lang="es-BO" sz="2400" i="1" spc="10" dirty="0">
                <a:solidFill>
                  <a:srgbClr val="234D72"/>
                </a:solidFill>
                <a:latin typeface="Arial" panose="020B0604020202020204" pitchFamily="34" charset="0"/>
                <a:ea typeface="Arial" panose="020B0604020202020204" pitchFamily="34" charset="0"/>
              </a:rPr>
              <a:t>i</a:t>
            </a:r>
            <a:r>
              <a:rPr lang="es-BO" sz="2400" i="1" spc="15" dirty="0">
                <a:solidFill>
                  <a:srgbClr val="234D72"/>
                </a:solidFill>
                <a:latin typeface="Arial" panose="020B0604020202020204" pitchFamily="34" charset="0"/>
                <a:ea typeface="Arial" panose="020B0604020202020204" pitchFamily="34" charset="0"/>
              </a:rPr>
              <a:t>s</a:t>
            </a:r>
            <a:r>
              <a:rPr lang="es-BO" sz="2400" i="1" spc="30" dirty="0">
                <a:solidFill>
                  <a:srgbClr val="234D72"/>
                </a:solidFill>
                <a:latin typeface="Arial" panose="020B0604020202020204" pitchFamily="34" charset="0"/>
                <a:ea typeface="Arial" panose="020B0604020202020204" pitchFamily="34" charset="0"/>
              </a:rPr>
              <a:t>m</a:t>
            </a:r>
            <a:r>
              <a:rPr lang="es-BO" sz="2400" i="1" dirty="0">
                <a:solidFill>
                  <a:srgbClr val="234D72"/>
                </a:solidFill>
                <a:latin typeface="Arial" panose="020B0604020202020204" pitchFamily="34" charset="0"/>
                <a:ea typeface="Arial" panose="020B0604020202020204" pitchFamily="34" charset="0"/>
              </a:rPr>
              <a:t>o</a:t>
            </a:r>
            <a:r>
              <a:rPr lang="es-BO" sz="2400" i="1" spc="-35" dirty="0">
                <a:solidFill>
                  <a:srgbClr val="234D72"/>
                </a:solidFill>
                <a:latin typeface="Arial" panose="020B0604020202020204" pitchFamily="34" charset="0"/>
                <a:ea typeface="Arial" panose="020B0604020202020204" pitchFamily="34" charset="0"/>
              </a:rPr>
              <a:t> </a:t>
            </a:r>
            <a:r>
              <a:rPr lang="es-BO" sz="2400" i="1" dirty="0">
                <a:solidFill>
                  <a:srgbClr val="234D72"/>
                </a:solidFill>
                <a:latin typeface="Arial" panose="020B0604020202020204" pitchFamily="34" charset="0"/>
                <a:ea typeface="Arial" panose="020B0604020202020204" pitchFamily="34" charset="0"/>
              </a:rPr>
              <a:t>y</a:t>
            </a:r>
            <a:r>
              <a:rPr lang="es-BO" sz="2400" i="1" spc="-5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a:t>
            </a:r>
            <a:r>
              <a:rPr lang="es-BO" sz="2400" i="1" dirty="0">
                <a:solidFill>
                  <a:srgbClr val="234D72"/>
                </a:solidFill>
                <a:latin typeface="Arial" panose="020B0604020202020204" pitchFamily="34" charset="0"/>
                <a:ea typeface="Arial" panose="020B0604020202020204" pitchFamily="34" charset="0"/>
              </a:rPr>
              <a:t>e</a:t>
            </a:r>
            <a:r>
              <a:rPr lang="es-BO" sz="2400" i="1" spc="145" dirty="0">
                <a:solidFill>
                  <a:srgbClr val="234D72"/>
                </a:solidFill>
                <a:latin typeface="Arial" panose="020B0604020202020204" pitchFamily="34" charset="0"/>
                <a:ea typeface="Arial" panose="020B0604020202020204" pitchFamily="34" charset="0"/>
              </a:rPr>
              <a:t> </a:t>
            </a:r>
            <a:r>
              <a:rPr lang="es-BO" sz="2400" i="1" spc="10" dirty="0">
                <a:solidFill>
                  <a:srgbClr val="234D72"/>
                </a:solidFill>
                <a:latin typeface="Arial" panose="020B0604020202020204" pitchFamily="34" charset="0"/>
                <a:ea typeface="Arial" panose="020B0604020202020204" pitchFamily="34" charset="0"/>
              </a:rPr>
              <a:t>l</a:t>
            </a:r>
            <a:r>
              <a:rPr lang="es-BO" sz="2400" i="1" spc="20" dirty="0">
                <a:solidFill>
                  <a:srgbClr val="234D72"/>
                </a:solidFill>
                <a:latin typeface="Arial" panose="020B0604020202020204" pitchFamily="34" charset="0"/>
                <a:ea typeface="Arial" panose="020B0604020202020204" pitchFamily="34" charset="0"/>
              </a:rPr>
              <a:t>o</a:t>
            </a:r>
            <a:r>
              <a:rPr lang="es-BO" sz="2400" i="1" dirty="0">
                <a:solidFill>
                  <a:srgbClr val="234D72"/>
                </a:solidFill>
                <a:latin typeface="Arial" panose="020B0604020202020204" pitchFamily="34" charset="0"/>
                <a:ea typeface="Arial" panose="020B0604020202020204" pitchFamily="34" charset="0"/>
              </a:rPr>
              <a:t>s</a:t>
            </a:r>
            <a:r>
              <a:rPr lang="es-BO" sz="2400" i="1" spc="180" dirty="0">
                <a:solidFill>
                  <a:srgbClr val="234D72"/>
                </a:solidFill>
                <a:latin typeface="Arial" panose="020B0604020202020204" pitchFamily="34" charset="0"/>
                <a:ea typeface="Arial" panose="020B0604020202020204" pitchFamily="34" charset="0"/>
              </a:rPr>
              <a:t> </a:t>
            </a:r>
            <a:r>
              <a:rPr lang="es-BO" sz="2400" i="1" spc="20" dirty="0">
                <a:solidFill>
                  <a:srgbClr val="234D72"/>
                </a:solidFill>
                <a:latin typeface="Arial" panose="020B0604020202020204" pitchFamily="34" charset="0"/>
                <a:ea typeface="Arial" panose="020B0604020202020204" pitchFamily="34" charset="0"/>
              </a:rPr>
              <a:t>de</a:t>
            </a:r>
            <a:r>
              <a:rPr lang="es-BO" sz="2400" i="1" spc="30" dirty="0">
                <a:solidFill>
                  <a:srgbClr val="234D72"/>
                </a:solidFill>
                <a:latin typeface="Arial" panose="020B0604020202020204" pitchFamily="34" charset="0"/>
                <a:ea typeface="Arial" panose="020B0604020202020204" pitchFamily="34" charset="0"/>
              </a:rPr>
              <a:t>m</a:t>
            </a:r>
            <a:r>
              <a:rPr lang="es-BO" sz="2400" i="1" spc="20" dirty="0">
                <a:solidFill>
                  <a:srgbClr val="234D72"/>
                </a:solidFill>
                <a:latin typeface="Arial" panose="020B0604020202020204" pitchFamily="34" charset="0"/>
                <a:ea typeface="Arial" panose="020B0604020202020204" pitchFamily="34" charset="0"/>
              </a:rPr>
              <a:t>ás</a:t>
            </a:r>
            <a:endParaRPr lang="es-BO" dirty="0"/>
          </a:p>
        </p:txBody>
      </p:sp>
    </p:spTree>
    <p:extLst>
      <p:ext uri="{BB962C8B-B14F-4D97-AF65-F5344CB8AC3E}">
        <p14:creationId xmlns:p14="http://schemas.microsoft.com/office/powerpoint/2010/main" val="3529870127"/>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221200" y="490760"/>
            <a:ext cx="11904125" cy="1280890"/>
          </a:xfrm>
        </p:spPr>
        <p:txBody>
          <a:bodyPr/>
          <a:lstStyle/>
          <a:p>
            <a:pPr marR="445770" algn="ctr">
              <a:spcAft>
                <a:spcPts val="0"/>
              </a:spcAft>
            </a:pPr>
            <a:r>
              <a:rPr lang="es-BO" b="1" spc="-15" dirty="0" smtClean="0">
                <a:solidFill>
                  <a:srgbClr val="234D72"/>
                </a:solidFill>
                <a:latin typeface="Arial" panose="020B0604020202020204" pitchFamily="34" charset="0"/>
                <a:ea typeface="Arial" panose="020B0604020202020204" pitchFamily="34" charset="0"/>
              </a:rPr>
              <a:t>         Tr</a:t>
            </a:r>
            <a:r>
              <a:rPr lang="es-BO" b="1" spc="-20" dirty="0" smtClean="0">
                <a:solidFill>
                  <a:srgbClr val="234D72"/>
                </a:solidFill>
                <a:latin typeface="Arial" panose="020B0604020202020204" pitchFamily="34" charset="0"/>
                <a:ea typeface="Arial" panose="020B0604020202020204" pitchFamily="34" charset="0"/>
              </a:rPr>
              <a:t>a</a:t>
            </a:r>
            <a:r>
              <a:rPr lang="es-BO" b="1" spc="-15" dirty="0" smtClean="0">
                <a:solidFill>
                  <a:srgbClr val="234D72"/>
                </a:solidFill>
                <a:latin typeface="Arial" panose="020B0604020202020204" pitchFamily="34" charset="0"/>
                <a:ea typeface="Arial" panose="020B0604020202020204" pitchFamily="34" charset="0"/>
              </a:rPr>
              <a:t>t</a:t>
            </a:r>
            <a:r>
              <a:rPr lang="es-BO" b="1" spc="-20" dirty="0" smtClean="0">
                <a:solidFill>
                  <a:srgbClr val="234D72"/>
                </a:solidFill>
                <a:latin typeface="Arial" panose="020B0604020202020204" pitchFamily="34" charset="0"/>
                <a:ea typeface="Arial" panose="020B0604020202020204" pitchFamily="34" charset="0"/>
              </a:rPr>
              <a:t>a</a:t>
            </a:r>
            <a:r>
              <a:rPr lang="es-BO" b="1" spc="-30" dirty="0" smtClean="0">
                <a:solidFill>
                  <a:srgbClr val="234D72"/>
                </a:solidFill>
                <a:latin typeface="Arial" panose="020B0604020202020204" pitchFamily="34" charset="0"/>
                <a:ea typeface="Arial" panose="020B0604020202020204" pitchFamily="34" charset="0"/>
              </a:rPr>
              <a:t>m</a:t>
            </a:r>
            <a:r>
              <a:rPr lang="es-BO" b="1" spc="-10" dirty="0" smtClean="0">
                <a:solidFill>
                  <a:srgbClr val="234D72"/>
                </a:solidFill>
                <a:latin typeface="Arial" panose="020B0604020202020204" pitchFamily="34" charset="0"/>
                <a:ea typeface="Arial" panose="020B0604020202020204" pitchFamily="34" charset="0"/>
              </a:rPr>
              <a:t>i</a:t>
            </a:r>
            <a:r>
              <a:rPr lang="es-BO" b="1" spc="-25" dirty="0" smtClean="0">
                <a:solidFill>
                  <a:srgbClr val="234D72"/>
                </a:solidFill>
                <a:latin typeface="Arial" panose="020B0604020202020204" pitchFamily="34" charset="0"/>
                <a:ea typeface="Arial" panose="020B0604020202020204" pitchFamily="34" charset="0"/>
              </a:rPr>
              <a:t>e</a:t>
            </a:r>
            <a:r>
              <a:rPr lang="es-BO" b="1" spc="-20" dirty="0" smtClean="0">
                <a:solidFill>
                  <a:srgbClr val="234D72"/>
                </a:solidFill>
                <a:latin typeface="Arial" panose="020B0604020202020204" pitchFamily="34" charset="0"/>
                <a:ea typeface="Arial" panose="020B0604020202020204" pitchFamily="34" charset="0"/>
              </a:rPr>
              <a:t>nto</a:t>
            </a:r>
            <a:r>
              <a:rPr lang="es-BO" b="1" dirty="0" smtClean="0">
                <a:solidFill>
                  <a:srgbClr val="234D72"/>
                </a:solidFill>
                <a:latin typeface="Arial" panose="020B0604020202020204" pitchFamily="34" charset="0"/>
                <a:ea typeface="Arial" panose="020B0604020202020204" pitchFamily="34" charset="0"/>
              </a:rPr>
              <a:t>s </a:t>
            </a:r>
            <a:r>
              <a:rPr lang="es-BO" b="1" spc="-200" dirty="0" smtClean="0">
                <a:solidFill>
                  <a:srgbClr val="234D72"/>
                </a:solidFill>
                <a:latin typeface="Arial" panose="020B0604020202020204" pitchFamily="34" charset="0"/>
                <a:ea typeface="Arial" panose="020B0604020202020204" pitchFamily="34" charset="0"/>
              </a:rPr>
              <a:t> </a:t>
            </a:r>
            <a:r>
              <a:rPr lang="es-BO" b="1" dirty="0">
                <a:solidFill>
                  <a:srgbClr val="234D72"/>
                </a:solidFill>
                <a:latin typeface="Times New Roman" panose="02020603050405020304" pitchFamily="18" charset="0"/>
                <a:ea typeface="Times New Roman" panose="02020603050405020304" pitchFamily="18" charset="0"/>
              </a:rPr>
              <a:t>y</a:t>
            </a:r>
            <a:r>
              <a:rPr lang="es-BO" b="1" spc="315" dirty="0">
                <a:solidFill>
                  <a:srgbClr val="234D72"/>
                </a:solidFill>
                <a:latin typeface="Times New Roman" panose="02020603050405020304" pitchFamily="18" charset="0"/>
                <a:ea typeface="Times New Roman" panose="02020603050405020304" pitchFamily="18" charset="0"/>
              </a:rPr>
              <a:t> </a:t>
            </a:r>
            <a:r>
              <a:rPr lang="es-BO" b="1" spc="-20" dirty="0">
                <a:solidFill>
                  <a:srgbClr val="234D72"/>
                </a:solidFill>
                <a:latin typeface="Arial" panose="020B0604020202020204" pitchFamily="34" charset="0"/>
                <a:ea typeface="Arial" panose="020B0604020202020204" pitchFamily="34" charset="0"/>
              </a:rPr>
              <a:t>a</a:t>
            </a:r>
            <a:r>
              <a:rPr lang="es-BO" b="1" spc="-25" dirty="0">
                <a:solidFill>
                  <a:srgbClr val="234D72"/>
                </a:solidFill>
                <a:latin typeface="Arial" panose="020B0604020202020204" pitchFamily="34" charset="0"/>
                <a:ea typeface="Arial" panose="020B0604020202020204" pitchFamily="34" charset="0"/>
              </a:rPr>
              <a:t>c</a:t>
            </a:r>
            <a:r>
              <a:rPr lang="es-BO" b="1" spc="-15" dirty="0">
                <a:solidFill>
                  <a:srgbClr val="234D72"/>
                </a:solidFill>
                <a:latin typeface="Arial" panose="020B0604020202020204" pitchFamily="34" charset="0"/>
                <a:ea typeface="Arial" panose="020B0604020202020204" pitchFamily="34" charset="0"/>
              </a:rPr>
              <a:t>t</a:t>
            </a:r>
            <a:r>
              <a:rPr lang="es-BO" b="1" spc="-20" dirty="0">
                <a:solidFill>
                  <a:srgbClr val="234D72"/>
                </a:solidFill>
                <a:latin typeface="Arial" panose="020B0604020202020204" pitchFamily="34" charset="0"/>
                <a:ea typeface="Arial" panose="020B0604020202020204" pitchFamily="34" charset="0"/>
              </a:rPr>
              <a:t>u</a:t>
            </a:r>
            <a:r>
              <a:rPr lang="es-BO" b="1" spc="-25" dirty="0">
                <a:solidFill>
                  <a:srgbClr val="234D72"/>
                </a:solidFill>
                <a:latin typeface="Arial" panose="020B0604020202020204" pitchFamily="34" charset="0"/>
                <a:ea typeface="Arial" panose="020B0604020202020204" pitchFamily="34" charset="0"/>
              </a:rPr>
              <a:t>ac</a:t>
            </a:r>
            <a:r>
              <a:rPr lang="es-BO" b="1" spc="-10" dirty="0">
                <a:solidFill>
                  <a:srgbClr val="234D72"/>
                </a:solidFill>
                <a:latin typeface="Arial" panose="020B0604020202020204" pitchFamily="34" charset="0"/>
                <a:ea typeface="Arial" panose="020B0604020202020204" pitchFamily="34" charset="0"/>
              </a:rPr>
              <a:t>i</a:t>
            </a:r>
            <a:r>
              <a:rPr lang="es-BO" b="1" spc="-25" dirty="0">
                <a:solidFill>
                  <a:srgbClr val="234D72"/>
                </a:solidFill>
                <a:latin typeface="Arial" panose="020B0604020202020204" pitchFamily="34" charset="0"/>
                <a:ea typeface="Arial" panose="020B0604020202020204" pitchFamily="34" charset="0"/>
              </a:rPr>
              <a:t>one</a:t>
            </a:r>
            <a:r>
              <a:rPr lang="es-BO" b="1" dirty="0">
                <a:solidFill>
                  <a:srgbClr val="234D72"/>
                </a:solidFill>
                <a:latin typeface="Arial" panose="020B0604020202020204" pitchFamily="34" charset="0"/>
                <a:ea typeface="Arial" panose="020B0604020202020204" pitchFamily="34" charset="0"/>
              </a:rPr>
              <a:t>s</a:t>
            </a:r>
            <a:r>
              <a:rPr lang="es-BO" sz="1800" dirty="0">
                <a:latin typeface="Times New Roman" panose="02020603050405020304" pitchFamily="18" charset="0"/>
                <a:ea typeface="Times New Roman" panose="02020603050405020304" pitchFamily="18" charset="0"/>
              </a:rPr>
              <a:t/>
            </a:r>
            <a:br>
              <a:rPr lang="es-BO" sz="1800" dirty="0">
                <a:latin typeface="Times New Roman" panose="02020603050405020304" pitchFamily="18" charset="0"/>
                <a:ea typeface="Times New Roman" panose="02020603050405020304" pitchFamily="18" charset="0"/>
              </a:rPr>
            </a:br>
            <a:endParaRPr lang="es-BO" dirty="0"/>
          </a:p>
        </p:txBody>
      </p:sp>
      <p:sp>
        <p:nvSpPr>
          <p:cNvPr id="3" name="Marcador de contenido 2"/>
          <p:cNvSpPr>
            <a:spLocks noGrp="1"/>
          </p:cNvSpPr>
          <p:nvPr>
            <p:ph idx="1"/>
          </p:nvPr>
        </p:nvSpPr>
        <p:spPr>
          <a:xfrm>
            <a:off x="221200" y="1171575"/>
            <a:ext cx="11646950" cy="5429250"/>
          </a:xfrm>
        </p:spPr>
        <p:txBody>
          <a:bodyPr>
            <a:normAutofit/>
          </a:bodyPr>
          <a:lstStyle/>
          <a:p>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at</a:t>
            </a:r>
            <a:r>
              <a:rPr lang="es-BO" sz="2000" dirty="0">
                <a:solidFill>
                  <a:srgbClr val="002060"/>
                </a:solidFill>
                <a:latin typeface="Arial" panose="020B0604020202020204" pitchFamily="34" charset="0"/>
                <a:ea typeface="Arial" panose="020B0604020202020204" pitchFamily="34" charset="0"/>
              </a:rPr>
              <a:t>ami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tos</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óg</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s</a:t>
            </a:r>
            <a:r>
              <a:rPr lang="es-BO" sz="2000" spc="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á</a:t>
            </a:r>
            <a:r>
              <a:rPr lang="es-BO" sz="2000" dirty="0">
                <a:solidFill>
                  <a:srgbClr val="002060"/>
                </a:solidFill>
                <a:latin typeface="Arial" panose="020B0604020202020204" pitchFamily="34" charset="0"/>
                <a:ea typeface="Arial" panose="020B0604020202020204" pitchFamily="34" charset="0"/>
              </a:rPr>
              <a:t>s</a:t>
            </a:r>
            <a:r>
              <a:rPr lang="es-BO" sz="2000" spc="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f</a:t>
            </a:r>
            <a:r>
              <a:rPr lang="es-BO" sz="2000" dirty="0">
                <a:solidFill>
                  <a:srgbClr val="002060"/>
                </a:solidFill>
                <a:latin typeface="Arial" panose="020B0604020202020204" pitchFamily="34" charset="0"/>
                <a:ea typeface="Arial" panose="020B0604020202020204" pitchFamily="34" charset="0"/>
              </a:rPr>
              <a:t>re</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tem</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uti</a:t>
            </a:r>
            <a:r>
              <a:rPr lang="es-BO" sz="2000" spc="-5" dirty="0">
                <a:solidFill>
                  <a:srgbClr val="002060"/>
                </a:solidFill>
                <a:latin typeface="Arial" panose="020B0604020202020204" pitchFamily="34" charset="0"/>
                <a:ea typeface="Arial" panose="020B0604020202020204" pitchFamily="34" charset="0"/>
              </a:rPr>
              <a:t>l</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z</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do</a:t>
            </a:r>
            <a:r>
              <a:rPr lang="es-BO" sz="2000" dirty="0">
                <a:solidFill>
                  <a:srgbClr val="002060"/>
                </a:solidFill>
                <a:latin typeface="Arial" panose="020B0604020202020204" pitchFamily="34" charset="0"/>
                <a:ea typeface="Arial" panose="020B0604020202020204" pitchFamily="34" charset="0"/>
              </a:rPr>
              <a:t>s 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p</a:t>
            </a:r>
            <a:r>
              <a:rPr lang="es-BO" sz="2000" dirty="0">
                <a:solidFill>
                  <a:srgbClr val="002060"/>
                </a:solidFill>
                <a:latin typeface="Arial" panose="020B0604020202020204" pitchFamily="34" charset="0"/>
                <a:ea typeface="Arial" panose="020B0604020202020204" pitchFamily="34" charset="0"/>
              </a:rPr>
              <a:t>ias</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duc</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ua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a:t>
            </a:r>
            <a:r>
              <a:rPr lang="es-BO" sz="2000" spc="7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era</a:t>
            </a:r>
            <a:r>
              <a:rPr lang="es-BO" sz="2000" spc="-5" dirty="0">
                <a:solidFill>
                  <a:srgbClr val="002060"/>
                </a:solidFill>
                <a:latin typeface="Arial" panose="020B0604020202020204" pitchFamily="34" charset="0"/>
                <a:ea typeface="Arial" panose="020B0604020202020204" pitchFamily="34" charset="0"/>
              </a:rPr>
              <a:t>p</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dua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a:t>
            </a:r>
            <a:r>
              <a:rPr lang="es-BO" sz="2000" spc="1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un p</a:t>
            </a:r>
            <a:r>
              <a:rPr lang="es-BO" sz="2000" spc="-5" dirty="0">
                <a:solidFill>
                  <a:srgbClr val="002060"/>
                </a:solidFill>
                <a:latin typeface="Arial" panose="020B0604020202020204" pitchFamily="34" charset="0"/>
                <a:ea typeface="Arial" panose="020B0604020202020204" pitchFamily="34" charset="0"/>
              </a:rPr>
              <a:t>r</a:t>
            </a:r>
            <a:r>
              <a:rPr lang="es-BO" sz="2000" dirty="0">
                <a:solidFill>
                  <a:srgbClr val="002060"/>
                </a:solidFill>
                <a:latin typeface="Arial" panose="020B0604020202020204" pitchFamily="34" charset="0"/>
                <a:ea typeface="Arial" panose="020B0604020202020204" pitchFamily="34" charset="0"/>
              </a:rPr>
              <a:t>o</a:t>
            </a:r>
            <a:r>
              <a:rPr lang="es-BO" sz="2000" spc="-25"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e</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d</a:t>
            </a:r>
            <a:r>
              <a:rPr lang="es-BO" sz="2000" spc="2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ntal</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ce</a:t>
            </a:r>
            <a:r>
              <a:rPr lang="es-BO" sz="2000" dirty="0">
                <a:solidFill>
                  <a:srgbClr val="002060"/>
                </a:solidFill>
                <a:latin typeface="Arial" panose="020B0604020202020204" pitchFamily="34" charset="0"/>
                <a:ea typeface="Arial" panose="020B0604020202020204" pitchFamily="34" charset="0"/>
              </a:rPr>
              <a:t>ntr</a:t>
            </a:r>
            <a:r>
              <a:rPr lang="es-BO" sz="2000" spc="-5" dirty="0">
                <a:solidFill>
                  <a:srgbClr val="002060"/>
                </a:solidFill>
                <a:latin typeface="Arial" panose="020B0604020202020204" pitchFamily="34" charset="0"/>
                <a:ea typeface="Arial" panose="020B0604020202020204" pitchFamily="34" charset="0"/>
              </a:rPr>
              <a:t>ada</a:t>
            </a:r>
            <a:r>
              <a:rPr lang="es-BO" sz="2000" dirty="0">
                <a:solidFill>
                  <a:srgbClr val="002060"/>
                </a:solidFill>
                <a:latin typeface="Arial" panose="020B0604020202020204" pitchFamily="34" charset="0"/>
                <a:ea typeface="Arial" panose="020B0604020202020204" pitchFamily="34" charset="0"/>
              </a:rPr>
              <a:t>s</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á</a:t>
            </a:r>
            <a:r>
              <a:rPr lang="es-BO" sz="2000" dirty="0">
                <a:solidFill>
                  <a:srgbClr val="002060"/>
                </a:solidFill>
                <a:latin typeface="Arial" panose="020B0604020202020204" pitchFamily="34" charset="0"/>
                <a:ea typeface="Arial" panose="020B0604020202020204" pitchFamily="34" charset="0"/>
              </a:rPr>
              <a:t>s</a:t>
            </a:r>
            <a:r>
              <a:rPr lang="es-BO" sz="2000" spc="1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to</a:t>
            </a:r>
            <a:r>
              <a:rPr lang="es-BO" sz="2000" spc="-5" dirty="0">
                <a:solidFill>
                  <a:srgbClr val="002060"/>
                </a:solidFill>
                <a:latin typeface="Arial" panose="020B0604020202020204" pitchFamily="34" charset="0"/>
                <a:ea typeface="Arial" panose="020B0604020202020204" pitchFamily="34" charset="0"/>
              </a:rPr>
              <a:t>aná</a:t>
            </a:r>
            <a:r>
              <a:rPr lang="es-BO" sz="2000" dirty="0">
                <a:solidFill>
                  <a:srgbClr val="002060"/>
                </a:solidFill>
                <a:latin typeface="Arial" panose="020B0604020202020204" pitchFamily="34" charset="0"/>
                <a:ea typeface="Arial" panose="020B0604020202020204" pitchFamily="34" charset="0"/>
              </a:rPr>
              <a:t>li</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is y </a:t>
            </a:r>
            <a:r>
              <a:rPr lang="es-BO" sz="2000" spc="1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17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ntr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nam</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12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cogn</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vos</a:t>
            </a:r>
            <a:r>
              <a:rPr lang="es-BO" sz="2000" dirty="0">
                <a:solidFill>
                  <a:srgbClr val="002060"/>
                </a:solidFill>
                <a:latin typeface="Arial" panose="020B0604020202020204" pitchFamily="34" charset="0"/>
                <a:ea typeface="Arial" panose="020B0604020202020204" pitchFamily="34" charset="0"/>
              </a:rPr>
              <a:t>. </a:t>
            </a:r>
            <a:r>
              <a:rPr lang="es-BO" sz="2000" spc="17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Puede</a:t>
            </a:r>
            <a:r>
              <a:rPr lang="es-BO" sz="2000" dirty="0">
                <a:solidFill>
                  <a:srgbClr val="002060"/>
                </a:solidFill>
                <a:latin typeface="Arial" panose="020B0604020202020204" pitchFamily="34" charset="0"/>
                <a:ea typeface="Arial" panose="020B0604020202020204" pitchFamily="34" charset="0"/>
              </a:rPr>
              <a:t>n  </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r  </a:t>
            </a:r>
            <a:r>
              <a:rPr lang="es-BO" sz="2000" spc="-5" dirty="0">
                <a:solidFill>
                  <a:srgbClr val="002060"/>
                </a:solidFill>
                <a:latin typeface="Arial" panose="020B0604020202020204" pitchFamily="34" charset="0"/>
                <a:ea typeface="Arial" panose="020B0604020202020204" pitchFamily="34" charset="0"/>
              </a:rPr>
              <a:t>tamb</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é</a:t>
            </a:r>
            <a:r>
              <a:rPr lang="es-BO" sz="2000" dirty="0">
                <a:solidFill>
                  <a:srgbClr val="002060"/>
                </a:solidFill>
                <a:latin typeface="Arial" panose="020B0604020202020204" pitchFamily="34" charset="0"/>
                <a:ea typeface="Arial" panose="020B0604020202020204" pitchFamily="34" charset="0"/>
              </a:rPr>
              <a:t>n </a:t>
            </a:r>
            <a:r>
              <a:rPr lang="es-BO" sz="2000" spc="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en</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me</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uti</a:t>
            </a:r>
            <a:r>
              <a:rPr lang="es-BO" sz="2000" spc="-5" dirty="0">
                <a:solidFill>
                  <a:srgbClr val="002060"/>
                </a:solidFill>
                <a:latin typeface="Arial" panose="020B0604020202020204" pitchFamily="34" charset="0"/>
                <a:ea typeface="Arial" panose="020B0604020202020204" pitchFamily="34" charset="0"/>
              </a:rPr>
              <a:t>l</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3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er</a:t>
            </a:r>
            <a:r>
              <a:rPr lang="es-BO" sz="2000" spc="-5" dirty="0">
                <a:solidFill>
                  <a:srgbClr val="002060"/>
                </a:solidFill>
                <a:latin typeface="Arial" panose="020B0604020202020204" pitchFamily="34" charset="0"/>
                <a:ea typeface="Arial" panose="020B0604020202020204" pitchFamily="34" charset="0"/>
              </a:rPr>
              <a:t>ap</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4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fa</a:t>
            </a:r>
            <a:r>
              <a:rPr lang="es-BO" sz="2000" dirty="0">
                <a:solidFill>
                  <a:srgbClr val="002060"/>
                </a:solidFill>
                <a:latin typeface="Arial" panose="020B0604020202020204" pitchFamily="34" charset="0"/>
                <a:ea typeface="Arial" panose="020B0604020202020204" pitchFamily="34" charset="0"/>
              </a:rPr>
              <a:t>mi</a:t>
            </a:r>
            <a:r>
              <a:rPr lang="es-BO" sz="2000" spc="-5" dirty="0">
                <a:solidFill>
                  <a:srgbClr val="002060"/>
                </a:solidFill>
                <a:latin typeface="Arial" panose="020B0604020202020204" pitchFamily="34" charset="0"/>
                <a:ea typeface="Arial" panose="020B0604020202020204" pitchFamily="34" charset="0"/>
              </a:rPr>
              <a:t>l</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ares</a:t>
            </a:r>
            <a:r>
              <a:rPr lang="es-BO" sz="2000" dirty="0">
                <a:solidFill>
                  <a:srgbClr val="002060"/>
                </a:solidFill>
                <a:latin typeface="Arial" panose="020B0604020202020204" pitchFamily="34" charset="0"/>
                <a:ea typeface="Arial" panose="020B0604020202020204" pitchFamily="34" charset="0"/>
              </a:rPr>
              <a:t>,</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en</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a:t>
            </a:r>
            <a:r>
              <a:rPr lang="es-BO" sz="2000" spc="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2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pa</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as a</a:t>
            </a:r>
            <a:r>
              <a:rPr lang="es-BO" sz="2000" spc="1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20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mi</a:t>
            </a:r>
            <a:r>
              <a:rPr lang="es-BO" sz="2000" spc="-5" dirty="0">
                <a:solidFill>
                  <a:srgbClr val="002060"/>
                </a:solidFill>
                <a:latin typeface="Arial" panose="020B0604020202020204" pitchFamily="34" charset="0"/>
                <a:ea typeface="Arial" panose="020B0604020202020204" pitchFamily="34" charset="0"/>
              </a:rPr>
              <a:t>embro</a:t>
            </a:r>
            <a:r>
              <a:rPr lang="es-BO" sz="2000" dirty="0">
                <a:solidFill>
                  <a:srgbClr val="002060"/>
                </a:solidFill>
                <a:latin typeface="Arial" panose="020B0604020202020204" pitchFamily="34" charset="0"/>
                <a:ea typeface="Arial" panose="020B0604020202020204" pitchFamily="34" charset="0"/>
              </a:rPr>
              <a:t>s</a:t>
            </a:r>
            <a:r>
              <a:rPr lang="es-BO" sz="2000" spc="1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  </a:t>
            </a:r>
            <a:r>
              <a:rPr lang="es-BO" sz="2000" spc="-5" dirty="0">
                <a:solidFill>
                  <a:srgbClr val="002060"/>
                </a:solidFill>
                <a:latin typeface="Arial" panose="020B0604020202020204" pitchFamily="34" charset="0"/>
                <a:ea typeface="Arial" panose="020B0604020202020204" pitchFamily="34" charset="0"/>
              </a:rPr>
              <a:t>conv</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en </a:t>
            </a:r>
            <a:r>
              <a:rPr lang="es-BO" sz="2000" spc="20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 </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1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a:t>
            </a:r>
            <a:r>
              <a:rPr lang="es-BO" sz="2000" spc="1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en</a:t>
            </a:r>
            <a:r>
              <a:rPr lang="es-BO" sz="2000" spc="2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a:t>
            </a:r>
            <a:r>
              <a:rPr lang="es-BO" sz="2000" spc="200"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h</a:t>
            </a:r>
            <a:r>
              <a:rPr lang="es-BO" sz="2000" spc="-5" dirty="0" smtClean="0">
                <a:solidFill>
                  <a:srgbClr val="002060"/>
                </a:solidFill>
                <a:latin typeface="Arial" panose="020B0604020202020204" pitchFamily="34" charset="0"/>
                <a:ea typeface="Arial" panose="020B0604020202020204" pitchFamily="34" charset="0"/>
              </a:rPr>
              <a:t>oga</a:t>
            </a:r>
            <a:r>
              <a:rPr lang="es-BO" sz="2000" spc="-50" dirty="0" smtClean="0">
                <a:solidFill>
                  <a:srgbClr val="002060"/>
                </a:solidFill>
                <a:latin typeface="Arial" panose="020B0604020202020204" pitchFamily="34" charset="0"/>
                <a:ea typeface="Arial" panose="020B0604020202020204" pitchFamily="34" charset="0"/>
              </a:rPr>
              <a:t>r ( abordaje con grados leve y excepcionalmente moderado)</a:t>
            </a:r>
          </a:p>
          <a:p>
            <a:endParaRPr lang="es-BO" sz="2000" spc="-5" dirty="0" smtClean="0">
              <a:solidFill>
                <a:srgbClr val="002060"/>
              </a:solidFill>
              <a:latin typeface="Arial" panose="020B0604020202020204" pitchFamily="34" charset="0"/>
              <a:ea typeface="Arial" panose="020B0604020202020204" pitchFamily="34" charset="0"/>
            </a:endParaRPr>
          </a:p>
          <a:p>
            <a:r>
              <a:rPr lang="es-BO" sz="2000" spc="-5" dirty="0" smtClean="0">
                <a:solidFill>
                  <a:srgbClr val="002060"/>
                </a:solidFill>
                <a:latin typeface="Arial" panose="020B0604020202020204" pitchFamily="34" charset="0"/>
                <a:ea typeface="Arial" panose="020B0604020202020204" pitchFamily="34" charset="0"/>
              </a:rPr>
              <a:t>E</a:t>
            </a:r>
            <a:r>
              <a:rPr lang="es-BO" sz="2000" dirty="0" smtClean="0">
                <a:solidFill>
                  <a:srgbClr val="002060"/>
                </a:solidFill>
                <a:latin typeface="Arial" panose="020B0604020202020204" pitchFamily="34" charset="0"/>
                <a:ea typeface="Arial" panose="020B0604020202020204" pitchFamily="34" charset="0"/>
              </a:rPr>
              <a:t>stá</a:t>
            </a:r>
            <a:r>
              <a:rPr lang="es-BO" sz="2000" spc="85"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nd</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a:t>
            </a:r>
            <a:r>
              <a:rPr lang="es-BO" sz="2000" spc="7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a:t>
            </a:r>
            <a:r>
              <a:rPr lang="es-BO" sz="2000" dirty="0">
                <a:solidFill>
                  <a:srgbClr val="002060"/>
                </a:solidFill>
                <a:latin typeface="Arial" panose="020B0604020202020204" pitchFamily="34" charset="0"/>
                <a:ea typeface="Arial" panose="020B0604020202020204" pitchFamily="34" charset="0"/>
              </a:rPr>
              <a:t>rs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 </a:t>
            </a:r>
            <a:r>
              <a:rPr lang="es-BO" sz="2000" spc="1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n di</a:t>
            </a:r>
            <a:r>
              <a:rPr lang="es-BO" sz="2000" spc="-5" dirty="0">
                <a:solidFill>
                  <a:srgbClr val="002060"/>
                </a:solidFill>
                <a:latin typeface="Arial" panose="020B0604020202020204" pitchFamily="34" charset="0"/>
                <a:ea typeface="Arial" panose="020B0604020202020204" pitchFamily="34" charset="0"/>
              </a:rPr>
              <a:t>scapac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a:t>
            </a:r>
            <a:r>
              <a:rPr lang="es-BO" sz="2000" dirty="0">
                <a:solidFill>
                  <a:srgbClr val="002060"/>
                </a:solidFill>
                <a:latin typeface="Arial" panose="020B0604020202020204" pitchFamily="34" charset="0"/>
                <a:ea typeface="Arial" panose="020B0604020202020204" pitchFamily="34" charset="0"/>
              </a:rPr>
              <a:t>d</a:t>
            </a:r>
            <a:r>
              <a:rPr lang="es-BO" sz="2000" spc="1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tel</a:t>
            </a:r>
            <a:r>
              <a:rPr lang="es-BO" sz="2000" spc="-5" dirty="0">
                <a:solidFill>
                  <a:srgbClr val="002060"/>
                </a:solidFill>
                <a:latin typeface="Arial" panose="020B0604020202020204" pitchFamily="34" charset="0"/>
                <a:ea typeface="Arial" panose="020B0604020202020204" pitchFamily="34" charset="0"/>
              </a:rPr>
              <a:t>ectua</a:t>
            </a:r>
            <a:r>
              <a:rPr lang="es-BO" sz="2000" dirty="0">
                <a:solidFill>
                  <a:srgbClr val="002060"/>
                </a:solidFill>
                <a:latin typeface="Arial" panose="020B0604020202020204" pitchFamily="34" charset="0"/>
                <a:ea typeface="Arial" panose="020B0604020202020204" pitchFamily="34" charset="0"/>
              </a:rPr>
              <a:t>l</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li</a:t>
            </a:r>
            <a:r>
              <a:rPr lang="es-BO" sz="2000" spc="-5" dirty="0">
                <a:solidFill>
                  <a:srgbClr val="002060"/>
                </a:solidFill>
                <a:latin typeface="Arial" panose="020B0604020202020204" pitchFamily="34" charset="0"/>
                <a:ea typeface="Arial" panose="020B0604020202020204" pitchFamily="34" charset="0"/>
              </a:rPr>
              <a:t>ger</a:t>
            </a:r>
            <a:r>
              <a:rPr lang="es-BO" sz="2000" dirty="0">
                <a:solidFill>
                  <a:srgbClr val="002060"/>
                </a:solidFill>
                <a:latin typeface="Arial" panose="020B0604020202020204" pitchFamily="34" charset="0"/>
                <a:ea typeface="Arial" panose="020B0604020202020204" pitchFamily="34" charset="0"/>
              </a:rPr>
              <a:t>a y</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oder</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a</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7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padezca</a:t>
            </a:r>
            <a:r>
              <a:rPr lang="es-BO" sz="2000" dirty="0">
                <a:solidFill>
                  <a:srgbClr val="002060"/>
                </a:solidFill>
                <a:latin typeface="Arial" panose="020B0604020202020204" pitchFamily="34" charset="0"/>
                <a:ea typeface="Arial" panose="020B0604020202020204" pitchFamily="34" charset="0"/>
              </a:rPr>
              <a:t>n d</a:t>
            </a:r>
            <a:r>
              <a:rPr lang="es-BO" sz="2000" spc="-5" dirty="0">
                <a:solidFill>
                  <a:srgbClr val="002060"/>
                </a:solidFill>
                <a:latin typeface="Arial" panose="020B0604020202020204" pitchFamily="34" charset="0"/>
                <a:ea typeface="Arial" panose="020B0604020202020204" pitchFamily="34" charset="0"/>
              </a:rPr>
              <a:t>epres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ón</a:t>
            </a:r>
            <a:r>
              <a:rPr lang="es-BO" sz="2000" dirty="0">
                <a:solidFill>
                  <a:srgbClr val="002060"/>
                </a:solidFill>
                <a:latin typeface="Arial" panose="020B0604020202020204" pitchFamily="34" charset="0"/>
                <a:ea typeface="Arial" panose="020B0604020202020204" pitchFamily="34" charset="0"/>
              </a:rPr>
              <a:t>,</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asto</a:t>
            </a:r>
            <a:r>
              <a:rPr lang="es-BO" sz="2000" dirty="0">
                <a:solidFill>
                  <a:srgbClr val="002060"/>
                </a:solidFill>
                <a:latin typeface="Arial" panose="020B0604020202020204" pitchFamily="34" charset="0"/>
                <a:ea typeface="Arial" panose="020B0604020202020204" pitchFamily="34" charset="0"/>
              </a:rPr>
              <a:t>rn</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ns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eda</a:t>
            </a:r>
            <a:r>
              <a:rPr lang="es-BO" sz="2000" dirty="0">
                <a:solidFill>
                  <a:srgbClr val="002060"/>
                </a:solidFill>
                <a:latin typeface="Arial" panose="020B0604020202020204" pitchFamily="34" charset="0"/>
                <a:ea typeface="Arial" panose="020B0604020202020204" pitchFamily="34" charset="0"/>
              </a:rPr>
              <a:t>d</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o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asto</a:t>
            </a:r>
            <a:r>
              <a:rPr lang="es-BO" sz="2000" dirty="0">
                <a:solidFill>
                  <a:srgbClr val="002060"/>
                </a:solidFill>
                <a:latin typeface="Arial" panose="020B0604020202020204" pitchFamily="34" charset="0"/>
                <a:ea typeface="Arial" panose="020B0604020202020204" pitchFamily="34" charset="0"/>
              </a:rPr>
              <a:t>rno</a:t>
            </a:r>
            <a:r>
              <a:rPr lang="es-BO" sz="2000" spc="45" dirty="0">
                <a:solidFill>
                  <a:srgbClr val="002060"/>
                </a:solidFill>
                <a:latin typeface="Arial" panose="020B0604020202020204" pitchFamily="34" charset="0"/>
                <a:ea typeface="Arial" panose="020B0604020202020204" pitchFamily="34" charset="0"/>
              </a:rPr>
              <a:t> </a:t>
            </a:r>
            <a:r>
              <a:rPr lang="es-BO" sz="2000" dirty="0" smtClean="0">
                <a:solidFill>
                  <a:srgbClr val="002060"/>
                </a:solidFill>
                <a:latin typeface="Arial" panose="020B0604020202020204" pitchFamily="34" charset="0"/>
                <a:ea typeface="Arial" panose="020B0604020202020204" pitchFamily="34" charset="0"/>
              </a:rPr>
              <a:t>o</a:t>
            </a:r>
            <a:r>
              <a:rPr lang="es-BO" sz="2000" spc="-5" dirty="0" smtClean="0">
                <a:solidFill>
                  <a:srgbClr val="002060"/>
                </a:solidFill>
                <a:latin typeface="Arial" panose="020B0604020202020204" pitchFamily="34" charset="0"/>
                <a:ea typeface="Arial" panose="020B0604020202020204" pitchFamily="34" charset="0"/>
              </a:rPr>
              <a:t>bses</a:t>
            </a:r>
            <a:r>
              <a:rPr lang="es-BO" sz="2000" dirty="0" smtClean="0">
                <a:solidFill>
                  <a:srgbClr val="002060"/>
                </a:solidFill>
                <a:latin typeface="Arial" panose="020B0604020202020204" pitchFamily="34" charset="0"/>
                <a:ea typeface="Arial" panose="020B0604020202020204" pitchFamily="34" charset="0"/>
              </a:rPr>
              <a:t>i</a:t>
            </a:r>
            <a:r>
              <a:rPr lang="es-BO" sz="2000" spc="-5" dirty="0" smtClean="0">
                <a:solidFill>
                  <a:srgbClr val="002060"/>
                </a:solidFill>
                <a:latin typeface="Arial" panose="020B0604020202020204" pitchFamily="34" charset="0"/>
                <a:ea typeface="Arial" panose="020B0604020202020204" pitchFamily="34" charset="0"/>
              </a:rPr>
              <a:t>vo</a:t>
            </a:r>
            <a:r>
              <a:rPr lang="es-BO" sz="2000" dirty="0" smtClean="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pu</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o. </a:t>
            </a:r>
            <a:r>
              <a:rPr lang="es-BO" sz="2000" spc="-75" dirty="0">
                <a:solidFill>
                  <a:srgbClr val="002060"/>
                </a:solidFill>
                <a:latin typeface="Arial" panose="020B0604020202020204" pitchFamily="34" charset="0"/>
                <a:ea typeface="Arial" panose="020B0604020202020204" pitchFamily="34" charset="0"/>
              </a:rPr>
              <a:t> </a:t>
            </a:r>
            <a:endParaRPr lang="es-BO" sz="2000" spc="-75" dirty="0" smtClean="0">
              <a:solidFill>
                <a:srgbClr val="002060"/>
              </a:solidFill>
              <a:latin typeface="Arial" panose="020B0604020202020204" pitchFamily="34" charset="0"/>
              <a:ea typeface="Arial" panose="020B0604020202020204" pitchFamily="34" charset="0"/>
            </a:endParaRPr>
          </a:p>
          <a:p>
            <a:r>
              <a:rPr lang="es-BO" sz="2000" spc="-5" dirty="0" smtClean="0">
                <a:solidFill>
                  <a:srgbClr val="002060"/>
                </a:solidFill>
                <a:latin typeface="Arial" panose="020B0604020202020204" pitchFamily="34" charset="0"/>
                <a:ea typeface="Arial" panose="020B0604020202020204" pitchFamily="34" charset="0"/>
              </a:rPr>
              <a:t>Ta</a:t>
            </a:r>
            <a:r>
              <a:rPr lang="es-BO" sz="2000" dirty="0" smtClean="0">
                <a:solidFill>
                  <a:srgbClr val="002060"/>
                </a:solidFill>
                <a:latin typeface="Arial" panose="020B0604020202020204" pitchFamily="34" charset="0"/>
                <a:ea typeface="Arial" panose="020B0604020202020204" pitchFamily="34" charset="0"/>
              </a:rPr>
              <a:t>m</a:t>
            </a:r>
            <a:r>
              <a:rPr lang="es-BO" sz="2000" spc="-5" dirty="0" smtClean="0">
                <a:solidFill>
                  <a:srgbClr val="002060"/>
                </a:solidFill>
                <a:latin typeface="Arial" panose="020B0604020202020204" pitchFamily="34" charset="0"/>
                <a:ea typeface="Arial" panose="020B0604020202020204" pitchFamily="34" charset="0"/>
              </a:rPr>
              <a:t>b</a:t>
            </a:r>
            <a:r>
              <a:rPr lang="es-BO" sz="2000" dirty="0" smtClean="0">
                <a:solidFill>
                  <a:srgbClr val="002060"/>
                </a:solidFill>
                <a:latin typeface="Arial" panose="020B0604020202020204" pitchFamily="34" charset="0"/>
                <a:ea typeface="Arial" panose="020B0604020202020204" pitchFamily="34" charset="0"/>
              </a:rPr>
              <a:t>i</a:t>
            </a:r>
            <a:r>
              <a:rPr lang="es-BO" sz="2000" spc="-5" dirty="0" smtClean="0">
                <a:solidFill>
                  <a:srgbClr val="002060"/>
                </a:solidFill>
                <a:latin typeface="Arial" panose="020B0604020202020204" pitchFamily="34" charset="0"/>
                <a:ea typeface="Arial" panose="020B0604020202020204" pitchFamily="34" charset="0"/>
              </a:rPr>
              <a:t>é</a:t>
            </a:r>
            <a:r>
              <a:rPr lang="es-BO" sz="2000" dirty="0" smtClean="0">
                <a:solidFill>
                  <a:srgbClr val="002060"/>
                </a:solidFill>
                <a:latin typeface="Arial" panose="020B0604020202020204" pitchFamily="34" charset="0"/>
                <a:ea typeface="Arial" panose="020B0604020202020204" pitchFamily="34" charset="0"/>
              </a:rPr>
              <a:t>n </a:t>
            </a:r>
            <a:r>
              <a:rPr lang="es-BO" sz="2000" spc="16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ha</a:t>
            </a:r>
            <a:r>
              <a:rPr lang="es-BO" sz="2000" spc="1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resu</a:t>
            </a:r>
            <a:r>
              <a:rPr lang="es-BO" sz="2000" dirty="0">
                <a:solidFill>
                  <a:srgbClr val="002060"/>
                </a:solidFill>
                <a:latin typeface="Arial" panose="020B0604020202020204" pitchFamily="34" charset="0"/>
                <a:ea typeface="Arial" panose="020B0604020202020204" pitchFamily="34" charset="0"/>
              </a:rPr>
              <a:t>lta</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o </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bene</a:t>
            </a:r>
            <a:r>
              <a:rPr lang="es-BO" sz="2000" dirty="0">
                <a:solidFill>
                  <a:srgbClr val="002060"/>
                </a:solidFill>
                <a:latin typeface="Arial" panose="020B0604020202020204" pitchFamily="34" charset="0"/>
                <a:ea typeface="Arial" panose="020B0604020202020204" pitchFamily="34" charset="0"/>
              </a:rPr>
              <a:t>f</a:t>
            </a:r>
            <a:r>
              <a:rPr lang="es-BO" sz="2000" spc="-5" dirty="0">
                <a:solidFill>
                  <a:srgbClr val="002060"/>
                </a:solidFill>
                <a:latin typeface="Arial" panose="020B0604020202020204" pitchFamily="34" charset="0"/>
                <a:ea typeface="Arial" panose="020B0604020202020204" pitchFamily="34" charset="0"/>
              </a:rPr>
              <a:t>ic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os</a:t>
            </a:r>
            <a:r>
              <a:rPr lang="es-BO" sz="2000" dirty="0">
                <a:solidFill>
                  <a:srgbClr val="002060"/>
                </a:solidFill>
                <a:latin typeface="Arial" panose="020B0604020202020204" pitchFamily="34" charset="0"/>
                <a:ea typeface="Arial" panose="020B0604020202020204" pitchFamily="34" charset="0"/>
              </a:rPr>
              <a:t>o </a:t>
            </a:r>
            <a:r>
              <a:rPr lang="es-BO" sz="2000" spc="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par</a:t>
            </a:r>
            <a:r>
              <a:rPr lang="es-BO" sz="2000" dirty="0">
                <a:solidFill>
                  <a:srgbClr val="002060"/>
                </a:solidFill>
                <a:latin typeface="Arial" panose="020B0604020202020204" pitchFamily="34" charset="0"/>
                <a:ea typeface="Arial" panose="020B0604020202020204" pitchFamily="34" charset="0"/>
              </a:rPr>
              <a:t>a</a:t>
            </a:r>
            <a:r>
              <a:rPr lang="es-BO" sz="2000" spc="1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a:t>
            </a:r>
            <a:r>
              <a:rPr lang="es-BO" sz="2000" spc="2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ntrol de</a:t>
            </a:r>
            <a:r>
              <a:rPr lang="es-BO" sz="2000" spc="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2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agr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dad</a:t>
            </a:r>
            <a:r>
              <a:rPr lang="es-BO" sz="2000" dirty="0">
                <a:solidFill>
                  <a:srgbClr val="002060"/>
                </a:solidFill>
                <a:latin typeface="Arial" panose="020B0604020202020204" pitchFamily="34" charset="0"/>
                <a:ea typeface="Arial" panose="020B0604020202020204" pitchFamily="34" charset="0"/>
              </a:rPr>
              <a:t>,</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en</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cuan</a:t>
            </a:r>
            <a:r>
              <a:rPr lang="es-BO" sz="2000" dirty="0">
                <a:solidFill>
                  <a:srgbClr val="002060"/>
                </a:solidFill>
                <a:latin typeface="Arial" panose="020B0604020202020204" pitchFamily="34" charset="0"/>
                <a:ea typeface="Arial" panose="020B0604020202020204" pitchFamily="34" charset="0"/>
              </a:rPr>
              <a:t>to</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2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en</a:t>
            </a:r>
            <a:r>
              <a:rPr lang="es-BO" sz="2000" spc="-5" dirty="0">
                <a:solidFill>
                  <a:srgbClr val="002060"/>
                </a:solidFill>
                <a:latin typeface="Arial" panose="020B0604020202020204" pitchFamily="34" charset="0"/>
                <a:ea typeface="Arial" panose="020B0604020202020204" pitchFamily="34" charset="0"/>
              </a:rPr>
              <a:t>se</a:t>
            </a:r>
            <a:r>
              <a:rPr lang="es-BO" sz="2000" dirty="0">
                <a:solidFill>
                  <a:srgbClr val="002060"/>
                </a:solidFill>
                <a:latin typeface="Arial" panose="020B0604020202020204" pitchFamily="34" charset="0"/>
                <a:ea typeface="Arial" panose="020B0604020202020204" pitchFamily="34" charset="0"/>
              </a:rPr>
              <a:t>ña</a:t>
            </a:r>
            <a:r>
              <a:rPr lang="es-BO" sz="2000" spc="24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a:t>
            </a:r>
            <a:r>
              <a:rPr lang="es-BO" sz="2000" spc="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 an</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li</a:t>
            </a:r>
            <a:r>
              <a:rPr lang="es-BO" sz="2000" spc="-5" dirty="0">
                <a:solidFill>
                  <a:srgbClr val="002060"/>
                </a:solidFill>
                <a:latin typeface="Arial" panose="020B0604020202020204" pitchFamily="34" charset="0"/>
                <a:ea typeface="Arial" panose="020B0604020202020204" pitchFamily="34" charset="0"/>
              </a:rPr>
              <a:t>za</a:t>
            </a:r>
            <a:r>
              <a:rPr lang="es-BO" sz="2000" dirty="0">
                <a:solidFill>
                  <a:srgbClr val="002060"/>
                </a:solidFill>
                <a:latin typeface="Arial" panose="020B0604020202020204" pitchFamily="34" charset="0"/>
                <a:ea typeface="Arial" panose="020B0604020202020204" pitchFamily="34" charset="0"/>
              </a:rPr>
              <a:t>r 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st</a:t>
            </a:r>
            <a:r>
              <a:rPr lang="es-BO" sz="2000" spc="-5" dirty="0">
                <a:solidFill>
                  <a:srgbClr val="002060"/>
                </a:solidFill>
                <a:latin typeface="Arial" panose="020B0604020202020204" pitchFamily="34" charset="0"/>
                <a:ea typeface="Arial" panose="020B0604020202020204" pitchFamily="34" charset="0"/>
              </a:rPr>
              <a:t>í</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 </a:t>
            </a:r>
            <a:r>
              <a:rPr lang="es-BO" sz="2000" spc="6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l</a:t>
            </a:r>
            <a:r>
              <a:rPr lang="es-BO" sz="2000" spc="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amb</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nte 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a:t>
            </a:r>
            <a:r>
              <a:rPr lang="es-BO" sz="2000" spc="-5" dirty="0">
                <a:solidFill>
                  <a:srgbClr val="002060"/>
                </a:solidFill>
                <a:latin typeface="Arial" panose="020B0604020202020204" pitchFamily="34" charset="0"/>
                <a:ea typeface="Arial" panose="020B0604020202020204" pitchFamily="34" charset="0"/>
              </a:rPr>
              <a:t>ese</a:t>
            </a:r>
            <a:r>
              <a:rPr lang="es-BO" sz="2000" dirty="0">
                <a:solidFill>
                  <a:srgbClr val="002060"/>
                </a:solidFill>
                <a:latin typeface="Arial" panose="020B0604020202020204" pitchFamily="34" charset="0"/>
                <a:ea typeface="Arial" panose="020B0604020202020204" pitchFamily="34" charset="0"/>
              </a:rPr>
              <a:t>n</a:t>
            </a:r>
            <a:r>
              <a:rPr lang="es-BO" sz="2000" spc="-5" dirty="0">
                <a:solidFill>
                  <a:srgbClr val="002060"/>
                </a:solidFill>
                <a:latin typeface="Arial" panose="020B0604020202020204" pitchFamily="34" charset="0"/>
                <a:ea typeface="Arial" panose="020B0604020202020204" pitchFamily="34" charset="0"/>
              </a:rPr>
              <a:t>cadena</a:t>
            </a:r>
            <a:r>
              <a:rPr lang="es-BO" sz="2000" dirty="0">
                <a:solidFill>
                  <a:srgbClr val="002060"/>
                </a:solidFill>
                <a:latin typeface="Arial" panose="020B0604020202020204" pitchFamily="34" charset="0"/>
                <a:ea typeface="Arial" panose="020B0604020202020204" pitchFamily="34" charset="0"/>
              </a:rPr>
              <a:t>n</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resp</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as a</a:t>
            </a:r>
            <a:r>
              <a:rPr lang="es-BO" sz="2000" spc="-5" dirty="0">
                <a:solidFill>
                  <a:srgbClr val="002060"/>
                </a:solidFill>
                <a:latin typeface="Arial" panose="020B0604020202020204" pitchFamily="34" charset="0"/>
                <a:ea typeface="Arial" panose="020B0604020202020204" pitchFamily="34" charset="0"/>
              </a:rPr>
              <a:t>gres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v</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a:t>
            </a:r>
            <a:r>
              <a:rPr lang="es-BO" sz="2000" spc="10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as</a:t>
            </a:r>
            <a:r>
              <a:rPr lang="es-BO" sz="2000" dirty="0">
                <a:solidFill>
                  <a:srgbClr val="002060"/>
                </a:solidFill>
                <a:latin typeface="Arial" panose="020B0604020202020204" pitchFamily="34" charset="0"/>
                <a:ea typeface="Arial" panose="020B0604020202020204" pitchFamily="34" charset="0"/>
              </a:rPr>
              <a:t>í</a:t>
            </a:r>
            <a:r>
              <a:rPr lang="es-BO" sz="2000" spc="8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mo </a:t>
            </a:r>
            <a:r>
              <a:rPr lang="es-BO" sz="2000" spc="1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par</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apr</a:t>
            </a:r>
            <a:r>
              <a:rPr lang="es-BO" sz="2000" dirty="0">
                <a:solidFill>
                  <a:srgbClr val="002060"/>
                </a:solidFill>
                <a:latin typeface="Arial" panose="020B0604020202020204" pitchFamily="34" charset="0"/>
                <a:ea typeface="Arial" panose="020B0604020202020204" pitchFamily="34" charset="0"/>
              </a:rPr>
              <a:t>e</a:t>
            </a:r>
            <a:r>
              <a:rPr lang="es-BO" sz="2000" spc="-5" dirty="0">
                <a:solidFill>
                  <a:srgbClr val="002060"/>
                </a:solidFill>
                <a:latin typeface="Arial" panose="020B0604020202020204" pitchFamily="34" charset="0"/>
                <a:ea typeface="Arial" panose="020B0604020202020204" pitchFamily="34" charset="0"/>
              </a:rPr>
              <a:t>nde</a:t>
            </a:r>
            <a:r>
              <a:rPr lang="es-BO" sz="2000" dirty="0">
                <a:solidFill>
                  <a:srgbClr val="002060"/>
                </a:solidFill>
                <a:latin typeface="Arial" panose="020B0604020202020204" pitchFamily="34" charset="0"/>
                <a:ea typeface="Arial" panose="020B0604020202020204" pitchFamily="34" charset="0"/>
              </a:rPr>
              <a:t>r</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t</a:t>
            </a:r>
            <a:r>
              <a:rPr lang="es-BO" sz="2000" dirty="0">
                <a:solidFill>
                  <a:srgbClr val="002060"/>
                </a:solidFill>
                <a:latin typeface="Arial" panose="020B0604020202020204" pitchFamily="34" charset="0"/>
                <a:ea typeface="Arial" panose="020B0604020202020204" pitchFamily="34" charset="0"/>
              </a:rPr>
              <a:t>é</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ni</a:t>
            </a:r>
            <a:r>
              <a:rPr lang="es-BO" sz="2000" spc="-5" dirty="0">
                <a:solidFill>
                  <a:srgbClr val="002060"/>
                </a:solidFill>
                <a:latin typeface="Arial" panose="020B0604020202020204" pitchFamily="34" charset="0"/>
                <a:ea typeface="Arial" panose="020B0604020202020204" pitchFamily="34" charset="0"/>
              </a:rPr>
              <a:t>ca</a:t>
            </a:r>
            <a:r>
              <a:rPr lang="es-BO" sz="2000" dirty="0">
                <a:solidFill>
                  <a:srgbClr val="002060"/>
                </a:solidFill>
                <a:latin typeface="Arial" panose="020B0604020202020204" pitchFamily="34" charset="0"/>
                <a:ea typeface="Arial" panose="020B0604020202020204" pitchFamily="34" charset="0"/>
              </a:rPr>
              <a:t>s</a:t>
            </a:r>
            <a:r>
              <a:rPr lang="es-BO" sz="2000" spc="1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a:t>
            </a:r>
            <a:r>
              <a:rPr lang="es-BO" sz="2000" spc="10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a</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to</a:t>
            </a:r>
            <a:r>
              <a:rPr lang="es-BO" sz="2000" spc="-5" dirty="0">
                <a:solidFill>
                  <a:srgbClr val="002060"/>
                </a:solidFill>
                <a:latin typeface="Arial" panose="020B0604020202020204" pitchFamily="34" charset="0"/>
                <a:ea typeface="Arial" panose="020B0604020202020204" pitchFamily="34" charset="0"/>
              </a:rPr>
              <a:t>cont</a:t>
            </a:r>
            <a:r>
              <a:rPr lang="es-BO" sz="2000" dirty="0">
                <a:solidFill>
                  <a:srgbClr val="002060"/>
                </a:solidFill>
                <a:latin typeface="Arial" panose="020B0604020202020204" pitchFamily="34" charset="0"/>
                <a:ea typeface="Arial" panose="020B0604020202020204" pitchFamily="34" charset="0"/>
              </a:rPr>
              <a:t>rol</a:t>
            </a:r>
            <a:endParaRPr lang="es-BO" sz="2000" spc="-50" dirty="0" smtClean="0">
              <a:solidFill>
                <a:srgbClr val="002060"/>
              </a:solidFill>
              <a:latin typeface="Arial" panose="020B0604020202020204" pitchFamily="34" charset="0"/>
              <a:ea typeface="Arial" panose="020B0604020202020204" pitchFamily="34" charset="0"/>
            </a:endParaRPr>
          </a:p>
          <a:p>
            <a:endParaRPr lang="es-BO" sz="2000" spc="-50" dirty="0" smtClean="0">
              <a:solidFill>
                <a:srgbClr val="002060"/>
              </a:solidFill>
              <a:latin typeface="Arial" panose="020B0604020202020204" pitchFamily="34" charset="0"/>
              <a:ea typeface="Arial" panose="020B0604020202020204" pitchFamily="34" charset="0"/>
            </a:endParaRPr>
          </a:p>
          <a:p>
            <a:r>
              <a:rPr lang="es-BO" sz="2000" dirty="0" smtClean="0">
                <a:solidFill>
                  <a:srgbClr val="002060"/>
                </a:solidFill>
                <a:latin typeface="Arial" panose="020B0604020202020204" pitchFamily="34" charset="0"/>
                <a:ea typeface="Arial" panose="020B0604020202020204" pitchFamily="34" charset="0"/>
              </a:rPr>
              <a:t>La i</a:t>
            </a:r>
            <a:r>
              <a:rPr lang="es-BO" sz="2000" spc="-5" dirty="0" smtClean="0">
                <a:solidFill>
                  <a:srgbClr val="002060"/>
                </a:solidFill>
                <a:latin typeface="Arial" panose="020B0604020202020204" pitchFamily="34" charset="0"/>
                <a:ea typeface="Arial" panose="020B0604020202020204" pitchFamily="34" charset="0"/>
              </a:rPr>
              <a:t>n</a:t>
            </a:r>
            <a:r>
              <a:rPr lang="es-BO" sz="2000" dirty="0" smtClean="0">
                <a:solidFill>
                  <a:srgbClr val="002060"/>
                </a:solidFill>
                <a:latin typeface="Arial" panose="020B0604020202020204" pitchFamily="34" charset="0"/>
                <a:ea typeface="Arial" panose="020B0604020202020204" pitchFamily="34" charset="0"/>
              </a:rPr>
              <a:t>t</a:t>
            </a:r>
            <a:r>
              <a:rPr lang="es-BO" sz="2000" spc="-5" dirty="0" smtClean="0">
                <a:solidFill>
                  <a:srgbClr val="002060"/>
                </a:solidFill>
                <a:latin typeface="Arial" panose="020B0604020202020204" pitchFamily="34" charset="0"/>
                <a:ea typeface="Arial" panose="020B0604020202020204" pitchFamily="34" charset="0"/>
              </a:rPr>
              <a:t>ervenció</a:t>
            </a:r>
            <a:r>
              <a:rPr lang="es-BO" sz="2000" dirty="0" smtClean="0">
                <a:solidFill>
                  <a:srgbClr val="002060"/>
                </a:solidFill>
                <a:latin typeface="Arial" panose="020B0604020202020204" pitchFamily="34" charset="0"/>
                <a:ea typeface="Arial" panose="020B0604020202020204" pitchFamily="34" charset="0"/>
              </a:rPr>
              <a:t>n  </a:t>
            </a:r>
            <a:r>
              <a:rPr lang="es-BO" sz="2000" spc="10" dirty="0" smtClean="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vi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e    de  </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  </a:t>
            </a:r>
            <a:r>
              <a:rPr lang="es-BO" sz="2000" spc="5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an</a:t>
            </a:r>
            <a:r>
              <a:rPr lang="es-BO" sz="2000" dirty="0">
                <a:solidFill>
                  <a:srgbClr val="002060"/>
                </a:solidFill>
                <a:latin typeface="Arial" panose="020B0604020202020204" pitchFamily="34" charset="0"/>
                <a:ea typeface="Arial" panose="020B0604020202020204" pitchFamily="34" charset="0"/>
              </a:rPr>
              <a:t>o  </a:t>
            </a:r>
            <a:r>
              <a:rPr lang="es-BO" sz="2000" spc="18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a:t>
            </a:r>
            <a:r>
              <a:rPr lang="es-BO" sz="2000" spc="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  </a:t>
            </a:r>
            <a:r>
              <a:rPr lang="es-BO" sz="2000" spc="3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constr</a:t>
            </a:r>
            <a:r>
              <a:rPr lang="es-BO" sz="2000" dirty="0">
                <a:solidFill>
                  <a:srgbClr val="002060"/>
                </a:solidFill>
                <a:latin typeface="Arial" panose="020B0604020202020204" pitchFamily="34" charset="0"/>
                <a:ea typeface="Arial" panose="020B0604020202020204" pitchFamily="34" charset="0"/>
              </a:rPr>
              <a:t>u</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ci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  </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h</a:t>
            </a:r>
            <a:r>
              <a:rPr lang="es-BO" sz="2000" spc="-5" dirty="0">
                <a:solidFill>
                  <a:srgbClr val="002060"/>
                </a:solidFill>
                <a:latin typeface="Arial" panose="020B0604020202020204" pitchFamily="34" charset="0"/>
                <a:ea typeface="Arial" panose="020B0604020202020204" pitchFamily="34" charset="0"/>
              </a:rPr>
              <a:t>ab</a:t>
            </a:r>
            <a:r>
              <a:rPr lang="es-BO" sz="2000" dirty="0">
                <a:solidFill>
                  <a:srgbClr val="002060"/>
                </a:solidFill>
                <a:latin typeface="Arial" panose="020B0604020202020204" pitchFamily="34" charset="0"/>
                <a:ea typeface="Arial" panose="020B0604020202020204" pitchFamily="34" charset="0"/>
              </a:rPr>
              <a:t>ili</a:t>
            </a:r>
            <a:r>
              <a:rPr lang="es-BO" sz="2000" spc="-5" dirty="0">
                <a:solidFill>
                  <a:srgbClr val="002060"/>
                </a:solidFill>
                <a:latin typeface="Arial" panose="020B0604020202020204" pitchFamily="34" charset="0"/>
                <a:ea typeface="Arial" panose="020B0604020202020204" pitchFamily="34" charset="0"/>
              </a:rPr>
              <a:t>dade</a:t>
            </a:r>
            <a:r>
              <a:rPr lang="es-BO" sz="2000" dirty="0">
                <a:solidFill>
                  <a:srgbClr val="002060"/>
                </a:solidFill>
                <a:latin typeface="Arial" panose="020B0604020202020204" pitchFamily="34" charset="0"/>
                <a:ea typeface="Arial" panose="020B0604020202020204" pitchFamily="34" charset="0"/>
              </a:rPr>
              <a:t>s</a:t>
            </a:r>
            <a:r>
              <a:rPr lang="es-BO" sz="2000" spc="2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mu</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t>
            </a:r>
            <a:r>
              <a:rPr lang="es-BO" sz="2000" dirty="0">
                <a:solidFill>
                  <a:srgbClr val="002060"/>
                </a:solidFill>
                <a:latin typeface="Arial" panose="020B0604020202020204" pitchFamily="34" charset="0"/>
                <a:ea typeface="Arial" panose="020B0604020202020204" pitchFamily="34" charset="0"/>
              </a:rPr>
              <a:t>at</a:t>
            </a:r>
            <a:r>
              <a:rPr lang="es-BO" sz="2000" spc="-5" dirty="0">
                <a:solidFill>
                  <a:srgbClr val="002060"/>
                </a:solidFill>
                <a:latin typeface="Arial" panose="020B0604020202020204" pitchFamily="34" charset="0"/>
                <a:ea typeface="Arial" panose="020B0604020202020204" pitchFamily="34" charset="0"/>
              </a:rPr>
              <a:t>iv</a:t>
            </a:r>
            <a:r>
              <a:rPr lang="es-BO" sz="2000" dirty="0">
                <a:solidFill>
                  <a:srgbClr val="002060"/>
                </a:solidFill>
                <a:latin typeface="Arial" panose="020B0604020202020204" pitchFamily="34" charset="0"/>
                <a:ea typeface="Arial" panose="020B0604020202020204" pitchFamily="34" charset="0"/>
              </a:rPr>
              <a:t>as</a:t>
            </a:r>
            <a:r>
              <a:rPr lang="es-BO" sz="2000" spc="29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  s</a:t>
            </a:r>
            <a:r>
              <a:rPr lang="es-BO" sz="2000" spc="-5" dirty="0">
                <a:solidFill>
                  <a:srgbClr val="002060"/>
                </a:solidFill>
                <a:latin typeface="Arial" panose="020B0604020202020204" pitchFamily="34" charset="0"/>
                <a:ea typeface="Arial" panose="020B0604020202020204" pitchFamily="34" charset="0"/>
              </a:rPr>
              <a:t>oc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a</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 </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a:t>
            </a:r>
            <a:r>
              <a:rPr lang="es-BO" sz="2000" spc="9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 </a:t>
            </a:r>
            <a:r>
              <a:rPr lang="es-BO" sz="2000" spc="1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c</a:t>
            </a:r>
            <a:r>
              <a:rPr lang="es-BO" sz="2000" spc="-5" dirty="0">
                <a:solidFill>
                  <a:srgbClr val="002060"/>
                </a:solidFill>
                <a:latin typeface="Arial" panose="020B0604020202020204" pitchFamily="34" charset="0"/>
                <a:ea typeface="Arial" panose="020B0604020202020204" pitchFamily="34" charset="0"/>
              </a:rPr>
              <a:t>on</a:t>
            </a:r>
            <a:r>
              <a:rPr lang="es-BO" sz="2000" dirty="0">
                <a:solidFill>
                  <a:srgbClr val="002060"/>
                </a:solidFill>
                <a:latin typeface="Arial" panose="020B0604020202020204" pitchFamily="34" charset="0"/>
                <a:ea typeface="Arial" panose="020B0604020202020204" pitchFamily="34" charset="0"/>
              </a:rPr>
              <a:t>str</a:t>
            </a:r>
            <a:r>
              <a:rPr lang="es-BO" sz="2000" spc="-5" dirty="0">
                <a:solidFill>
                  <a:srgbClr val="002060"/>
                </a:solidFill>
                <a:latin typeface="Arial" panose="020B0604020202020204" pitchFamily="34" charset="0"/>
                <a:ea typeface="Arial" panose="020B0604020202020204" pitchFamily="34" charset="0"/>
              </a:rPr>
              <a:t>ucc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ó</a:t>
            </a:r>
            <a:r>
              <a:rPr lang="es-BO" sz="2000" dirty="0">
                <a:solidFill>
                  <a:srgbClr val="002060"/>
                </a:solidFill>
                <a:latin typeface="Arial" panose="020B0604020202020204" pitchFamily="34" charset="0"/>
                <a:ea typeface="Arial" panose="020B0604020202020204" pitchFamily="34" charset="0"/>
              </a:rPr>
              <a:t>n </a:t>
            </a:r>
            <a:r>
              <a:rPr lang="es-BO" sz="2000" spc="4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de e</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no</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pr</a:t>
            </a:r>
            <a:r>
              <a:rPr lang="es-BO" sz="2000" spc="-5" dirty="0">
                <a:solidFill>
                  <a:srgbClr val="002060"/>
                </a:solidFill>
                <a:latin typeface="Arial" panose="020B0604020202020204" pitchFamily="34" charset="0"/>
                <a:ea typeface="Arial" panose="020B0604020202020204" pitchFamily="34" charset="0"/>
              </a:rPr>
              <a:t>ev</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e inf</a:t>
            </a:r>
            <a:r>
              <a:rPr lang="es-BO" sz="2000" spc="-5" dirty="0">
                <a:solidFill>
                  <a:srgbClr val="002060"/>
                </a:solidFill>
                <a:latin typeface="Arial" panose="020B0604020202020204" pitchFamily="34" charset="0"/>
                <a:ea typeface="Arial" panose="020B0604020202020204" pitchFamily="34" charset="0"/>
              </a:rPr>
              <a:t>or</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ados</a:t>
            </a:r>
            <a:r>
              <a:rPr lang="es-BO" sz="2000" dirty="0">
                <a:solidFill>
                  <a:srgbClr val="002060"/>
                </a:solidFill>
                <a:latin typeface="Arial" panose="020B0604020202020204" pitchFamily="34" charset="0"/>
                <a:ea typeface="Arial" panose="020B0604020202020204" pitchFamily="34" charset="0"/>
              </a:rPr>
              <a:t>,</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nt</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r</a:t>
            </a:r>
            <a:r>
              <a:rPr lang="es-BO" sz="2000" spc="-5" dirty="0">
                <a:solidFill>
                  <a:srgbClr val="002060"/>
                </a:solidFill>
                <a:latin typeface="Arial" panose="020B0604020202020204" pitchFamily="34" charset="0"/>
                <a:ea typeface="Arial" panose="020B0604020202020204" pitchFamily="34" charset="0"/>
              </a:rPr>
              <a:t>no</a:t>
            </a:r>
            <a:r>
              <a:rPr lang="es-BO" sz="2000" dirty="0">
                <a:solidFill>
                  <a:srgbClr val="002060"/>
                </a:solidFill>
                <a:latin typeface="Arial" panose="020B0604020202020204" pitchFamily="34" charset="0"/>
                <a:ea typeface="Arial" panose="020B0604020202020204" pitchFamily="34" charset="0"/>
              </a:rPr>
              <a:t>s</a:t>
            </a:r>
            <a:r>
              <a:rPr lang="es-BO" sz="2000" spc="7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óg</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ca</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te </a:t>
            </a:r>
            <a:r>
              <a:rPr lang="es-BO" sz="2000" spc="-5" dirty="0">
                <a:solidFill>
                  <a:srgbClr val="002060"/>
                </a:solidFill>
                <a:latin typeface="Arial" panose="020B0604020202020204" pitchFamily="34" charset="0"/>
                <a:ea typeface="Arial" panose="020B0604020202020204" pitchFamily="34" charset="0"/>
              </a:rPr>
              <a:t>co</a:t>
            </a:r>
            <a:r>
              <a:rPr lang="es-BO" sz="2000" dirty="0">
                <a:solidFill>
                  <a:srgbClr val="002060"/>
                </a:solidFill>
                <a:latin typeface="Arial" panose="020B0604020202020204" pitchFamily="34" charset="0"/>
                <a:ea typeface="Arial" panose="020B0604020202020204" pitchFamily="34" charset="0"/>
              </a:rPr>
              <a:t>m</a:t>
            </a:r>
            <a:r>
              <a:rPr lang="es-BO" sz="2000" spc="-5" dirty="0">
                <a:solidFill>
                  <a:srgbClr val="002060"/>
                </a:solidFill>
                <a:latin typeface="Arial" panose="020B0604020202020204" pitchFamily="34" charset="0"/>
                <a:ea typeface="Arial" panose="020B0604020202020204" pitchFamily="34" charset="0"/>
              </a:rPr>
              <a:t>p</a:t>
            </a:r>
            <a:r>
              <a:rPr lang="es-BO" sz="2000" dirty="0">
                <a:solidFill>
                  <a:srgbClr val="002060"/>
                </a:solidFill>
                <a:latin typeface="Arial" panose="020B0604020202020204" pitchFamily="34" charset="0"/>
                <a:ea typeface="Arial" panose="020B0604020202020204" pitchFamily="34" charset="0"/>
              </a:rPr>
              <a:t>re</a:t>
            </a:r>
            <a:r>
              <a:rPr lang="es-BO" sz="2000" spc="-5" dirty="0">
                <a:solidFill>
                  <a:srgbClr val="002060"/>
                </a:solidFill>
                <a:latin typeface="Arial" panose="020B0604020202020204" pitchFamily="34" charset="0"/>
                <a:ea typeface="Arial" panose="020B0604020202020204" pitchFamily="34" charset="0"/>
              </a:rPr>
              <a:t>ns</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b</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es</a:t>
            </a:r>
            <a:r>
              <a:rPr lang="es-BO" sz="2000" dirty="0">
                <a:solidFill>
                  <a:srgbClr val="002060"/>
                </a:solidFill>
                <a:latin typeface="Arial" panose="020B0604020202020204" pitchFamily="34" charset="0"/>
                <a:ea typeface="Arial" panose="020B0604020202020204" pitchFamily="34" charset="0"/>
              </a:rPr>
              <a:t>, </a:t>
            </a:r>
            <a:r>
              <a:rPr lang="es-BO" sz="2000" spc="-12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n</a:t>
            </a:r>
            <a:r>
              <a:rPr lang="es-BO" sz="2000" spc="15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s</a:t>
            </a:r>
            <a:r>
              <a:rPr lang="es-BO" sz="2000" spc="1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22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14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per</a:t>
            </a:r>
            <a:r>
              <a:rPr lang="es-BO" sz="2000" dirty="0">
                <a:solidFill>
                  <a:srgbClr val="002060"/>
                </a:solidFill>
                <a:latin typeface="Arial" panose="020B0604020202020204" pitchFamily="34" charset="0"/>
                <a:ea typeface="Arial" panose="020B0604020202020204" pitchFamily="34" charset="0"/>
              </a:rPr>
              <a:t>s</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na</a:t>
            </a:r>
            <a:r>
              <a:rPr lang="es-BO" sz="2000" spc="1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si</a:t>
            </a:r>
            <a:r>
              <a:rPr lang="es-BO" sz="2000" spc="-5" dirty="0">
                <a:solidFill>
                  <a:srgbClr val="002060"/>
                </a:solidFill>
                <a:latin typeface="Arial" panose="020B0604020202020204" pitchFamily="34" charset="0"/>
                <a:ea typeface="Arial" panose="020B0604020202020204" pitchFamily="34" charset="0"/>
              </a:rPr>
              <a:t>en</a:t>
            </a:r>
            <a:r>
              <a:rPr lang="es-BO" sz="2000" dirty="0">
                <a:solidFill>
                  <a:srgbClr val="002060"/>
                </a:solidFill>
                <a:latin typeface="Arial" panose="020B0604020202020204" pitchFamily="34" charset="0"/>
                <a:ea typeface="Arial" panose="020B0604020202020204" pitchFamily="34" charset="0"/>
              </a:rPr>
              <a:t>ta</a:t>
            </a:r>
            <a:r>
              <a:rPr lang="es-BO" sz="2000" spc="13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195"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e</a:t>
            </a:r>
            <a:r>
              <a:rPr lang="es-BO" sz="2000" dirty="0">
                <a:solidFill>
                  <a:srgbClr val="002060"/>
                </a:solidFill>
                <a:latin typeface="Arial" panose="020B0604020202020204" pitchFamily="34" charset="0"/>
                <a:ea typeface="Arial" panose="020B0604020202020204" pitchFamily="34" charset="0"/>
              </a:rPr>
              <a:t>s</a:t>
            </a:r>
            <a:r>
              <a:rPr lang="es-BO" sz="2000" spc="1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val</a:t>
            </a:r>
            <a:r>
              <a:rPr lang="es-BO" sz="2000" spc="-5" dirty="0">
                <a:solidFill>
                  <a:srgbClr val="002060"/>
                </a:solidFill>
                <a:latin typeface="Arial" panose="020B0604020202020204" pitchFamily="34" charset="0"/>
                <a:ea typeface="Arial" panose="020B0604020202020204" pitchFamily="34" charset="0"/>
              </a:rPr>
              <a:t>o</a:t>
            </a:r>
            <a:r>
              <a:rPr lang="es-BO" sz="2000" dirty="0">
                <a:solidFill>
                  <a:srgbClr val="002060"/>
                </a:solidFill>
                <a:latin typeface="Arial" panose="020B0604020202020204" pitchFamily="34" charset="0"/>
                <a:ea typeface="Arial" panose="020B0604020202020204" pitchFamily="34" charset="0"/>
              </a:rPr>
              <a:t>ra</a:t>
            </a:r>
            <a:r>
              <a:rPr lang="es-BO" sz="2000" spc="-5" dirty="0">
                <a:solidFill>
                  <a:srgbClr val="002060"/>
                </a:solidFill>
                <a:latin typeface="Arial" panose="020B0604020202020204" pitchFamily="34" charset="0"/>
                <a:ea typeface="Arial" panose="020B0604020202020204" pitchFamily="34" charset="0"/>
              </a:rPr>
              <a:t>d</a:t>
            </a:r>
            <a:r>
              <a:rPr lang="es-BO" sz="2000" dirty="0">
                <a:solidFill>
                  <a:srgbClr val="002060"/>
                </a:solidFill>
                <a:latin typeface="Arial" panose="020B0604020202020204" pitchFamily="34" charset="0"/>
                <a:ea typeface="Arial" panose="020B0604020202020204" pitchFamily="34" charset="0"/>
              </a:rPr>
              <a:t>a</a:t>
            </a:r>
            <a:r>
              <a:rPr lang="es-BO" sz="2000" spc="28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 q</a:t>
            </a:r>
            <a:r>
              <a:rPr lang="es-BO" sz="2000" spc="-5" dirty="0">
                <a:solidFill>
                  <a:srgbClr val="002060"/>
                </a:solidFill>
                <a:latin typeface="Arial" panose="020B0604020202020204" pitchFamily="34" charset="0"/>
                <a:ea typeface="Arial" panose="020B0604020202020204" pitchFamily="34" charset="0"/>
              </a:rPr>
              <a:t>u</a:t>
            </a:r>
            <a:r>
              <a:rPr lang="es-BO" sz="2000" dirty="0">
                <a:solidFill>
                  <a:srgbClr val="002060"/>
                </a:solidFill>
                <a:latin typeface="Arial" panose="020B0604020202020204" pitchFamily="34" charset="0"/>
                <a:ea typeface="Arial" panose="020B0604020202020204" pitchFamily="34" charset="0"/>
              </a:rPr>
              <a:t>e</a:t>
            </a:r>
            <a:r>
              <a:rPr lang="es-BO" sz="2000" spc="200" dirty="0">
                <a:solidFill>
                  <a:srgbClr val="002060"/>
                </a:solidFill>
                <a:latin typeface="Arial" panose="020B0604020202020204" pitchFamily="34" charset="0"/>
                <a:ea typeface="Arial" panose="020B0604020202020204" pitchFamily="34" charset="0"/>
              </a:rPr>
              <a:t> </a:t>
            </a:r>
            <a:r>
              <a:rPr lang="es-BO" sz="2000" spc="-5" dirty="0">
                <a:solidFill>
                  <a:srgbClr val="002060"/>
                </a:solidFill>
                <a:latin typeface="Arial" panose="020B0604020202020204" pitchFamily="34" charset="0"/>
                <a:ea typeface="Arial" panose="020B0604020202020204" pitchFamily="34" charset="0"/>
              </a:rPr>
              <a:t>par</a:t>
            </a:r>
            <a:r>
              <a:rPr lang="es-BO" sz="2000" dirty="0">
                <a:solidFill>
                  <a:srgbClr val="002060"/>
                </a:solidFill>
                <a:latin typeface="Arial" panose="020B0604020202020204" pitchFamily="34" charset="0"/>
                <a:ea typeface="Arial" panose="020B0604020202020204" pitchFamily="34" charset="0"/>
              </a:rPr>
              <a:t>t</a:t>
            </a:r>
            <a:r>
              <a:rPr lang="es-BO" sz="2000" spc="-5" dirty="0">
                <a:solidFill>
                  <a:srgbClr val="002060"/>
                </a:solidFill>
                <a:latin typeface="Arial" panose="020B0604020202020204" pitchFamily="34" charset="0"/>
                <a:ea typeface="Arial" panose="020B0604020202020204" pitchFamily="34" charset="0"/>
              </a:rPr>
              <a:t>ic</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p</a:t>
            </a:r>
            <a:r>
              <a:rPr lang="es-BO" sz="2000" dirty="0">
                <a:solidFill>
                  <a:srgbClr val="002060"/>
                </a:solidFill>
                <a:latin typeface="Arial" panose="020B0604020202020204" pitchFamily="34" charset="0"/>
                <a:ea typeface="Arial" panose="020B0604020202020204" pitchFamily="34" charset="0"/>
              </a:rPr>
              <a:t>a</a:t>
            </a:r>
            <a:r>
              <a:rPr lang="es-BO" sz="2000" spc="3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y</a:t>
            </a:r>
            <a:r>
              <a:rPr lang="es-BO" sz="2000" spc="6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se</a:t>
            </a:r>
            <a:r>
              <a:rPr lang="es-BO" sz="2000" spc="110"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la</a:t>
            </a:r>
            <a:r>
              <a:rPr lang="es-BO" sz="2000" spc="105" dirty="0">
                <a:solidFill>
                  <a:srgbClr val="002060"/>
                </a:solidFill>
                <a:latin typeface="Arial" panose="020B0604020202020204" pitchFamily="34" charset="0"/>
                <a:ea typeface="Arial" panose="020B0604020202020204" pitchFamily="34" charset="0"/>
              </a:rPr>
              <a:t> </a:t>
            </a:r>
            <a:r>
              <a:rPr lang="es-BO" sz="2000" dirty="0">
                <a:solidFill>
                  <a:srgbClr val="002060"/>
                </a:solidFill>
                <a:latin typeface="Arial" panose="020B0604020202020204" pitchFamily="34" charset="0"/>
                <a:ea typeface="Arial" panose="020B0604020202020204" pitchFamily="34" charset="0"/>
              </a:rPr>
              <a:t>i</a:t>
            </a:r>
            <a:r>
              <a:rPr lang="es-BO" sz="2000" spc="-5" dirty="0">
                <a:solidFill>
                  <a:srgbClr val="002060"/>
                </a:solidFill>
                <a:latin typeface="Arial" panose="020B0604020202020204" pitchFamily="34" charset="0"/>
                <a:ea typeface="Arial" panose="020B0604020202020204" pitchFamily="34" charset="0"/>
              </a:rPr>
              <a:t>n</a:t>
            </a:r>
            <a:r>
              <a:rPr lang="es-BO" sz="2000" dirty="0">
                <a:solidFill>
                  <a:srgbClr val="002060"/>
                </a:solidFill>
                <a:latin typeface="Arial" panose="020B0604020202020204" pitchFamily="34" charset="0"/>
                <a:ea typeface="Arial" panose="020B0604020202020204" pitchFamily="34" charset="0"/>
              </a:rPr>
              <a:t>clu</a:t>
            </a:r>
            <a:r>
              <a:rPr lang="es-BO" sz="2000" spc="-5" dirty="0">
                <a:solidFill>
                  <a:srgbClr val="002060"/>
                </a:solidFill>
                <a:latin typeface="Arial" panose="020B0604020202020204" pitchFamily="34" charset="0"/>
                <a:ea typeface="Arial" panose="020B0604020202020204" pitchFamily="34" charset="0"/>
              </a:rPr>
              <a:t>y</a:t>
            </a:r>
            <a:r>
              <a:rPr lang="es-BO" sz="2000" dirty="0">
                <a:solidFill>
                  <a:srgbClr val="002060"/>
                </a:solidFill>
                <a:latin typeface="Arial" panose="020B0604020202020204" pitchFamily="34" charset="0"/>
                <a:ea typeface="Arial" panose="020B0604020202020204" pitchFamily="34" charset="0"/>
              </a:rPr>
              <a:t>e</a:t>
            </a:r>
            <a:endParaRPr lang="es-BO" sz="2000" dirty="0">
              <a:solidFill>
                <a:srgbClr val="002060"/>
              </a:solidFill>
            </a:endParaRPr>
          </a:p>
        </p:txBody>
      </p:sp>
    </p:spTree>
    <p:extLst>
      <p:ext uri="{BB962C8B-B14F-4D97-AF65-F5344CB8AC3E}">
        <p14:creationId xmlns:p14="http://schemas.microsoft.com/office/powerpoint/2010/main" val="166955416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200025" y="266700"/>
            <a:ext cx="11858625" cy="6057899"/>
          </a:xfrm>
        </p:spPr>
        <p:txBody>
          <a:bodyPr>
            <a:normAutofit/>
          </a:bodyPr>
          <a:lstStyle/>
          <a:p>
            <a:pPr marL="563880" marR="198120" indent="0" algn="just">
              <a:spcBef>
                <a:spcPts val="110"/>
              </a:spcBef>
              <a:buNone/>
              <a:tabLst>
                <a:tab pos="812800" algn="l"/>
              </a:tabLst>
            </a:pPr>
            <a:endParaRPr lang="es-BO" spc="-5" dirty="0" smtClean="0">
              <a:solidFill>
                <a:srgbClr val="234D72"/>
              </a:solidFill>
              <a:latin typeface="Arial" panose="020B0604020202020204" pitchFamily="34" charset="0"/>
              <a:ea typeface="Arial" panose="020B0604020202020204" pitchFamily="34" charset="0"/>
            </a:endParaRPr>
          </a:p>
          <a:p>
            <a:pPr marL="563880" marR="198120" indent="0" algn="just">
              <a:spcBef>
                <a:spcPts val="110"/>
              </a:spcBef>
              <a:buNone/>
              <a:tabLst>
                <a:tab pos="812800" algn="l"/>
              </a:tabLst>
            </a:pPr>
            <a:endParaRPr lang="es-BO" sz="2000" spc="-5" dirty="0" smtClean="0">
              <a:solidFill>
                <a:srgbClr val="234D72"/>
              </a:solidFill>
              <a:latin typeface="Arial" panose="020B0604020202020204" pitchFamily="34" charset="0"/>
              <a:ea typeface="Arial" panose="020B0604020202020204" pitchFamily="34" charset="0"/>
            </a:endParaRPr>
          </a:p>
          <a:p>
            <a:pPr marL="563880" marR="198120" indent="0" algn="just">
              <a:spcBef>
                <a:spcPts val="110"/>
              </a:spcBef>
              <a:buNone/>
              <a:tabLst>
                <a:tab pos="812800" algn="l"/>
              </a:tabLst>
            </a:pPr>
            <a:r>
              <a:rPr lang="es-BO" sz="2000" spc="-5" dirty="0" smtClean="0">
                <a:solidFill>
                  <a:srgbClr val="234D72"/>
                </a:solidFill>
                <a:latin typeface="Arial" panose="020B0604020202020204" pitchFamily="34" charset="0"/>
                <a:ea typeface="Arial" panose="020B0604020202020204" pitchFamily="34" charset="0"/>
              </a:rPr>
              <a:t>D</a:t>
            </a:r>
            <a:r>
              <a:rPr lang="es-BO" sz="2000" dirty="0" smtClean="0">
                <a:solidFill>
                  <a:srgbClr val="234D72"/>
                </a:solidFill>
                <a:latin typeface="Arial" panose="020B0604020202020204" pitchFamily="34" charset="0"/>
                <a:ea typeface="Arial" panose="020B0604020202020204" pitchFamily="34" charset="0"/>
              </a:rPr>
              <a:t>ebe  </a:t>
            </a:r>
            <a:r>
              <a:rPr lang="es-BO" sz="2000" spc="230" dirty="0" smtClean="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h</a:t>
            </a:r>
            <a:r>
              <a:rPr lang="es-BO" sz="2000" dirty="0">
                <a:solidFill>
                  <a:srgbClr val="234D72"/>
                </a:solidFill>
                <a:latin typeface="Arial" panose="020B0604020202020204" pitchFamily="34" charset="0"/>
                <a:ea typeface="Arial" panose="020B0604020202020204" pitchFamily="34" charset="0"/>
              </a:rPr>
              <a:t>aber </a:t>
            </a:r>
            <a:r>
              <a:rPr lang="es-BO" sz="2000" spc="29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u</a:t>
            </a:r>
            <a:r>
              <a:rPr lang="es-BO" sz="2000" dirty="0">
                <a:solidFill>
                  <a:srgbClr val="234D72"/>
                </a:solidFill>
                <a:latin typeface="Arial" panose="020B0604020202020204" pitchFamily="34" charset="0"/>
                <a:ea typeface="Arial" panose="020B0604020202020204" pitchFamily="34" charset="0"/>
              </a:rPr>
              <a:t>na  </a:t>
            </a:r>
            <a:r>
              <a:rPr lang="es-BO" sz="2000" spc="18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ev</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l</a:t>
            </a:r>
            <a:r>
              <a:rPr lang="es-BO" sz="2000" dirty="0">
                <a:solidFill>
                  <a:srgbClr val="234D72"/>
                </a:solidFill>
                <a:latin typeface="Arial" panose="020B0604020202020204" pitchFamily="34" charset="0"/>
                <a:ea typeface="Arial" panose="020B0604020202020204" pitchFamily="34" charset="0"/>
              </a:rPr>
              <a:t>ua</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ión  </a:t>
            </a:r>
            <a:r>
              <a:rPr lang="es-BO" sz="2000" spc="1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f</a:t>
            </a:r>
            <a:r>
              <a:rPr lang="es-BO" sz="2000" dirty="0">
                <a:solidFill>
                  <a:srgbClr val="234D72"/>
                </a:solidFill>
                <a:latin typeface="Arial" panose="020B0604020202020204" pitchFamily="34" charset="0"/>
                <a:ea typeface="Arial" panose="020B0604020202020204" pitchFamily="34" charset="0"/>
              </a:rPr>
              <a:t>un</a:t>
            </a:r>
            <a:r>
              <a:rPr lang="es-BO" sz="2000" spc="-5" dirty="0">
                <a:solidFill>
                  <a:srgbClr val="234D72"/>
                </a:solidFill>
                <a:latin typeface="Arial" panose="020B0604020202020204" pitchFamily="34" charset="0"/>
                <a:ea typeface="Arial" panose="020B0604020202020204" pitchFamily="34" charset="0"/>
              </a:rPr>
              <a:t>ci</a:t>
            </a:r>
            <a:r>
              <a:rPr lang="es-BO" sz="2000" dirty="0">
                <a:solidFill>
                  <a:srgbClr val="234D72"/>
                </a:solidFill>
                <a:latin typeface="Arial" panose="020B0604020202020204" pitchFamily="34" charset="0"/>
                <a:ea typeface="Arial" panose="020B0604020202020204" pitchFamily="34" charset="0"/>
              </a:rPr>
              <a:t>onal   </a:t>
            </a:r>
            <a:r>
              <a:rPr lang="es-BO" sz="2000" spc="-14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pa</a:t>
            </a:r>
            <a:r>
              <a:rPr lang="es-BO" sz="2000" spc="-5" dirty="0">
                <a:solidFill>
                  <a:srgbClr val="234D72"/>
                </a:solidFill>
                <a:latin typeface="Arial" panose="020B0604020202020204" pitchFamily="34" charset="0"/>
                <a:ea typeface="Arial" panose="020B0604020202020204" pitchFamily="34" charset="0"/>
              </a:rPr>
              <a:t>r</a:t>
            </a:r>
            <a:r>
              <a:rPr lang="es-BO" sz="2000" dirty="0">
                <a:solidFill>
                  <a:srgbClr val="234D72"/>
                </a:solidFill>
                <a:latin typeface="Arial" panose="020B0604020202020204" pitchFamily="34" charset="0"/>
                <a:ea typeface="Arial" panose="020B0604020202020204" pitchFamily="34" charset="0"/>
              </a:rPr>
              <a:t>a ident</a:t>
            </a:r>
            <a:r>
              <a:rPr lang="es-BO" sz="2000" spc="-5" dirty="0">
                <a:solidFill>
                  <a:srgbClr val="234D72"/>
                </a:solidFill>
                <a:latin typeface="Arial" panose="020B0604020202020204" pitchFamily="34" charset="0"/>
                <a:ea typeface="Arial" panose="020B0604020202020204" pitchFamily="34" charset="0"/>
              </a:rPr>
              <a:t>i</a:t>
            </a:r>
            <a:r>
              <a:rPr lang="es-BO" sz="2000" dirty="0">
                <a:solidFill>
                  <a:srgbClr val="234D72"/>
                </a:solidFill>
                <a:latin typeface="Arial" panose="020B0604020202020204" pitchFamily="34" charset="0"/>
                <a:ea typeface="Arial" panose="020B0604020202020204" pitchFamily="34" charset="0"/>
              </a:rPr>
              <a:t>ficar</a:t>
            </a:r>
            <a:r>
              <a:rPr lang="es-BO" sz="2000" spc="7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a:t>
            </a:r>
            <a:r>
              <a:rPr lang="es-BO" sz="2000" spc="3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fina</a:t>
            </a:r>
            <a:r>
              <a:rPr lang="es-BO" sz="2000" spc="-5" dirty="0">
                <a:solidFill>
                  <a:srgbClr val="234D72"/>
                </a:solidFill>
                <a:latin typeface="Arial" panose="020B0604020202020204" pitchFamily="34" charset="0"/>
                <a:ea typeface="Arial" panose="020B0604020202020204" pitchFamily="34" charset="0"/>
              </a:rPr>
              <a:t>l</a:t>
            </a:r>
            <a:r>
              <a:rPr lang="es-BO" sz="2000" dirty="0">
                <a:solidFill>
                  <a:srgbClr val="234D72"/>
                </a:solidFill>
                <a:latin typeface="Arial" panose="020B0604020202020204" pitchFamily="34" charset="0"/>
                <a:ea typeface="Arial" panose="020B0604020202020204" pitchFamily="34" charset="0"/>
              </a:rPr>
              <a:t>idad</a:t>
            </a:r>
            <a:r>
              <a:rPr lang="es-BO" sz="2000" spc="9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a:t>
            </a:r>
            <a:r>
              <a:rPr lang="es-BO" sz="2000" spc="15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a:t>
            </a:r>
            <a:r>
              <a:rPr lang="es-BO" sz="2000" spc="8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onduc</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a:t>
            </a:r>
            <a:r>
              <a:rPr lang="es-BO" sz="2000" spc="120" dirty="0">
                <a:solidFill>
                  <a:srgbClr val="234D72"/>
                </a:solidFill>
                <a:latin typeface="Arial" panose="020B0604020202020204" pitchFamily="34" charset="0"/>
                <a:ea typeface="Arial" panose="020B0604020202020204" pitchFamily="34" charset="0"/>
              </a:rPr>
              <a:t> </a:t>
            </a:r>
            <a:r>
              <a:rPr lang="es-BO" sz="2000" dirty="0" smtClean="0">
                <a:solidFill>
                  <a:srgbClr val="234D72"/>
                </a:solidFill>
                <a:latin typeface="Arial" panose="020B0604020202020204" pitchFamily="34" charset="0"/>
                <a:ea typeface="Arial" panose="020B0604020202020204" pitchFamily="34" charset="0"/>
              </a:rPr>
              <a:t>problemát</a:t>
            </a:r>
            <a:r>
              <a:rPr lang="es-BO" sz="2000" spc="-5" dirty="0" smtClean="0">
                <a:solidFill>
                  <a:srgbClr val="234D72"/>
                </a:solidFill>
                <a:latin typeface="Arial" panose="020B0604020202020204" pitchFamily="34" charset="0"/>
                <a:ea typeface="Arial" panose="020B0604020202020204" pitchFamily="34" charset="0"/>
              </a:rPr>
              <a:t>ic</a:t>
            </a:r>
            <a:r>
              <a:rPr lang="es-BO" sz="2000" dirty="0" smtClean="0">
                <a:solidFill>
                  <a:srgbClr val="234D72"/>
                </a:solidFill>
                <a:latin typeface="Arial" panose="020B0604020202020204" pitchFamily="34" charset="0"/>
                <a:ea typeface="Arial" panose="020B0604020202020204" pitchFamily="34" charset="0"/>
              </a:rPr>
              <a:t>a.</a:t>
            </a:r>
          </a:p>
          <a:p>
            <a:pPr marL="563880" marR="198120" indent="0" algn="just">
              <a:spcBef>
                <a:spcPts val="110"/>
              </a:spcBef>
              <a:buNone/>
              <a:tabLst>
                <a:tab pos="812800" algn="l"/>
              </a:tabLst>
            </a:pPr>
            <a:endParaRPr lang="es-BO" sz="2000" dirty="0" smtClean="0">
              <a:latin typeface="Times New Roman" panose="02020603050405020304" pitchFamily="18" charset="0"/>
              <a:ea typeface="Times New Roman" panose="02020603050405020304" pitchFamily="18" charset="0"/>
            </a:endParaRPr>
          </a:p>
          <a:p>
            <a:pPr marL="564515" marR="198755" indent="0">
              <a:lnSpc>
                <a:spcPct val="101000"/>
              </a:lnSpc>
              <a:spcBef>
                <a:spcPts val="120"/>
              </a:spcBef>
              <a:buNone/>
            </a:pPr>
            <a:r>
              <a:rPr lang="es-BO" sz="2000" spc="-5" dirty="0" smtClean="0">
                <a:solidFill>
                  <a:srgbClr val="234D72"/>
                </a:solidFill>
                <a:latin typeface="Arial" panose="020B0604020202020204" pitchFamily="34" charset="0"/>
                <a:ea typeface="Arial" panose="020B0604020202020204" pitchFamily="34" charset="0"/>
              </a:rPr>
              <a:t>L</a:t>
            </a:r>
            <a:r>
              <a:rPr lang="es-BO" sz="2000" dirty="0" smtClean="0">
                <a:solidFill>
                  <a:srgbClr val="234D72"/>
                </a:solidFill>
                <a:latin typeface="Arial" panose="020B0604020202020204" pitchFamily="34" charset="0"/>
                <a:ea typeface="Arial" panose="020B0604020202020204" pitchFamily="34" charset="0"/>
              </a:rPr>
              <a:t>a</a:t>
            </a:r>
            <a:r>
              <a:rPr lang="es-BO" sz="2000" spc="185" dirty="0" smtClean="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nt</a:t>
            </a:r>
            <a:r>
              <a:rPr lang="es-BO" sz="2000" dirty="0">
                <a:solidFill>
                  <a:srgbClr val="234D72"/>
                </a:solidFill>
                <a:latin typeface="Arial" panose="020B0604020202020204" pitchFamily="34" charset="0"/>
                <a:ea typeface="Arial" panose="020B0604020202020204" pitchFamily="34" charset="0"/>
              </a:rPr>
              <a:t>er</a:t>
            </a:r>
            <a:r>
              <a:rPr lang="es-BO" sz="2000" spc="-5" dirty="0">
                <a:solidFill>
                  <a:srgbClr val="234D72"/>
                </a:solidFill>
                <a:latin typeface="Arial" panose="020B0604020202020204" pitchFamily="34" charset="0"/>
                <a:ea typeface="Arial" panose="020B0604020202020204" pitchFamily="34" charset="0"/>
              </a:rPr>
              <a:t>v</a:t>
            </a:r>
            <a:r>
              <a:rPr lang="es-BO" sz="2000" dirty="0">
                <a:solidFill>
                  <a:srgbClr val="234D72"/>
                </a:solidFill>
                <a:latin typeface="Arial" panose="020B0604020202020204" pitchFamily="34" charset="0"/>
                <a:ea typeface="Arial" panose="020B0604020202020204" pitchFamily="34" charset="0"/>
              </a:rPr>
              <a:t>ención </a:t>
            </a:r>
            <a:r>
              <a:rPr lang="es-BO" sz="2000" spc="-8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en</a:t>
            </a:r>
            <a:r>
              <a:rPr lang="es-BO" sz="2000" spc="22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 </a:t>
            </a:r>
            <a:r>
              <a:rPr lang="es-BO" sz="2000" spc="-10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conduc</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a:t>
            </a:r>
            <a:r>
              <a:rPr lang="es-BO" sz="2000" spc="21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proble</a:t>
            </a:r>
            <a:r>
              <a:rPr lang="es-BO" sz="2000" spc="-10" dirty="0">
                <a:solidFill>
                  <a:srgbClr val="234D72"/>
                </a:solidFill>
                <a:latin typeface="Arial" panose="020B0604020202020204" pitchFamily="34" charset="0"/>
                <a:ea typeface="Arial" panose="020B0604020202020204" pitchFamily="34" charset="0"/>
              </a:rPr>
              <a:t>m</a:t>
            </a:r>
            <a:r>
              <a:rPr lang="es-BO" sz="2000" dirty="0">
                <a:solidFill>
                  <a:srgbClr val="234D72"/>
                </a:solidFill>
                <a:latin typeface="Arial" panose="020B0604020202020204" pitchFamily="34" charset="0"/>
                <a:ea typeface="Arial" panose="020B0604020202020204" pitchFamily="34" charset="0"/>
              </a:rPr>
              <a:t>át</a:t>
            </a:r>
            <a:r>
              <a:rPr lang="es-BO" sz="2000" spc="-5" dirty="0">
                <a:solidFill>
                  <a:srgbClr val="234D72"/>
                </a:solidFill>
                <a:latin typeface="Arial" panose="020B0604020202020204" pitchFamily="34" charset="0"/>
                <a:ea typeface="Arial" panose="020B0604020202020204" pitchFamily="34" charset="0"/>
              </a:rPr>
              <a:t>ic</a:t>
            </a:r>
            <a:r>
              <a:rPr lang="es-BO" sz="2000" dirty="0">
                <a:solidFill>
                  <a:srgbClr val="234D72"/>
                </a:solidFill>
                <a:latin typeface="Arial" panose="020B0604020202020204" pitchFamily="34" charset="0"/>
                <a:ea typeface="Arial" panose="020B0604020202020204" pitchFamily="34" charset="0"/>
              </a:rPr>
              <a:t>a</a:t>
            </a:r>
            <a:r>
              <a:rPr lang="es-BO" sz="2000" spc="16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debe </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en</a:t>
            </a:r>
            <a:r>
              <a:rPr lang="es-BO" sz="2000" spc="-5" dirty="0">
                <a:solidFill>
                  <a:srgbClr val="234D72"/>
                </a:solidFill>
                <a:latin typeface="Arial" panose="020B0604020202020204" pitchFamily="34" charset="0"/>
                <a:ea typeface="Arial" panose="020B0604020202020204" pitchFamily="34" charset="0"/>
              </a:rPr>
              <a:t>tr</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rs</a:t>
            </a:r>
            <a:r>
              <a:rPr lang="es-BO" sz="2000" dirty="0">
                <a:solidFill>
                  <a:srgbClr val="234D72"/>
                </a:solidFill>
                <a:latin typeface="Arial" panose="020B0604020202020204" pitchFamily="34" charset="0"/>
                <a:ea typeface="Arial" panose="020B0604020202020204" pitchFamily="34" charset="0"/>
              </a:rPr>
              <a:t>e</a:t>
            </a:r>
            <a:r>
              <a:rPr lang="es-BO" sz="2000" spc="2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n</a:t>
            </a:r>
            <a:r>
              <a:rPr lang="es-BO" sz="2000" spc="3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a:t>
            </a:r>
            <a:r>
              <a:rPr lang="es-BO" sz="2000" spc="1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ducac</a:t>
            </a:r>
            <a:r>
              <a:rPr lang="es-BO" sz="2000" spc="-5" dirty="0">
                <a:solidFill>
                  <a:srgbClr val="234D72"/>
                </a:solidFill>
                <a:latin typeface="Arial" panose="020B0604020202020204" pitchFamily="34" charset="0"/>
                <a:ea typeface="Arial" panose="020B0604020202020204" pitchFamily="34" charset="0"/>
              </a:rPr>
              <a:t>i</a:t>
            </a:r>
            <a:r>
              <a:rPr lang="es-BO" sz="2000" dirty="0">
                <a:solidFill>
                  <a:srgbClr val="234D72"/>
                </a:solidFill>
                <a:latin typeface="Arial" panose="020B0604020202020204" pitchFamily="34" charset="0"/>
                <a:ea typeface="Arial" panose="020B0604020202020204" pitchFamily="34" charset="0"/>
              </a:rPr>
              <a:t>ón,</a:t>
            </a:r>
            <a:r>
              <a:rPr lang="es-BO" sz="2000" spc="7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n</a:t>
            </a:r>
            <a:r>
              <a:rPr lang="es-BO" sz="2000" dirty="0">
                <a:solidFill>
                  <a:srgbClr val="234D72"/>
                </a:solidFill>
                <a:latin typeface="Arial" panose="020B0604020202020204" pitchFamily="34" charset="0"/>
                <a:ea typeface="Arial" panose="020B0604020202020204" pitchFamily="34" charset="0"/>
              </a:rPr>
              <a:t>o</a:t>
            </a:r>
            <a:r>
              <a:rPr lang="es-BO" sz="2000" spc="1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si</a:t>
            </a:r>
            <a:r>
              <a:rPr lang="es-BO" sz="2000" dirty="0">
                <a:solidFill>
                  <a:srgbClr val="234D72"/>
                </a:solidFill>
                <a:latin typeface="Arial" panose="020B0604020202020204" pitchFamily="34" charset="0"/>
                <a:ea typeface="Arial" panose="020B0604020202020204" pitchFamily="34" charset="0"/>
              </a:rPr>
              <a:t>mple</a:t>
            </a:r>
            <a:r>
              <a:rPr lang="es-BO" sz="2000" spc="-10" dirty="0">
                <a:solidFill>
                  <a:srgbClr val="234D72"/>
                </a:solidFill>
                <a:latin typeface="Arial" panose="020B0604020202020204" pitchFamily="34" charset="0"/>
                <a:ea typeface="Arial" panose="020B0604020202020204" pitchFamily="34" charset="0"/>
              </a:rPr>
              <a:t>m</a:t>
            </a:r>
            <a:r>
              <a:rPr lang="es-BO" sz="2000" dirty="0">
                <a:solidFill>
                  <a:srgbClr val="234D72"/>
                </a:solidFill>
                <a:latin typeface="Arial" panose="020B0604020202020204" pitchFamily="34" charset="0"/>
                <a:ea typeface="Arial" panose="020B0604020202020204" pitchFamily="34" charset="0"/>
              </a:rPr>
              <a:t>en</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e en</a:t>
            </a:r>
            <a:r>
              <a:rPr lang="es-BO" sz="2000" spc="5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 </a:t>
            </a:r>
            <a:r>
              <a:rPr lang="es-BO" sz="2000" spc="-5" dirty="0">
                <a:solidFill>
                  <a:srgbClr val="234D72"/>
                </a:solidFill>
                <a:latin typeface="Arial" panose="020B0604020202020204" pitchFamily="34" charset="0"/>
                <a:ea typeface="Arial" panose="020B0604020202020204" pitchFamily="34" charset="0"/>
              </a:rPr>
              <a:t>s</a:t>
            </a:r>
            <a:r>
              <a:rPr lang="es-BO" sz="2000" dirty="0">
                <a:solidFill>
                  <a:srgbClr val="234D72"/>
                </a:solidFill>
                <a:latin typeface="Arial" panose="020B0604020202020204" pitchFamily="34" charset="0"/>
                <a:ea typeface="Arial" panose="020B0604020202020204" pitchFamily="34" charset="0"/>
              </a:rPr>
              <a:t>upr</a:t>
            </a:r>
            <a:r>
              <a:rPr lang="es-BO" sz="2000" spc="-5" dirty="0">
                <a:solidFill>
                  <a:srgbClr val="234D72"/>
                </a:solidFill>
                <a:latin typeface="Arial" panose="020B0604020202020204" pitchFamily="34" charset="0"/>
                <a:ea typeface="Arial" panose="020B0604020202020204" pitchFamily="34" charset="0"/>
              </a:rPr>
              <a:t>es</a:t>
            </a:r>
            <a:r>
              <a:rPr lang="es-BO" sz="2000" dirty="0">
                <a:solidFill>
                  <a:srgbClr val="234D72"/>
                </a:solidFill>
                <a:latin typeface="Arial" panose="020B0604020202020204" pitchFamily="34" charset="0"/>
                <a:ea typeface="Arial" panose="020B0604020202020204" pitchFamily="34" charset="0"/>
              </a:rPr>
              <a:t>ión </a:t>
            </a:r>
            <a:r>
              <a:rPr lang="es-BO" sz="2000" spc="6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de</a:t>
            </a:r>
            <a:r>
              <a:rPr lang="es-BO" sz="2000" spc="10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a:t>
            </a:r>
            <a:r>
              <a:rPr lang="es-BO" sz="2000" spc="4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conduc</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a:t>
            </a:r>
            <a:r>
              <a:rPr lang="es-BO" sz="2000" dirty="0" smtClean="0">
                <a:solidFill>
                  <a:srgbClr val="234D72"/>
                </a:solidFill>
                <a:latin typeface="Arial" panose="020B0604020202020204" pitchFamily="34" charset="0"/>
                <a:ea typeface="Arial" panose="020B0604020202020204" pitchFamily="34" charset="0"/>
              </a:rPr>
              <a:t>.</a:t>
            </a:r>
          </a:p>
          <a:p>
            <a:pPr marL="564515" marR="198755" indent="0">
              <a:lnSpc>
                <a:spcPct val="101000"/>
              </a:lnSpc>
              <a:spcBef>
                <a:spcPts val="120"/>
              </a:spcBef>
              <a:buNone/>
            </a:pPr>
            <a:endParaRPr lang="es-BO" sz="2000" dirty="0">
              <a:latin typeface="Times New Roman" panose="02020603050405020304" pitchFamily="18" charset="0"/>
              <a:ea typeface="Times New Roman" panose="02020603050405020304" pitchFamily="18" charset="0"/>
            </a:endParaRPr>
          </a:p>
          <a:p>
            <a:pPr marL="221615" marR="196215" indent="0" algn="just">
              <a:lnSpc>
                <a:spcPct val="96000"/>
              </a:lnSpc>
              <a:spcBef>
                <a:spcPts val="140"/>
              </a:spcBef>
              <a:buNone/>
            </a:pPr>
            <a:r>
              <a:rPr lang="es-BO" sz="2000" spc="-5" dirty="0" smtClean="0">
                <a:solidFill>
                  <a:srgbClr val="234D72"/>
                </a:solidFill>
                <a:latin typeface="Arial" panose="020B0604020202020204" pitchFamily="34" charset="0"/>
                <a:ea typeface="Arial" panose="020B0604020202020204" pitchFamily="34" charset="0"/>
              </a:rPr>
              <a:t>     L</a:t>
            </a:r>
            <a:r>
              <a:rPr lang="es-BO" sz="2000" dirty="0" smtClean="0">
                <a:solidFill>
                  <a:srgbClr val="234D72"/>
                </a:solidFill>
                <a:latin typeface="Arial" panose="020B0604020202020204" pitchFamily="34" charset="0"/>
                <a:ea typeface="Arial" panose="020B0604020202020204" pitchFamily="34" charset="0"/>
              </a:rPr>
              <a:t>os </a:t>
            </a:r>
            <a:r>
              <a:rPr lang="es-BO" sz="2000" spc="35" dirty="0" smtClean="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p</a:t>
            </a:r>
            <a:r>
              <a:rPr lang="es-BO" sz="2000" spc="-25" dirty="0">
                <a:solidFill>
                  <a:srgbClr val="234D72"/>
                </a:solidFill>
                <a:latin typeface="Arial" panose="020B0604020202020204" pitchFamily="34" charset="0"/>
                <a:ea typeface="Arial" panose="020B0604020202020204" pitchFamily="34" charset="0"/>
              </a:rPr>
              <a:t>r</a:t>
            </a:r>
            <a:r>
              <a:rPr lang="es-BO" sz="2000" dirty="0">
                <a:solidFill>
                  <a:srgbClr val="234D72"/>
                </a:solidFill>
                <a:latin typeface="Arial" panose="020B0604020202020204" pitchFamily="34" charset="0"/>
                <a:ea typeface="Arial" panose="020B0604020202020204" pitchFamily="34" charset="0"/>
              </a:rPr>
              <a:t>oble</a:t>
            </a:r>
            <a:r>
              <a:rPr lang="es-BO" sz="2000" spc="-10" dirty="0">
                <a:solidFill>
                  <a:srgbClr val="234D72"/>
                </a:solidFill>
                <a:latin typeface="Arial" panose="020B0604020202020204" pitchFamily="34" charset="0"/>
                <a:ea typeface="Arial" panose="020B0604020202020204" pitchFamily="34" charset="0"/>
              </a:rPr>
              <a:t>m</a:t>
            </a:r>
            <a:r>
              <a:rPr lang="es-BO" sz="2000" dirty="0">
                <a:solidFill>
                  <a:srgbClr val="234D72"/>
                </a:solidFill>
                <a:latin typeface="Arial" panose="020B0604020202020204" pitchFamily="34" charset="0"/>
                <a:ea typeface="Arial" panose="020B0604020202020204" pitchFamily="34" charset="0"/>
              </a:rPr>
              <a:t>as   de </a:t>
            </a:r>
            <a:r>
              <a:rPr lang="es-BO" sz="2000" spc="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comporta</a:t>
            </a:r>
            <a:r>
              <a:rPr lang="es-BO" sz="2000" spc="-10" dirty="0">
                <a:solidFill>
                  <a:srgbClr val="234D72"/>
                </a:solidFill>
                <a:latin typeface="Arial" panose="020B0604020202020204" pitchFamily="34" charset="0"/>
                <a:ea typeface="Arial" panose="020B0604020202020204" pitchFamily="34" charset="0"/>
              </a:rPr>
              <a:t>m</a:t>
            </a:r>
            <a:r>
              <a:rPr lang="es-BO" sz="2000" dirty="0">
                <a:solidFill>
                  <a:srgbClr val="234D72"/>
                </a:solidFill>
                <a:latin typeface="Arial" panose="020B0604020202020204" pitchFamily="34" charset="0"/>
                <a:ea typeface="Arial" panose="020B0604020202020204" pitchFamily="34" charset="0"/>
              </a:rPr>
              <a:t>ie</a:t>
            </a:r>
            <a:r>
              <a:rPr lang="es-BO" sz="2000" spc="-5" dirty="0">
                <a:solidFill>
                  <a:srgbClr val="234D72"/>
                </a:solidFill>
                <a:latin typeface="Arial" panose="020B0604020202020204" pitchFamily="34" charset="0"/>
                <a:ea typeface="Arial" panose="020B0604020202020204" pitchFamily="34" charset="0"/>
              </a:rPr>
              <a:t>nt</a:t>
            </a:r>
            <a:r>
              <a:rPr lang="es-BO" sz="2000" dirty="0">
                <a:solidFill>
                  <a:srgbClr val="234D72"/>
                </a:solidFill>
                <a:latin typeface="Arial" panose="020B0604020202020204" pitchFamily="34" charset="0"/>
                <a:ea typeface="Arial" panose="020B0604020202020204" pitchFamily="34" charset="0"/>
              </a:rPr>
              <a:t>o  </a:t>
            </a:r>
            <a:r>
              <a:rPr lang="es-BO" sz="2000" spc="-5" dirty="0">
                <a:solidFill>
                  <a:srgbClr val="234D72"/>
                </a:solidFill>
                <a:latin typeface="Arial" panose="020B0604020202020204" pitchFamily="34" charset="0"/>
                <a:ea typeface="Arial" panose="020B0604020202020204" pitchFamily="34" charset="0"/>
              </a:rPr>
              <a:t>g</a:t>
            </a:r>
            <a:r>
              <a:rPr lang="es-BO" sz="2000" dirty="0">
                <a:solidFill>
                  <a:srgbClr val="234D72"/>
                </a:solidFill>
                <a:latin typeface="Arial" panose="020B0604020202020204" pitchFamily="34" charset="0"/>
                <a:ea typeface="Arial" panose="020B0604020202020204" pitchFamily="34" charset="0"/>
              </a:rPr>
              <a:t>eneralme</a:t>
            </a:r>
            <a:r>
              <a:rPr lang="es-BO" sz="2000" spc="-5" dirty="0">
                <a:solidFill>
                  <a:srgbClr val="234D72"/>
                </a:solidFill>
                <a:latin typeface="Arial" panose="020B0604020202020204" pitchFamily="34" charset="0"/>
                <a:ea typeface="Arial" panose="020B0604020202020204" pitchFamily="34" charset="0"/>
              </a:rPr>
              <a:t>nt</a:t>
            </a:r>
            <a:r>
              <a:rPr lang="es-BO" sz="2000" dirty="0">
                <a:solidFill>
                  <a:srgbClr val="234D72"/>
                </a:solidFill>
                <a:latin typeface="Arial" panose="020B0604020202020204" pitchFamily="34" charset="0"/>
                <a:ea typeface="Arial" panose="020B0604020202020204" pitchFamily="34" charset="0"/>
              </a:rPr>
              <a:t>e t</a:t>
            </a:r>
            <a:r>
              <a:rPr lang="es-BO" sz="2000" spc="-5" dirty="0">
                <a:solidFill>
                  <a:srgbClr val="234D72"/>
                </a:solidFill>
                <a:latin typeface="Arial" panose="020B0604020202020204" pitchFamily="34" charset="0"/>
                <a:ea typeface="Arial" panose="020B0604020202020204" pitchFamily="34" charset="0"/>
              </a:rPr>
              <a:t>i</a:t>
            </a:r>
            <a:r>
              <a:rPr lang="es-BO" sz="2000" dirty="0">
                <a:solidFill>
                  <a:srgbClr val="234D72"/>
                </a:solidFill>
                <a:latin typeface="Arial" panose="020B0604020202020204" pitchFamily="34" charset="0"/>
                <a:ea typeface="Arial" panose="020B0604020202020204" pitchFamily="34" charset="0"/>
              </a:rPr>
              <a:t>enen </a:t>
            </a:r>
            <a:r>
              <a:rPr lang="es-BO" sz="2000" spc="13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m</a:t>
            </a:r>
            <a:r>
              <a:rPr lang="es-BO" sz="2000" dirty="0">
                <a:solidFill>
                  <a:srgbClr val="234D72"/>
                </a:solidFill>
                <a:latin typeface="Arial" panose="020B0604020202020204" pitchFamily="34" charset="0"/>
                <a:ea typeface="Arial" panose="020B0604020202020204" pitchFamily="34" charset="0"/>
              </a:rPr>
              <a:t>u</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has </a:t>
            </a:r>
            <a:r>
              <a:rPr lang="es-BO" sz="2000" spc="2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final</a:t>
            </a:r>
            <a:r>
              <a:rPr lang="es-BO" sz="2000" spc="-5" dirty="0">
                <a:solidFill>
                  <a:srgbClr val="234D72"/>
                </a:solidFill>
                <a:latin typeface="Arial" panose="020B0604020202020204" pitchFamily="34" charset="0"/>
                <a:ea typeface="Arial" panose="020B0604020202020204" pitchFamily="34" charset="0"/>
              </a:rPr>
              <a:t>i</a:t>
            </a:r>
            <a:r>
              <a:rPr lang="es-BO" sz="2000" dirty="0">
                <a:solidFill>
                  <a:srgbClr val="234D72"/>
                </a:solidFill>
                <a:latin typeface="Arial" panose="020B0604020202020204" pitchFamily="34" charset="0"/>
                <a:ea typeface="Arial" panose="020B0604020202020204" pitchFamily="34" charset="0"/>
              </a:rPr>
              <a:t>dades</a:t>
            </a:r>
            <a:r>
              <a:rPr lang="es-BO" sz="2000" spc="5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Times New Roman" panose="02020603050405020304" pitchFamily="18" charset="0"/>
                <a:ea typeface="Times New Roman" panose="02020603050405020304" pitchFamily="18" charset="0"/>
              </a:rPr>
              <a:t>y</a:t>
            </a:r>
            <a:r>
              <a:rPr lang="es-BO" sz="2000" spc="70" dirty="0">
                <a:solidFill>
                  <a:srgbClr val="234D72"/>
                </a:solidFill>
                <a:latin typeface="Times New Roman" panose="02020603050405020304" pitchFamily="18" charset="0"/>
                <a:ea typeface="Times New Roman" panose="02020603050405020304" pitchFamily="18" charset="0"/>
              </a:rPr>
              <a:t> </a:t>
            </a:r>
            <a:r>
              <a:rPr lang="es-BO" sz="2000" dirty="0">
                <a:solidFill>
                  <a:srgbClr val="234D72"/>
                </a:solidFill>
                <a:latin typeface="Arial" panose="020B0604020202020204" pitchFamily="34" charset="0"/>
                <a:ea typeface="Arial" panose="020B0604020202020204" pitchFamily="34" charset="0"/>
              </a:rPr>
              <a:t>por </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an</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o</a:t>
            </a:r>
            <a:r>
              <a:rPr lang="es-BO" sz="2000" spc="130" dirty="0">
                <a:solidFill>
                  <a:srgbClr val="234D72"/>
                </a:solidFill>
                <a:latin typeface="Arial" panose="020B0604020202020204" pitchFamily="34" charset="0"/>
                <a:ea typeface="Arial" panose="020B0604020202020204" pitchFamily="34" charset="0"/>
              </a:rPr>
              <a:t> </a:t>
            </a:r>
            <a:endParaRPr lang="es-BO" sz="2000" spc="130" dirty="0" smtClean="0">
              <a:solidFill>
                <a:srgbClr val="234D72"/>
              </a:solidFill>
              <a:latin typeface="Arial" panose="020B0604020202020204" pitchFamily="34" charset="0"/>
              <a:ea typeface="Arial" panose="020B0604020202020204" pitchFamily="34" charset="0"/>
            </a:endParaRPr>
          </a:p>
          <a:p>
            <a:pPr marL="221615" marR="196215" indent="0" algn="just">
              <a:lnSpc>
                <a:spcPct val="96000"/>
              </a:lnSpc>
              <a:spcBef>
                <a:spcPts val="140"/>
              </a:spcBef>
              <a:buNone/>
            </a:pPr>
            <a:r>
              <a:rPr lang="es-BO" sz="2000" spc="130" dirty="0">
                <a:solidFill>
                  <a:srgbClr val="234D72"/>
                </a:solidFill>
                <a:latin typeface="Arial" panose="020B0604020202020204" pitchFamily="34" charset="0"/>
                <a:ea typeface="Arial" panose="020B0604020202020204" pitchFamily="34" charset="0"/>
              </a:rPr>
              <a:t> </a:t>
            </a:r>
            <a:r>
              <a:rPr lang="es-BO" sz="2000" spc="130" dirty="0" smtClean="0">
                <a:solidFill>
                  <a:srgbClr val="234D72"/>
                </a:solidFill>
                <a:latin typeface="Arial" panose="020B0604020202020204" pitchFamily="34" charset="0"/>
                <a:ea typeface="Arial" panose="020B0604020202020204" pitchFamily="34" charset="0"/>
              </a:rPr>
              <a:t>   </a:t>
            </a:r>
            <a:r>
              <a:rPr lang="es-BO" sz="2000" dirty="0" smtClean="0">
                <a:solidFill>
                  <a:srgbClr val="234D72"/>
                </a:solidFill>
                <a:latin typeface="Arial" panose="020B0604020202020204" pitchFamily="34" charset="0"/>
                <a:ea typeface="Arial" panose="020B0604020202020204" pitchFamily="34" charset="0"/>
              </a:rPr>
              <a:t>requ</a:t>
            </a:r>
            <a:r>
              <a:rPr lang="es-BO" sz="2000" spc="-5" dirty="0" smtClean="0">
                <a:solidFill>
                  <a:srgbClr val="234D72"/>
                </a:solidFill>
                <a:latin typeface="Arial" panose="020B0604020202020204" pitchFamily="34" charset="0"/>
                <a:ea typeface="Arial" panose="020B0604020202020204" pitchFamily="34" charset="0"/>
              </a:rPr>
              <a:t>i</a:t>
            </a:r>
            <a:r>
              <a:rPr lang="es-BO" sz="2000" dirty="0" smtClean="0">
                <a:solidFill>
                  <a:srgbClr val="234D72"/>
                </a:solidFill>
                <a:latin typeface="Arial" panose="020B0604020202020204" pitchFamily="34" charset="0"/>
                <a:ea typeface="Arial" panose="020B0604020202020204" pitchFamily="34" charset="0"/>
              </a:rPr>
              <a:t>e</a:t>
            </a:r>
            <a:r>
              <a:rPr lang="es-BO" sz="2000" spc="-5" dirty="0" smtClean="0">
                <a:solidFill>
                  <a:srgbClr val="234D72"/>
                </a:solidFill>
                <a:latin typeface="Arial" panose="020B0604020202020204" pitchFamily="34" charset="0"/>
                <a:ea typeface="Arial" panose="020B0604020202020204" pitchFamily="34" charset="0"/>
              </a:rPr>
              <a:t>r</a:t>
            </a:r>
            <a:r>
              <a:rPr lang="es-BO" sz="2000" dirty="0" smtClean="0">
                <a:solidFill>
                  <a:srgbClr val="234D72"/>
                </a:solidFill>
                <a:latin typeface="Arial" panose="020B0604020202020204" pitchFamily="34" charset="0"/>
                <a:ea typeface="Arial" panose="020B0604020202020204" pitchFamily="34" charset="0"/>
              </a:rPr>
              <a:t>en </a:t>
            </a:r>
            <a:r>
              <a:rPr lang="es-BO" sz="2000" dirty="0">
                <a:solidFill>
                  <a:srgbClr val="234D72"/>
                </a:solidFill>
                <a:latin typeface="Arial" panose="020B0604020202020204" pitchFamily="34" charset="0"/>
                <a:ea typeface="Arial" panose="020B0604020202020204" pitchFamily="34" charset="0"/>
              </a:rPr>
              <a:t>muchas</a:t>
            </a:r>
            <a:r>
              <a:rPr lang="es-BO" sz="2000" spc="21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nt</a:t>
            </a:r>
            <a:r>
              <a:rPr lang="es-BO" sz="2000" dirty="0">
                <a:solidFill>
                  <a:srgbClr val="234D72"/>
                </a:solidFill>
                <a:latin typeface="Arial" panose="020B0604020202020204" pitchFamily="34" charset="0"/>
                <a:ea typeface="Arial" panose="020B0604020202020204" pitchFamily="34" charset="0"/>
              </a:rPr>
              <a:t>er</a:t>
            </a:r>
            <a:r>
              <a:rPr lang="es-BO" sz="2000" spc="-5" dirty="0">
                <a:solidFill>
                  <a:srgbClr val="234D72"/>
                </a:solidFill>
                <a:latin typeface="Arial" panose="020B0604020202020204" pitchFamily="34" charset="0"/>
                <a:ea typeface="Arial" panose="020B0604020202020204" pitchFamily="34" charset="0"/>
              </a:rPr>
              <a:t>v</a:t>
            </a:r>
            <a:r>
              <a:rPr lang="es-BO" sz="2000" dirty="0">
                <a:solidFill>
                  <a:srgbClr val="234D72"/>
                </a:solidFill>
                <a:latin typeface="Arial" panose="020B0604020202020204" pitchFamily="34" charset="0"/>
                <a:ea typeface="Arial" panose="020B0604020202020204" pitchFamily="34" charset="0"/>
              </a:rPr>
              <a:t>encione</a:t>
            </a:r>
            <a:r>
              <a:rPr lang="es-BO" sz="2000" spc="-5" dirty="0">
                <a:solidFill>
                  <a:srgbClr val="234D72"/>
                </a:solidFill>
                <a:latin typeface="Arial" panose="020B0604020202020204" pitchFamily="34" charset="0"/>
                <a:ea typeface="Arial" panose="020B0604020202020204" pitchFamily="34" charset="0"/>
              </a:rPr>
              <a:t>s</a:t>
            </a:r>
            <a:r>
              <a:rPr lang="es-BO" sz="2000" dirty="0" smtClean="0">
                <a:solidFill>
                  <a:srgbClr val="234D72"/>
                </a:solidFill>
                <a:latin typeface="Arial" panose="020B0604020202020204" pitchFamily="34" charset="0"/>
                <a:ea typeface="Arial" panose="020B0604020202020204" pitchFamily="34" charset="0"/>
              </a:rPr>
              <a:t>.</a:t>
            </a:r>
          </a:p>
          <a:p>
            <a:pPr marL="221615" marR="196215" indent="0" algn="just">
              <a:lnSpc>
                <a:spcPct val="96000"/>
              </a:lnSpc>
              <a:spcBef>
                <a:spcPts val="140"/>
              </a:spcBef>
              <a:buNone/>
            </a:pPr>
            <a:endParaRPr lang="es-BO" sz="2000" dirty="0">
              <a:latin typeface="Times New Roman" panose="02020603050405020304" pitchFamily="18" charset="0"/>
              <a:ea typeface="Times New Roman" panose="02020603050405020304" pitchFamily="18" charset="0"/>
            </a:endParaRPr>
          </a:p>
          <a:p>
            <a:pPr marL="564515" marR="196850" indent="0" algn="just">
              <a:spcBef>
                <a:spcPts val="165"/>
              </a:spcBef>
              <a:buNone/>
            </a:pPr>
            <a:r>
              <a:rPr lang="es-BO" sz="2000" spc="-5" dirty="0" smtClean="0">
                <a:solidFill>
                  <a:srgbClr val="234D72"/>
                </a:solidFill>
                <a:latin typeface="Arial" panose="020B0604020202020204" pitchFamily="34" charset="0"/>
                <a:ea typeface="Arial" panose="020B0604020202020204" pitchFamily="34" charset="0"/>
              </a:rPr>
              <a:t>L</a:t>
            </a:r>
            <a:r>
              <a:rPr lang="es-BO" sz="2000" dirty="0" smtClean="0">
                <a:solidFill>
                  <a:srgbClr val="234D72"/>
                </a:solidFill>
                <a:latin typeface="Arial" panose="020B0604020202020204" pitchFamily="34" charset="0"/>
                <a:ea typeface="Arial" panose="020B0604020202020204" pitchFamily="34" charset="0"/>
              </a:rPr>
              <a:t>a</a:t>
            </a:r>
            <a:r>
              <a:rPr lang="es-BO" sz="2000" spc="275" dirty="0" smtClean="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in</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e</a:t>
            </a:r>
            <a:r>
              <a:rPr lang="es-BO" sz="2000" spc="-5" dirty="0">
                <a:solidFill>
                  <a:srgbClr val="234D72"/>
                </a:solidFill>
                <a:latin typeface="Arial" panose="020B0604020202020204" pitchFamily="34" charset="0"/>
                <a:ea typeface="Arial" panose="020B0604020202020204" pitchFamily="34" charset="0"/>
              </a:rPr>
              <a:t>r</a:t>
            </a:r>
            <a:r>
              <a:rPr lang="es-BO" sz="2000" dirty="0">
                <a:solidFill>
                  <a:srgbClr val="234D72"/>
                </a:solidFill>
                <a:latin typeface="Arial" panose="020B0604020202020204" pitchFamily="34" charset="0"/>
                <a:ea typeface="Arial" panose="020B0604020202020204" pitchFamily="34" charset="0"/>
              </a:rPr>
              <a:t>ven</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ión </a:t>
            </a:r>
            <a:r>
              <a:rPr lang="es-BO" sz="2000" spc="3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imp</a:t>
            </a:r>
            <a:r>
              <a:rPr lang="es-BO" sz="2000" spc="-5" dirty="0">
                <a:solidFill>
                  <a:srgbClr val="234D72"/>
                </a:solidFill>
                <a:latin typeface="Arial" panose="020B0604020202020204" pitchFamily="34" charset="0"/>
                <a:ea typeface="Arial" panose="020B0604020202020204" pitchFamily="34" charset="0"/>
              </a:rPr>
              <a:t>lic</a:t>
            </a:r>
            <a:r>
              <a:rPr lang="es-BO" sz="2000" dirty="0">
                <a:solidFill>
                  <a:srgbClr val="234D72"/>
                </a:solidFill>
                <a:latin typeface="Arial" panose="020B0604020202020204" pitchFamily="34" charset="0"/>
                <a:ea typeface="Arial" panose="020B0604020202020204" pitchFamily="34" charset="0"/>
              </a:rPr>
              <a:t>a </a:t>
            </a:r>
            <a:r>
              <a:rPr lang="es-BO" sz="2000" spc="28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ambiar</a:t>
            </a:r>
            <a:r>
              <a:rPr lang="es-BO" sz="2000" spc="23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l</a:t>
            </a:r>
            <a:r>
              <a:rPr lang="es-BO" sz="2000" spc="28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modo </a:t>
            </a:r>
            <a:r>
              <a:rPr lang="es-BO" sz="2000" spc="9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e</a:t>
            </a:r>
            <a:r>
              <a:rPr lang="es-BO" sz="2000" dirty="0">
                <a:solidFill>
                  <a:srgbClr val="234D72"/>
                </a:solidFill>
                <a:latin typeface="Arial" panose="020B0604020202020204" pitchFamily="34" charset="0"/>
                <a:ea typeface="Arial" panose="020B0604020202020204" pitchFamily="34" charset="0"/>
              </a:rPr>
              <a:t>n</a:t>
            </a:r>
            <a:r>
              <a:rPr lang="es-BO" sz="2000" spc="27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que in</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e</a:t>
            </a:r>
            <a:r>
              <a:rPr lang="es-BO" sz="2000" spc="-5" dirty="0">
                <a:solidFill>
                  <a:srgbClr val="234D72"/>
                </a:solidFill>
                <a:latin typeface="Arial" panose="020B0604020202020204" pitchFamily="34" charset="0"/>
                <a:ea typeface="Arial" panose="020B0604020202020204" pitchFamily="34" charset="0"/>
              </a:rPr>
              <a:t>r</a:t>
            </a:r>
            <a:r>
              <a:rPr lang="es-BO" sz="2000" dirty="0">
                <a:solidFill>
                  <a:srgbClr val="234D72"/>
                </a:solidFill>
                <a:latin typeface="Arial" panose="020B0604020202020204" pitchFamily="34" charset="0"/>
                <a:ea typeface="Arial" panose="020B0604020202020204" pitchFamily="34" charset="0"/>
              </a:rPr>
              <a:t>a</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t</a:t>
            </a:r>
            <a:r>
              <a:rPr lang="es-BO" sz="2000" spc="-5" dirty="0">
                <a:solidFill>
                  <a:srgbClr val="234D72"/>
                </a:solidFill>
                <a:latin typeface="Arial" panose="020B0604020202020204" pitchFamily="34" charset="0"/>
                <a:ea typeface="Arial" panose="020B0604020202020204" pitchFamily="34" charset="0"/>
              </a:rPr>
              <a:t>ú</a:t>
            </a:r>
            <a:r>
              <a:rPr lang="es-BO" sz="2000" dirty="0">
                <a:solidFill>
                  <a:srgbClr val="234D72"/>
                </a:solidFill>
                <a:latin typeface="Arial" panose="020B0604020202020204" pitchFamily="34" charset="0"/>
                <a:ea typeface="Arial" panose="020B0604020202020204" pitchFamily="34" charset="0"/>
              </a:rPr>
              <a:t>an </a:t>
            </a:r>
            <a:r>
              <a:rPr lang="es-BO" sz="2000" spc="-4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los </a:t>
            </a:r>
            <a:r>
              <a:rPr lang="es-BO" sz="2000" spc="-8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individuos</a:t>
            </a:r>
            <a:r>
              <a:rPr lang="es-BO" sz="2000" spc="20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on</a:t>
            </a:r>
            <a:r>
              <a:rPr lang="es-BO" sz="2000" spc="28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Times New Roman" panose="02020603050405020304" pitchFamily="18" charset="0"/>
                <a:ea typeface="Times New Roman" panose="02020603050405020304" pitchFamily="18" charset="0"/>
              </a:rPr>
              <a:t>y</a:t>
            </a:r>
            <a:r>
              <a:rPr lang="es-BO" sz="2000" spc="155" dirty="0">
                <a:solidFill>
                  <a:srgbClr val="234D72"/>
                </a:solidFill>
                <a:latin typeface="Times New Roman" panose="02020603050405020304" pitchFamily="18" charset="0"/>
                <a:ea typeface="Times New Roman" panose="02020603050405020304" pitchFamily="18" charset="0"/>
              </a:rPr>
              <a:t> </a:t>
            </a:r>
            <a:r>
              <a:rPr lang="es-BO" sz="2000" spc="-5" dirty="0">
                <a:solidFill>
                  <a:srgbClr val="234D72"/>
                </a:solidFill>
                <a:latin typeface="Arial" panose="020B0604020202020204" pitchFamily="34" charset="0"/>
                <a:ea typeface="Arial" panose="020B0604020202020204" pitchFamily="34" charset="0"/>
              </a:rPr>
              <a:t>s</a:t>
            </a:r>
            <a:r>
              <a:rPr lang="es-BO" sz="2000" dirty="0">
                <a:solidFill>
                  <a:srgbClr val="234D72"/>
                </a:solidFill>
                <a:latin typeface="Arial" panose="020B0604020202020204" pitchFamily="34" charset="0"/>
                <a:ea typeface="Arial" panose="020B0604020202020204" pitchFamily="34" charset="0"/>
              </a:rPr>
              <a:t>in</a:t>
            </a:r>
            <a:r>
              <a:rPr lang="es-BO" sz="2000" spc="18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di</a:t>
            </a:r>
            <a:r>
              <a:rPr lang="es-BO" sz="2000" spc="-5" dirty="0">
                <a:solidFill>
                  <a:srgbClr val="234D72"/>
                </a:solidFill>
                <a:latin typeface="Arial" panose="020B0604020202020204" pitchFamily="34" charset="0"/>
                <a:ea typeface="Arial" panose="020B0604020202020204" pitchFamily="34" charset="0"/>
              </a:rPr>
              <a:t>s</a:t>
            </a:r>
            <a:r>
              <a:rPr lang="es-BO" sz="2000" dirty="0">
                <a:solidFill>
                  <a:srgbClr val="234D72"/>
                </a:solidFill>
                <a:latin typeface="Arial" panose="020B0604020202020204" pitchFamily="34" charset="0"/>
                <a:ea typeface="Arial" panose="020B0604020202020204" pitchFamily="34" charset="0"/>
              </a:rPr>
              <a:t>capac</a:t>
            </a:r>
            <a:r>
              <a:rPr lang="es-BO" sz="2000" spc="-5" dirty="0">
                <a:solidFill>
                  <a:srgbClr val="234D72"/>
                </a:solidFill>
                <a:latin typeface="Arial" panose="020B0604020202020204" pitchFamily="34" charset="0"/>
                <a:ea typeface="Arial" panose="020B0604020202020204" pitchFamily="34" charset="0"/>
              </a:rPr>
              <a:t>i</a:t>
            </a:r>
            <a:r>
              <a:rPr lang="es-BO" sz="2000" dirty="0">
                <a:solidFill>
                  <a:srgbClr val="234D72"/>
                </a:solidFill>
                <a:latin typeface="Arial" panose="020B0604020202020204" pitchFamily="34" charset="0"/>
                <a:ea typeface="Arial" panose="020B0604020202020204" pitchFamily="34" charset="0"/>
              </a:rPr>
              <a:t>dad </a:t>
            </a:r>
            <a:r>
              <a:rPr lang="es-BO" sz="2000" spc="12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Times New Roman" panose="02020603050405020304" pitchFamily="18" charset="0"/>
                <a:ea typeface="Times New Roman" panose="02020603050405020304" pitchFamily="18" charset="0"/>
              </a:rPr>
              <a:t>y, </a:t>
            </a:r>
            <a:r>
              <a:rPr lang="es-BO" sz="2000" spc="-5" dirty="0">
                <a:solidFill>
                  <a:srgbClr val="234D72"/>
                </a:solidFill>
                <a:latin typeface="Arial" panose="020B0604020202020204" pitchFamily="34" charset="0"/>
                <a:ea typeface="Arial" panose="020B0604020202020204" pitchFamily="34" charset="0"/>
              </a:rPr>
              <a:t>p</a:t>
            </a:r>
            <a:r>
              <a:rPr lang="es-BO" sz="2000" dirty="0">
                <a:solidFill>
                  <a:srgbClr val="234D72"/>
                </a:solidFill>
                <a:latin typeface="Arial" panose="020B0604020202020204" pitchFamily="34" charset="0"/>
                <a:ea typeface="Arial" panose="020B0604020202020204" pitchFamily="34" charset="0"/>
              </a:rPr>
              <a:t>or  </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an</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o,</a:t>
            </a:r>
            <a:r>
              <a:rPr lang="es-BO" sz="2000" spc="25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la</a:t>
            </a:r>
            <a:r>
              <a:rPr lang="es-BO" sz="2000" spc="215"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in</a:t>
            </a:r>
            <a:r>
              <a:rPr lang="es-BO" sz="2000" spc="-5" dirty="0">
                <a:solidFill>
                  <a:srgbClr val="234D72"/>
                </a:solidFill>
                <a:latin typeface="Arial" panose="020B0604020202020204" pitchFamily="34" charset="0"/>
                <a:ea typeface="Arial" panose="020B0604020202020204" pitchFamily="34" charset="0"/>
              </a:rPr>
              <a:t>t</a:t>
            </a:r>
            <a:r>
              <a:rPr lang="es-BO" sz="2000" dirty="0">
                <a:solidFill>
                  <a:srgbClr val="234D72"/>
                </a:solidFill>
                <a:latin typeface="Arial" panose="020B0604020202020204" pitchFamily="34" charset="0"/>
                <a:ea typeface="Arial" panose="020B0604020202020204" pitchFamily="34" charset="0"/>
              </a:rPr>
              <a:t>er</a:t>
            </a:r>
            <a:r>
              <a:rPr lang="es-BO" sz="2000" spc="-5" dirty="0">
                <a:solidFill>
                  <a:srgbClr val="234D72"/>
                </a:solidFill>
                <a:latin typeface="Arial" panose="020B0604020202020204" pitchFamily="34" charset="0"/>
                <a:ea typeface="Arial" panose="020B0604020202020204" pitchFamily="34" charset="0"/>
              </a:rPr>
              <a:t>v</a:t>
            </a:r>
            <a:r>
              <a:rPr lang="es-BO" sz="2000" dirty="0">
                <a:solidFill>
                  <a:srgbClr val="234D72"/>
                </a:solidFill>
                <a:latin typeface="Arial" panose="020B0604020202020204" pitchFamily="34" charset="0"/>
                <a:ea typeface="Arial" panose="020B0604020202020204" pitchFamily="34" charset="0"/>
              </a:rPr>
              <a:t>en</a:t>
            </a:r>
            <a:r>
              <a:rPr lang="es-BO" sz="2000" spc="-5" dirty="0">
                <a:solidFill>
                  <a:srgbClr val="234D72"/>
                </a:solidFill>
                <a:latin typeface="Arial" panose="020B0604020202020204" pitchFamily="34" charset="0"/>
                <a:ea typeface="Arial" panose="020B0604020202020204" pitchFamily="34" charset="0"/>
              </a:rPr>
              <a:t>ci</a:t>
            </a:r>
            <a:r>
              <a:rPr lang="es-BO" sz="2000" dirty="0">
                <a:solidFill>
                  <a:srgbClr val="234D72"/>
                </a:solidFill>
                <a:latin typeface="Arial" panose="020B0604020202020204" pitchFamily="34" charset="0"/>
                <a:ea typeface="Arial" panose="020B0604020202020204" pitchFamily="34" charset="0"/>
              </a:rPr>
              <a:t>ón</a:t>
            </a:r>
            <a:r>
              <a:rPr lang="es-BO" sz="2000" spc="250" dirty="0">
                <a:solidFill>
                  <a:srgbClr val="234D72"/>
                </a:solidFill>
                <a:latin typeface="Arial" panose="020B0604020202020204" pitchFamily="34" charset="0"/>
                <a:ea typeface="Arial" panose="020B0604020202020204" pitchFamily="34" charset="0"/>
              </a:rPr>
              <a:t> </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m</a:t>
            </a:r>
            <a:r>
              <a:rPr lang="es-BO" sz="2000" dirty="0">
                <a:solidFill>
                  <a:srgbClr val="234D72"/>
                </a:solidFill>
                <a:latin typeface="Arial" panose="020B0604020202020204" pitchFamily="34" charset="0"/>
                <a:ea typeface="Arial" panose="020B0604020202020204" pitchFamily="34" charset="0"/>
              </a:rPr>
              <a:t>p</a:t>
            </a:r>
            <a:r>
              <a:rPr lang="es-BO" sz="2000" spc="-5" dirty="0">
                <a:solidFill>
                  <a:srgbClr val="234D72"/>
                </a:solidFill>
                <a:latin typeface="Arial" panose="020B0604020202020204" pitchFamily="34" charset="0"/>
                <a:ea typeface="Arial" panose="020B0604020202020204" pitchFamily="34" charset="0"/>
              </a:rPr>
              <a:t>li</a:t>
            </a:r>
            <a:r>
              <a:rPr lang="es-BO" sz="2000" dirty="0">
                <a:solidFill>
                  <a:srgbClr val="234D72"/>
                </a:solidFill>
                <a:latin typeface="Arial" panose="020B0604020202020204" pitchFamily="34" charset="0"/>
                <a:ea typeface="Arial" panose="020B0604020202020204" pitchFamily="34" charset="0"/>
              </a:rPr>
              <a:t>ca </a:t>
            </a:r>
            <a:r>
              <a:rPr lang="es-BO" sz="2000" spc="240"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c</a:t>
            </a:r>
            <a:r>
              <a:rPr lang="es-BO" sz="2000" dirty="0">
                <a:solidFill>
                  <a:srgbClr val="234D72"/>
                </a:solidFill>
                <a:latin typeface="Arial" panose="020B0604020202020204" pitchFamily="34" charset="0"/>
                <a:ea typeface="Arial" panose="020B0604020202020204" pitchFamily="34" charset="0"/>
              </a:rPr>
              <a:t>ambiar</a:t>
            </a:r>
            <a:r>
              <a:rPr lang="es-BO" sz="2000" spc="165" dirty="0">
                <a:solidFill>
                  <a:srgbClr val="234D72"/>
                </a:solidFill>
                <a:latin typeface="Arial" panose="020B0604020202020204" pitchFamily="34" charset="0"/>
                <a:ea typeface="Arial" panose="020B0604020202020204" pitchFamily="34" charset="0"/>
              </a:rPr>
              <a:t> </a:t>
            </a:r>
            <a:r>
              <a:rPr lang="es-BO" sz="2000" spc="-5" dirty="0">
                <a:solidFill>
                  <a:srgbClr val="234D72"/>
                </a:solidFill>
                <a:latin typeface="Arial" panose="020B0604020202020204" pitchFamily="34" charset="0"/>
                <a:ea typeface="Arial" panose="020B0604020202020204" pitchFamily="34" charset="0"/>
              </a:rPr>
              <a:t>s</a:t>
            </a:r>
            <a:r>
              <a:rPr lang="es-BO" sz="2000" dirty="0">
                <a:solidFill>
                  <a:srgbClr val="234D72"/>
                </a:solidFill>
                <a:latin typeface="Arial" panose="020B0604020202020204" pitchFamily="34" charset="0"/>
                <a:ea typeface="Arial" panose="020B0604020202020204" pitchFamily="34" charset="0"/>
              </a:rPr>
              <a:t>i</a:t>
            </a:r>
            <a:r>
              <a:rPr lang="es-BO" sz="2000" spc="-5" dirty="0">
                <a:solidFill>
                  <a:srgbClr val="234D72"/>
                </a:solidFill>
                <a:latin typeface="Arial" panose="020B0604020202020204" pitchFamily="34" charset="0"/>
                <a:ea typeface="Arial" panose="020B0604020202020204" pitchFamily="34" charset="0"/>
              </a:rPr>
              <a:t>st</a:t>
            </a:r>
            <a:r>
              <a:rPr lang="es-BO" sz="2000" dirty="0">
                <a:solidFill>
                  <a:srgbClr val="234D72"/>
                </a:solidFill>
                <a:latin typeface="Arial" panose="020B0604020202020204" pitchFamily="34" charset="0"/>
                <a:ea typeface="Arial" panose="020B0604020202020204" pitchFamily="34" charset="0"/>
              </a:rPr>
              <a:t>emas soc</a:t>
            </a:r>
            <a:r>
              <a:rPr lang="es-BO" sz="2000" spc="-5" dirty="0">
                <a:solidFill>
                  <a:srgbClr val="234D72"/>
                </a:solidFill>
                <a:latin typeface="Arial" panose="020B0604020202020204" pitchFamily="34" charset="0"/>
                <a:ea typeface="Arial" panose="020B0604020202020204" pitchFamily="34" charset="0"/>
              </a:rPr>
              <a:t>i</a:t>
            </a:r>
            <a:r>
              <a:rPr lang="es-BO" sz="2000" dirty="0">
                <a:solidFill>
                  <a:srgbClr val="234D72"/>
                </a:solidFill>
                <a:latin typeface="Arial" panose="020B0604020202020204" pitchFamily="34" charset="0"/>
                <a:ea typeface="Arial" panose="020B0604020202020204" pitchFamily="34" charset="0"/>
              </a:rPr>
              <a:t>ales</a:t>
            </a:r>
            <a:r>
              <a:rPr lang="es-BO" sz="2000" dirty="0" smtClean="0">
                <a:solidFill>
                  <a:srgbClr val="234D72"/>
                </a:solidFill>
                <a:latin typeface="Arial" panose="020B0604020202020204" pitchFamily="34" charset="0"/>
                <a:ea typeface="Arial" panose="020B0604020202020204" pitchFamily="34" charset="0"/>
              </a:rPr>
              <a:t>.</a:t>
            </a:r>
          </a:p>
          <a:p>
            <a:pPr marL="564515" marR="196850" indent="0" algn="just">
              <a:spcBef>
                <a:spcPts val="165"/>
              </a:spcBef>
              <a:buNone/>
            </a:pPr>
            <a:endParaRPr lang="es-BO" sz="2000" dirty="0" smtClean="0">
              <a:solidFill>
                <a:srgbClr val="234D72"/>
              </a:solidFill>
              <a:latin typeface="Arial" panose="020B0604020202020204" pitchFamily="34" charset="0"/>
              <a:ea typeface="Arial" panose="020B0604020202020204" pitchFamily="34" charset="0"/>
            </a:endParaRPr>
          </a:p>
          <a:p>
            <a:pPr marL="564515" marR="196850" indent="0" algn="just">
              <a:spcBef>
                <a:spcPts val="165"/>
              </a:spcBef>
              <a:buNone/>
            </a:pPr>
            <a:r>
              <a:rPr lang="es-BO" sz="2000" dirty="0">
                <a:solidFill>
                  <a:srgbClr val="234D72"/>
                </a:solidFill>
                <a:latin typeface="Arial" panose="020B0604020202020204" pitchFamily="34" charset="0"/>
                <a:ea typeface="Arial" panose="020B0604020202020204" pitchFamily="34" charset="0"/>
              </a:rPr>
              <a:t>El objetivo último de la intervención es el cambio  en el  estilo de vida,  en  lugar de  la eliminación de  los problemas de comportamiento</a:t>
            </a:r>
          </a:p>
        </p:txBody>
      </p:sp>
    </p:spTree>
    <p:extLst>
      <p:ext uri="{BB962C8B-B14F-4D97-AF65-F5344CB8AC3E}">
        <p14:creationId xmlns:p14="http://schemas.microsoft.com/office/powerpoint/2010/main" val="159392061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1609725" y="438149"/>
            <a:ext cx="9894888" cy="828675"/>
          </a:xfrm>
        </p:spPr>
        <p:txBody>
          <a:bodyPr/>
          <a:lstStyle/>
          <a:p>
            <a:r>
              <a:rPr lang="es-BO" b="1" dirty="0" smtClean="0"/>
              <a:t>Tratamiento Psicofarmacológico</a:t>
            </a:r>
            <a:endParaRPr lang="es-BO" b="1" dirty="0"/>
          </a:p>
        </p:txBody>
      </p:sp>
      <p:sp>
        <p:nvSpPr>
          <p:cNvPr id="3" name="Marcador de contenido 2"/>
          <p:cNvSpPr>
            <a:spLocks noGrp="1"/>
          </p:cNvSpPr>
          <p:nvPr>
            <p:ph idx="1"/>
          </p:nvPr>
        </p:nvSpPr>
        <p:spPr>
          <a:xfrm>
            <a:off x="304800" y="1066800"/>
            <a:ext cx="11487149" cy="5486400"/>
          </a:xfrm>
        </p:spPr>
        <p:txBody>
          <a:bodyPr>
            <a:normAutofit fontScale="85000" lnSpcReduction="20000"/>
          </a:bodyPr>
          <a:lstStyle/>
          <a:p>
            <a:pPr marL="0" marR="2805430" lvl="0" indent="0" algn="just">
              <a:spcBef>
                <a:spcPts val="95"/>
              </a:spcBef>
              <a:buClr>
                <a:srgbClr val="A53010"/>
              </a:buClr>
              <a:buNone/>
            </a:pPr>
            <a:endParaRPr lang="es-BO" sz="1700" dirty="0">
              <a:solidFill>
                <a:prstClr val="black">
                  <a:lumMod val="75000"/>
                  <a:lumOff val="25000"/>
                </a:prstClr>
              </a:solidFill>
              <a:latin typeface="Times New Roman" panose="02020603050405020304" pitchFamily="18" charset="0"/>
              <a:ea typeface="Times New Roman" panose="02020603050405020304" pitchFamily="18" charset="0"/>
            </a:endParaRPr>
          </a:p>
          <a:p>
            <a:pPr>
              <a:lnSpc>
                <a:spcPct val="107000"/>
              </a:lnSpc>
              <a:spcAft>
                <a:spcPts val="800"/>
              </a:spcAft>
            </a:pPr>
            <a:r>
              <a:rPr lang="es-BO" b="1" dirty="0">
                <a:solidFill>
                  <a:srgbClr val="234D72"/>
                </a:solidFill>
                <a:latin typeface="Arial" panose="020B0604020202020204" pitchFamily="34" charset="0"/>
                <a:ea typeface="Arial" panose="020B0604020202020204" pitchFamily="34" charset="0"/>
                <a:cs typeface="Times New Roman" panose="02020603050405020304" pitchFamily="18" charset="0"/>
              </a:rPr>
              <a:t>Antipsicóticos  </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También denominados  neurolépticos  o tranquilizantes mayores  se utilizan para el tratamiento de los trastornos psicóticos y otros cuadros como  el síndrome de la Tourette o el trastorno por tics. Así mismo se utilizan con frecuencia para el control de la conducta agresiva, la conducta </a:t>
            </a:r>
            <a:r>
              <a:rPr lang="es-BO" dirty="0" smtClean="0">
                <a:solidFill>
                  <a:srgbClr val="234D72"/>
                </a:solidFill>
                <a:latin typeface="Arial" panose="020B0604020202020204" pitchFamily="34" charset="0"/>
                <a:ea typeface="Arial" panose="020B0604020202020204" pitchFamily="34" charset="0"/>
                <a:cs typeface="Times New Roman" panose="02020603050405020304" pitchFamily="18" charset="0"/>
              </a:rPr>
              <a:t>auto agresiva </a:t>
            </a: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y otros trastornos de  conducta  severos que  no responden a otras estrategias de intervención </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 </a:t>
            </a:r>
            <a:r>
              <a:rPr lang="es-BO" b="1" dirty="0">
                <a:solidFill>
                  <a:srgbClr val="234D72"/>
                </a:solidFill>
                <a:latin typeface="Arial" panose="020B0604020202020204" pitchFamily="34" charset="0"/>
                <a:ea typeface="Arial" panose="020B0604020202020204" pitchFamily="34" charset="0"/>
                <a:cs typeface="Times New Roman" panose="02020603050405020304" pitchFamily="18" charset="0"/>
              </a:rPr>
              <a:t>Antidepresivos</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Se  utilizan  fundamentalmente   para  el tratamiento    de    los    cuadros   depresivos.     Los    nuevos antidepresivos,   también  denominados  inhibidores   de   la recaptación de serotonina, son en la actualidad los fármacos de esta  clase   más  utilizados.   Además   de  en  la   depresión,   se utilizan  en  el  tratamiento  de  la  conducta  auto agresiva  trastorno obsesivo-compulsivo, del  trastorno de  pánico  y del síndrome  de Tourette</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b="1" dirty="0">
                <a:solidFill>
                  <a:srgbClr val="234D72"/>
                </a:solidFill>
                <a:latin typeface="Arial" panose="020B0604020202020204" pitchFamily="34" charset="0"/>
                <a:ea typeface="Arial" panose="020B0604020202020204" pitchFamily="34" charset="0"/>
                <a:cs typeface="Times New Roman" panose="02020603050405020304" pitchFamily="18" charset="0"/>
              </a:rPr>
              <a:t>Estabilizadores del ánimo</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Se utilizan en personas que tienen  un trastorno </a:t>
            </a:r>
            <a:r>
              <a:rPr lang="es-BO" dirty="0" smtClean="0">
                <a:solidFill>
                  <a:srgbClr val="234D72"/>
                </a:solidFill>
                <a:latin typeface="Arial" panose="020B0604020202020204" pitchFamily="34" charset="0"/>
                <a:ea typeface="Arial" panose="020B0604020202020204" pitchFamily="34" charset="0"/>
                <a:cs typeface="Times New Roman" panose="02020603050405020304" pitchFamily="18" charset="0"/>
              </a:rPr>
              <a:t>bipolar </a:t>
            </a: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(maníaco-depresivo) caracterizado  por  oscilaciones  marcadas  en  su  estado  de ánimo.</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b="1" dirty="0">
                <a:solidFill>
                  <a:srgbClr val="234D72"/>
                </a:solidFill>
                <a:latin typeface="Arial" panose="020B0604020202020204" pitchFamily="34" charset="0"/>
                <a:ea typeface="Arial" panose="020B0604020202020204" pitchFamily="34" charset="0"/>
                <a:cs typeface="Times New Roman" panose="02020603050405020304" pitchFamily="18" charset="0"/>
              </a:rPr>
              <a:t>Sedantes (hipnóticos</a:t>
            </a: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s-BO" dirty="0">
                <a:solidFill>
                  <a:srgbClr val="234D72"/>
                </a:solidFill>
                <a:latin typeface="Arial" panose="020B0604020202020204" pitchFamily="34" charset="0"/>
                <a:ea typeface="Arial" panose="020B0604020202020204" pitchFamily="34" charset="0"/>
                <a:cs typeface="Times New Roman" panose="02020603050405020304" pitchFamily="18" charset="0"/>
              </a:rPr>
              <a:t>Las alteraciones  en el ritmo y en el patrón  del sueño  son muy frecuentes entre las personas  que tienen alteraciones en el sistema nervioso</a:t>
            </a:r>
            <a:endParaRPr lang="es-BO" sz="2400" dirty="0">
              <a:latin typeface="Calibri" panose="020F0502020204030204" pitchFamily="34" charset="0"/>
              <a:ea typeface="Calibri" panose="020F0502020204030204" pitchFamily="34" charset="0"/>
              <a:cs typeface="Times New Roman" panose="02020603050405020304" pitchFamily="18" charset="0"/>
            </a:endParaRPr>
          </a:p>
          <a:p>
            <a:endParaRPr lang="es-BO" dirty="0"/>
          </a:p>
        </p:txBody>
      </p:sp>
    </p:spTree>
    <p:extLst>
      <p:ext uri="{BB962C8B-B14F-4D97-AF65-F5344CB8AC3E}">
        <p14:creationId xmlns:p14="http://schemas.microsoft.com/office/powerpoint/2010/main" val="160330575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1 Título"/>
          <p:cNvSpPr>
            <a:spLocks noGrp="1"/>
          </p:cNvSpPr>
          <p:nvPr>
            <p:ph type="title"/>
          </p:nvPr>
        </p:nvSpPr>
        <p:spPr>
          <a:xfrm>
            <a:off x="695400" y="44624"/>
            <a:ext cx="9692925" cy="1008112"/>
          </a:xfrm>
        </p:spPr>
        <p:txBody>
          <a:bodyPr>
            <a:normAutofit/>
          </a:bodyPr>
          <a:lstStyle/>
          <a:p>
            <a:pPr eaLnBrk="1" hangingPunct="1"/>
            <a:r>
              <a:rPr lang="es-AR" sz="6000" b="1" dirty="0">
                <a:solidFill>
                  <a:srgbClr val="002060"/>
                </a:solidFill>
              </a:rPr>
              <a:t>Bibliografía.</a:t>
            </a:r>
          </a:p>
        </p:txBody>
      </p:sp>
      <p:sp>
        <p:nvSpPr>
          <p:cNvPr id="32771" name="2 Marcador de contenido"/>
          <p:cNvSpPr>
            <a:spLocks noGrp="1"/>
          </p:cNvSpPr>
          <p:nvPr>
            <p:ph idx="1"/>
          </p:nvPr>
        </p:nvSpPr>
        <p:spPr>
          <a:xfrm>
            <a:off x="263352" y="1268760"/>
            <a:ext cx="11737304" cy="5472608"/>
          </a:xfrm>
        </p:spPr>
        <p:txBody>
          <a:bodyPr>
            <a:normAutofit/>
          </a:bodyPr>
          <a:lstStyle/>
          <a:p>
            <a:endParaRPr lang="es-BO" sz="1800" dirty="0" smtClean="0">
              <a:solidFill>
                <a:srgbClr val="002060"/>
              </a:solidFill>
            </a:endParaRPr>
          </a:p>
          <a:p>
            <a:pPr marL="0" indent="0">
              <a:lnSpc>
                <a:spcPct val="110000"/>
              </a:lnSpc>
              <a:buNone/>
            </a:pPr>
            <a:r>
              <a:rPr lang="es-BO" sz="1600" dirty="0">
                <a:solidFill>
                  <a:srgbClr val="002060"/>
                </a:solidFill>
              </a:rPr>
              <a:t>Fundación Carmen Pardo-</a:t>
            </a:r>
            <a:r>
              <a:rPr lang="es-BO" sz="1600" dirty="0" err="1">
                <a:solidFill>
                  <a:srgbClr val="002060"/>
                </a:solidFill>
              </a:rPr>
              <a:t>Valcarce</a:t>
            </a:r>
            <a:r>
              <a:rPr lang="es-BO" sz="1600" dirty="0">
                <a:solidFill>
                  <a:srgbClr val="002060"/>
                </a:solidFill>
              </a:rPr>
              <a:t> DISCAPACIDAD INTELECTUAL Y SALUD  MENTAL  </a:t>
            </a:r>
            <a:endParaRPr lang="es-BO" sz="1600" dirty="0" smtClean="0">
              <a:solidFill>
                <a:srgbClr val="002060"/>
              </a:solidFill>
            </a:endParaRPr>
          </a:p>
          <a:p>
            <a:pPr marL="0" indent="0">
              <a:lnSpc>
                <a:spcPct val="110000"/>
              </a:lnSpc>
              <a:buNone/>
            </a:pPr>
            <a:r>
              <a:rPr lang="es-BO" sz="1600" dirty="0" smtClean="0">
                <a:solidFill>
                  <a:srgbClr val="002060"/>
                </a:solidFill>
              </a:rPr>
              <a:t>Guía </a:t>
            </a:r>
            <a:r>
              <a:rPr lang="es-BO" sz="1600" dirty="0">
                <a:solidFill>
                  <a:srgbClr val="002060"/>
                </a:solidFill>
              </a:rPr>
              <a:t>práctica </a:t>
            </a:r>
            <a:r>
              <a:rPr lang="es-BO" sz="1600" dirty="0" smtClean="0">
                <a:solidFill>
                  <a:srgbClr val="002060"/>
                </a:solidFill>
                <a:hlinkClick r:id="rId2"/>
              </a:rPr>
              <a:t>www.pardo-valcarce.com</a:t>
            </a:r>
            <a:r>
              <a:rPr lang="es-BO" sz="1600" dirty="0" smtClean="0">
                <a:solidFill>
                  <a:srgbClr val="002060"/>
                </a:solidFill>
              </a:rPr>
              <a:t> </a:t>
            </a:r>
          </a:p>
          <a:p>
            <a:pPr marL="0" indent="0">
              <a:lnSpc>
                <a:spcPct val="110000"/>
              </a:lnSpc>
              <a:buNone/>
            </a:pPr>
            <a:r>
              <a:rPr lang="es-BO" sz="1600" smtClean="0">
                <a:solidFill>
                  <a:srgbClr val="002060"/>
                </a:solidFill>
              </a:rPr>
              <a:t>Plena </a:t>
            </a:r>
            <a:r>
              <a:rPr lang="es-BO" sz="1600" dirty="0">
                <a:solidFill>
                  <a:srgbClr val="002060"/>
                </a:solidFill>
              </a:rPr>
              <a:t>inclusión discapacidad intelectual y salud mental evaluación e intervención </a:t>
            </a:r>
            <a:r>
              <a:rPr lang="es-BO" sz="1600">
                <a:solidFill>
                  <a:srgbClr val="002060"/>
                </a:solidFill>
              </a:rPr>
              <a:t>psicológica </a:t>
            </a:r>
            <a:endParaRPr lang="es-BO" sz="1600" smtClean="0">
              <a:solidFill>
                <a:srgbClr val="002060"/>
              </a:solidFill>
            </a:endParaRPr>
          </a:p>
          <a:p>
            <a:pPr marL="0" indent="0">
              <a:lnSpc>
                <a:spcPct val="110000"/>
              </a:lnSpc>
              <a:buNone/>
            </a:pPr>
            <a:r>
              <a:rPr lang="es-BO" sz="1600" smtClean="0">
                <a:solidFill>
                  <a:srgbClr val="002060"/>
                </a:solidFill>
              </a:rPr>
              <a:t>Ed</a:t>
            </a:r>
            <a:r>
              <a:rPr lang="es-BO" sz="1600" dirty="0">
                <a:solidFill>
                  <a:srgbClr val="002060"/>
                </a:solidFill>
              </a:rPr>
              <a:t>. plena inclusión </a:t>
            </a:r>
            <a:r>
              <a:rPr lang="es-BO" sz="1600" dirty="0" smtClean="0">
                <a:solidFill>
                  <a:srgbClr val="002060"/>
                </a:solidFill>
              </a:rPr>
              <a:t> </a:t>
            </a:r>
          </a:p>
          <a:p>
            <a:pPr marL="0" indent="0">
              <a:lnSpc>
                <a:spcPct val="110000"/>
              </a:lnSpc>
              <a:buNone/>
            </a:pPr>
            <a:r>
              <a:rPr lang="es-BO" sz="1600" dirty="0" smtClean="0">
                <a:solidFill>
                  <a:srgbClr val="002060"/>
                </a:solidFill>
              </a:rPr>
              <a:t>Miguel </a:t>
            </a:r>
            <a:r>
              <a:rPr lang="es-BO" sz="1600" dirty="0">
                <a:solidFill>
                  <a:srgbClr val="002060"/>
                </a:solidFill>
              </a:rPr>
              <a:t>ángel Verdugo </a:t>
            </a:r>
            <a:r>
              <a:rPr lang="es-BO" sz="1600" dirty="0" smtClean="0">
                <a:solidFill>
                  <a:srgbClr val="002060"/>
                </a:solidFill>
              </a:rPr>
              <a:t>Alonso Belén  Gutiérrez Bermejo Discapacidad </a:t>
            </a:r>
            <a:r>
              <a:rPr lang="es-BO" sz="1600" dirty="0">
                <a:solidFill>
                  <a:srgbClr val="002060"/>
                </a:solidFill>
              </a:rPr>
              <a:t>intelectual  adaptación social y problemas </a:t>
            </a:r>
            <a:r>
              <a:rPr lang="es-BO" sz="1600" dirty="0" smtClean="0">
                <a:solidFill>
                  <a:srgbClr val="002060"/>
                </a:solidFill>
              </a:rPr>
              <a:t>  </a:t>
            </a:r>
          </a:p>
          <a:p>
            <a:pPr marL="0" indent="0">
              <a:lnSpc>
                <a:spcPct val="110000"/>
              </a:lnSpc>
              <a:buNone/>
            </a:pPr>
            <a:r>
              <a:rPr lang="es-BO" sz="1600" dirty="0" smtClean="0">
                <a:solidFill>
                  <a:srgbClr val="002060"/>
                </a:solidFill>
              </a:rPr>
              <a:t>de </a:t>
            </a:r>
            <a:r>
              <a:rPr lang="es-BO" sz="1600" dirty="0">
                <a:solidFill>
                  <a:srgbClr val="002060"/>
                </a:solidFill>
              </a:rPr>
              <a:t>comportamiento </a:t>
            </a:r>
            <a:r>
              <a:rPr lang="es-BO" sz="1600" dirty="0" smtClean="0">
                <a:solidFill>
                  <a:srgbClr val="002060"/>
                </a:solidFill>
              </a:rPr>
              <a:t> </a:t>
            </a:r>
            <a:r>
              <a:rPr lang="es-BO" sz="1600" dirty="0">
                <a:solidFill>
                  <a:srgbClr val="002060"/>
                </a:solidFill>
              </a:rPr>
              <a:t>Ed. Pirámide Madrid 2009 </a:t>
            </a:r>
          </a:p>
          <a:p>
            <a:pPr marL="0" indent="0" eaLnBrk="1" hangingPunct="1">
              <a:buNone/>
            </a:pPr>
            <a:r>
              <a:rPr lang="es-AR" sz="1600" dirty="0" err="1" smtClean="0">
                <a:solidFill>
                  <a:srgbClr val="002060"/>
                </a:solidFill>
              </a:rPr>
              <a:t>Schalock</a:t>
            </a:r>
            <a:r>
              <a:rPr lang="es-AR" sz="1600" dirty="0">
                <a:solidFill>
                  <a:srgbClr val="002060"/>
                </a:solidFill>
              </a:rPr>
              <a:t>, L.R. y Verdugo, M.A. (2003): </a:t>
            </a:r>
            <a:r>
              <a:rPr lang="es-AR" sz="1600" i="1" dirty="0">
                <a:solidFill>
                  <a:srgbClr val="002060"/>
                </a:solidFill>
              </a:rPr>
              <a:t>Calidad de vida. Manual para profesionales de la salud, la educación y los servicios sociales. Madrid. Ed. Alianza.</a:t>
            </a:r>
          </a:p>
          <a:p>
            <a:pPr marL="0" indent="0">
              <a:buNone/>
            </a:pPr>
            <a:r>
              <a:rPr lang="es-AR" sz="1600" dirty="0" smtClean="0">
                <a:solidFill>
                  <a:srgbClr val="002060"/>
                </a:solidFill>
              </a:rPr>
              <a:t>Luckasson</a:t>
            </a:r>
            <a:r>
              <a:rPr lang="es-AR" sz="1600" dirty="0">
                <a:solidFill>
                  <a:srgbClr val="002060"/>
                </a:solidFill>
              </a:rPr>
              <a:t>, R.;  Coulter, D. L.;  Polloway, E. A.;  Reiss, S.;  Schalock, R. L.; Snell, M. E.;   Spitalnik, D. M. y Stark, J. A. (1992):   Mental retardation:   Definition, classification and systems of supports (9th  edition).   Washington, D. C.: American Association on Mental Retardation.   Traducción española (1997):   Retraso Mental: Definición, clasificación y sistemas de apoyos (9ª edición). Madrid: Alianza.</a:t>
            </a:r>
          </a:p>
          <a:p>
            <a:pPr marL="0" indent="0">
              <a:buNone/>
            </a:pPr>
            <a:r>
              <a:rPr lang="es-AR" sz="1600" dirty="0" smtClean="0">
                <a:solidFill>
                  <a:srgbClr val="002060"/>
                </a:solidFill>
              </a:rPr>
              <a:t> </a:t>
            </a:r>
            <a:r>
              <a:rPr lang="es-ES" sz="1600" dirty="0">
                <a:solidFill>
                  <a:srgbClr val="002060"/>
                </a:solidFill>
              </a:rPr>
              <a:t>Verdugo, M. A. (2003):   Análisis de la definición de discapacidad intelectual de </a:t>
            </a:r>
            <a:r>
              <a:rPr lang="es-ES" sz="1600" dirty="0" smtClean="0">
                <a:solidFill>
                  <a:srgbClr val="002060"/>
                </a:solidFill>
              </a:rPr>
              <a:t>la Asociación </a:t>
            </a:r>
            <a:r>
              <a:rPr lang="es-ES" sz="1600" dirty="0">
                <a:solidFill>
                  <a:srgbClr val="002060"/>
                </a:solidFill>
              </a:rPr>
              <a:t>Americana sobre Retraso Mental de 2002.  </a:t>
            </a:r>
            <a:r>
              <a:rPr lang="es-ES" sz="1600" b="1" dirty="0">
                <a:solidFill>
                  <a:srgbClr val="002060"/>
                </a:solidFill>
              </a:rPr>
              <a:t>Siglo Cero Revista Española sobre Discapacidad Intelectual, 34</a:t>
            </a:r>
            <a:r>
              <a:rPr lang="es-ES" sz="1600" dirty="0">
                <a:solidFill>
                  <a:srgbClr val="002060"/>
                </a:solidFill>
              </a:rPr>
              <a:t>, 1, 5-19</a:t>
            </a:r>
          </a:p>
          <a:p>
            <a:pPr marL="0" indent="0" eaLnBrk="1" hangingPunct="1">
              <a:buNone/>
            </a:pPr>
            <a:endParaRPr lang="es-AR" sz="1600" dirty="0" smtClean="0">
              <a:solidFill>
                <a:schemeClr val="bg1"/>
              </a:solidFill>
            </a:endParaRPr>
          </a:p>
          <a:p>
            <a:pPr eaLnBrk="1" hangingPunct="1"/>
            <a:endParaRPr lang="es-AR" sz="1600" i="1" dirty="0">
              <a:solidFill>
                <a:schemeClr val="bg1"/>
              </a:solidFill>
            </a:endParaRPr>
          </a:p>
        </p:txBody>
      </p:sp>
    </p:spTree>
    <p:extLst>
      <p:ext uri="{BB962C8B-B14F-4D97-AF65-F5344CB8AC3E}">
        <p14:creationId xmlns:p14="http://schemas.microsoft.com/office/powerpoint/2010/main" val="2897715489"/>
      </p:ext>
    </p:extLst>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ítulo 1"/>
          <p:cNvSpPr>
            <a:spLocks noGrp="1"/>
          </p:cNvSpPr>
          <p:nvPr>
            <p:ph type="title"/>
          </p:nvPr>
        </p:nvSpPr>
        <p:spPr>
          <a:xfrm>
            <a:off x="386080" y="325120"/>
            <a:ext cx="11409680" cy="1270000"/>
          </a:xfrm>
        </p:spPr>
        <p:txBody>
          <a:bodyPr>
            <a:noAutofit/>
          </a:bodyPr>
          <a:lstStyle/>
          <a:p>
            <a:pPr algn="ctr"/>
            <a:r>
              <a:rPr lang="es-BO" sz="2800" b="1" spc="-5" dirty="0" smtClean="0">
                <a:solidFill>
                  <a:schemeClr val="tx1"/>
                </a:solidFill>
                <a:latin typeface="Arial" panose="020B0604020202020204" pitchFamily="34" charset="0"/>
                <a:ea typeface="Arial" panose="020B0604020202020204" pitchFamily="34" charset="0"/>
              </a:rPr>
              <a:t>¿A QUE NOS REFERIMOS CUANDO HABLAMOS DE</a:t>
            </a:r>
            <a:r>
              <a:rPr lang="es-BO" sz="2800" b="1" spc="95" dirty="0" smtClean="0">
                <a:solidFill>
                  <a:schemeClr val="tx1"/>
                </a:solidFill>
                <a:latin typeface="Arial" panose="020B0604020202020204" pitchFamily="34" charset="0"/>
                <a:ea typeface="Arial" panose="020B0604020202020204" pitchFamily="34" charset="0"/>
              </a:rPr>
              <a:t> </a:t>
            </a:r>
            <a:r>
              <a:rPr lang="es-BO" sz="2800" b="1" spc="-10" dirty="0" smtClean="0">
                <a:solidFill>
                  <a:schemeClr val="tx1"/>
                </a:solidFill>
                <a:latin typeface="Arial" panose="020B0604020202020204" pitchFamily="34" charset="0"/>
                <a:ea typeface="Arial" panose="020B0604020202020204" pitchFamily="34" charset="0"/>
              </a:rPr>
              <a:t>P</a:t>
            </a:r>
            <a:r>
              <a:rPr lang="es-BO" sz="2800" b="1" spc="-5" dirty="0" smtClean="0">
                <a:solidFill>
                  <a:schemeClr val="tx1"/>
                </a:solidFill>
                <a:latin typeface="Arial" panose="020B0604020202020204" pitchFamily="34" charset="0"/>
                <a:ea typeface="Arial" panose="020B0604020202020204" pitchFamily="34" charset="0"/>
              </a:rPr>
              <a:t>R</a:t>
            </a:r>
            <a:r>
              <a:rPr lang="es-BO" sz="2800" b="1" spc="-10" dirty="0" smtClean="0">
                <a:solidFill>
                  <a:schemeClr val="tx1"/>
                </a:solidFill>
                <a:latin typeface="Arial" panose="020B0604020202020204" pitchFamily="34" charset="0"/>
                <a:ea typeface="Arial" panose="020B0604020202020204" pitchFamily="34" charset="0"/>
              </a:rPr>
              <a:t>OB</a:t>
            </a:r>
            <a:r>
              <a:rPr lang="es-BO" sz="2800" b="1" dirty="0" smtClean="0">
                <a:solidFill>
                  <a:schemeClr val="tx1"/>
                </a:solidFill>
                <a:latin typeface="Arial" panose="020B0604020202020204" pitchFamily="34" charset="0"/>
                <a:ea typeface="Arial" panose="020B0604020202020204" pitchFamily="34" charset="0"/>
              </a:rPr>
              <a:t>L</a:t>
            </a:r>
            <a:r>
              <a:rPr lang="es-BO" sz="2800" b="1" spc="-5" dirty="0" smtClean="0">
                <a:solidFill>
                  <a:schemeClr val="tx1"/>
                </a:solidFill>
                <a:latin typeface="Arial" panose="020B0604020202020204" pitchFamily="34" charset="0"/>
                <a:ea typeface="Arial" panose="020B0604020202020204" pitchFamily="34" charset="0"/>
              </a:rPr>
              <a:t>E</a:t>
            </a:r>
            <a:r>
              <a:rPr lang="es-BO" sz="2800" b="1" spc="-10" dirty="0" smtClean="0">
                <a:solidFill>
                  <a:schemeClr val="tx1"/>
                </a:solidFill>
                <a:latin typeface="Arial" panose="020B0604020202020204" pitchFamily="34" charset="0"/>
                <a:ea typeface="Arial" panose="020B0604020202020204" pitchFamily="34" charset="0"/>
              </a:rPr>
              <a:t>M</a:t>
            </a:r>
            <a:r>
              <a:rPr lang="es-BO" sz="2800" b="1" spc="-5" dirty="0" smtClean="0">
                <a:solidFill>
                  <a:schemeClr val="tx1"/>
                </a:solidFill>
                <a:latin typeface="Arial" panose="020B0604020202020204" pitchFamily="34" charset="0"/>
                <a:ea typeface="Arial" panose="020B0604020202020204" pitchFamily="34" charset="0"/>
              </a:rPr>
              <a:t>A</a:t>
            </a:r>
            <a:r>
              <a:rPr lang="es-BO" sz="2800" b="1" dirty="0" smtClean="0">
                <a:solidFill>
                  <a:schemeClr val="tx1"/>
                </a:solidFill>
                <a:latin typeface="Arial" panose="020B0604020202020204" pitchFamily="34" charset="0"/>
                <a:ea typeface="Arial" panose="020B0604020202020204" pitchFamily="34" charset="0"/>
              </a:rPr>
              <a:t>S</a:t>
            </a:r>
            <a:r>
              <a:rPr lang="es-BO" sz="2800" b="1" spc="90" dirty="0" smtClean="0">
                <a:solidFill>
                  <a:schemeClr val="tx1"/>
                </a:solidFill>
                <a:latin typeface="Arial" panose="020B0604020202020204" pitchFamily="34" charset="0"/>
                <a:ea typeface="Arial" panose="020B0604020202020204" pitchFamily="34" charset="0"/>
              </a:rPr>
              <a:t> </a:t>
            </a:r>
            <a:r>
              <a:rPr lang="es-BO" sz="2800" b="1" spc="-10" dirty="0" smtClean="0">
                <a:solidFill>
                  <a:schemeClr val="tx1"/>
                </a:solidFill>
                <a:latin typeface="Arial" panose="020B0604020202020204" pitchFamily="34" charset="0"/>
                <a:ea typeface="Arial" panose="020B0604020202020204" pitchFamily="34" charset="0"/>
              </a:rPr>
              <a:t>D</a:t>
            </a:r>
            <a:r>
              <a:rPr lang="es-BO" sz="2800" b="1" dirty="0" smtClean="0">
                <a:solidFill>
                  <a:schemeClr val="tx1"/>
                </a:solidFill>
                <a:latin typeface="Arial" panose="020B0604020202020204" pitchFamily="34" charset="0"/>
                <a:ea typeface="Arial" panose="020B0604020202020204" pitchFamily="34" charset="0"/>
              </a:rPr>
              <a:t>E</a:t>
            </a:r>
            <a:r>
              <a:rPr lang="es-BO" sz="2800" b="1" spc="90" dirty="0" smtClean="0">
                <a:solidFill>
                  <a:schemeClr val="tx1"/>
                </a:solidFill>
                <a:latin typeface="Arial" panose="020B0604020202020204" pitchFamily="34" charset="0"/>
                <a:ea typeface="Arial" panose="020B0604020202020204" pitchFamily="34" charset="0"/>
              </a:rPr>
              <a:t> </a:t>
            </a:r>
            <a:r>
              <a:rPr lang="es-BO" sz="2800" b="1" spc="-5" dirty="0" smtClean="0">
                <a:solidFill>
                  <a:schemeClr val="tx1"/>
                </a:solidFill>
                <a:latin typeface="Arial" panose="020B0604020202020204" pitchFamily="34" charset="0"/>
                <a:ea typeface="Arial" panose="020B0604020202020204" pitchFamily="34" charset="0"/>
              </a:rPr>
              <a:t>SAL</a:t>
            </a:r>
            <a:r>
              <a:rPr lang="es-BO" sz="2800" b="1" spc="-10" dirty="0" smtClean="0">
                <a:solidFill>
                  <a:schemeClr val="tx1"/>
                </a:solidFill>
                <a:latin typeface="Arial" panose="020B0604020202020204" pitchFamily="34" charset="0"/>
                <a:ea typeface="Arial" panose="020B0604020202020204" pitchFamily="34" charset="0"/>
              </a:rPr>
              <a:t>U</a:t>
            </a:r>
            <a:r>
              <a:rPr lang="es-BO" sz="2800" b="1" dirty="0" smtClean="0">
                <a:solidFill>
                  <a:schemeClr val="tx1"/>
                </a:solidFill>
                <a:latin typeface="Arial" panose="020B0604020202020204" pitchFamily="34" charset="0"/>
                <a:ea typeface="Arial" panose="020B0604020202020204" pitchFamily="34" charset="0"/>
              </a:rPr>
              <a:t>D</a:t>
            </a:r>
            <a:r>
              <a:rPr lang="es-BO" sz="2800" b="1" spc="305" dirty="0" smtClean="0">
                <a:solidFill>
                  <a:schemeClr val="tx1"/>
                </a:solidFill>
                <a:latin typeface="Arial" panose="020B0604020202020204" pitchFamily="34" charset="0"/>
                <a:ea typeface="Arial" panose="020B0604020202020204" pitchFamily="34" charset="0"/>
              </a:rPr>
              <a:t> </a:t>
            </a:r>
            <a:r>
              <a:rPr lang="es-BO" sz="2800" b="1" spc="-15" dirty="0" smtClean="0">
                <a:solidFill>
                  <a:schemeClr val="tx1"/>
                </a:solidFill>
                <a:latin typeface="Arial" panose="020B0604020202020204" pitchFamily="34" charset="0"/>
                <a:ea typeface="Arial" panose="020B0604020202020204" pitchFamily="34" charset="0"/>
              </a:rPr>
              <a:t>M</a:t>
            </a:r>
            <a:r>
              <a:rPr lang="es-BO" sz="2800" b="1" spc="-5" dirty="0" smtClean="0">
                <a:solidFill>
                  <a:schemeClr val="tx1"/>
                </a:solidFill>
                <a:latin typeface="Arial" panose="020B0604020202020204" pitchFamily="34" charset="0"/>
                <a:ea typeface="Arial" panose="020B0604020202020204" pitchFamily="34" charset="0"/>
              </a:rPr>
              <a:t>E</a:t>
            </a:r>
            <a:r>
              <a:rPr lang="es-BO" sz="2800" b="1" spc="-10" dirty="0" smtClean="0">
                <a:solidFill>
                  <a:schemeClr val="tx1"/>
                </a:solidFill>
                <a:latin typeface="Arial" panose="020B0604020202020204" pitchFamily="34" charset="0"/>
                <a:ea typeface="Arial" panose="020B0604020202020204" pitchFamily="34" charset="0"/>
              </a:rPr>
              <a:t>N</a:t>
            </a:r>
            <a:r>
              <a:rPr lang="es-BO" sz="2800" b="1" spc="-5" dirty="0" smtClean="0">
                <a:solidFill>
                  <a:schemeClr val="tx1"/>
                </a:solidFill>
                <a:latin typeface="Arial" panose="020B0604020202020204" pitchFamily="34" charset="0"/>
                <a:ea typeface="Arial" panose="020B0604020202020204" pitchFamily="34" charset="0"/>
              </a:rPr>
              <a:t>T</a:t>
            </a:r>
            <a:r>
              <a:rPr lang="es-BO" sz="2800" b="1" spc="-10" dirty="0" smtClean="0">
                <a:solidFill>
                  <a:schemeClr val="tx1"/>
                </a:solidFill>
                <a:latin typeface="Arial" panose="020B0604020202020204" pitchFamily="34" charset="0"/>
                <a:ea typeface="Arial" panose="020B0604020202020204" pitchFamily="34" charset="0"/>
              </a:rPr>
              <a:t>A</a:t>
            </a:r>
            <a:r>
              <a:rPr lang="es-BO" sz="2800" b="1" spc="-5" dirty="0" smtClean="0">
                <a:solidFill>
                  <a:schemeClr val="tx1"/>
                </a:solidFill>
                <a:latin typeface="Arial" panose="020B0604020202020204" pitchFamily="34" charset="0"/>
                <a:ea typeface="Arial" panose="020B0604020202020204" pitchFamily="34" charset="0"/>
              </a:rPr>
              <a:t>L</a:t>
            </a:r>
            <a:r>
              <a:rPr lang="es-BO" b="1" dirty="0" smtClean="0">
                <a:solidFill>
                  <a:schemeClr val="tx1"/>
                </a:solidFill>
                <a:latin typeface="Arial" panose="020B0604020202020204" pitchFamily="34" charset="0"/>
                <a:ea typeface="Arial" panose="020B0604020202020204" pitchFamily="34" charset="0"/>
              </a:rPr>
              <a:t>?</a:t>
            </a:r>
            <a:r>
              <a:rPr lang="es-BO" b="1" dirty="0" smtClean="0">
                <a:solidFill>
                  <a:schemeClr val="tx1"/>
                </a:solidFill>
                <a:latin typeface="Times New Roman" panose="02020603050405020304" pitchFamily="18" charset="0"/>
                <a:ea typeface="Times New Roman" panose="02020603050405020304" pitchFamily="18" charset="0"/>
              </a:rPr>
              <a:t/>
            </a:r>
            <a:br>
              <a:rPr lang="es-BO" b="1" dirty="0" smtClean="0">
                <a:solidFill>
                  <a:schemeClr val="tx1"/>
                </a:solidFill>
                <a:latin typeface="Times New Roman" panose="02020603050405020304" pitchFamily="18" charset="0"/>
                <a:ea typeface="Times New Roman" panose="02020603050405020304" pitchFamily="18" charset="0"/>
              </a:rPr>
            </a:br>
            <a:endParaRPr lang="es-BO" b="1" dirty="0">
              <a:solidFill>
                <a:schemeClr val="tx1"/>
              </a:solidFill>
            </a:endParaRPr>
          </a:p>
        </p:txBody>
      </p:sp>
      <p:sp>
        <p:nvSpPr>
          <p:cNvPr id="3" name="Marcador de contenido 2"/>
          <p:cNvSpPr>
            <a:spLocks noGrp="1"/>
          </p:cNvSpPr>
          <p:nvPr>
            <p:ph idx="1"/>
          </p:nvPr>
        </p:nvSpPr>
        <p:spPr>
          <a:xfrm>
            <a:off x="528320" y="1595120"/>
            <a:ext cx="11480800" cy="4815840"/>
          </a:xfrm>
        </p:spPr>
        <p:txBody>
          <a:bodyPr>
            <a:normAutofit/>
          </a:bodyPr>
          <a:lstStyle/>
          <a:p>
            <a:pPr marL="331470" indent="-285750" algn="just">
              <a:spcBef>
                <a:spcPts val="5"/>
              </a:spcBef>
              <a:buFont typeface="Arial" panose="020B0604020202020204" pitchFamily="34" charset="0"/>
              <a:buChar char="•"/>
            </a:pPr>
            <a:r>
              <a:rPr lang="es-BO" dirty="0" smtClean="0">
                <a:solidFill>
                  <a:srgbClr val="002060"/>
                </a:solidFill>
                <a:latin typeface="Lucida Grande"/>
              </a:rPr>
              <a:t>Se habla de problemas  de salud  mental, y cuando  éstos son concretos, es decir, agrupables bajo un diagnóstico, también  se les llama trastornos psiquiátricos, trastornos mentales, enfermedad mental </a:t>
            </a:r>
            <a:endParaRPr lang="es-BO" dirty="0">
              <a:solidFill>
                <a:srgbClr val="002060"/>
              </a:solidFill>
              <a:latin typeface="Lucida Grande"/>
            </a:endParaRPr>
          </a:p>
          <a:p>
            <a:pPr marL="331470" indent="-285750" algn="just">
              <a:lnSpc>
                <a:spcPts val="1300"/>
              </a:lnSpc>
              <a:spcBef>
                <a:spcPts val="5"/>
              </a:spcBef>
              <a:spcAft>
                <a:spcPts val="0"/>
              </a:spcAft>
              <a:buFont typeface="Arial" panose="020B0604020202020204" pitchFamily="34" charset="0"/>
              <a:buChar char="•"/>
            </a:pPr>
            <a:endParaRPr lang="es-BO" dirty="0" smtClean="0">
              <a:latin typeface="Times New Roman" panose="02020603050405020304" pitchFamily="18" charset="0"/>
              <a:ea typeface="Times New Roman" panose="02020603050405020304" pitchFamily="18" charset="0"/>
            </a:endParaRPr>
          </a:p>
          <a:p>
            <a:pPr marL="331470" indent="-285750" algn="just">
              <a:lnSpc>
                <a:spcPct val="120000"/>
              </a:lnSpc>
              <a:buFont typeface="Arial" panose="020B0604020202020204" pitchFamily="34" charset="0"/>
              <a:buChar char="•"/>
            </a:pPr>
            <a:r>
              <a:rPr lang="es-ES" dirty="0">
                <a:solidFill>
                  <a:srgbClr val="002060"/>
                </a:solidFill>
                <a:latin typeface="Lucida Grande"/>
              </a:rPr>
              <a:t>Las</a:t>
            </a:r>
            <a:r>
              <a:rPr lang="es-ES" dirty="0">
                <a:solidFill>
                  <a:srgbClr val="002060"/>
                </a:solidFill>
                <a:latin typeface="Arial" panose="020B0604020202020204" pitchFamily="34" charset="0"/>
              </a:rPr>
              <a:t> </a:t>
            </a:r>
            <a:r>
              <a:rPr lang="es-ES" dirty="0" smtClean="0">
                <a:solidFill>
                  <a:srgbClr val="002060"/>
                </a:solidFill>
                <a:latin typeface="Arial" panose="020B0604020202020204" pitchFamily="34" charset="0"/>
              </a:rPr>
              <a:t>problemas </a:t>
            </a:r>
            <a:r>
              <a:rPr lang="es-ES" dirty="0">
                <a:solidFill>
                  <a:srgbClr val="002060"/>
                </a:solidFill>
                <a:latin typeface="Arial" panose="020B0604020202020204" pitchFamily="34" charset="0"/>
              </a:rPr>
              <a:t>de salud mental comprenden trastornos mentales y discapacidades psicosociales, así como otros estados mentales asociados a un alto grado de angustia, discapacidad funcional o riesgo de conducta autolesiva. Las personas que las padecen son más propensas a experimentar niveles más bajos de bienestar mental, aunque no siempre es necesariamente así.</a:t>
            </a:r>
            <a:endParaRPr lang="es-BO" dirty="0" smtClean="0">
              <a:solidFill>
                <a:srgbClr val="002060"/>
              </a:solidFill>
              <a:latin typeface="Lucida Grande"/>
            </a:endParaRPr>
          </a:p>
          <a:p>
            <a:pPr marL="331470" indent="-285750" algn="just">
              <a:lnSpc>
                <a:spcPts val="1300"/>
              </a:lnSpc>
              <a:spcBef>
                <a:spcPts val="5"/>
              </a:spcBef>
              <a:spcAft>
                <a:spcPts val="0"/>
              </a:spcAft>
              <a:buFont typeface="Arial" panose="020B0604020202020204" pitchFamily="34" charset="0"/>
              <a:buChar char="•"/>
            </a:pPr>
            <a:endParaRPr lang="es-BO" spc="80" dirty="0">
              <a:solidFill>
                <a:srgbClr val="234D72"/>
              </a:solidFill>
              <a:latin typeface="Arial" panose="020B0604020202020204" pitchFamily="34" charset="0"/>
              <a:ea typeface="Arial" panose="020B0604020202020204" pitchFamily="34" charset="0"/>
            </a:endParaRPr>
          </a:p>
          <a:p>
            <a:pPr marL="331470" indent="-285750" algn="just">
              <a:lnSpc>
                <a:spcPct val="110000"/>
              </a:lnSpc>
              <a:buFont typeface="Arial" panose="020B0604020202020204" pitchFamily="34" charset="0"/>
              <a:buChar char="•"/>
            </a:pPr>
            <a:r>
              <a:rPr lang="es-ES" dirty="0" smtClean="0">
                <a:solidFill>
                  <a:srgbClr val="002060"/>
                </a:solidFill>
                <a:latin typeface="Lucida Grande"/>
              </a:rPr>
              <a:t>Impactan  en  el  pensamiento, a nivel de los  </a:t>
            </a:r>
            <a:r>
              <a:rPr lang="es-ES" dirty="0">
                <a:solidFill>
                  <a:srgbClr val="002060"/>
                </a:solidFill>
                <a:latin typeface="Lucida Grande"/>
              </a:rPr>
              <a:t>sentimientos, </a:t>
            </a:r>
            <a:r>
              <a:rPr lang="es-ES" dirty="0" smtClean="0">
                <a:solidFill>
                  <a:srgbClr val="002060"/>
                </a:solidFill>
                <a:latin typeface="Lucida Grande"/>
              </a:rPr>
              <a:t>estados </a:t>
            </a:r>
            <a:r>
              <a:rPr lang="es-ES" dirty="0">
                <a:solidFill>
                  <a:srgbClr val="002060"/>
                </a:solidFill>
                <a:latin typeface="Lucida Grande"/>
              </a:rPr>
              <a:t>de ánimo y comportamiento. </a:t>
            </a:r>
            <a:endParaRPr lang="es-ES" dirty="0" smtClean="0">
              <a:solidFill>
                <a:srgbClr val="002060"/>
              </a:solidFill>
              <a:latin typeface="Lucida Grande"/>
            </a:endParaRPr>
          </a:p>
          <a:p>
            <a:pPr marL="331470" indent="-285750" algn="just">
              <a:lnSpc>
                <a:spcPct val="110000"/>
              </a:lnSpc>
              <a:buFont typeface="Arial" panose="020B0604020202020204" pitchFamily="34" charset="0"/>
              <a:buChar char="•"/>
            </a:pPr>
            <a:r>
              <a:rPr lang="es-ES" dirty="0" smtClean="0">
                <a:solidFill>
                  <a:srgbClr val="002060"/>
                </a:solidFill>
                <a:latin typeface="Lucida Grande"/>
              </a:rPr>
              <a:t>Pueden </a:t>
            </a:r>
            <a:r>
              <a:rPr lang="es-ES" dirty="0">
                <a:solidFill>
                  <a:srgbClr val="002060"/>
                </a:solidFill>
                <a:latin typeface="Lucida Grande"/>
              </a:rPr>
              <a:t>ser ocasionales o </a:t>
            </a:r>
            <a:r>
              <a:rPr lang="es-ES" dirty="0" smtClean="0">
                <a:solidFill>
                  <a:srgbClr val="002060"/>
                </a:solidFill>
                <a:latin typeface="Lucida Grande"/>
              </a:rPr>
              <a:t>duraderos </a:t>
            </a:r>
            <a:r>
              <a:rPr lang="es-ES" dirty="0">
                <a:solidFill>
                  <a:srgbClr val="002060"/>
                </a:solidFill>
                <a:latin typeface="Lucida Grande"/>
              </a:rPr>
              <a:t>(</a:t>
            </a:r>
            <a:r>
              <a:rPr lang="es-ES" dirty="0" smtClean="0">
                <a:solidFill>
                  <a:srgbClr val="002060"/>
                </a:solidFill>
                <a:latin typeface="Lucida Grande"/>
              </a:rPr>
              <a:t>crónicos</a:t>
            </a:r>
            <a:r>
              <a:rPr lang="es-ES" dirty="0">
                <a:solidFill>
                  <a:srgbClr val="002060"/>
                </a:solidFill>
                <a:latin typeface="Lucida Grande"/>
              </a:rPr>
              <a:t>). Pueden afectar </a:t>
            </a:r>
            <a:r>
              <a:rPr lang="es-ES" dirty="0" smtClean="0">
                <a:solidFill>
                  <a:srgbClr val="002060"/>
                </a:solidFill>
                <a:latin typeface="Lucida Grande"/>
              </a:rPr>
              <a:t>la </a:t>
            </a:r>
            <a:r>
              <a:rPr lang="es-ES" dirty="0">
                <a:solidFill>
                  <a:srgbClr val="002060"/>
                </a:solidFill>
                <a:latin typeface="Lucida Grande"/>
              </a:rPr>
              <a:t>capacidad de relacionarse con los demás </a:t>
            </a:r>
            <a:endParaRPr lang="es-ES" dirty="0" smtClean="0">
              <a:solidFill>
                <a:srgbClr val="002060"/>
              </a:solidFill>
              <a:latin typeface="Lucida Grande"/>
            </a:endParaRPr>
          </a:p>
          <a:p>
            <a:pPr marL="331470" indent="-285750" algn="just">
              <a:lnSpc>
                <a:spcPct val="110000"/>
              </a:lnSpc>
              <a:buFont typeface="Arial" panose="020B0604020202020204" pitchFamily="34" charset="0"/>
              <a:buChar char="•"/>
            </a:pPr>
            <a:r>
              <a:rPr lang="es-BO" b="1" dirty="0">
                <a:solidFill>
                  <a:srgbClr val="002060"/>
                </a:solidFill>
                <a:latin typeface="Lucida Grande"/>
              </a:rPr>
              <a:t>Podemos dividir los problemas de salud mental en dos grandes  grupos: </a:t>
            </a:r>
            <a:endParaRPr lang="es-BO" b="1" dirty="0" smtClean="0">
              <a:solidFill>
                <a:srgbClr val="002060"/>
              </a:solidFill>
              <a:latin typeface="Lucida Grande"/>
            </a:endParaRPr>
          </a:p>
          <a:p>
            <a:pPr marL="331470" indent="-285750" algn="just">
              <a:lnSpc>
                <a:spcPct val="110000"/>
              </a:lnSpc>
              <a:buFont typeface="Arial" panose="020B0604020202020204" pitchFamily="34" charset="0"/>
              <a:buChar char="•"/>
            </a:pPr>
            <a:r>
              <a:rPr lang="es-BO" b="1" dirty="0" smtClean="0">
                <a:solidFill>
                  <a:srgbClr val="002060"/>
                </a:solidFill>
                <a:latin typeface="Lucida Grande"/>
              </a:rPr>
              <a:t>Los </a:t>
            </a:r>
            <a:r>
              <a:rPr lang="es-BO" b="1" dirty="0">
                <a:solidFill>
                  <a:srgbClr val="002060"/>
                </a:solidFill>
                <a:latin typeface="Lucida Grande"/>
              </a:rPr>
              <a:t>trastornos neuróticos y los trastornos psicóticos</a:t>
            </a:r>
          </a:p>
        </p:txBody>
      </p:sp>
    </p:spTree>
    <p:extLst>
      <p:ext uri="{BB962C8B-B14F-4D97-AF65-F5344CB8AC3E}">
        <p14:creationId xmlns:p14="http://schemas.microsoft.com/office/powerpoint/2010/main" val="22815263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90194" y="103695"/>
            <a:ext cx="11481847" cy="6754305"/>
          </a:xfrm>
        </p:spPr>
        <p:txBody>
          <a:bodyPr>
            <a:normAutofit fontScale="25000" lnSpcReduction="20000"/>
          </a:bodyPr>
          <a:lstStyle/>
          <a:p>
            <a:pPr marL="45720" indent="0">
              <a:lnSpc>
                <a:spcPts val="1100"/>
              </a:lnSpc>
              <a:spcBef>
                <a:spcPts val="60"/>
              </a:spcBef>
              <a:spcAft>
                <a:spcPts val="0"/>
              </a:spcAft>
              <a:buNone/>
            </a:pPr>
            <a:endParaRPr lang="es-BO" sz="8800" dirty="0">
              <a:solidFill>
                <a:srgbClr val="002060"/>
              </a:solidFill>
              <a:latin typeface="Lucida Grande"/>
            </a:endParaRPr>
          </a:p>
          <a:p>
            <a:pPr marL="45720" indent="0">
              <a:lnSpc>
                <a:spcPts val="1100"/>
              </a:lnSpc>
              <a:spcBef>
                <a:spcPts val="60"/>
              </a:spcBef>
              <a:spcAft>
                <a:spcPts val="0"/>
              </a:spcAft>
              <a:buNone/>
            </a:pPr>
            <a:endParaRPr lang="es-BO" sz="8800" dirty="0" smtClean="0">
              <a:solidFill>
                <a:srgbClr val="002060"/>
              </a:solidFill>
              <a:latin typeface="Lucida Grande"/>
            </a:endParaRPr>
          </a:p>
          <a:p>
            <a:pPr marL="45720" indent="0" algn="ctr">
              <a:lnSpc>
                <a:spcPts val="1100"/>
              </a:lnSpc>
              <a:spcBef>
                <a:spcPts val="60"/>
              </a:spcBef>
              <a:spcAft>
                <a:spcPts val="0"/>
              </a:spcAft>
              <a:buNone/>
            </a:pPr>
            <a:endParaRPr lang="es-BO" sz="8800" b="1" dirty="0">
              <a:solidFill>
                <a:schemeClr val="tx1"/>
              </a:solidFill>
              <a:latin typeface="Arial" panose="020B0604020202020204" pitchFamily="34" charset="0"/>
              <a:cs typeface="Arial" panose="020B0604020202020204" pitchFamily="34" charset="0"/>
            </a:endParaRPr>
          </a:p>
          <a:p>
            <a:pPr marL="45720" indent="0" algn="ctr">
              <a:lnSpc>
                <a:spcPts val="1100"/>
              </a:lnSpc>
              <a:spcBef>
                <a:spcPts val="60"/>
              </a:spcBef>
              <a:spcAft>
                <a:spcPts val="0"/>
              </a:spcAft>
              <a:buNone/>
            </a:pPr>
            <a:r>
              <a:rPr lang="es-BO" sz="8800" b="1" dirty="0" smtClean="0">
                <a:solidFill>
                  <a:schemeClr val="tx1"/>
                </a:solidFill>
                <a:latin typeface="Arial" panose="020B0604020202020204" pitchFamily="34" charset="0"/>
                <a:cs typeface="Arial" panose="020B0604020202020204" pitchFamily="34" charset="0"/>
              </a:rPr>
              <a:t>NEUROSIS</a:t>
            </a:r>
            <a:endParaRPr lang="es-BO" sz="8800" b="1" dirty="0">
              <a:solidFill>
                <a:schemeClr val="tx1"/>
              </a:solidFill>
              <a:latin typeface="Arial" panose="020B0604020202020204" pitchFamily="34" charset="0"/>
              <a:cs typeface="Arial" panose="020B0604020202020204" pitchFamily="34" charset="0"/>
            </a:endParaRPr>
          </a:p>
          <a:p>
            <a:pPr marL="1188720" indent="-1143000" algn="just">
              <a:lnSpc>
                <a:spcPct val="100000"/>
              </a:lnSpc>
              <a:buFont typeface="Arial" panose="020B0604020202020204" pitchFamily="34" charset="0"/>
              <a:buChar char="•"/>
            </a:pPr>
            <a:endParaRPr lang="es-ES" sz="8800" dirty="0" smtClean="0">
              <a:solidFill>
                <a:srgbClr val="002060"/>
              </a:solidFill>
              <a:latin typeface="Arial" panose="020B0604020202020204" pitchFamily="34" charset="0"/>
              <a:cs typeface="Arial" panose="020B0604020202020204" pitchFamily="34" charset="0"/>
            </a:endParaRPr>
          </a:p>
          <a:p>
            <a:pPr marL="1188720" indent="-1143000" algn="just">
              <a:lnSpc>
                <a:spcPct val="100000"/>
              </a:lnSpc>
              <a:buFont typeface="Arial" panose="020B0604020202020204" pitchFamily="34" charset="0"/>
              <a:buChar char="•"/>
            </a:pPr>
            <a:r>
              <a:rPr lang="es-ES" sz="8800" dirty="0">
                <a:solidFill>
                  <a:srgbClr val="002060"/>
                </a:solidFill>
                <a:latin typeface="Arial" panose="020B0604020202020204" pitchFamily="34" charset="0"/>
                <a:cs typeface="Arial" panose="020B0604020202020204" pitchFamily="34" charset="0"/>
              </a:rPr>
              <a:t>Nombre genérico de un grupo de enfermedades que se caracterizan por la presencia de trastornos nerviosos y alteraciones emocionales sin que, aparentemente, haya ninguna lesión física en el sistema nervioso.</a:t>
            </a:r>
          </a:p>
          <a:p>
            <a:pPr marL="1188720" indent="-1143000" algn="just">
              <a:lnSpc>
                <a:spcPct val="100000"/>
              </a:lnSpc>
              <a:buFont typeface="Arial" panose="020B0604020202020204" pitchFamily="34" charset="0"/>
              <a:buChar char="•"/>
            </a:pPr>
            <a:r>
              <a:rPr lang="es-ES" sz="8800" dirty="0" smtClean="0">
                <a:solidFill>
                  <a:srgbClr val="002060"/>
                </a:solidFill>
                <a:latin typeface="Arial" panose="020B0604020202020204" pitchFamily="34" charset="0"/>
                <a:cs typeface="Arial" panose="020B0604020202020204" pitchFamily="34" charset="0"/>
              </a:rPr>
              <a:t>puede </a:t>
            </a:r>
            <a:r>
              <a:rPr lang="es-ES" sz="8800" dirty="0">
                <a:solidFill>
                  <a:srgbClr val="002060"/>
                </a:solidFill>
                <a:latin typeface="Arial" panose="020B0604020202020204" pitchFamily="34" charset="0"/>
                <a:cs typeface="Arial" panose="020B0604020202020204" pitchFamily="34" charset="0"/>
              </a:rPr>
              <a:t>acompañar al sujeto durante toda su vida, de gravedad muy variable, desde grados leves y controlables que son la mayoría hasta situaciones gravemente incapacitantes que pueden llegar a precisar hospitalización.</a:t>
            </a:r>
          </a:p>
          <a:p>
            <a:pPr marL="45720" indent="0">
              <a:buNone/>
            </a:pPr>
            <a:endParaRPr lang="es-BO" sz="8800" b="1" dirty="0" smtClean="0">
              <a:solidFill>
                <a:srgbClr val="002060"/>
              </a:solidFill>
              <a:latin typeface="Arial" panose="020B0604020202020204" pitchFamily="34" charset="0"/>
              <a:cs typeface="Arial" panose="020B0604020202020204" pitchFamily="34" charset="0"/>
            </a:endParaRPr>
          </a:p>
          <a:p>
            <a:pPr marL="45720" indent="0" algn="ctr">
              <a:buNone/>
            </a:pPr>
            <a:r>
              <a:rPr lang="es-BO" sz="8800" b="1" dirty="0" smtClean="0">
                <a:solidFill>
                  <a:schemeClr val="tx1"/>
                </a:solidFill>
                <a:latin typeface="Arial" panose="020B0604020202020204" pitchFamily="34" charset="0"/>
                <a:cs typeface="Arial" panose="020B0604020202020204" pitchFamily="34" charset="0"/>
              </a:rPr>
              <a:t>PSICOSIS</a:t>
            </a:r>
          </a:p>
          <a:p>
            <a:pPr marL="45720" indent="0">
              <a:lnSpc>
                <a:spcPts val="1100"/>
              </a:lnSpc>
              <a:spcBef>
                <a:spcPts val="60"/>
              </a:spcBef>
              <a:spcAft>
                <a:spcPts val="0"/>
              </a:spcAft>
              <a:buNone/>
            </a:pPr>
            <a:endParaRPr lang="es-BO" sz="8800" dirty="0" smtClean="0">
              <a:solidFill>
                <a:srgbClr val="002060"/>
              </a:solidFill>
              <a:latin typeface="Arial" panose="020B0604020202020204" pitchFamily="34" charset="0"/>
              <a:cs typeface="Arial" panose="020B0604020202020204" pitchFamily="34" charset="0"/>
            </a:endParaRPr>
          </a:p>
          <a:p>
            <a:pPr marL="45720" indent="0">
              <a:lnSpc>
                <a:spcPts val="1100"/>
              </a:lnSpc>
              <a:spcBef>
                <a:spcPts val="60"/>
              </a:spcBef>
              <a:spcAft>
                <a:spcPts val="0"/>
              </a:spcAft>
              <a:buNone/>
            </a:pPr>
            <a:endParaRPr lang="es-ES" sz="8800" dirty="0" smtClean="0">
              <a:solidFill>
                <a:srgbClr val="002060"/>
              </a:solidFill>
              <a:latin typeface="Arial" panose="020B0604020202020204" pitchFamily="34" charset="0"/>
              <a:cs typeface="Arial" panose="020B0604020202020204" pitchFamily="34" charset="0"/>
            </a:endParaRPr>
          </a:p>
          <a:p>
            <a:pPr marL="1188720" indent="-1143000">
              <a:lnSpc>
                <a:spcPct val="120000"/>
              </a:lnSpc>
              <a:spcBef>
                <a:spcPts val="60"/>
              </a:spcBef>
              <a:spcAft>
                <a:spcPts val="0"/>
              </a:spcAft>
              <a:buFont typeface="Arial" panose="020B0604020202020204" pitchFamily="34" charset="0"/>
              <a:buChar char="•"/>
            </a:pPr>
            <a:r>
              <a:rPr lang="es-ES" sz="8800" dirty="0" smtClean="0">
                <a:solidFill>
                  <a:srgbClr val="002060"/>
                </a:solidFill>
                <a:latin typeface="Arial" panose="020B0604020202020204" pitchFamily="34" charset="0"/>
                <a:cs typeface="Arial" panose="020B0604020202020204" pitchFamily="34" charset="0"/>
              </a:rPr>
              <a:t>Enfermedad </a:t>
            </a:r>
            <a:r>
              <a:rPr lang="es-ES" sz="8800" dirty="0">
                <a:solidFill>
                  <a:srgbClr val="002060"/>
                </a:solidFill>
                <a:latin typeface="Arial" panose="020B0604020202020204" pitchFamily="34" charset="0"/>
                <a:cs typeface="Arial" panose="020B0604020202020204" pitchFamily="34" charset="0"/>
              </a:rPr>
              <a:t>mental grave que se caracteriza por una alteración global de la </a:t>
            </a:r>
            <a:r>
              <a:rPr lang="es-ES" sz="8800" dirty="0" smtClean="0">
                <a:solidFill>
                  <a:srgbClr val="002060"/>
                </a:solidFill>
                <a:latin typeface="Arial" panose="020B0604020202020204" pitchFamily="34" charset="0"/>
                <a:cs typeface="Arial" panose="020B0604020202020204" pitchFamily="34" charset="0"/>
              </a:rPr>
              <a:t>personalidad acompañada </a:t>
            </a:r>
            <a:r>
              <a:rPr lang="es-ES" sz="8800" dirty="0">
                <a:solidFill>
                  <a:srgbClr val="002060"/>
                </a:solidFill>
                <a:latin typeface="Arial" panose="020B0604020202020204" pitchFamily="34" charset="0"/>
                <a:cs typeface="Arial" panose="020B0604020202020204" pitchFamily="34" charset="0"/>
              </a:rPr>
              <a:t>de un trastorno  grave del sentido de la realidad.</a:t>
            </a:r>
          </a:p>
          <a:p>
            <a:pPr marL="1188720" indent="-1143000">
              <a:lnSpc>
                <a:spcPts val="1100"/>
              </a:lnSpc>
              <a:spcBef>
                <a:spcPts val="60"/>
              </a:spcBef>
              <a:spcAft>
                <a:spcPts val="0"/>
              </a:spcAft>
              <a:buFont typeface="Arial" panose="020B0604020202020204" pitchFamily="34" charset="0"/>
              <a:buChar char="•"/>
            </a:pPr>
            <a:endParaRPr lang="es-ES" sz="8800" dirty="0">
              <a:solidFill>
                <a:srgbClr val="002060"/>
              </a:solidFill>
              <a:latin typeface="Arial" panose="020B0604020202020204" pitchFamily="34" charset="0"/>
              <a:cs typeface="Arial" panose="020B0604020202020204" pitchFamily="34" charset="0"/>
            </a:endParaRPr>
          </a:p>
          <a:p>
            <a:pPr marL="1188720" indent="-1143000">
              <a:buFont typeface="Arial" panose="020B0604020202020204" pitchFamily="34" charset="0"/>
              <a:buChar char="•"/>
            </a:pPr>
            <a:r>
              <a:rPr lang="es-ES" sz="8800" dirty="0">
                <a:solidFill>
                  <a:srgbClr val="002060"/>
                </a:solidFill>
                <a:latin typeface="Arial" panose="020B0604020202020204" pitchFamily="34" charset="0"/>
                <a:cs typeface="Arial" panose="020B0604020202020204" pitchFamily="34" charset="0"/>
              </a:rPr>
              <a:t>La psicosis puede ser el resultado de un trastorno psiquiátrico, como la esquizofrenia. </a:t>
            </a:r>
          </a:p>
          <a:p>
            <a:pPr marL="1188720" indent="-1143000">
              <a:buFont typeface="Arial" panose="020B0604020202020204" pitchFamily="34" charset="0"/>
              <a:buChar char="•"/>
            </a:pPr>
            <a:r>
              <a:rPr lang="es-ES" sz="8800" dirty="0">
                <a:solidFill>
                  <a:srgbClr val="002060"/>
                </a:solidFill>
                <a:latin typeface="Arial" panose="020B0604020202020204" pitchFamily="34" charset="0"/>
                <a:cs typeface="Arial" panose="020B0604020202020204" pitchFamily="34" charset="0"/>
              </a:rPr>
              <a:t>Los síntomas posibles son delirios, alucinaciones, hablar de forma incoherente y nerviosismo. La persona con Psicosis  no suele ser consciente de su </a:t>
            </a:r>
            <a:r>
              <a:rPr lang="es-ES" sz="8800" dirty="0" smtClean="0">
                <a:solidFill>
                  <a:srgbClr val="002060"/>
                </a:solidFill>
                <a:latin typeface="Arial" panose="020B0604020202020204" pitchFamily="34" charset="0"/>
                <a:cs typeface="Arial" panose="020B0604020202020204" pitchFamily="34" charset="0"/>
              </a:rPr>
              <a:t>comportamiento.</a:t>
            </a:r>
            <a:endParaRPr lang="es-ES" sz="8800" dirty="0">
              <a:solidFill>
                <a:srgbClr val="002060"/>
              </a:solidFill>
              <a:latin typeface="Arial" panose="020B0604020202020204" pitchFamily="34" charset="0"/>
              <a:cs typeface="Arial" panose="020B0604020202020204" pitchFamily="34" charset="0"/>
            </a:endParaRPr>
          </a:p>
          <a:p>
            <a:pPr marL="1188720" indent="-1143000">
              <a:lnSpc>
                <a:spcPts val="1100"/>
              </a:lnSpc>
              <a:spcBef>
                <a:spcPts val="60"/>
              </a:spcBef>
              <a:spcAft>
                <a:spcPts val="0"/>
              </a:spcAft>
              <a:buFont typeface="Arial" panose="020B0604020202020204" pitchFamily="34" charset="0"/>
              <a:buChar char="•"/>
            </a:pPr>
            <a:endParaRPr lang="es-BO" sz="8800" dirty="0">
              <a:solidFill>
                <a:srgbClr val="002060"/>
              </a:solidFill>
              <a:latin typeface="Arial" panose="020B0604020202020204" pitchFamily="34" charset="0"/>
              <a:cs typeface="Arial" panose="020B0604020202020204" pitchFamily="34" charset="0"/>
            </a:endParaRPr>
          </a:p>
          <a:p>
            <a:pPr marL="45720" indent="0">
              <a:lnSpc>
                <a:spcPts val="1100"/>
              </a:lnSpc>
              <a:spcBef>
                <a:spcPts val="60"/>
              </a:spcBef>
              <a:spcAft>
                <a:spcPts val="0"/>
              </a:spcAft>
              <a:buNone/>
            </a:pPr>
            <a:endParaRPr lang="es-BO" sz="6200" dirty="0">
              <a:latin typeface="Arial" panose="020B0604020202020204" pitchFamily="34" charset="0"/>
              <a:ea typeface="Times New Roman" panose="02020603050405020304" pitchFamily="18" charset="0"/>
              <a:cs typeface="Arial" panose="020B0604020202020204" pitchFamily="34" charset="0"/>
            </a:endParaRPr>
          </a:p>
          <a:p>
            <a:pPr marL="45720" indent="0">
              <a:lnSpc>
                <a:spcPts val="1100"/>
              </a:lnSpc>
              <a:spcBef>
                <a:spcPts val="60"/>
              </a:spcBef>
              <a:spcAft>
                <a:spcPts val="0"/>
              </a:spcAft>
              <a:buNone/>
            </a:pPr>
            <a:endParaRPr lang="es-BO" sz="6200" dirty="0" smtClean="0">
              <a:latin typeface="Times New Roman" panose="02020603050405020304" pitchFamily="18" charset="0"/>
              <a:ea typeface="Times New Roman" panose="02020603050405020304" pitchFamily="18" charset="0"/>
            </a:endParaRPr>
          </a:p>
          <a:p>
            <a:pPr marL="45720" indent="0">
              <a:lnSpc>
                <a:spcPts val="1100"/>
              </a:lnSpc>
              <a:spcBef>
                <a:spcPts val="60"/>
              </a:spcBef>
              <a:spcAft>
                <a:spcPts val="0"/>
              </a:spcAft>
              <a:buNone/>
            </a:pPr>
            <a:endParaRPr lang="es-BO" sz="3200" dirty="0">
              <a:latin typeface="Times New Roman" panose="02020603050405020304" pitchFamily="18" charset="0"/>
              <a:ea typeface="Times New Roman" panose="02020603050405020304" pitchFamily="18" charset="0"/>
            </a:endParaRPr>
          </a:p>
          <a:p>
            <a:pPr marL="45720" indent="0">
              <a:lnSpc>
                <a:spcPts val="1100"/>
              </a:lnSpc>
              <a:spcBef>
                <a:spcPts val="60"/>
              </a:spcBef>
              <a:spcAft>
                <a:spcPts val="0"/>
              </a:spcAft>
              <a:buNone/>
            </a:pPr>
            <a:endParaRPr lang="es-BO" sz="3200" dirty="0" smtClean="0">
              <a:latin typeface="Times New Roman" panose="02020603050405020304" pitchFamily="18" charset="0"/>
              <a:ea typeface="Times New Roman" panose="02020603050405020304" pitchFamily="18" charset="0"/>
            </a:endParaRPr>
          </a:p>
          <a:p>
            <a:pPr marL="45720" indent="0">
              <a:lnSpc>
                <a:spcPts val="1100"/>
              </a:lnSpc>
              <a:spcBef>
                <a:spcPts val="60"/>
              </a:spcBef>
              <a:spcAft>
                <a:spcPts val="0"/>
              </a:spcAft>
              <a:buNone/>
            </a:pPr>
            <a:r>
              <a:rPr lang="es-BO" sz="3200" dirty="0">
                <a:latin typeface="Times New Roman" panose="02020603050405020304" pitchFamily="18" charset="0"/>
                <a:ea typeface="Times New Roman" panose="02020603050405020304" pitchFamily="18" charset="0"/>
              </a:rPr>
              <a:t> </a:t>
            </a:r>
            <a:endParaRPr lang="es-BO" sz="2400" dirty="0">
              <a:latin typeface="Times New Roman" panose="02020603050405020304" pitchFamily="18" charset="0"/>
              <a:ea typeface="Times New Roman" panose="02020603050405020304" pitchFamily="18" charset="0"/>
            </a:endParaRPr>
          </a:p>
          <a:p>
            <a:pPr marL="45720" indent="0">
              <a:buNone/>
            </a:pPr>
            <a:r>
              <a:rPr lang="es-BO" sz="2400" dirty="0" smtClean="0">
                <a:solidFill>
                  <a:srgbClr val="234D72"/>
                </a:solidFill>
                <a:latin typeface="Arial" panose="020B0604020202020204" pitchFamily="34" charset="0"/>
                <a:ea typeface="Arial" panose="020B0604020202020204" pitchFamily="34" charset="0"/>
              </a:rPr>
              <a:t>    </a:t>
            </a:r>
            <a:endParaRPr lang="es-BO" dirty="0"/>
          </a:p>
        </p:txBody>
      </p:sp>
    </p:spTree>
    <p:extLst>
      <p:ext uri="{BB962C8B-B14F-4D97-AF65-F5344CB8AC3E}">
        <p14:creationId xmlns:p14="http://schemas.microsoft.com/office/powerpoint/2010/main" val="35839078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452486" y="386499"/>
            <a:ext cx="10793691" cy="6155703"/>
          </a:xfrm>
        </p:spPr>
        <p:txBody>
          <a:bodyPr>
            <a:normAutofit fontScale="92500" lnSpcReduction="10000"/>
          </a:bodyPr>
          <a:lstStyle/>
          <a:p>
            <a:pPr marL="427355" marR="51435" indent="0" algn="just">
              <a:lnSpc>
                <a:spcPct val="112000"/>
              </a:lnSpc>
              <a:spcAft>
                <a:spcPts val="0"/>
              </a:spcAft>
              <a:buNone/>
            </a:pPr>
            <a:endParaRPr lang="es-BO" sz="2000" spc="-5" dirty="0" smtClean="0">
              <a:solidFill>
                <a:srgbClr val="234D72"/>
              </a:solidFill>
              <a:latin typeface="Arial" panose="020B0604020202020204" pitchFamily="34" charset="0"/>
              <a:ea typeface="Arial" panose="020B0604020202020204" pitchFamily="34" charset="0"/>
            </a:endParaRPr>
          </a:p>
          <a:p>
            <a:pPr marL="427355" marR="51435" indent="0" algn="just">
              <a:lnSpc>
                <a:spcPct val="112000"/>
              </a:lnSpc>
              <a:spcAft>
                <a:spcPts val="0"/>
              </a:spcAft>
              <a:buNone/>
            </a:pPr>
            <a:r>
              <a:rPr lang="es-BO" sz="2400" spc="-5" dirty="0" smtClean="0">
                <a:solidFill>
                  <a:srgbClr val="234D72"/>
                </a:solidFill>
                <a:latin typeface="Arial" panose="020B0604020202020204" pitchFamily="34" charset="0"/>
                <a:ea typeface="Arial" panose="020B0604020202020204" pitchFamily="34" charset="0"/>
              </a:rPr>
              <a:t>E</a:t>
            </a:r>
            <a:r>
              <a:rPr lang="es-BO" sz="2400" dirty="0" smtClean="0">
                <a:solidFill>
                  <a:srgbClr val="234D72"/>
                </a:solidFill>
                <a:latin typeface="Arial" panose="020B0604020202020204" pitchFamily="34" charset="0"/>
                <a:ea typeface="Arial" panose="020B0604020202020204" pitchFamily="34" charset="0"/>
              </a:rPr>
              <a:t>n</a:t>
            </a:r>
            <a:r>
              <a:rPr lang="es-BO" sz="2400" spc="40" dirty="0" smtClean="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7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ma</a:t>
            </a:r>
            <a:r>
              <a:rPr lang="es-BO" sz="2400" spc="-5" dirty="0">
                <a:solidFill>
                  <a:srgbClr val="234D72"/>
                </a:solidFill>
                <a:latin typeface="Arial" panose="020B0604020202020204" pitchFamily="34" charset="0"/>
                <a:ea typeface="Arial" panose="020B0604020202020204" pitchFamily="34" charset="0"/>
              </a:rPr>
              <a:t>yor</a:t>
            </a:r>
            <a:r>
              <a:rPr lang="es-BO" sz="2400" dirty="0">
                <a:solidFill>
                  <a:srgbClr val="234D72"/>
                </a:solidFill>
                <a:latin typeface="Arial" panose="020B0604020202020204" pitchFamily="34" charset="0"/>
                <a:ea typeface="Arial" panose="020B0604020202020204" pitchFamily="34" charset="0"/>
              </a:rPr>
              <a:t>ía</a:t>
            </a:r>
            <a:r>
              <a:rPr lang="es-BO" sz="2400" spc="7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e</a:t>
            </a:r>
            <a:r>
              <a:rPr lang="es-BO" sz="2400" spc="1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a:t>
            </a:r>
            <a:r>
              <a:rPr lang="es-BO" sz="2400" spc="13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c</a:t>
            </a:r>
            <a:r>
              <a:rPr lang="es-BO" sz="2400" spc="-5" dirty="0">
                <a:solidFill>
                  <a:srgbClr val="234D72"/>
                </a:solidFill>
                <a:latin typeface="Arial" panose="020B0604020202020204" pitchFamily="34" charset="0"/>
                <a:ea typeface="Arial" panose="020B0604020202020204" pitchFamily="34" charset="0"/>
              </a:rPr>
              <a:t>aso</a:t>
            </a:r>
            <a:r>
              <a:rPr lang="es-BO" sz="2400" dirty="0">
                <a:solidFill>
                  <a:srgbClr val="234D72"/>
                </a:solidFill>
                <a:latin typeface="Arial" panose="020B0604020202020204" pitchFamily="34" charset="0"/>
                <a:ea typeface="Arial" panose="020B0604020202020204" pitchFamily="34" charset="0"/>
              </a:rPr>
              <a:t>s </a:t>
            </a:r>
            <a:r>
              <a:rPr lang="es-BO" sz="2400" spc="1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a:t>
            </a:r>
            <a:r>
              <a:rPr lang="es-BO" sz="2400" spc="15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pr</a:t>
            </a:r>
            <a:r>
              <a:rPr lang="es-BO" sz="2400" dirty="0">
                <a:solidFill>
                  <a:srgbClr val="234D72"/>
                </a:solidFill>
                <a:latin typeface="Arial" panose="020B0604020202020204" pitchFamily="34" charset="0"/>
                <a:ea typeface="Arial" panose="020B0604020202020204" pitchFamily="34" charset="0"/>
              </a:rPr>
              <a:t>o</a:t>
            </a:r>
            <a:r>
              <a:rPr lang="es-BO" sz="2400" spc="-5" dirty="0">
                <a:solidFill>
                  <a:srgbClr val="234D72"/>
                </a:solidFill>
                <a:latin typeface="Arial" panose="020B0604020202020204" pitchFamily="34" charset="0"/>
                <a:ea typeface="Arial" panose="020B0604020202020204" pitchFamily="34" charset="0"/>
              </a:rPr>
              <a:t>b</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mas</a:t>
            </a:r>
            <a:r>
              <a:rPr lang="es-BO" sz="2400" spc="11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en</a:t>
            </a:r>
            <a:r>
              <a:rPr lang="es-BO" sz="2400" dirty="0">
                <a:solidFill>
                  <a:srgbClr val="234D72"/>
                </a:solidFill>
                <a:latin typeface="Arial" panose="020B0604020202020204" pitchFamily="34" charset="0"/>
                <a:ea typeface="Arial" panose="020B0604020202020204" pitchFamily="34" charset="0"/>
              </a:rPr>
              <a:t>tal</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a:t>
            </a:r>
            <a:r>
              <a:rPr lang="es-BO" sz="2400" spc="-5" dirty="0">
                <a:solidFill>
                  <a:srgbClr val="234D72"/>
                </a:solidFill>
                <a:latin typeface="Arial" panose="020B0604020202020204" pitchFamily="34" charset="0"/>
                <a:ea typeface="Arial" panose="020B0604020202020204" pitchFamily="34" charset="0"/>
              </a:rPr>
              <a:t>ue</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  s</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r li</a:t>
            </a:r>
            <a:r>
              <a:rPr lang="es-BO" sz="2400" spc="-5" dirty="0">
                <a:solidFill>
                  <a:srgbClr val="234D72"/>
                </a:solidFill>
                <a:latin typeface="Arial" panose="020B0604020202020204" pitchFamily="34" charset="0"/>
                <a:ea typeface="Arial" panose="020B0604020202020204" pitchFamily="34" charset="0"/>
              </a:rPr>
              <a:t>gero</a:t>
            </a:r>
            <a:r>
              <a:rPr lang="es-BO" sz="2400" dirty="0">
                <a:solidFill>
                  <a:srgbClr val="234D72"/>
                </a:solidFill>
                <a:latin typeface="Arial" panose="020B0604020202020204" pitchFamily="34" charset="0"/>
                <a:ea typeface="Arial" panose="020B0604020202020204" pitchFamily="34" charset="0"/>
              </a:rPr>
              <a:t>s</a:t>
            </a:r>
            <a:r>
              <a:rPr lang="es-BO" sz="2400" spc="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y</a:t>
            </a:r>
            <a:r>
              <a:rPr lang="es-BO" sz="2400" spc="8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u</a:t>
            </a:r>
            <a:r>
              <a:rPr lang="es-BO" sz="2400" dirty="0">
                <a:solidFill>
                  <a:srgbClr val="234D72"/>
                </a:solidFill>
                <a:latin typeface="Arial" panose="020B0604020202020204" pitchFamily="34" charset="0"/>
                <a:ea typeface="Arial" panose="020B0604020202020204" pitchFamily="34" charset="0"/>
              </a:rPr>
              <a:t>y</a:t>
            </a:r>
            <a:r>
              <a:rPr lang="es-BO" sz="2400" spc="11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r</a:t>
            </a:r>
            <a:r>
              <a:rPr lang="es-BO" sz="2400" dirty="0">
                <a:solidFill>
                  <a:srgbClr val="234D72"/>
                </a:solidFill>
                <a:latin typeface="Arial" panose="020B0604020202020204" pitchFamily="34" charset="0"/>
                <a:ea typeface="Arial" panose="020B0604020202020204" pitchFamily="34" charset="0"/>
              </a:rPr>
              <a:t>el</a:t>
            </a:r>
            <a:r>
              <a:rPr lang="es-BO" sz="2400" spc="-5" dirty="0">
                <a:solidFill>
                  <a:srgbClr val="234D72"/>
                </a:solidFill>
                <a:latin typeface="Arial" panose="020B0604020202020204" pitchFamily="34" charset="0"/>
                <a:ea typeface="Arial" panose="020B0604020202020204" pitchFamily="34" charset="0"/>
              </a:rPr>
              <a:t>ac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ado</a:t>
            </a:r>
            <a:r>
              <a:rPr lang="es-BO" sz="2400" dirty="0">
                <a:solidFill>
                  <a:srgbClr val="234D72"/>
                </a:solidFill>
                <a:latin typeface="Arial" panose="020B0604020202020204" pitchFamily="34" charset="0"/>
                <a:ea typeface="Arial" panose="020B0604020202020204" pitchFamily="34" charset="0"/>
              </a:rPr>
              <a:t>s</a:t>
            </a:r>
            <a:r>
              <a:rPr lang="es-BO" sz="2400" spc="3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co</a:t>
            </a:r>
            <a:r>
              <a:rPr lang="es-BO" sz="2400" dirty="0">
                <a:solidFill>
                  <a:srgbClr val="234D72"/>
                </a:solidFill>
                <a:latin typeface="Arial" panose="020B0604020202020204" pitchFamily="34" charset="0"/>
                <a:ea typeface="Arial" panose="020B0604020202020204" pitchFamily="34" charset="0"/>
              </a:rPr>
              <a:t>n</a:t>
            </a:r>
            <a:r>
              <a:rPr lang="es-BO" sz="2400" spc="20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 f</a:t>
            </a:r>
            <a:r>
              <a:rPr lang="es-BO" sz="2400" spc="-5" dirty="0">
                <a:solidFill>
                  <a:srgbClr val="234D72"/>
                </a:solidFill>
                <a:latin typeface="Arial" panose="020B0604020202020204" pitchFamily="34" charset="0"/>
                <a:ea typeface="Arial" panose="020B0604020202020204" pitchFamily="34" charset="0"/>
              </a:rPr>
              <a:t>or</a:t>
            </a:r>
            <a:r>
              <a:rPr lang="es-BO" sz="2400" dirty="0">
                <a:solidFill>
                  <a:srgbClr val="234D72"/>
                </a:solidFill>
                <a:latin typeface="Arial" panose="020B0604020202020204" pitchFamily="34" charset="0"/>
                <a:ea typeface="Arial" panose="020B0604020202020204" pitchFamily="34" charset="0"/>
              </a:rPr>
              <a:t>ma</a:t>
            </a:r>
            <a:r>
              <a:rPr lang="es-BO" sz="2400" spc="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q</a:t>
            </a:r>
            <a:r>
              <a:rPr lang="es-BO" sz="2400" spc="-5" dirty="0">
                <a:solidFill>
                  <a:srgbClr val="234D72"/>
                </a:solidFill>
                <a:latin typeface="Arial" panose="020B0604020202020204" pitchFamily="34" charset="0"/>
                <a:ea typeface="Arial" panose="020B0604020202020204" pitchFamily="34" charset="0"/>
              </a:rPr>
              <a:t>u</a:t>
            </a:r>
            <a:r>
              <a:rPr lang="es-BO" sz="2400" dirty="0">
                <a:solidFill>
                  <a:srgbClr val="234D72"/>
                </a:solidFill>
                <a:latin typeface="Arial" panose="020B0604020202020204" pitchFamily="34" charset="0"/>
                <a:ea typeface="Arial" panose="020B0604020202020204" pitchFamily="34" charset="0"/>
              </a:rPr>
              <a:t>e</a:t>
            </a:r>
            <a:r>
              <a:rPr lang="es-BO" sz="2400" spc="15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l</a:t>
            </a:r>
            <a:r>
              <a:rPr lang="es-BO" sz="2400" spc="5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a:t>
            </a:r>
            <a:r>
              <a:rPr lang="es-BO" sz="2400" spc="-30" dirty="0">
                <a:solidFill>
                  <a:srgbClr val="234D72"/>
                </a:solidFill>
                <a:latin typeface="Arial" panose="020B0604020202020204" pitchFamily="34" charset="0"/>
                <a:ea typeface="Arial" panose="020B0604020202020204" pitchFamily="34" charset="0"/>
              </a:rPr>
              <a:t>u</a:t>
            </a:r>
            <a:r>
              <a:rPr lang="es-BO" sz="2400" dirty="0">
                <a:solidFill>
                  <a:srgbClr val="234D72"/>
                </a:solidFill>
                <a:latin typeface="Arial" panose="020B0604020202020204" pitchFamily="34" charset="0"/>
                <a:ea typeface="Arial" panose="020B0604020202020204" pitchFamily="34" charset="0"/>
              </a:rPr>
              <a:t>j</a:t>
            </a:r>
            <a:r>
              <a:rPr lang="es-BO" sz="2400" spc="-5" dirty="0">
                <a:solidFill>
                  <a:srgbClr val="234D72"/>
                </a:solidFill>
                <a:latin typeface="Arial" panose="020B0604020202020204" pitchFamily="34" charset="0"/>
                <a:ea typeface="Arial" panose="020B0604020202020204" pitchFamily="34" charset="0"/>
              </a:rPr>
              <a:t>et</a:t>
            </a:r>
            <a:r>
              <a:rPr lang="es-BO" sz="2400" dirty="0">
                <a:solidFill>
                  <a:srgbClr val="234D72"/>
                </a:solidFill>
                <a:latin typeface="Arial" panose="020B0604020202020204" pitchFamily="34" charset="0"/>
                <a:ea typeface="Arial" panose="020B0604020202020204" pitchFamily="34" charset="0"/>
              </a:rPr>
              <a:t>o</a:t>
            </a:r>
            <a:r>
              <a:rPr lang="es-BO" sz="2400" spc="3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t</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ne</a:t>
            </a:r>
            <a:r>
              <a:rPr lang="es-BO" sz="2400" spc="1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de afr</a:t>
            </a:r>
            <a:r>
              <a:rPr lang="es-BO" sz="2400" spc="-5" dirty="0">
                <a:solidFill>
                  <a:srgbClr val="234D72"/>
                </a:solidFill>
                <a:latin typeface="Arial" panose="020B0604020202020204" pitchFamily="34" charset="0"/>
                <a:ea typeface="Arial" panose="020B0604020202020204" pitchFamily="34" charset="0"/>
              </a:rPr>
              <a:t>onta</a:t>
            </a:r>
            <a:r>
              <a:rPr lang="es-BO" sz="2400" dirty="0">
                <a:solidFill>
                  <a:srgbClr val="234D72"/>
                </a:solidFill>
                <a:latin typeface="Arial" panose="020B0604020202020204" pitchFamily="34" charset="0"/>
                <a:ea typeface="Arial" panose="020B0604020202020204" pitchFamily="34" charset="0"/>
              </a:rPr>
              <a:t>r</a:t>
            </a:r>
            <a:r>
              <a:rPr lang="es-BO" sz="2400" spc="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a:t>
            </a:r>
            <a:r>
              <a:rPr lang="es-BO" sz="2400" spc="8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acon</a:t>
            </a:r>
            <a:r>
              <a:rPr lang="es-BO" sz="2400" dirty="0">
                <a:solidFill>
                  <a:srgbClr val="234D72"/>
                </a:solidFill>
                <a:latin typeface="Arial" panose="020B0604020202020204" pitchFamily="34" charset="0"/>
                <a:ea typeface="Arial" panose="020B0604020202020204" pitchFamily="34" charset="0"/>
              </a:rPr>
              <a:t>te</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m</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ntos</a:t>
            </a:r>
            <a:r>
              <a:rPr lang="es-BO" sz="2400" spc="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de</a:t>
            </a:r>
            <a:r>
              <a:rPr lang="es-BO" sz="2400" spc="7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v</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a</a:t>
            </a:r>
            <a:r>
              <a:rPr lang="es-BO" sz="2400" spc="17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di</a:t>
            </a:r>
            <a:r>
              <a:rPr lang="es-BO" sz="2400" spc="-5" dirty="0">
                <a:solidFill>
                  <a:srgbClr val="234D72"/>
                </a:solidFill>
                <a:latin typeface="Arial" panose="020B0604020202020204" pitchFamily="34" charset="0"/>
                <a:ea typeface="Arial" panose="020B0604020202020204" pitchFamily="34" charset="0"/>
              </a:rPr>
              <a:t>ar</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a:t>
            </a:r>
            <a:r>
              <a:rPr lang="es-BO" sz="2400" spc="10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Si</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o</a:t>
            </a:r>
            <a:r>
              <a:rPr lang="es-BO" sz="2400" spc="2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tr</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stez</a:t>
            </a:r>
            <a:r>
              <a:rPr lang="es-BO" sz="2400" dirty="0">
                <a:solidFill>
                  <a:srgbClr val="234D72"/>
                </a:solidFill>
                <a:latin typeface="Arial" panose="020B0604020202020204" pitchFamily="34" charset="0"/>
                <a:ea typeface="Arial" panose="020B0604020202020204" pitchFamily="34" charset="0"/>
              </a:rPr>
              <a:t>a y</a:t>
            </a:r>
            <a:r>
              <a:rPr lang="es-BO" sz="2400" spc="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 an</a:t>
            </a:r>
            <a:r>
              <a:rPr lang="es-BO" sz="2400" spc="-5" dirty="0">
                <a:solidFill>
                  <a:srgbClr val="234D72"/>
                </a:solidFill>
                <a:latin typeface="Arial" panose="020B0604020202020204" pitchFamily="34" charset="0"/>
                <a:ea typeface="Arial" panose="020B0604020202020204" pitchFamily="34" charset="0"/>
              </a:rPr>
              <a:t>s</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eda</a:t>
            </a:r>
            <a:r>
              <a:rPr lang="es-BO" sz="2400" dirty="0">
                <a:solidFill>
                  <a:srgbClr val="234D72"/>
                </a:solidFill>
                <a:latin typeface="Arial" panose="020B0604020202020204" pitchFamily="34" charset="0"/>
                <a:ea typeface="Arial" panose="020B0604020202020204" pitchFamily="34" charset="0"/>
              </a:rPr>
              <a:t>d</a:t>
            </a:r>
            <a:r>
              <a:rPr lang="es-BO" sz="2400" spc="4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nti</a:t>
            </a:r>
            <a:r>
              <a:rPr lang="es-BO" sz="2400" spc="-5" dirty="0">
                <a:solidFill>
                  <a:srgbClr val="234D72"/>
                </a:solidFill>
                <a:latin typeface="Arial" panose="020B0604020202020204" pitchFamily="34" charset="0"/>
                <a:ea typeface="Arial" panose="020B0604020202020204" pitchFamily="34" charset="0"/>
              </a:rPr>
              <a:t>m</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en</a:t>
            </a:r>
            <a:r>
              <a:rPr lang="es-BO" sz="2400" dirty="0">
                <a:solidFill>
                  <a:srgbClr val="234D72"/>
                </a:solidFill>
                <a:latin typeface="Arial" panose="020B0604020202020204" pitchFamily="34" charset="0"/>
                <a:ea typeface="Arial" panose="020B0604020202020204" pitchFamily="34" charset="0"/>
              </a:rPr>
              <a:t>t</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a:t>
            </a:r>
            <a:r>
              <a:rPr lang="es-BO" sz="2400" spc="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ada</a:t>
            </a:r>
            <a:r>
              <a:rPr lang="es-BO" sz="2400" dirty="0">
                <a:solidFill>
                  <a:srgbClr val="234D72"/>
                </a:solidFill>
                <a:latin typeface="Arial" panose="020B0604020202020204" pitchFamily="34" charset="0"/>
                <a:ea typeface="Arial" panose="020B0604020202020204" pitchFamily="34" charset="0"/>
              </a:rPr>
              <a:t>pt</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t</a:t>
            </a:r>
            <a:r>
              <a:rPr lang="es-BO" sz="2400" spc="-5" dirty="0">
                <a:solidFill>
                  <a:srgbClr val="234D72"/>
                </a:solidFill>
                <a:latin typeface="Arial" panose="020B0604020202020204" pitchFamily="34" charset="0"/>
                <a:ea typeface="Arial" panose="020B0604020202020204" pitchFamily="34" charset="0"/>
              </a:rPr>
              <a:t>iv</a:t>
            </a:r>
            <a:r>
              <a:rPr lang="es-BO" sz="2400" dirty="0">
                <a:solidFill>
                  <a:srgbClr val="234D72"/>
                </a:solidFill>
                <a:latin typeface="Arial" panose="020B0604020202020204" pitchFamily="34" charset="0"/>
                <a:ea typeface="Arial" panose="020B0604020202020204" pitchFamily="34" charset="0"/>
              </a:rPr>
              <a:t>os</a:t>
            </a:r>
            <a:r>
              <a:rPr lang="es-BO" sz="2400" spc="3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q</a:t>
            </a:r>
            <a:r>
              <a:rPr lang="es-BO" sz="2400" spc="-5" dirty="0">
                <a:solidFill>
                  <a:srgbClr val="234D72"/>
                </a:solidFill>
                <a:latin typeface="Arial" panose="020B0604020202020204" pitchFamily="34" charset="0"/>
                <a:ea typeface="Arial" panose="020B0604020202020204" pitchFamily="34" charset="0"/>
              </a:rPr>
              <a:t>u</a:t>
            </a:r>
            <a:r>
              <a:rPr lang="es-BO" sz="2400" dirty="0">
                <a:solidFill>
                  <a:srgbClr val="234D72"/>
                </a:solidFill>
                <a:latin typeface="Arial" panose="020B0604020202020204" pitchFamily="34" charset="0"/>
                <a:ea typeface="Arial" panose="020B0604020202020204" pitchFamily="34" charset="0"/>
              </a:rPr>
              <a:t>e</a:t>
            </a:r>
            <a:r>
              <a:rPr lang="es-BO" sz="2400" spc="12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y</a:t>
            </a:r>
            <a:r>
              <a:rPr lang="es-BO" sz="2400" dirty="0">
                <a:solidFill>
                  <a:srgbClr val="234D72"/>
                </a:solidFill>
                <a:latin typeface="Arial" panose="020B0604020202020204" pitchFamily="34" charset="0"/>
                <a:ea typeface="Arial" panose="020B0604020202020204" pitchFamily="34" charset="0"/>
              </a:rPr>
              <a:t>u</a:t>
            </a:r>
            <a:r>
              <a:rPr lang="es-BO" sz="2400" spc="-5" dirty="0">
                <a:solidFill>
                  <a:srgbClr val="234D72"/>
                </a:solidFill>
                <a:latin typeface="Arial" panose="020B0604020202020204" pitchFamily="34" charset="0"/>
                <a:ea typeface="Arial" panose="020B0604020202020204" pitchFamily="34" charset="0"/>
              </a:rPr>
              <a:t>da</a:t>
            </a:r>
            <a:r>
              <a:rPr lang="es-BO" sz="2400" dirty="0">
                <a:solidFill>
                  <a:srgbClr val="234D72"/>
                </a:solidFill>
                <a:latin typeface="Arial" panose="020B0604020202020204" pitchFamily="34" charset="0"/>
                <a:ea typeface="Arial" panose="020B0604020202020204" pitchFamily="34" charset="0"/>
              </a:rPr>
              <a:t>n</a:t>
            </a:r>
            <a:r>
              <a:rPr lang="es-BO" sz="2400" spc="2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 e</a:t>
            </a:r>
            <a:r>
              <a:rPr lang="es-BO" sz="2400" spc="-5" dirty="0">
                <a:solidFill>
                  <a:srgbClr val="234D72"/>
                </a:solidFill>
                <a:latin typeface="Arial" panose="020B0604020202020204" pitchFamily="34" charset="0"/>
                <a:ea typeface="Arial" panose="020B0604020202020204" pitchFamily="34" charset="0"/>
              </a:rPr>
              <a:t>n</a:t>
            </a:r>
            <a:r>
              <a:rPr lang="es-BO" sz="2400" dirty="0">
                <a:solidFill>
                  <a:srgbClr val="234D72"/>
                </a:solidFill>
                <a:latin typeface="Arial" panose="020B0604020202020204" pitchFamily="34" charset="0"/>
                <a:ea typeface="Arial" panose="020B0604020202020204" pitchFamily="34" charset="0"/>
              </a:rPr>
              <a:t>frentar</a:t>
            </a:r>
            <a:r>
              <a:rPr lang="es-BO" sz="2400" spc="-1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s</a:t>
            </a:r>
            <a:r>
              <a:rPr lang="es-BO" sz="2400" spc="3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 </a:t>
            </a:r>
            <a:r>
              <a:rPr lang="es-BO" sz="2400" spc="-5" dirty="0" smtClean="0">
                <a:solidFill>
                  <a:srgbClr val="234D72"/>
                </a:solidFill>
                <a:latin typeface="Arial" panose="020B0604020202020204" pitchFamily="34" charset="0"/>
                <a:ea typeface="Arial" panose="020B0604020202020204" pitchFamily="34" charset="0"/>
              </a:rPr>
              <a:t>e</a:t>
            </a:r>
            <a:r>
              <a:rPr lang="es-BO" sz="2400" dirty="0" smtClean="0">
                <a:solidFill>
                  <a:srgbClr val="234D72"/>
                </a:solidFill>
                <a:latin typeface="Arial" panose="020B0604020202020204" pitchFamily="34" charset="0"/>
                <a:ea typeface="Arial" panose="020B0604020202020204" pitchFamily="34" charset="0"/>
              </a:rPr>
              <a:t>l</a:t>
            </a:r>
            <a:r>
              <a:rPr lang="es-BO" sz="2400" spc="-5" dirty="0" smtClean="0">
                <a:solidFill>
                  <a:srgbClr val="234D72"/>
                </a:solidFill>
                <a:latin typeface="Arial" panose="020B0604020202020204" pitchFamily="34" charset="0"/>
                <a:ea typeface="Arial" panose="020B0604020202020204" pitchFamily="34" charset="0"/>
              </a:rPr>
              <a:t>lo</a:t>
            </a:r>
            <a:r>
              <a:rPr lang="es-BO" sz="2400" dirty="0" smtClean="0">
                <a:solidFill>
                  <a:srgbClr val="234D72"/>
                </a:solidFill>
                <a:latin typeface="Arial" panose="020B0604020202020204" pitchFamily="34" charset="0"/>
                <a:ea typeface="Arial" panose="020B0604020202020204" pitchFamily="34" charset="0"/>
              </a:rPr>
              <a:t>s.</a:t>
            </a:r>
          </a:p>
          <a:p>
            <a:pPr marL="427355" marR="51435" indent="0" algn="just">
              <a:lnSpc>
                <a:spcPct val="112000"/>
              </a:lnSpc>
              <a:spcAft>
                <a:spcPts val="0"/>
              </a:spcAft>
              <a:buNone/>
            </a:pPr>
            <a:r>
              <a:rPr lang="es-BO" sz="2400" spc="-5" dirty="0" smtClean="0">
                <a:solidFill>
                  <a:srgbClr val="234D72"/>
                </a:solidFill>
                <a:latin typeface="Arial" panose="020B0604020202020204" pitchFamily="34" charset="0"/>
                <a:ea typeface="Arial" panose="020B0604020202020204" pitchFamily="34" charset="0"/>
              </a:rPr>
              <a:t>Adqu</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er</a:t>
            </a:r>
            <a:r>
              <a:rPr lang="es-BO" sz="2400" dirty="0" smtClean="0">
                <a:solidFill>
                  <a:srgbClr val="234D72"/>
                </a:solidFill>
                <a:latin typeface="Arial" panose="020B0604020202020204" pitchFamily="34" charset="0"/>
                <a:ea typeface="Arial" panose="020B0604020202020204" pitchFamily="34" charset="0"/>
              </a:rPr>
              <a:t>en</a:t>
            </a:r>
            <a:r>
              <a:rPr lang="es-BO" sz="2400" spc="65" dirty="0" smtClean="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2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tegor</a:t>
            </a:r>
            <a:r>
              <a:rPr lang="es-BO" sz="2400" dirty="0">
                <a:solidFill>
                  <a:srgbClr val="234D72"/>
                </a:solidFill>
                <a:latin typeface="Arial" panose="020B0604020202020204" pitchFamily="34" charset="0"/>
                <a:ea typeface="Arial" panose="020B0604020202020204" pitchFamily="34" charset="0"/>
              </a:rPr>
              <a:t>ía</a:t>
            </a:r>
            <a:r>
              <a:rPr lang="es-BO" sz="2400" spc="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de</a:t>
            </a:r>
            <a:r>
              <a:rPr lang="es-BO" sz="2400" spc="70" dirty="0">
                <a:solidFill>
                  <a:srgbClr val="234D72"/>
                </a:solidFill>
                <a:latin typeface="Arial" panose="020B0604020202020204" pitchFamily="34" charset="0"/>
                <a:ea typeface="Arial" panose="020B0604020202020204" pitchFamily="34" charset="0"/>
              </a:rPr>
              <a:t> </a:t>
            </a:r>
            <a:r>
              <a:rPr lang="es-BO" sz="2400" b="1" spc="-5" dirty="0">
                <a:solidFill>
                  <a:srgbClr val="234D72"/>
                </a:solidFill>
                <a:latin typeface="Arial" panose="020B0604020202020204" pitchFamily="34" charset="0"/>
                <a:ea typeface="Arial" panose="020B0604020202020204" pitchFamily="34" charset="0"/>
              </a:rPr>
              <a:t>"pr</a:t>
            </a:r>
            <a:r>
              <a:rPr lang="es-BO" sz="2400" b="1" dirty="0">
                <a:solidFill>
                  <a:srgbClr val="234D72"/>
                </a:solidFill>
                <a:latin typeface="Arial" panose="020B0604020202020204" pitchFamily="34" charset="0"/>
                <a:ea typeface="Arial" panose="020B0604020202020204" pitchFamily="34" charset="0"/>
              </a:rPr>
              <a:t>o</a:t>
            </a:r>
            <a:r>
              <a:rPr lang="es-BO" sz="2400" b="1" spc="-5" dirty="0">
                <a:solidFill>
                  <a:srgbClr val="234D72"/>
                </a:solidFill>
                <a:latin typeface="Arial" panose="020B0604020202020204" pitchFamily="34" charset="0"/>
                <a:ea typeface="Arial" panose="020B0604020202020204" pitchFamily="34" charset="0"/>
              </a:rPr>
              <a:t>b</a:t>
            </a:r>
            <a:r>
              <a:rPr lang="es-BO" sz="2400" b="1" dirty="0">
                <a:solidFill>
                  <a:srgbClr val="234D72"/>
                </a:solidFill>
                <a:latin typeface="Arial" panose="020B0604020202020204" pitchFamily="34" charset="0"/>
                <a:ea typeface="Arial" panose="020B0604020202020204" pitchFamily="34" charset="0"/>
              </a:rPr>
              <a:t>l</a:t>
            </a:r>
            <a:r>
              <a:rPr lang="es-BO" sz="2400" b="1" spc="-5" dirty="0">
                <a:solidFill>
                  <a:srgbClr val="234D72"/>
                </a:solidFill>
                <a:latin typeface="Arial" panose="020B0604020202020204" pitchFamily="34" charset="0"/>
                <a:ea typeface="Arial" panose="020B0604020202020204" pitchFamily="34" charset="0"/>
              </a:rPr>
              <a:t>e</a:t>
            </a:r>
            <a:r>
              <a:rPr lang="es-BO" sz="2400" b="1" dirty="0">
                <a:solidFill>
                  <a:srgbClr val="234D72"/>
                </a:solidFill>
                <a:latin typeface="Arial" panose="020B0604020202020204" pitchFamily="34" charset="0"/>
                <a:ea typeface="Arial" panose="020B0604020202020204" pitchFamily="34" charset="0"/>
              </a:rPr>
              <a:t>m</a:t>
            </a:r>
            <a:r>
              <a:rPr lang="es-BO" sz="2400" b="1" spc="-5" dirty="0">
                <a:solidFill>
                  <a:srgbClr val="234D72"/>
                </a:solidFill>
                <a:latin typeface="Arial" panose="020B0604020202020204" pitchFamily="34" charset="0"/>
                <a:ea typeface="Arial" panose="020B0604020202020204" pitchFamily="34" charset="0"/>
              </a:rPr>
              <a:t>a</a:t>
            </a:r>
            <a:r>
              <a:rPr lang="es-BO" sz="2400" b="1" dirty="0">
                <a:solidFill>
                  <a:srgbClr val="234D72"/>
                </a:solidFill>
                <a:latin typeface="Arial" panose="020B0604020202020204" pitchFamily="34" charset="0"/>
                <a:ea typeface="Arial" panose="020B0604020202020204" pitchFamily="34" charset="0"/>
              </a:rPr>
              <a:t>"</a:t>
            </a:r>
            <a:r>
              <a:rPr lang="es-BO" sz="2400" b="1" spc="2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o </a:t>
            </a:r>
            <a:r>
              <a:rPr lang="es-BO" sz="2400" b="1" spc="-5" dirty="0">
                <a:solidFill>
                  <a:srgbClr val="234D72"/>
                </a:solidFill>
                <a:latin typeface="Arial" panose="020B0604020202020204" pitchFamily="34" charset="0"/>
                <a:ea typeface="Arial" panose="020B0604020202020204" pitchFamily="34" charset="0"/>
              </a:rPr>
              <a:t>"</a:t>
            </a:r>
            <a:r>
              <a:rPr lang="es-BO" sz="2400" b="1" dirty="0">
                <a:solidFill>
                  <a:srgbClr val="234D72"/>
                </a:solidFill>
                <a:latin typeface="Arial" panose="020B0604020202020204" pitchFamily="34" charset="0"/>
                <a:ea typeface="Arial" panose="020B0604020202020204" pitchFamily="34" charset="0"/>
              </a:rPr>
              <a:t>n</a:t>
            </a:r>
            <a:r>
              <a:rPr lang="es-BO" sz="2400" b="1" spc="-5" dirty="0">
                <a:solidFill>
                  <a:srgbClr val="234D72"/>
                </a:solidFill>
                <a:latin typeface="Arial" panose="020B0604020202020204" pitchFamily="34" charset="0"/>
                <a:ea typeface="Arial" panose="020B0604020202020204" pitchFamily="34" charset="0"/>
              </a:rPr>
              <a:t>eur</a:t>
            </a:r>
            <a:r>
              <a:rPr lang="es-BO" sz="2400" b="1" dirty="0">
                <a:solidFill>
                  <a:srgbClr val="234D72"/>
                </a:solidFill>
                <a:latin typeface="Arial" panose="020B0604020202020204" pitchFamily="34" charset="0"/>
                <a:ea typeface="Arial" panose="020B0604020202020204" pitchFamily="34" charset="0"/>
              </a:rPr>
              <a:t>o</a:t>
            </a:r>
            <a:r>
              <a:rPr lang="es-BO" sz="2400" b="1" spc="-5" dirty="0">
                <a:solidFill>
                  <a:srgbClr val="234D72"/>
                </a:solidFill>
                <a:latin typeface="Arial" panose="020B0604020202020204" pitchFamily="34" charset="0"/>
                <a:ea typeface="Arial" panose="020B0604020202020204" pitchFamily="34" charset="0"/>
              </a:rPr>
              <a:t>s</a:t>
            </a:r>
            <a:r>
              <a:rPr lang="es-BO" sz="2400" b="1" dirty="0">
                <a:solidFill>
                  <a:srgbClr val="234D72"/>
                </a:solidFill>
                <a:latin typeface="Arial" panose="020B0604020202020204" pitchFamily="34" charset="0"/>
                <a:ea typeface="Arial" panose="020B0604020202020204" pitchFamily="34" charset="0"/>
              </a:rPr>
              <a:t>i</a:t>
            </a:r>
            <a:r>
              <a:rPr lang="es-BO" sz="2400" b="1" spc="-5" dirty="0">
                <a:solidFill>
                  <a:srgbClr val="234D72"/>
                </a:solidFill>
                <a:latin typeface="Arial" panose="020B0604020202020204" pitchFamily="34" charset="0"/>
                <a:ea typeface="Arial" panose="020B0604020202020204" pitchFamily="34" charset="0"/>
              </a:rPr>
              <a:t>s</a:t>
            </a:r>
            <a:r>
              <a:rPr lang="es-BO" sz="2400" b="1"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u</a:t>
            </a:r>
            <a:r>
              <a:rPr lang="es-BO" sz="2400" spc="-5" dirty="0">
                <a:solidFill>
                  <a:srgbClr val="234D72"/>
                </a:solidFill>
                <a:latin typeface="Arial" panose="020B0604020202020204" pitchFamily="34" charset="0"/>
                <a:ea typeface="Arial" panose="020B0604020202020204" pitchFamily="34" charset="0"/>
              </a:rPr>
              <a:t>and</a:t>
            </a:r>
            <a:r>
              <a:rPr lang="es-BO" sz="2400" dirty="0">
                <a:solidFill>
                  <a:srgbClr val="234D72"/>
                </a:solidFill>
                <a:latin typeface="Arial" panose="020B0604020202020204" pitchFamily="34" charset="0"/>
                <a:ea typeface="Arial" panose="020B0604020202020204" pitchFamily="34" charset="0"/>
              </a:rPr>
              <a:t>o </a:t>
            </a:r>
            <a:r>
              <a:rPr lang="es-BO" sz="2400" spc="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t>
            </a:r>
            <a:r>
              <a:rPr lang="es-BO" sz="2400" spc="8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a:t>
            </a:r>
            <a:r>
              <a:rPr lang="es-BO" sz="2400" spc="-5" dirty="0">
                <a:solidFill>
                  <a:srgbClr val="234D72"/>
                </a:solidFill>
                <a:latin typeface="Arial" panose="020B0604020202020204" pitchFamily="34" charset="0"/>
                <a:ea typeface="Arial" panose="020B0604020202020204" pitchFamily="34" charset="0"/>
              </a:rPr>
              <a:t>esp</a:t>
            </a:r>
            <a:r>
              <a:rPr lang="es-BO" sz="2400" dirty="0">
                <a:solidFill>
                  <a:srgbClr val="234D72"/>
                </a:solidFill>
                <a:latin typeface="Arial" panose="020B0604020202020204" pitchFamily="34" charset="0"/>
                <a:ea typeface="Arial" panose="020B0604020202020204" pitchFamily="34" charset="0"/>
              </a:rPr>
              <a:t>r</a:t>
            </a:r>
            <a:r>
              <a:rPr lang="es-BO" sz="2400" spc="-5" dirty="0">
                <a:solidFill>
                  <a:srgbClr val="234D72"/>
                </a:solidFill>
                <a:latin typeface="Arial" panose="020B0604020202020204" pitchFamily="34" charset="0"/>
                <a:ea typeface="Arial" panose="020B0604020202020204" pitchFamily="34" charset="0"/>
              </a:rPr>
              <a:t>oporc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ada</a:t>
            </a:r>
            <a:r>
              <a:rPr lang="es-BO" sz="2400" dirty="0">
                <a:solidFill>
                  <a:srgbClr val="234D72"/>
                </a:solidFill>
                <a:latin typeface="Arial" panose="020B0604020202020204" pitchFamily="34" charset="0"/>
                <a:ea typeface="Arial" panose="020B0604020202020204" pitchFamily="34" charset="0"/>
              </a:rPr>
              <a:t>s</a:t>
            </a:r>
            <a:r>
              <a:rPr lang="es-BO" sz="2400" spc="4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a:t>
            </a:r>
            <a:r>
              <a:rPr lang="es-BO" sz="2400" spc="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n</a:t>
            </a:r>
            <a:r>
              <a:rPr lang="es-BO" sz="2400" dirty="0">
                <a:solidFill>
                  <a:srgbClr val="234D72"/>
                </a:solidFill>
                <a:latin typeface="Arial" panose="020B0604020202020204" pitchFamily="34" charset="0"/>
                <a:ea typeface="Arial" panose="020B0604020202020204" pitchFamily="34" charset="0"/>
              </a:rPr>
              <a:t>ten</a:t>
            </a:r>
            <a:r>
              <a:rPr lang="es-BO" sz="2400" spc="-5" dirty="0">
                <a:solidFill>
                  <a:srgbClr val="234D72"/>
                </a:solidFill>
                <a:latin typeface="Arial" panose="020B0604020202020204" pitchFamily="34" charset="0"/>
                <a:ea typeface="Arial" panose="020B0604020202020204" pitchFamily="34" charset="0"/>
              </a:rPr>
              <a:t>s</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da</a:t>
            </a:r>
            <a:r>
              <a:rPr lang="es-BO" sz="2400" dirty="0">
                <a:solidFill>
                  <a:srgbClr val="234D72"/>
                </a:solidFill>
                <a:latin typeface="Arial" panose="020B0604020202020204" pitchFamily="34" charset="0"/>
                <a:ea typeface="Arial" panose="020B0604020202020204" pitchFamily="34" charset="0"/>
              </a:rPr>
              <a:t>d</a:t>
            </a:r>
            <a:r>
              <a:rPr lang="es-BO" sz="2400" spc="1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y d</a:t>
            </a:r>
            <a:r>
              <a:rPr lang="es-BO" sz="2400" spc="-5" dirty="0">
                <a:solidFill>
                  <a:srgbClr val="234D72"/>
                </a:solidFill>
                <a:latin typeface="Arial" panose="020B0604020202020204" pitchFamily="34" charset="0"/>
                <a:ea typeface="Arial" panose="020B0604020202020204" pitchFamily="34" charset="0"/>
              </a:rPr>
              <a:t>u</a:t>
            </a:r>
            <a:r>
              <a:rPr lang="es-BO" sz="2400" dirty="0">
                <a:solidFill>
                  <a:srgbClr val="234D72"/>
                </a:solidFill>
                <a:latin typeface="Arial" panose="020B0604020202020204" pitchFamily="34" charset="0"/>
                <a:ea typeface="Arial" panose="020B0604020202020204" pitchFamily="34" charset="0"/>
              </a:rPr>
              <a:t>r</a:t>
            </a:r>
            <a:r>
              <a:rPr lang="es-BO" sz="2400" spc="-5" dirty="0">
                <a:solidFill>
                  <a:srgbClr val="234D72"/>
                </a:solidFill>
                <a:latin typeface="Arial" panose="020B0604020202020204" pitchFamily="34" charset="0"/>
                <a:ea typeface="Arial" panose="020B0604020202020204" pitchFamily="34" charset="0"/>
              </a:rPr>
              <a:t>ac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ó</a:t>
            </a:r>
            <a:r>
              <a:rPr lang="es-BO" sz="2400" dirty="0">
                <a:solidFill>
                  <a:srgbClr val="234D72"/>
                </a:solidFill>
                <a:latin typeface="Arial" panose="020B0604020202020204" pitchFamily="34" charset="0"/>
                <a:ea typeface="Arial" panose="020B0604020202020204" pitchFamily="34" charset="0"/>
              </a:rPr>
              <a:t>n</a:t>
            </a:r>
            <a:r>
              <a:rPr lang="es-BO" sz="2400" spc="19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a:t>
            </a:r>
            <a:r>
              <a:rPr lang="es-BO" sz="2400" spc="1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20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pos</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b</a:t>
            </a:r>
            <a:r>
              <a:rPr lang="es-BO" sz="2400" dirty="0">
                <a:solidFill>
                  <a:srgbClr val="234D72"/>
                </a:solidFill>
                <a:latin typeface="Arial" panose="020B0604020202020204" pitchFamily="34" charset="0"/>
                <a:ea typeface="Arial" panose="020B0604020202020204" pitchFamily="34" charset="0"/>
              </a:rPr>
              <a:t>le </a:t>
            </a:r>
            <a:r>
              <a:rPr lang="es-BO" sz="2400" spc="17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c</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u</a:t>
            </a:r>
            <a:r>
              <a:rPr lang="es-BO" sz="2400" spc="-5" dirty="0">
                <a:solidFill>
                  <a:srgbClr val="234D72"/>
                </a:solidFill>
                <a:latin typeface="Arial" panose="020B0604020202020204" pitchFamily="34" charset="0"/>
                <a:ea typeface="Arial" panose="020B0604020202020204" pitchFamily="34" charset="0"/>
              </a:rPr>
              <a:t>sa</a:t>
            </a:r>
            <a:r>
              <a:rPr lang="es-BO" sz="2400" dirty="0">
                <a:solidFill>
                  <a:srgbClr val="234D72"/>
                </a:solidFill>
                <a:latin typeface="Arial" panose="020B0604020202020204" pitchFamily="34" charset="0"/>
                <a:ea typeface="Arial" panose="020B0604020202020204" pitchFamily="34" charset="0"/>
              </a:rPr>
              <a:t>, </a:t>
            </a:r>
            <a:r>
              <a:rPr lang="es-BO" sz="2400" spc="1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o</a:t>
            </a:r>
            <a:r>
              <a:rPr lang="es-BO" sz="2400" spc="18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b</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  </a:t>
            </a:r>
            <a:r>
              <a:rPr lang="es-BO" sz="2400" spc="-5" dirty="0">
                <a:solidFill>
                  <a:srgbClr val="234D72"/>
                </a:solidFill>
                <a:latin typeface="Arial" panose="020B0604020202020204" pitchFamily="34" charset="0"/>
                <a:ea typeface="Arial" panose="020B0604020202020204" pitchFamily="34" charset="0"/>
              </a:rPr>
              <a:t>cuand</a:t>
            </a:r>
            <a:r>
              <a:rPr lang="es-BO" sz="2400" dirty="0">
                <a:solidFill>
                  <a:srgbClr val="234D72"/>
                </a:solidFill>
                <a:latin typeface="Arial" panose="020B0604020202020204" pitchFamily="34" charset="0"/>
                <a:ea typeface="Arial" panose="020B0604020202020204" pitchFamily="34" charset="0"/>
              </a:rPr>
              <a:t>o </a:t>
            </a:r>
            <a:r>
              <a:rPr lang="es-BO" sz="2400" spc="21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li</a:t>
            </a:r>
            <a:r>
              <a:rPr lang="es-BO" sz="2400" spc="-5" dirty="0">
                <a:solidFill>
                  <a:srgbClr val="234D72"/>
                </a:solidFill>
                <a:latin typeface="Arial" panose="020B0604020202020204" pitchFamily="34" charset="0"/>
                <a:ea typeface="Arial" panose="020B0604020202020204" pitchFamily="34" charset="0"/>
              </a:rPr>
              <a:t>m</a:t>
            </a:r>
            <a:r>
              <a:rPr lang="es-BO" sz="2400" dirty="0">
                <a:solidFill>
                  <a:srgbClr val="234D72"/>
                </a:solidFill>
                <a:latin typeface="Arial" panose="020B0604020202020204" pitchFamily="34" charset="0"/>
                <a:ea typeface="Arial" panose="020B0604020202020204" pitchFamily="34" charset="0"/>
              </a:rPr>
              <a:t>itan</a:t>
            </a:r>
            <a:r>
              <a:rPr lang="es-BO" sz="2400" spc="21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de</a:t>
            </a:r>
            <a:r>
              <a:rPr lang="es-BO" sz="2400" spc="1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f</a:t>
            </a:r>
            <a:r>
              <a:rPr lang="es-BO" sz="2400" spc="-5" dirty="0">
                <a:solidFill>
                  <a:srgbClr val="234D72"/>
                </a:solidFill>
                <a:latin typeface="Arial" panose="020B0604020202020204" pitchFamily="34" charset="0"/>
                <a:ea typeface="Arial" panose="020B0604020202020204" pitchFamily="34" charset="0"/>
              </a:rPr>
              <a:t>or</a:t>
            </a:r>
            <a:r>
              <a:rPr lang="es-BO" sz="2400" dirty="0">
                <a:solidFill>
                  <a:srgbClr val="234D72"/>
                </a:solidFill>
                <a:latin typeface="Arial" panose="020B0604020202020204" pitchFamily="34" charset="0"/>
                <a:ea typeface="Arial" panose="020B0604020202020204" pitchFamily="34" charset="0"/>
              </a:rPr>
              <a:t>ma i</a:t>
            </a:r>
            <a:r>
              <a:rPr lang="es-BO" sz="2400" spc="-5" dirty="0">
                <a:solidFill>
                  <a:srgbClr val="234D72"/>
                </a:solidFill>
                <a:latin typeface="Arial" panose="020B0604020202020204" pitchFamily="34" charset="0"/>
                <a:ea typeface="Arial" panose="020B0604020202020204" pitchFamily="34" charset="0"/>
              </a:rPr>
              <a:t>mpor</a:t>
            </a:r>
            <a:r>
              <a:rPr lang="es-BO" sz="2400" dirty="0">
                <a:solidFill>
                  <a:srgbClr val="234D72"/>
                </a:solidFill>
                <a:latin typeface="Arial" panose="020B0604020202020204" pitchFamily="34" charset="0"/>
                <a:ea typeface="Arial" panose="020B0604020202020204" pitchFamily="34" charset="0"/>
              </a:rPr>
              <a:t>t</a:t>
            </a:r>
            <a:r>
              <a:rPr lang="es-BO" sz="2400" spc="-5" dirty="0">
                <a:solidFill>
                  <a:srgbClr val="234D72"/>
                </a:solidFill>
                <a:latin typeface="Arial" panose="020B0604020202020204" pitchFamily="34" charset="0"/>
                <a:ea typeface="Arial" panose="020B0604020202020204" pitchFamily="34" charset="0"/>
              </a:rPr>
              <a:t>an</a:t>
            </a:r>
            <a:r>
              <a:rPr lang="es-BO" sz="2400" dirty="0">
                <a:solidFill>
                  <a:srgbClr val="234D72"/>
                </a:solidFill>
                <a:latin typeface="Arial" panose="020B0604020202020204" pitchFamily="34" charset="0"/>
                <a:ea typeface="Arial" panose="020B0604020202020204" pitchFamily="34" charset="0"/>
              </a:rPr>
              <a:t>te</a:t>
            </a:r>
            <a:r>
              <a:rPr lang="es-BO" sz="2400" spc="5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a:t>
            </a:r>
            <a:r>
              <a:rPr lang="es-BO" sz="2400" spc="5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9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per</a:t>
            </a:r>
            <a:r>
              <a:rPr lang="es-BO" sz="2400" dirty="0">
                <a:solidFill>
                  <a:srgbClr val="234D72"/>
                </a:solidFill>
                <a:latin typeface="Arial" panose="020B0604020202020204" pitchFamily="34" charset="0"/>
                <a:ea typeface="Arial" panose="020B0604020202020204" pitchFamily="34" charset="0"/>
              </a:rPr>
              <a:t>s</a:t>
            </a:r>
            <a:r>
              <a:rPr lang="es-BO" sz="2400" spc="-5" dirty="0">
                <a:solidFill>
                  <a:srgbClr val="234D72"/>
                </a:solidFill>
                <a:latin typeface="Arial" panose="020B0604020202020204" pitchFamily="34" charset="0"/>
                <a:ea typeface="Arial" panose="020B0604020202020204" pitchFamily="34" charset="0"/>
              </a:rPr>
              <a:t>on</a:t>
            </a:r>
            <a:r>
              <a:rPr lang="es-BO" sz="2400" dirty="0">
                <a:solidFill>
                  <a:srgbClr val="234D72"/>
                </a:solidFill>
                <a:latin typeface="Arial" panose="020B0604020202020204" pitchFamily="34" charset="0"/>
                <a:ea typeface="Arial" panose="020B0604020202020204" pitchFamily="34" charset="0"/>
              </a:rPr>
              <a:t>a</a:t>
            </a:r>
            <a:r>
              <a:rPr lang="es-BO" sz="2400" spc="7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p</a:t>
            </a:r>
            <a:r>
              <a:rPr lang="es-BO" sz="2400" spc="-5" dirty="0">
                <a:solidFill>
                  <a:srgbClr val="234D72"/>
                </a:solidFill>
                <a:latin typeface="Arial" panose="020B0604020202020204" pitchFamily="34" charset="0"/>
                <a:ea typeface="Arial" panose="020B0604020202020204" pitchFamily="34" charset="0"/>
              </a:rPr>
              <a:t>ar</a:t>
            </a:r>
            <a:r>
              <a:rPr lang="es-BO" sz="2400" dirty="0">
                <a:solidFill>
                  <a:srgbClr val="234D72"/>
                </a:solidFill>
                <a:latin typeface="Arial" panose="020B0604020202020204" pitchFamily="34" charset="0"/>
                <a:ea typeface="Arial" panose="020B0604020202020204" pitchFamily="34" charset="0"/>
              </a:rPr>
              <a:t>a</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d</a:t>
            </a:r>
            <a:r>
              <a:rPr lang="es-BO" sz="2400" spc="-5" dirty="0">
                <a:solidFill>
                  <a:srgbClr val="234D72"/>
                </a:solidFill>
                <a:latin typeface="Arial" panose="020B0604020202020204" pitchFamily="34" charset="0"/>
                <a:ea typeface="Arial" panose="020B0604020202020204" pitchFamily="34" charset="0"/>
              </a:rPr>
              <a:t>esarro</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la</a:t>
            </a:r>
            <a:r>
              <a:rPr lang="es-BO" sz="2400" dirty="0">
                <a:solidFill>
                  <a:srgbClr val="234D72"/>
                </a:solidFill>
                <a:latin typeface="Arial" panose="020B0604020202020204" pitchFamily="34" charset="0"/>
                <a:ea typeface="Arial" panose="020B0604020202020204" pitchFamily="34" charset="0"/>
              </a:rPr>
              <a:t>r </a:t>
            </a:r>
            <a:r>
              <a:rPr lang="es-BO" sz="2400" spc="-5" dirty="0">
                <a:solidFill>
                  <a:srgbClr val="234D72"/>
                </a:solidFill>
                <a:latin typeface="Arial" panose="020B0604020202020204" pitchFamily="34" charset="0"/>
                <a:ea typeface="Arial" panose="020B0604020202020204" pitchFamily="34" charset="0"/>
              </a:rPr>
              <a:t>un</a:t>
            </a:r>
            <a:r>
              <a:rPr lang="es-BO" sz="2400" dirty="0">
                <a:solidFill>
                  <a:srgbClr val="234D72"/>
                </a:solidFill>
                <a:latin typeface="Arial" panose="020B0604020202020204" pitchFamily="34" charset="0"/>
                <a:ea typeface="Arial" panose="020B0604020202020204" pitchFamily="34" charset="0"/>
              </a:rPr>
              <a:t>a</a:t>
            </a:r>
            <a:r>
              <a:rPr lang="es-BO" sz="2400" spc="15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vi</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a</a:t>
            </a:r>
            <a:r>
              <a:rPr lang="es-BO" sz="2400" spc="27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co</a:t>
            </a:r>
            <a:r>
              <a:rPr lang="es-BO" sz="2400" dirty="0">
                <a:solidFill>
                  <a:srgbClr val="234D72"/>
                </a:solidFill>
                <a:latin typeface="Arial" panose="020B0604020202020204" pitchFamily="34" charset="0"/>
                <a:ea typeface="Arial" panose="020B0604020202020204" pitchFamily="34" charset="0"/>
              </a:rPr>
              <a:t>n n</a:t>
            </a:r>
            <a:r>
              <a:rPr lang="es-BO" sz="2400" spc="-5" dirty="0">
                <a:solidFill>
                  <a:srgbClr val="234D72"/>
                </a:solidFill>
                <a:latin typeface="Arial" panose="020B0604020202020204" pitchFamily="34" charset="0"/>
                <a:ea typeface="Arial" panose="020B0604020202020204" pitchFamily="34" charset="0"/>
              </a:rPr>
              <a:t>or</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li</a:t>
            </a:r>
            <a:r>
              <a:rPr lang="es-BO" sz="2400" spc="-5" dirty="0">
                <a:solidFill>
                  <a:srgbClr val="234D72"/>
                </a:solidFill>
                <a:latin typeface="Arial" panose="020B0604020202020204" pitchFamily="34" charset="0"/>
                <a:ea typeface="Arial" panose="020B0604020202020204" pitchFamily="34" charset="0"/>
              </a:rPr>
              <a:t>dad</a:t>
            </a:r>
            <a:r>
              <a:rPr lang="es-BO" sz="2400" dirty="0">
                <a:solidFill>
                  <a:srgbClr val="234D72"/>
                </a:solidFill>
                <a:latin typeface="Arial" panose="020B0604020202020204" pitchFamily="34" charset="0"/>
                <a:ea typeface="Arial" panose="020B0604020202020204" pitchFamily="34" charset="0"/>
              </a:rPr>
              <a:t>.</a:t>
            </a:r>
            <a:endParaRPr lang="es-BO" sz="2400" dirty="0">
              <a:latin typeface="Times New Roman" panose="02020603050405020304" pitchFamily="18" charset="0"/>
              <a:ea typeface="Times New Roman" panose="02020603050405020304" pitchFamily="18" charset="0"/>
            </a:endParaRPr>
          </a:p>
          <a:p>
            <a:pPr marL="430530" marR="51435" indent="0" algn="just">
              <a:lnSpc>
                <a:spcPct val="112000"/>
              </a:lnSpc>
              <a:spcAft>
                <a:spcPts val="0"/>
              </a:spcAft>
              <a:buNone/>
            </a:pP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 </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guno</a:t>
            </a:r>
            <a:r>
              <a:rPr lang="es-BO" sz="2400" dirty="0">
                <a:solidFill>
                  <a:srgbClr val="234D72"/>
                </a:solidFill>
                <a:latin typeface="Arial" panose="020B0604020202020204" pitchFamily="34" charset="0"/>
                <a:ea typeface="Arial" panose="020B0604020202020204" pitchFamily="34" charset="0"/>
              </a:rPr>
              <a:t>s </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pr</a:t>
            </a:r>
            <a:r>
              <a:rPr lang="es-BO" sz="2400" spc="-5" dirty="0">
                <a:solidFill>
                  <a:srgbClr val="234D72"/>
                </a:solidFill>
                <a:latin typeface="Arial" panose="020B0604020202020204" pitchFamily="34" charset="0"/>
                <a:ea typeface="Arial" panose="020B0604020202020204" pitchFamily="34" charset="0"/>
              </a:rPr>
              <a:t>ob</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s</a:t>
            </a:r>
            <a:r>
              <a:rPr lang="es-BO" sz="2400" spc="5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en</a:t>
            </a:r>
            <a:r>
              <a:rPr lang="es-BO" sz="2400" dirty="0">
                <a:solidFill>
                  <a:srgbClr val="234D72"/>
                </a:solidFill>
                <a:latin typeface="Arial" panose="020B0604020202020204" pitchFamily="34" charset="0"/>
                <a:ea typeface="Arial" panose="020B0604020202020204" pitchFamily="34" charset="0"/>
              </a:rPr>
              <a:t>tal</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a:t>
            </a:r>
            <a:r>
              <a:rPr lang="es-BO" sz="2400" spc="6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gr</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v</a:t>
            </a:r>
            <a:r>
              <a:rPr lang="es-BO" sz="2400" dirty="0">
                <a:solidFill>
                  <a:srgbClr val="234D72"/>
                </a:solidFill>
                <a:latin typeface="Arial" panose="020B0604020202020204" pitchFamily="34" charset="0"/>
                <a:ea typeface="Arial" panose="020B0604020202020204" pitchFamily="34" charset="0"/>
              </a:rPr>
              <a:t>es</a:t>
            </a:r>
            <a:r>
              <a:rPr lang="es-BO" sz="2400" spc="9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6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pe</a:t>
            </a:r>
            <a:r>
              <a:rPr lang="es-BO" sz="2400" dirty="0">
                <a:solidFill>
                  <a:srgbClr val="234D72"/>
                </a:solidFill>
                <a:latin typeface="Arial" panose="020B0604020202020204" pitchFamily="34" charset="0"/>
                <a:ea typeface="Arial" panose="020B0604020202020204" pitchFamily="34" charset="0"/>
              </a:rPr>
              <a:t>rs</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 </a:t>
            </a:r>
            <a:r>
              <a:rPr lang="es-BO" sz="2400" spc="8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pu</a:t>
            </a:r>
            <a:r>
              <a:rPr lang="es-BO" sz="2400" spc="-5" dirty="0">
                <a:solidFill>
                  <a:srgbClr val="234D72"/>
                </a:solidFill>
                <a:latin typeface="Arial" panose="020B0604020202020204" pitchFamily="34" charset="0"/>
                <a:ea typeface="Arial" panose="020B0604020202020204" pitchFamily="34" charset="0"/>
              </a:rPr>
              <a:t>ed</a:t>
            </a:r>
            <a:r>
              <a:rPr lang="es-BO" sz="2400" dirty="0">
                <a:solidFill>
                  <a:srgbClr val="234D72"/>
                </a:solidFill>
                <a:latin typeface="Arial" panose="020B0604020202020204" pitchFamily="34" charset="0"/>
                <a:ea typeface="Arial" panose="020B0604020202020204" pitchFamily="34" charset="0"/>
              </a:rPr>
              <a:t>e</a:t>
            </a:r>
            <a:r>
              <a:rPr lang="es-BO" sz="2400" spc="20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t</a:t>
            </a:r>
            <a:r>
              <a:rPr lang="es-BO" sz="2400" dirty="0">
                <a:solidFill>
                  <a:srgbClr val="234D72"/>
                </a:solidFill>
                <a:latin typeface="Arial" panose="020B0604020202020204" pitchFamily="34" charset="0"/>
                <a:ea typeface="Arial" panose="020B0604020202020204" pitchFamily="34" charset="0"/>
              </a:rPr>
              <a:t>e</a:t>
            </a:r>
            <a:r>
              <a:rPr lang="es-BO" sz="2400" spc="-5" dirty="0">
                <a:solidFill>
                  <a:srgbClr val="234D72"/>
                </a:solidFill>
                <a:latin typeface="Arial" panose="020B0604020202020204" pitchFamily="34" charset="0"/>
                <a:ea typeface="Arial" panose="020B0604020202020204" pitchFamily="34" charset="0"/>
              </a:rPr>
              <a:t>ne</a:t>
            </a:r>
            <a:r>
              <a:rPr lang="es-BO" sz="2400" dirty="0">
                <a:solidFill>
                  <a:srgbClr val="234D72"/>
                </a:solidFill>
                <a:latin typeface="Arial" panose="020B0604020202020204" pitchFamily="34" charset="0"/>
                <a:ea typeface="Arial" panose="020B0604020202020204" pitchFamily="34" charset="0"/>
              </a:rPr>
              <a:t>r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x</a:t>
            </a:r>
            <a:r>
              <a:rPr lang="es-BO" sz="2400" spc="-5" dirty="0">
                <a:solidFill>
                  <a:srgbClr val="234D72"/>
                </a:solidFill>
                <a:latin typeface="Arial" panose="020B0604020202020204" pitchFamily="34" charset="0"/>
                <a:ea typeface="Arial" panose="020B0604020202020204" pitchFamily="34" charset="0"/>
              </a:rPr>
              <a:t>per</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s</a:t>
            </a:r>
            <a:r>
              <a:rPr lang="es-BO" sz="2400" spc="25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xtra</a:t>
            </a:r>
            <a:r>
              <a:rPr lang="es-BO" sz="2400" spc="-5" dirty="0">
                <a:solidFill>
                  <a:srgbClr val="234D72"/>
                </a:solidFill>
                <a:latin typeface="Arial" panose="020B0604020202020204" pitchFamily="34" charset="0"/>
                <a:ea typeface="Arial" panose="020B0604020202020204" pitchFamily="34" charset="0"/>
              </a:rPr>
              <a:t>ñ</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s</a:t>
            </a:r>
            <a:r>
              <a:rPr lang="es-BO" sz="2400" dirty="0">
                <a:solidFill>
                  <a:srgbClr val="234D72"/>
                </a:solidFill>
                <a:latin typeface="Arial" panose="020B0604020202020204" pitchFamily="34" charset="0"/>
                <a:ea typeface="Arial" panose="020B0604020202020204" pitchFamily="34" charset="0"/>
              </a:rPr>
              <a:t>. </a:t>
            </a:r>
            <a:r>
              <a:rPr lang="es-BO" sz="2400" dirty="0" smtClean="0">
                <a:solidFill>
                  <a:srgbClr val="234D72"/>
                </a:solidFill>
                <a:latin typeface="Arial" panose="020B0604020202020204" pitchFamily="34" charset="0"/>
                <a:ea typeface="Arial" panose="020B0604020202020204" pitchFamily="34" charset="0"/>
              </a:rPr>
              <a:t>L</a:t>
            </a:r>
            <a:r>
              <a:rPr lang="es-BO" sz="2400" spc="-5" dirty="0" smtClean="0">
                <a:solidFill>
                  <a:srgbClr val="234D72"/>
                </a:solidFill>
                <a:latin typeface="Arial" panose="020B0604020202020204" pitchFamily="34" charset="0"/>
                <a:ea typeface="Arial" panose="020B0604020202020204" pitchFamily="34" charset="0"/>
              </a:rPr>
              <a:t>o</a:t>
            </a:r>
            <a:r>
              <a:rPr lang="es-BO" sz="2400" dirty="0" smtClean="0">
                <a:solidFill>
                  <a:srgbClr val="234D72"/>
                </a:solidFill>
                <a:latin typeface="Arial" panose="020B0604020202020204" pitchFamily="34" charset="0"/>
                <a:ea typeface="Arial" panose="020B0604020202020204" pitchFamily="34" charset="0"/>
              </a:rPr>
              <a:t>s </a:t>
            </a:r>
            <a:r>
              <a:rPr lang="es-BO" sz="2400" spc="25" dirty="0" smtClean="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ll</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ado</a:t>
            </a:r>
            <a:r>
              <a:rPr lang="es-BO" sz="2400" dirty="0">
                <a:solidFill>
                  <a:srgbClr val="234D72"/>
                </a:solidFill>
                <a:latin typeface="Arial" panose="020B0604020202020204" pitchFamily="34" charset="0"/>
                <a:ea typeface="Arial" panose="020B0604020202020204" pitchFamily="34" charset="0"/>
              </a:rPr>
              <a:t>s  </a:t>
            </a:r>
            <a:r>
              <a:rPr lang="es-BO" sz="2400" spc="20" dirty="0">
                <a:solidFill>
                  <a:srgbClr val="234D72"/>
                </a:solidFill>
                <a:latin typeface="Arial" panose="020B0604020202020204" pitchFamily="34" charset="0"/>
                <a:ea typeface="Arial" panose="020B0604020202020204" pitchFamily="34" charset="0"/>
              </a:rPr>
              <a:t> </a:t>
            </a:r>
            <a:r>
              <a:rPr lang="es-BO" sz="2400" b="1" spc="-5" dirty="0">
                <a:solidFill>
                  <a:srgbClr val="234D72"/>
                </a:solidFill>
                <a:latin typeface="Arial" panose="020B0604020202020204" pitchFamily="34" charset="0"/>
                <a:ea typeface="Arial" panose="020B0604020202020204" pitchFamily="34" charset="0"/>
              </a:rPr>
              <a:t>"sín</a:t>
            </a:r>
            <a:r>
              <a:rPr lang="es-BO" sz="2400" b="1" dirty="0">
                <a:solidFill>
                  <a:srgbClr val="234D72"/>
                </a:solidFill>
                <a:latin typeface="Arial" panose="020B0604020202020204" pitchFamily="34" charset="0"/>
                <a:ea typeface="Arial" panose="020B0604020202020204" pitchFamily="34" charset="0"/>
              </a:rPr>
              <a:t>tom</a:t>
            </a:r>
            <a:r>
              <a:rPr lang="es-BO" sz="2400" b="1" spc="-5" dirty="0">
                <a:solidFill>
                  <a:srgbClr val="234D72"/>
                </a:solidFill>
                <a:latin typeface="Arial" panose="020B0604020202020204" pitchFamily="34" charset="0"/>
                <a:ea typeface="Arial" panose="020B0604020202020204" pitchFamily="34" charset="0"/>
              </a:rPr>
              <a:t>a</a:t>
            </a:r>
            <a:r>
              <a:rPr lang="es-BO" sz="2400" b="1" dirty="0">
                <a:solidFill>
                  <a:srgbClr val="234D72"/>
                </a:solidFill>
                <a:latin typeface="Arial" panose="020B0604020202020204" pitchFamily="34" charset="0"/>
                <a:ea typeface="Arial" panose="020B0604020202020204" pitchFamily="34" charset="0"/>
              </a:rPr>
              <a:t>s  </a:t>
            </a:r>
            <a:r>
              <a:rPr lang="es-BO" sz="2400" b="1" spc="-5" dirty="0">
                <a:solidFill>
                  <a:srgbClr val="234D72"/>
                </a:solidFill>
                <a:latin typeface="Arial" panose="020B0604020202020204" pitchFamily="34" charset="0"/>
                <a:ea typeface="Arial" panose="020B0604020202020204" pitchFamily="34" charset="0"/>
              </a:rPr>
              <a:t>ps</a:t>
            </a:r>
            <a:r>
              <a:rPr lang="es-BO" sz="2400" b="1" dirty="0">
                <a:solidFill>
                  <a:srgbClr val="234D72"/>
                </a:solidFill>
                <a:latin typeface="Arial" panose="020B0604020202020204" pitchFamily="34" charset="0"/>
                <a:ea typeface="Arial" panose="020B0604020202020204" pitchFamily="34" charset="0"/>
              </a:rPr>
              <a:t>i</a:t>
            </a:r>
            <a:r>
              <a:rPr lang="es-BO" sz="2400" b="1" spc="-5" dirty="0">
                <a:solidFill>
                  <a:srgbClr val="234D72"/>
                </a:solidFill>
                <a:latin typeface="Arial" panose="020B0604020202020204" pitchFamily="34" charset="0"/>
                <a:ea typeface="Arial" panose="020B0604020202020204" pitchFamily="34" charset="0"/>
              </a:rPr>
              <a:t>có</a:t>
            </a:r>
            <a:r>
              <a:rPr lang="es-BO" sz="2400" b="1" dirty="0">
                <a:solidFill>
                  <a:srgbClr val="234D72"/>
                </a:solidFill>
                <a:latin typeface="Arial" panose="020B0604020202020204" pitchFamily="34" charset="0"/>
                <a:ea typeface="Arial" panose="020B0604020202020204" pitchFamily="34" charset="0"/>
              </a:rPr>
              <a:t>t</a:t>
            </a:r>
            <a:r>
              <a:rPr lang="es-BO" sz="2400" b="1" spc="-5" dirty="0">
                <a:solidFill>
                  <a:srgbClr val="234D72"/>
                </a:solidFill>
                <a:latin typeface="Arial" panose="020B0604020202020204" pitchFamily="34" charset="0"/>
                <a:ea typeface="Arial" panose="020B0604020202020204" pitchFamily="34" charset="0"/>
              </a:rPr>
              <a:t>ico</a:t>
            </a:r>
            <a:r>
              <a:rPr lang="es-BO" sz="2400" b="1" dirty="0">
                <a:solidFill>
                  <a:srgbClr val="234D72"/>
                </a:solidFill>
                <a:latin typeface="Arial" panose="020B0604020202020204" pitchFamily="34" charset="0"/>
                <a:ea typeface="Arial" panose="020B0604020202020204" pitchFamily="34" charset="0"/>
              </a:rPr>
              <a:t>s"</a:t>
            </a:r>
            <a:r>
              <a:rPr lang="es-BO" sz="2400" b="1" spc="2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o </a:t>
            </a:r>
            <a:r>
              <a:rPr lang="es-BO" sz="2400" b="1" spc="-5" dirty="0">
                <a:solidFill>
                  <a:srgbClr val="234D72"/>
                </a:solidFill>
                <a:latin typeface="Arial" panose="020B0604020202020204" pitchFamily="34" charset="0"/>
                <a:ea typeface="Arial" panose="020B0604020202020204" pitchFamily="34" charset="0"/>
              </a:rPr>
              <a:t>"ps</a:t>
            </a:r>
            <a:r>
              <a:rPr lang="es-BO" sz="2400" b="1" dirty="0">
                <a:solidFill>
                  <a:srgbClr val="234D72"/>
                </a:solidFill>
                <a:latin typeface="Arial" panose="020B0604020202020204" pitchFamily="34" charset="0"/>
                <a:ea typeface="Arial" panose="020B0604020202020204" pitchFamily="34" charset="0"/>
              </a:rPr>
              <a:t>i</a:t>
            </a:r>
            <a:r>
              <a:rPr lang="es-BO" sz="2400" b="1" spc="-5" dirty="0">
                <a:solidFill>
                  <a:srgbClr val="234D72"/>
                </a:solidFill>
                <a:latin typeface="Arial" panose="020B0604020202020204" pitchFamily="34" charset="0"/>
                <a:ea typeface="Arial" panose="020B0604020202020204" pitchFamily="34" charset="0"/>
              </a:rPr>
              <a:t>cos</a:t>
            </a:r>
            <a:r>
              <a:rPr lang="es-BO" sz="2400" b="1" dirty="0">
                <a:solidFill>
                  <a:srgbClr val="234D72"/>
                </a:solidFill>
                <a:latin typeface="Arial" panose="020B0604020202020204" pitchFamily="34" charset="0"/>
                <a:ea typeface="Arial" panose="020B0604020202020204" pitchFamily="34" charset="0"/>
              </a:rPr>
              <a:t>is"</a:t>
            </a:r>
            <a:r>
              <a:rPr lang="es-BO" sz="2400" dirty="0">
                <a:solidFill>
                  <a:srgbClr val="234D72"/>
                </a:solidFill>
                <a:latin typeface="Arial" panose="020B0604020202020204" pitchFamily="34" charset="0"/>
                <a:ea typeface="Arial" panose="020B0604020202020204" pitchFamily="34" charset="0"/>
              </a:rPr>
              <a:t>  </a:t>
            </a:r>
            <a:r>
              <a:rPr lang="es-BO" sz="2400" spc="7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nd</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ca</a:t>
            </a:r>
            <a:r>
              <a:rPr lang="es-BO" sz="2400" dirty="0">
                <a:solidFill>
                  <a:srgbClr val="234D72"/>
                </a:solidFill>
                <a:latin typeface="Arial" panose="020B0604020202020204" pitchFamily="34" charset="0"/>
                <a:ea typeface="Arial" panose="020B0604020202020204" pitchFamily="34" charset="0"/>
              </a:rPr>
              <a:t>n   q</a:t>
            </a:r>
            <a:r>
              <a:rPr lang="es-BO" sz="2400" spc="-5" dirty="0">
                <a:solidFill>
                  <a:srgbClr val="234D72"/>
                </a:solidFill>
                <a:latin typeface="Arial" panose="020B0604020202020204" pitchFamily="34" charset="0"/>
                <a:ea typeface="Arial" panose="020B0604020202020204" pitchFamily="34" charset="0"/>
              </a:rPr>
              <a:t>u</a:t>
            </a:r>
            <a:r>
              <a:rPr lang="es-BO" sz="2400" dirty="0">
                <a:solidFill>
                  <a:srgbClr val="234D72"/>
                </a:solidFill>
                <a:latin typeface="Arial" panose="020B0604020202020204" pitchFamily="34" charset="0"/>
                <a:ea typeface="Arial" panose="020B0604020202020204" pitchFamily="34" charset="0"/>
              </a:rPr>
              <a:t>e </a:t>
            </a:r>
            <a:r>
              <a:rPr lang="es-BO" sz="2400" spc="8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a:t>
            </a:r>
            <a:r>
              <a:rPr lang="es-BO" sz="2400" spc="23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pe</a:t>
            </a:r>
            <a:r>
              <a:rPr lang="es-BO" sz="2400" dirty="0">
                <a:solidFill>
                  <a:srgbClr val="234D72"/>
                </a:solidFill>
                <a:latin typeface="Arial" panose="020B0604020202020204" pitchFamily="34" charset="0"/>
                <a:ea typeface="Arial" panose="020B0604020202020204" pitchFamily="34" charset="0"/>
              </a:rPr>
              <a:t>rs</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  </a:t>
            </a:r>
            <a:r>
              <a:rPr lang="es-BO" sz="2400" spc="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er</a:t>
            </a:r>
            <a:r>
              <a:rPr lang="es-BO" sz="2400" dirty="0">
                <a:solidFill>
                  <a:srgbClr val="234D72"/>
                </a:solidFill>
                <a:latin typeface="Arial" panose="020B0604020202020204" pitchFamily="34" charset="0"/>
                <a:ea typeface="Arial" panose="020B0604020202020204" pitchFamily="34" charset="0"/>
              </a:rPr>
              <a:t>de</a:t>
            </a:r>
            <a:r>
              <a:rPr lang="es-BO" sz="2400" spc="2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el</a:t>
            </a:r>
            <a:r>
              <a:rPr lang="es-BO" sz="2400" spc="25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con</a:t>
            </a:r>
            <a:r>
              <a:rPr lang="es-BO" sz="2400" dirty="0">
                <a:solidFill>
                  <a:srgbClr val="234D72"/>
                </a:solidFill>
                <a:latin typeface="Arial" panose="020B0604020202020204" pitchFamily="34" charset="0"/>
                <a:ea typeface="Arial" panose="020B0604020202020204" pitchFamily="34" charset="0"/>
              </a:rPr>
              <a:t>t</a:t>
            </a:r>
            <a:r>
              <a:rPr lang="es-BO" sz="2400" spc="-5" dirty="0">
                <a:solidFill>
                  <a:srgbClr val="234D72"/>
                </a:solidFill>
                <a:latin typeface="Arial" panose="020B0604020202020204" pitchFamily="34" charset="0"/>
                <a:ea typeface="Arial" panose="020B0604020202020204" pitchFamily="34" charset="0"/>
              </a:rPr>
              <a:t>ac</a:t>
            </a:r>
            <a:r>
              <a:rPr lang="es-BO" sz="2400" dirty="0">
                <a:solidFill>
                  <a:srgbClr val="234D72"/>
                </a:solidFill>
                <a:latin typeface="Arial" panose="020B0604020202020204" pitchFamily="34" charset="0"/>
                <a:ea typeface="Arial" panose="020B0604020202020204" pitchFamily="34" charset="0"/>
              </a:rPr>
              <a:t>to</a:t>
            </a:r>
            <a:r>
              <a:rPr lang="es-BO" sz="2400" spc="23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c</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 </a:t>
            </a:r>
            <a:r>
              <a:rPr lang="es-BO" sz="2400" spc="8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 r</a:t>
            </a:r>
            <a:r>
              <a:rPr lang="es-BO" sz="2400" spc="-5" dirty="0">
                <a:solidFill>
                  <a:srgbClr val="234D72"/>
                </a:solidFill>
                <a:latin typeface="Arial" panose="020B0604020202020204" pitchFamily="34" charset="0"/>
                <a:ea typeface="Arial" panose="020B0604020202020204" pitchFamily="34" charset="0"/>
              </a:rPr>
              <a:t>ea</a:t>
            </a:r>
            <a:r>
              <a:rPr lang="es-BO" sz="2400" dirty="0">
                <a:solidFill>
                  <a:srgbClr val="234D72"/>
                </a:solidFill>
                <a:latin typeface="Arial" panose="020B0604020202020204" pitchFamily="34" charset="0"/>
                <a:ea typeface="Arial" panose="020B0604020202020204" pitchFamily="34" charset="0"/>
              </a:rPr>
              <a:t>li</a:t>
            </a:r>
            <a:r>
              <a:rPr lang="es-BO" sz="2400" spc="-5" dirty="0">
                <a:solidFill>
                  <a:srgbClr val="234D72"/>
                </a:solidFill>
                <a:latin typeface="Arial" panose="020B0604020202020204" pitchFamily="34" charset="0"/>
                <a:ea typeface="Arial" panose="020B0604020202020204" pitchFamily="34" charset="0"/>
              </a:rPr>
              <a:t>dad</a:t>
            </a:r>
            <a:r>
              <a:rPr lang="es-BO" sz="2400" dirty="0">
                <a:solidFill>
                  <a:srgbClr val="234D72"/>
                </a:solidFill>
                <a:latin typeface="Arial" panose="020B0604020202020204" pitchFamily="34" charset="0"/>
                <a:ea typeface="Arial" panose="020B0604020202020204" pitchFamily="34" charset="0"/>
              </a:rPr>
              <a:t>.</a:t>
            </a:r>
            <a:r>
              <a:rPr lang="es-BO" sz="2400" spc="150" dirty="0">
                <a:solidFill>
                  <a:srgbClr val="234D72"/>
                </a:solidFill>
                <a:latin typeface="Arial" panose="020B0604020202020204" pitchFamily="34" charset="0"/>
                <a:ea typeface="Arial" panose="020B0604020202020204" pitchFamily="34" charset="0"/>
              </a:rPr>
              <a:t> </a:t>
            </a:r>
            <a:endParaRPr lang="es-BO" sz="2400" spc="150" dirty="0" smtClean="0">
              <a:solidFill>
                <a:srgbClr val="234D72"/>
              </a:solidFill>
              <a:latin typeface="Arial" panose="020B0604020202020204" pitchFamily="34" charset="0"/>
              <a:ea typeface="Arial" panose="020B0604020202020204" pitchFamily="34" charset="0"/>
            </a:endParaRPr>
          </a:p>
          <a:p>
            <a:pPr marL="430530" marR="51435" indent="0" algn="just">
              <a:lnSpc>
                <a:spcPct val="112000"/>
              </a:lnSpc>
              <a:spcAft>
                <a:spcPts val="0"/>
              </a:spcAft>
              <a:buNone/>
            </a:pPr>
            <a:r>
              <a:rPr lang="es-BO" sz="2400" spc="-5" dirty="0" smtClean="0">
                <a:solidFill>
                  <a:srgbClr val="234D72"/>
                </a:solidFill>
                <a:latin typeface="Arial" panose="020B0604020202020204" pitchFamily="34" charset="0"/>
                <a:ea typeface="Arial" panose="020B0604020202020204" pitchFamily="34" charset="0"/>
              </a:rPr>
              <a:t>P</a:t>
            </a:r>
            <a:r>
              <a:rPr lang="es-BO" sz="2400" dirty="0" smtClean="0">
                <a:solidFill>
                  <a:srgbClr val="234D72"/>
                </a:solidFill>
                <a:latin typeface="Arial" panose="020B0604020202020204" pitchFamily="34" charset="0"/>
                <a:ea typeface="Arial" panose="020B0604020202020204" pitchFamily="34" charset="0"/>
              </a:rPr>
              <a:t>u</a:t>
            </a:r>
            <a:r>
              <a:rPr lang="es-BO" sz="2400" spc="-5" dirty="0" smtClean="0">
                <a:solidFill>
                  <a:srgbClr val="234D72"/>
                </a:solidFill>
                <a:latin typeface="Arial" panose="020B0604020202020204" pitchFamily="34" charset="0"/>
                <a:ea typeface="Arial" panose="020B0604020202020204" pitchFamily="34" charset="0"/>
              </a:rPr>
              <a:t>ed</a:t>
            </a:r>
            <a:r>
              <a:rPr lang="es-BO" sz="2400" dirty="0" smtClean="0">
                <a:solidFill>
                  <a:srgbClr val="234D72"/>
                </a:solidFill>
                <a:latin typeface="Arial" panose="020B0604020202020204" pitchFamily="34" charset="0"/>
                <a:ea typeface="Arial" panose="020B0604020202020204" pitchFamily="34" charset="0"/>
              </a:rPr>
              <a:t>e</a:t>
            </a:r>
            <a:r>
              <a:rPr lang="es-BO" sz="2400" spc="155" dirty="0" smtClean="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o</a:t>
            </a:r>
            <a:r>
              <a:rPr lang="es-BO" sz="2400" spc="-5" dirty="0">
                <a:solidFill>
                  <a:srgbClr val="234D72"/>
                </a:solidFill>
                <a:latin typeface="Arial" panose="020B0604020202020204" pitchFamily="34" charset="0"/>
                <a:ea typeface="Arial" panose="020B0604020202020204" pitchFamily="34" charset="0"/>
              </a:rPr>
              <a:t>í</a:t>
            </a:r>
            <a:r>
              <a:rPr lang="es-BO" sz="2400" dirty="0">
                <a:solidFill>
                  <a:srgbClr val="234D72"/>
                </a:solidFill>
                <a:latin typeface="Arial" panose="020B0604020202020204" pitchFamily="34" charset="0"/>
                <a:ea typeface="Arial" panose="020B0604020202020204" pitchFamily="34" charset="0"/>
              </a:rPr>
              <a:t>r</a:t>
            </a:r>
            <a:r>
              <a:rPr lang="es-BO" sz="2400" spc="11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vo</a:t>
            </a:r>
            <a:r>
              <a:rPr lang="es-BO" sz="2400" spc="-5" dirty="0">
                <a:solidFill>
                  <a:srgbClr val="234D72"/>
                </a:solidFill>
                <a:latin typeface="Arial" panose="020B0604020202020204" pitchFamily="34" charset="0"/>
                <a:ea typeface="Arial" panose="020B0604020202020204" pitchFamily="34" charset="0"/>
              </a:rPr>
              <a:t>ce</a:t>
            </a:r>
            <a:r>
              <a:rPr lang="es-BO" sz="2400" dirty="0">
                <a:solidFill>
                  <a:srgbClr val="234D72"/>
                </a:solidFill>
                <a:latin typeface="Arial" panose="020B0604020202020204" pitchFamily="34" charset="0"/>
                <a:ea typeface="Arial" panose="020B0604020202020204" pitchFamily="34" charset="0"/>
              </a:rPr>
              <a:t>s </a:t>
            </a:r>
            <a:r>
              <a:rPr lang="es-BO" sz="2400" spc="1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o</a:t>
            </a:r>
            <a:r>
              <a:rPr lang="es-BO" sz="2400" spc="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ver </a:t>
            </a:r>
            <a:r>
              <a:rPr lang="es-BO" sz="2400" spc="-5" dirty="0">
                <a:solidFill>
                  <a:srgbClr val="234D72"/>
                </a:solidFill>
                <a:latin typeface="Arial" panose="020B0604020202020204" pitchFamily="34" charset="0"/>
                <a:ea typeface="Arial" panose="020B0604020202020204" pitchFamily="34" charset="0"/>
              </a:rPr>
              <a:t>cosa</a:t>
            </a:r>
            <a:r>
              <a:rPr lang="es-BO" sz="2400" dirty="0">
                <a:solidFill>
                  <a:srgbClr val="234D72"/>
                </a:solidFill>
                <a:latin typeface="Arial" panose="020B0604020202020204" pitchFamily="34" charset="0"/>
                <a:ea typeface="Arial" panose="020B0604020202020204" pitchFamily="34" charset="0"/>
              </a:rPr>
              <a:t>s </a:t>
            </a:r>
            <a:r>
              <a:rPr lang="es-BO" sz="2400" spc="1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n</a:t>
            </a:r>
            <a:r>
              <a:rPr lang="es-BO" sz="2400" dirty="0">
                <a:solidFill>
                  <a:srgbClr val="234D72"/>
                </a:solidFill>
                <a:latin typeface="Arial" panose="020B0604020202020204" pitchFamily="34" charset="0"/>
                <a:ea typeface="Arial" panose="020B0604020202020204" pitchFamily="34" charset="0"/>
              </a:rPr>
              <a:t>e</a:t>
            </a:r>
            <a:r>
              <a:rPr lang="es-BO" sz="2400" spc="-5" dirty="0">
                <a:solidFill>
                  <a:srgbClr val="234D72"/>
                </a:solidFill>
                <a:latin typeface="Arial" panose="020B0604020202020204" pitchFamily="34" charset="0"/>
                <a:ea typeface="Arial" panose="020B0604020202020204" pitchFamily="34" charset="0"/>
              </a:rPr>
              <a:t>x</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s</a:t>
            </a:r>
            <a:r>
              <a:rPr lang="es-BO" sz="2400" dirty="0">
                <a:solidFill>
                  <a:srgbClr val="234D72"/>
                </a:solidFill>
                <a:latin typeface="Arial" panose="020B0604020202020204" pitchFamily="34" charset="0"/>
                <a:ea typeface="Arial" panose="020B0604020202020204" pitchFamily="34" charset="0"/>
              </a:rPr>
              <a:t>te</a:t>
            </a:r>
            <a:r>
              <a:rPr lang="es-BO" sz="2400" spc="-5" dirty="0">
                <a:solidFill>
                  <a:srgbClr val="234D72"/>
                </a:solidFill>
                <a:latin typeface="Arial" panose="020B0604020202020204" pitchFamily="34" charset="0"/>
                <a:ea typeface="Arial" panose="020B0604020202020204" pitchFamily="34" charset="0"/>
              </a:rPr>
              <a:t>n</a:t>
            </a:r>
            <a:r>
              <a:rPr lang="es-BO" sz="2400" dirty="0">
                <a:solidFill>
                  <a:srgbClr val="234D72"/>
                </a:solidFill>
                <a:latin typeface="Arial" panose="020B0604020202020204" pitchFamily="34" charset="0"/>
                <a:ea typeface="Arial" panose="020B0604020202020204" pitchFamily="34" charset="0"/>
              </a:rPr>
              <a:t>tes</a:t>
            </a:r>
            <a:r>
              <a:rPr lang="es-BO" sz="2400" spc="5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sint</a:t>
            </a:r>
            <a:r>
              <a:rPr lang="es-BO" sz="2400" spc="-5" dirty="0">
                <a:solidFill>
                  <a:srgbClr val="234D72"/>
                </a:solidFill>
                <a:latin typeface="Arial" panose="020B0604020202020204" pitchFamily="34" charset="0"/>
                <a:ea typeface="Arial" panose="020B0604020202020204" pitchFamily="34" charset="0"/>
              </a:rPr>
              <a:t>ié</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dos</a:t>
            </a:r>
            <a:r>
              <a:rPr lang="es-BO" sz="2400" dirty="0">
                <a:solidFill>
                  <a:srgbClr val="234D72"/>
                </a:solidFill>
                <a:latin typeface="Arial" panose="020B0604020202020204" pitchFamily="34" charset="0"/>
                <a:ea typeface="Arial" panose="020B0604020202020204" pitchFamily="34" charset="0"/>
              </a:rPr>
              <a:t>e s</a:t>
            </a:r>
            <a:r>
              <a:rPr lang="es-BO" sz="2400" spc="-5" dirty="0">
                <a:solidFill>
                  <a:srgbClr val="234D72"/>
                </a:solidFill>
                <a:latin typeface="Arial" panose="020B0604020202020204" pitchFamily="34" charset="0"/>
                <a:ea typeface="Arial" panose="020B0604020202020204" pitchFamily="34" charset="0"/>
              </a:rPr>
              <a:t>er</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m</a:t>
            </a:r>
            <a:r>
              <a:rPr lang="es-BO" sz="2400" spc="-5" dirty="0">
                <a:solidFill>
                  <a:srgbClr val="234D72"/>
                </a:solidFill>
                <a:latin typeface="Arial" panose="020B0604020202020204" pitchFamily="34" charset="0"/>
                <a:ea typeface="Arial" panose="020B0604020202020204" pitchFamily="34" charset="0"/>
              </a:rPr>
              <a:t>en</a:t>
            </a:r>
            <a:r>
              <a:rPr lang="es-BO" sz="2400" dirty="0">
                <a:solidFill>
                  <a:srgbClr val="234D72"/>
                </a:solidFill>
                <a:latin typeface="Arial" panose="020B0604020202020204" pitchFamily="34" charset="0"/>
                <a:ea typeface="Arial" panose="020B0604020202020204" pitchFamily="34" charset="0"/>
              </a:rPr>
              <a:t>te </a:t>
            </a:r>
            <a:r>
              <a:rPr lang="es-BO" sz="2400" spc="70"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am</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az</a:t>
            </a:r>
            <a:r>
              <a:rPr lang="es-BO" sz="2400" dirty="0">
                <a:solidFill>
                  <a:srgbClr val="234D72"/>
                </a:solidFill>
                <a:latin typeface="Arial" panose="020B0604020202020204" pitchFamily="34" charset="0"/>
                <a:ea typeface="Arial" panose="020B0604020202020204" pitchFamily="34" charset="0"/>
              </a:rPr>
              <a:t>a</a:t>
            </a:r>
            <a:r>
              <a:rPr lang="es-BO" sz="2400" spc="-5" dirty="0">
                <a:solidFill>
                  <a:srgbClr val="234D72"/>
                </a:solidFill>
                <a:latin typeface="Arial" panose="020B0604020202020204" pitchFamily="34" charset="0"/>
                <a:ea typeface="Arial" panose="020B0604020202020204" pitchFamily="34" charset="0"/>
              </a:rPr>
              <a:t>d</a:t>
            </a:r>
            <a:r>
              <a:rPr lang="es-BO" sz="2400" dirty="0">
                <a:solidFill>
                  <a:srgbClr val="234D72"/>
                </a:solidFill>
                <a:latin typeface="Arial" panose="020B0604020202020204" pitchFamily="34" charset="0"/>
                <a:ea typeface="Arial" panose="020B0604020202020204" pitchFamily="34" charset="0"/>
              </a:rPr>
              <a:t>o </a:t>
            </a:r>
            <a:r>
              <a:rPr lang="es-BO" sz="2400" spc="2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y </a:t>
            </a:r>
            <a:r>
              <a:rPr lang="es-BO" sz="2400" spc="7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pe</a:t>
            </a:r>
            <a:r>
              <a:rPr lang="es-BO" sz="2400" dirty="0">
                <a:solidFill>
                  <a:srgbClr val="234D72"/>
                </a:solidFill>
                <a:latin typeface="Arial" panose="020B0604020202020204" pitchFamily="34" charset="0"/>
                <a:ea typeface="Arial" panose="020B0604020202020204" pitchFamily="34" charset="0"/>
              </a:rPr>
              <a:t>rse</a:t>
            </a:r>
            <a:r>
              <a:rPr lang="es-BO" sz="2400" spc="-5" dirty="0">
                <a:solidFill>
                  <a:srgbClr val="234D72"/>
                </a:solidFill>
                <a:latin typeface="Arial" panose="020B0604020202020204" pitchFamily="34" charset="0"/>
                <a:ea typeface="Arial" panose="020B0604020202020204" pitchFamily="34" charset="0"/>
              </a:rPr>
              <a:t>gu</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do</a:t>
            </a:r>
            <a:r>
              <a:rPr lang="es-BO" sz="2400" dirty="0">
                <a:solidFill>
                  <a:srgbClr val="234D72"/>
                </a:solidFill>
                <a:latin typeface="Arial" panose="020B0604020202020204" pitchFamily="34" charset="0"/>
                <a:ea typeface="Arial" panose="020B0604020202020204" pitchFamily="34" charset="0"/>
              </a:rPr>
              <a:t>.  </a:t>
            </a:r>
            <a:r>
              <a:rPr lang="es-BO" sz="2400" spc="-11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a:t>
            </a:r>
            <a:r>
              <a:rPr lang="es-BO" sz="2400" spc="-5" dirty="0">
                <a:solidFill>
                  <a:srgbClr val="234D72"/>
                </a:solidFill>
                <a:latin typeface="Arial" panose="020B0604020202020204" pitchFamily="34" charset="0"/>
                <a:ea typeface="Arial" panose="020B0604020202020204" pitchFamily="34" charset="0"/>
              </a:rPr>
              <a:t>t</a:t>
            </a:r>
            <a:r>
              <a:rPr lang="es-BO" sz="2400" dirty="0">
                <a:solidFill>
                  <a:srgbClr val="234D72"/>
                </a:solidFill>
                <a:latin typeface="Arial" panose="020B0604020202020204" pitchFamily="34" charset="0"/>
                <a:ea typeface="Arial" panose="020B0604020202020204" pitchFamily="34" charset="0"/>
              </a:rPr>
              <a:t>as </a:t>
            </a:r>
            <a:r>
              <a:rPr lang="es-BO" sz="2400" spc="70"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a</a:t>
            </a:r>
            <a:r>
              <a:rPr lang="es-BO" sz="2400" dirty="0">
                <a:solidFill>
                  <a:srgbClr val="234D72"/>
                </a:solidFill>
                <a:latin typeface="Arial" panose="020B0604020202020204" pitchFamily="34" charset="0"/>
                <a:ea typeface="Arial" panose="020B0604020202020204" pitchFamily="34" charset="0"/>
              </a:rPr>
              <a:t>l</a:t>
            </a:r>
            <a:r>
              <a:rPr lang="es-BO" sz="2400" spc="-5" dirty="0">
                <a:solidFill>
                  <a:srgbClr val="234D72"/>
                </a:solidFill>
                <a:latin typeface="Arial" panose="020B0604020202020204" pitchFamily="34" charset="0"/>
                <a:ea typeface="Arial" panose="020B0604020202020204" pitchFamily="34" charset="0"/>
              </a:rPr>
              <a:t>uc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nac</a:t>
            </a:r>
            <a:r>
              <a:rPr lang="es-BO" sz="2400" dirty="0">
                <a:solidFill>
                  <a:srgbClr val="234D72"/>
                </a:solidFill>
                <a:latin typeface="Arial" panose="020B0604020202020204" pitchFamily="34" charset="0"/>
                <a:ea typeface="Arial" panose="020B0604020202020204" pitchFamily="34" charset="0"/>
              </a:rPr>
              <a:t>i</a:t>
            </a:r>
            <a:r>
              <a:rPr lang="es-BO" sz="2400" spc="-5" dirty="0">
                <a:solidFill>
                  <a:srgbClr val="234D72"/>
                </a:solidFill>
                <a:latin typeface="Arial" panose="020B0604020202020204" pitchFamily="34" charset="0"/>
                <a:ea typeface="Arial" panose="020B0604020202020204" pitchFamily="34" charset="0"/>
              </a:rPr>
              <a:t>o</a:t>
            </a:r>
            <a:r>
              <a:rPr lang="es-BO" sz="2400" dirty="0">
                <a:solidFill>
                  <a:srgbClr val="234D72"/>
                </a:solidFill>
                <a:latin typeface="Arial" panose="020B0604020202020204" pitchFamily="34" charset="0"/>
                <a:ea typeface="Arial" panose="020B0604020202020204" pitchFamily="34" charset="0"/>
              </a:rPr>
              <a:t>n</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s </a:t>
            </a:r>
            <a:r>
              <a:rPr lang="es-BO" sz="2400" spc="265" dirty="0">
                <a:solidFill>
                  <a:srgbClr val="234D72"/>
                </a:solidFill>
                <a:latin typeface="Arial" panose="020B0604020202020204" pitchFamily="34" charset="0"/>
                <a:ea typeface="Arial" panose="020B0604020202020204" pitchFamily="34" charset="0"/>
              </a:rPr>
              <a:t> </a:t>
            </a:r>
            <a:r>
              <a:rPr lang="es-BO" sz="2400" dirty="0" smtClean="0">
                <a:solidFill>
                  <a:srgbClr val="234D72"/>
                </a:solidFill>
                <a:latin typeface="Arial" panose="020B0604020202020204" pitchFamily="34" charset="0"/>
                <a:ea typeface="Arial" panose="020B0604020202020204" pitchFamily="34" charset="0"/>
              </a:rPr>
              <a:t>y   d</a:t>
            </a:r>
            <a:r>
              <a:rPr lang="es-BO" sz="2400" spc="-5" dirty="0" smtClean="0">
                <a:solidFill>
                  <a:srgbClr val="234D72"/>
                </a:solidFill>
                <a:latin typeface="Arial" panose="020B0604020202020204" pitchFamily="34" charset="0"/>
                <a:ea typeface="Arial" panose="020B0604020202020204" pitchFamily="34" charset="0"/>
              </a:rPr>
              <a:t>e</a:t>
            </a:r>
            <a:r>
              <a:rPr lang="es-BO" sz="2400" dirty="0" smtClean="0">
                <a:solidFill>
                  <a:srgbClr val="234D72"/>
                </a:solidFill>
                <a:latin typeface="Arial" panose="020B0604020202020204" pitchFamily="34" charset="0"/>
                <a:ea typeface="Arial" panose="020B0604020202020204" pitchFamily="34" charset="0"/>
              </a:rPr>
              <a:t>li</a:t>
            </a:r>
            <a:r>
              <a:rPr lang="es-BO" sz="2400" spc="-5" dirty="0" smtClean="0">
                <a:solidFill>
                  <a:srgbClr val="234D72"/>
                </a:solidFill>
                <a:latin typeface="Arial" panose="020B0604020202020204" pitchFamily="34" charset="0"/>
                <a:ea typeface="Arial" panose="020B0604020202020204" pitchFamily="34" charset="0"/>
              </a:rPr>
              <a:t>r</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o</a:t>
            </a:r>
            <a:r>
              <a:rPr lang="es-BO" sz="2400" dirty="0" smtClean="0">
                <a:solidFill>
                  <a:srgbClr val="234D72"/>
                </a:solidFill>
                <a:latin typeface="Arial" panose="020B0604020202020204" pitchFamily="34" charset="0"/>
                <a:ea typeface="Arial" panose="020B0604020202020204" pitchFamily="34" charset="0"/>
              </a:rPr>
              <a:t>s  </a:t>
            </a:r>
            <a:r>
              <a:rPr lang="es-BO" sz="2400" spc="-110" dirty="0" smtClean="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aparece</a:t>
            </a:r>
            <a:r>
              <a:rPr lang="es-BO" sz="2400" dirty="0">
                <a:solidFill>
                  <a:srgbClr val="234D72"/>
                </a:solidFill>
                <a:latin typeface="Arial" panose="020B0604020202020204" pitchFamily="34" charset="0"/>
                <a:ea typeface="Arial" panose="020B0604020202020204" pitchFamily="34" charset="0"/>
              </a:rPr>
              <a:t>n </a:t>
            </a:r>
            <a:r>
              <a:rPr lang="es-BO" sz="2400" spc="145" dirty="0">
                <a:solidFill>
                  <a:srgbClr val="234D72"/>
                </a:solidFill>
                <a:latin typeface="Arial" panose="020B0604020202020204" pitchFamily="34" charset="0"/>
                <a:ea typeface="Arial" panose="020B0604020202020204" pitchFamily="34" charset="0"/>
              </a:rPr>
              <a:t> </a:t>
            </a:r>
            <a:r>
              <a:rPr lang="es-BO" sz="2400" spc="-5" dirty="0">
                <a:solidFill>
                  <a:srgbClr val="234D72"/>
                </a:solidFill>
                <a:latin typeface="Arial" panose="020B0604020202020204" pitchFamily="34" charset="0"/>
                <a:ea typeface="Arial" panose="020B0604020202020204" pitchFamily="34" charset="0"/>
              </a:rPr>
              <a:t>e</a:t>
            </a:r>
            <a:r>
              <a:rPr lang="es-BO" sz="2400" dirty="0">
                <a:solidFill>
                  <a:srgbClr val="234D72"/>
                </a:solidFill>
                <a:latin typeface="Arial" panose="020B0604020202020204" pitchFamily="34" charset="0"/>
                <a:ea typeface="Arial" panose="020B0604020202020204" pitchFamily="34" charset="0"/>
              </a:rPr>
              <a:t>n </a:t>
            </a:r>
            <a:r>
              <a:rPr lang="es-BO" sz="2400" spc="185" dirty="0">
                <a:solidFill>
                  <a:srgbClr val="234D72"/>
                </a:solidFill>
                <a:latin typeface="Arial" panose="020B0604020202020204" pitchFamily="34" charset="0"/>
                <a:ea typeface="Arial" panose="020B0604020202020204" pitchFamily="34" charset="0"/>
              </a:rPr>
              <a:t> </a:t>
            </a:r>
            <a:r>
              <a:rPr lang="es-BO" sz="2400" dirty="0">
                <a:solidFill>
                  <a:srgbClr val="234D72"/>
                </a:solidFill>
                <a:latin typeface="Arial" panose="020B0604020202020204" pitchFamily="34" charset="0"/>
                <a:ea typeface="Arial" panose="020B0604020202020204" pitchFamily="34" charset="0"/>
              </a:rPr>
              <a:t>la </a:t>
            </a:r>
            <a:r>
              <a:rPr lang="es-BO" sz="2400" spc="135" dirty="0">
                <a:solidFill>
                  <a:srgbClr val="234D72"/>
                </a:solidFill>
                <a:latin typeface="Arial" panose="020B0604020202020204" pitchFamily="34" charset="0"/>
                <a:ea typeface="Arial" panose="020B0604020202020204" pitchFamily="34" charset="0"/>
              </a:rPr>
              <a:t> </a:t>
            </a:r>
            <a:r>
              <a:rPr lang="es-BO" sz="2400" spc="-5" dirty="0" smtClean="0">
                <a:solidFill>
                  <a:srgbClr val="234D72"/>
                </a:solidFill>
                <a:latin typeface="Arial" panose="020B0604020202020204" pitchFamily="34" charset="0"/>
                <a:ea typeface="Arial" panose="020B0604020202020204" pitchFamily="34" charset="0"/>
              </a:rPr>
              <a:t>e</a:t>
            </a:r>
            <a:r>
              <a:rPr lang="es-BO" sz="2400" dirty="0" smtClean="0">
                <a:solidFill>
                  <a:srgbClr val="234D72"/>
                </a:solidFill>
                <a:latin typeface="Arial" panose="020B0604020202020204" pitchFamily="34" charset="0"/>
                <a:ea typeface="Arial" panose="020B0604020202020204" pitchFamily="34" charset="0"/>
              </a:rPr>
              <a:t>s</a:t>
            </a:r>
            <a:r>
              <a:rPr lang="es-BO" sz="2400" spc="-5" dirty="0" smtClean="0">
                <a:solidFill>
                  <a:srgbClr val="234D72"/>
                </a:solidFill>
                <a:latin typeface="Arial" panose="020B0604020202020204" pitchFamily="34" charset="0"/>
                <a:ea typeface="Arial" panose="020B0604020202020204" pitchFamily="34" charset="0"/>
              </a:rPr>
              <a:t>qu</a:t>
            </a:r>
            <a:r>
              <a:rPr lang="es-BO" sz="2400" dirty="0" smtClean="0">
                <a:solidFill>
                  <a:srgbClr val="234D72"/>
                </a:solidFill>
                <a:latin typeface="Arial" panose="020B0604020202020204" pitchFamily="34" charset="0"/>
                <a:ea typeface="Arial" panose="020B0604020202020204" pitchFamily="34" charset="0"/>
              </a:rPr>
              <a:t>i</a:t>
            </a:r>
            <a:r>
              <a:rPr lang="es-BO" sz="2400" spc="-5" dirty="0" smtClean="0">
                <a:solidFill>
                  <a:srgbClr val="234D72"/>
                </a:solidFill>
                <a:latin typeface="Arial" panose="020B0604020202020204" pitchFamily="34" charset="0"/>
                <a:ea typeface="Arial" panose="020B0604020202020204" pitchFamily="34" charset="0"/>
              </a:rPr>
              <a:t>zo</a:t>
            </a:r>
            <a:r>
              <a:rPr lang="es-BO" sz="2400" dirty="0" smtClean="0">
                <a:solidFill>
                  <a:srgbClr val="234D72"/>
                </a:solidFill>
                <a:latin typeface="Arial" panose="020B0604020202020204" pitchFamily="34" charset="0"/>
                <a:ea typeface="Arial" panose="020B0604020202020204" pitchFamily="34" charset="0"/>
              </a:rPr>
              <a:t>fre</a:t>
            </a:r>
            <a:r>
              <a:rPr lang="es-BO" sz="2400" spc="-5" dirty="0" smtClean="0">
                <a:solidFill>
                  <a:srgbClr val="234D72"/>
                </a:solidFill>
                <a:latin typeface="Arial" panose="020B0604020202020204" pitchFamily="34" charset="0"/>
                <a:ea typeface="Arial" panose="020B0604020202020204" pitchFamily="34" charset="0"/>
              </a:rPr>
              <a:t>n</a:t>
            </a:r>
            <a:r>
              <a:rPr lang="es-BO" sz="2400" dirty="0" smtClean="0">
                <a:solidFill>
                  <a:srgbClr val="234D72"/>
                </a:solidFill>
                <a:latin typeface="Arial" panose="020B0604020202020204" pitchFamily="34" charset="0"/>
                <a:ea typeface="Arial" panose="020B0604020202020204" pitchFamily="34" charset="0"/>
              </a:rPr>
              <a:t>ia.  </a:t>
            </a:r>
            <a:r>
              <a:rPr lang="es-BO" sz="2400" spc="-90" dirty="0" smtClean="0">
                <a:solidFill>
                  <a:srgbClr val="234D72"/>
                </a:solidFill>
                <a:latin typeface="Arial" panose="020B0604020202020204" pitchFamily="34" charset="0"/>
                <a:ea typeface="Arial" panose="020B0604020202020204" pitchFamily="34" charset="0"/>
              </a:rPr>
              <a:t> </a:t>
            </a:r>
            <a:endParaRPr lang="es-BO" sz="2400" dirty="0">
              <a:latin typeface="Times New Roman" panose="02020603050405020304" pitchFamily="18" charset="0"/>
              <a:ea typeface="Times New Roman" panose="02020603050405020304" pitchFamily="18" charset="0"/>
            </a:endParaRPr>
          </a:p>
          <a:p>
            <a:pPr marL="45720" indent="0">
              <a:lnSpc>
                <a:spcPts val="900"/>
              </a:lnSpc>
              <a:spcBef>
                <a:spcPts val="35"/>
              </a:spcBef>
              <a:spcAft>
                <a:spcPts val="0"/>
              </a:spcAft>
              <a:buNone/>
            </a:pPr>
            <a:r>
              <a:rPr lang="es-BO" sz="2400" dirty="0">
                <a:latin typeface="Times New Roman" panose="02020603050405020304" pitchFamily="18" charset="0"/>
                <a:ea typeface="Times New Roman" panose="02020603050405020304" pitchFamily="18" charset="0"/>
              </a:rPr>
              <a:t> </a:t>
            </a:r>
          </a:p>
          <a:p>
            <a:endParaRPr lang="es-BO" dirty="0"/>
          </a:p>
        </p:txBody>
      </p:sp>
    </p:spTree>
    <p:extLst>
      <p:ext uri="{BB962C8B-B14F-4D97-AF65-F5344CB8AC3E}">
        <p14:creationId xmlns:p14="http://schemas.microsoft.com/office/powerpoint/2010/main" val="34979936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uadroTexto 5">
            <a:extLst>
              <a:ext uri="{FF2B5EF4-FFF2-40B4-BE49-F238E27FC236}">
                <a16:creationId xmlns="" xmlns:a16="http://schemas.microsoft.com/office/drawing/2014/main" id="{D6A9747E-606A-48D5-B90E-1E1566009133}"/>
              </a:ext>
            </a:extLst>
          </p:cNvPr>
          <p:cNvSpPr txBox="1"/>
          <p:nvPr/>
        </p:nvSpPr>
        <p:spPr>
          <a:xfrm>
            <a:off x="477520" y="289411"/>
            <a:ext cx="11226800" cy="1077218"/>
          </a:xfrm>
          <a:prstGeom prst="rect">
            <a:avLst/>
          </a:prstGeom>
          <a:noFill/>
        </p:spPr>
        <p:txBody>
          <a:bodyPr wrap="square" rtlCol="0">
            <a:spAutoFit/>
          </a:bodyPr>
          <a:lstStyle/>
          <a:p>
            <a:pPr algn="ctr" defTabSz="914400"/>
            <a:r>
              <a:rPr lang="es-BO" sz="3200" b="1" dirty="0"/>
              <a:t>Problemas de salud mental en niños y adolescentes con discapacidad intelectual</a:t>
            </a:r>
          </a:p>
        </p:txBody>
      </p:sp>
      <p:sp>
        <p:nvSpPr>
          <p:cNvPr id="9" name="Elipse 8">
            <a:extLst>
              <a:ext uri="{FF2B5EF4-FFF2-40B4-BE49-F238E27FC236}">
                <a16:creationId xmlns="" xmlns:a16="http://schemas.microsoft.com/office/drawing/2014/main" id="{FD911F10-306E-4AD3-B04F-DBCC919AFB8B}"/>
              </a:ext>
            </a:extLst>
          </p:cNvPr>
          <p:cNvSpPr/>
          <p:nvPr/>
        </p:nvSpPr>
        <p:spPr>
          <a:xfrm>
            <a:off x="277132" y="1407315"/>
            <a:ext cx="2886569" cy="12480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Trastornos del Neurodesarrollo</a:t>
            </a:r>
          </a:p>
          <a:p>
            <a:pPr algn="ctr" defTabSz="914400"/>
            <a:endParaRPr lang="es-BO" dirty="0">
              <a:solidFill>
                <a:prstClr val="white"/>
              </a:solidFill>
            </a:endParaRPr>
          </a:p>
        </p:txBody>
      </p:sp>
      <p:sp>
        <p:nvSpPr>
          <p:cNvPr id="10" name="Elipse 9">
            <a:extLst>
              <a:ext uri="{FF2B5EF4-FFF2-40B4-BE49-F238E27FC236}">
                <a16:creationId xmlns="" xmlns:a16="http://schemas.microsoft.com/office/drawing/2014/main" id="{B9E3B5B0-2A1C-422E-A8FA-AD5CEF31057E}"/>
              </a:ext>
            </a:extLst>
          </p:cNvPr>
          <p:cNvSpPr/>
          <p:nvPr/>
        </p:nvSpPr>
        <p:spPr>
          <a:xfrm>
            <a:off x="277132" y="2938247"/>
            <a:ext cx="2786579" cy="145742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Síndromes genéticos / Condición médica</a:t>
            </a:r>
          </a:p>
          <a:p>
            <a:pPr algn="ctr" defTabSz="914400"/>
            <a:endParaRPr lang="es-BO" dirty="0">
              <a:solidFill>
                <a:prstClr val="white"/>
              </a:solidFill>
            </a:endParaRPr>
          </a:p>
        </p:txBody>
      </p:sp>
      <p:sp>
        <p:nvSpPr>
          <p:cNvPr id="11" name="Elipse 10">
            <a:extLst>
              <a:ext uri="{FF2B5EF4-FFF2-40B4-BE49-F238E27FC236}">
                <a16:creationId xmlns="" xmlns:a16="http://schemas.microsoft.com/office/drawing/2014/main" id="{A7A1810A-FC06-44A8-8068-2911516D0D98}"/>
              </a:ext>
            </a:extLst>
          </p:cNvPr>
          <p:cNvSpPr/>
          <p:nvPr/>
        </p:nvSpPr>
        <p:spPr>
          <a:xfrm>
            <a:off x="277132" y="4979345"/>
            <a:ext cx="2403703" cy="148009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Otros trastornos psiquiátricos</a:t>
            </a:r>
          </a:p>
          <a:p>
            <a:pPr algn="ctr" defTabSz="914400"/>
            <a:endParaRPr lang="es-BO" dirty="0">
              <a:solidFill>
                <a:prstClr val="white"/>
              </a:solidFill>
            </a:endParaRPr>
          </a:p>
        </p:txBody>
      </p:sp>
      <p:sp>
        <p:nvSpPr>
          <p:cNvPr id="15" name="CuadroTexto 14">
            <a:extLst>
              <a:ext uri="{FF2B5EF4-FFF2-40B4-BE49-F238E27FC236}">
                <a16:creationId xmlns="" xmlns:a16="http://schemas.microsoft.com/office/drawing/2014/main" id="{A1862D3A-1C50-4BDE-9E9A-B8A7CDC4A56A}"/>
              </a:ext>
            </a:extLst>
          </p:cNvPr>
          <p:cNvSpPr txBox="1"/>
          <p:nvPr/>
        </p:nvSpPr>
        <p:spPr>
          <a:xfrm>
            <a:off x="3969018" y="1660395"/>
            <a:ext cx="1273850" cy="661424"/>
          </a:xfrm>
          <a:prstGeom prst="rect">
            <a:avLst/>
          </a:prstGeom>
          <a:noFill/>
        </p:spPr>
        <p:txBody>
          <a:bodyPr wrap="square" rtlCol="0">
            <a:spAutoFit/>
          </a:bodyPr>
          <a:lstStyle/>
          <a:p>
            <a:pPr marL="285750" indent="-285750" defTabSz="914400">
              <a:buFont typeface="Arial" panose="020B0604020202020204" pitchFamily="34" charset="0"/>
              <a:buChar char="•"/>
            </a:pPr>
            <a:r>
              <a:rPr lang="es-BO" dirty="0">
                <a:solidFill>
                  <a:prstClr val="black"/>
                </a:solidFill>
              </a:rPr>
              <a:t>TEA </a:t>
            </a:r>
          </a:p>
          <a:p>
            <a:pPr marL="285750" indent="-285750" defTabSz="914400">
              <a:buFont typeface="Arial" panose="020B0604020202020204" pitchFamily="34" charset="0"/>
              <a:buChar char="•"/>
            </a:pPr>
            <a:r>
              <a:rPr lang="es-BO" dirty="0">
                <a:solidFill>
                  <a:prstClr val="black"/>
                </a:solidFill>
              </a:rPr>
              <a:t>TDAH</a:t>
            </a:r>
          </a:p>
        </p:txBody>
      </p:sp>
      <p:sp>
        <p:nvSpPr>
          <p:cNvPr id="16" name="CuadroTexto 15">
            <a:extLst>
              <a:ext uri="{FF2B5EF4-FFF2-40B4-BE49-F238E27FC236}">
                <a16:creationId xmlns="" xmlns:a16="http://schemas.microsoft.com/office/drawing/2014/main" id="{67B94050-EDB4-4F67-9235-0ABD4091BCF8}"/>
              </a:ext>
            </a:extLst>
          </p:cNvPr>
          <p:cNvSpPr txBox="1"/>
          <p:nvPr/>
        </p:nvSpPr>
        <p:spPr>
          <a:xfrm>
            <a:off x="3845491" y="2604884"/>
            <a:ext cx="2786299" cy="1477328"/>
          </a:xfrm>
          <a:prstGeom prst="rect">
            <a:avLst/>
          </a:prstGeom>
          <a:noFill/>
        </p:spPr>
        <p:txBody>
          <a:bodyPr wrap="square" rtlCol="0">
            <a:spAutoFit/>
          </a:bodyPr>
          <a:lstStyle/>
          <a:p>
            <a:pPr marL="285750" indent="-285750" defTabSz="914400">
              <a:buFont typeface="Arial" panose="020B0604020202020204" pitchFamily="34" charset="0"/>
              <a:buChar char="•"/>
            </a:pPr>
            <a:r>
              <a:rPr lang="es-BO" dirty="0">
                <a:solidFill>
                  <a:prstClr val="black"/>
                </a:solidFill>
              </a:rPr>
              <a:t>Fenotipos conductuales  </a:t>
            </a:r>
          </a:p>
          <a:p>
            <a:pPr marL="285750" indent="-285750" defTabSz="914400">
              <a:buFont typeface="Arial" panose="020B0604020202020204" pitchFamily="34" charset="0"/>
              <a:buChar char="•"/>
            </a:pPr>
            <a:r>
              <a:rPr lang="es-BO" dirty="0">
                <a:solidFill>
                  <a:prstClr val="black"/>
                </a:solidFill>
              </a:rPr>
              <a:t>Epilepsia, cefaleas</a:t>
            </a:r>
          </a:p>
          <a:p>
            <a:pPr marL="285750" indent="-285750" defTabSz="914400">
              <a:buFont typeface="Arial" panose="020B0604020202020204" pitchFamily="34" charset="0"/>
              <a:buChar char="•"/>
            </a:pPr>
            <a:r>
              <a:rPr lang="es-BO" dirty="0">
                <a:solidFill>
                  <a:prstClr val="black"/>
                </a:solidFill>
              </a:rPr>
              <a:t>Alteraciones inmunes</a:t>
            </a:r>
          </a:p>
          <a:p>
            <a:pPr marL="285750" indent="-285750" defTabSz="914400">
              <a:buFont typeface="Arial" panose="020B0604020202020204" pitchFamily="34" charset="0"/>
              <a:buChar char="•"/>
            </a:pPr>
            <a:r>
              <a:rPr lang="es-BO" dirty="0">
                <a:solidFill>
                  <a:prstClr val="black"/>
                </a:solidFill>
              </a:rPr>
              <a:t>Déficits sensoriales</a:t>
            </a:r>
          </a:p>
          <a:p>
            <a:pPr marL="285750" indent="-285750" defTabSz="914400">
              <a:buFont typeface="Arial" panose="020B0604020202020204" pitchFamily="34" charset="0"/>
              <a:buChar char="•"/>
            </a:pPr>
            <a:r>
              <a:rPr lang="es-BO" dirty="0">
                <a:solidFill>
                  <a:prstClr val="black"/>
                </a:solidFill>
              </a:rPr>
              <a:t>Alteraciones del sueño</a:t>
            </a:r>
          </a:p>
        </p:txBody>
      </p:sp>
      <p:sp>
        <p:nvSpPr>
          <p:cNvPr id="17" name="CuadroTexto 16">
            <a:extLst>
              <a:ext uri="{FF2B5EF4-FFF2-40B4-BE49-F238E27FC236}">
                <a16:creationId xmlns="" xmlns:a16="http://schemas.microsoft.com/office/drawing/2014/main" id="{D5A8F03C-09C2-4066-8231-1E22329F35DB}"/>
              </a:ext>
            </a:extLst>
          </p:cNvPr>
          <p:cNvSpPr txBox="1"/>
          <p:nvPr/>
        </p:nvSpPr>
        <p:spPr>
          <a:xfrm>
            <a:off x="3360623" y="4968689"/>
            <a:ext cx="3977253" cy="1754326"/>
          </a:xfrm>
          <a:prstGeom prst="rect">
            <a:avLst/>
          </a:prstGeom>
          <a:noFill/>
        </p:spPr>
        <p:txBody>
          <a:bodyPr wrap="square" rtlCol="0">
            <a:spAutoFit/>
          </a:bodyPr>
          <a:lstStyle/>
          <a:p>
            <a:pPr marL="285750" indent="-285750" defTabSz="914400">
              <a:buFont typeface="Arial" panose="020B0604020202020204" pitchFamily="34" charset="0"/>
              <a:buChar char="•"/>
            </a:pPr>
            <a:r>
              <a:rPr lang="es-BO" dirty="0">
                <a:solidFill>
                  <a:prstClr val="black"/>
                </a:solidFill>
              </a:rPr>
              <a:t>Trastornos de ansiedad </a:t>
            </a:r>
          </a:p>
          <a:p>
            <a:pPr marL="285750" indent="-285750" defTabSz="914400">
              <a:buFont typeface="Arial" panose="020B0604020202020204" pitchFamily="34" charset="0"/>
              <a:buChar char="•"/>
            </a:pPr>
            <a:r>
              <a:rPr lang="es-BO" dirty="0">
                <a:solidFill>
                  <a:prstClr val="black"/>
                </a:solidFill>
              </a:rPr>
              <a:t>Trastornos afectivos</a:t>
            </a:r>
          </a:p>
          <a:p>
            <a:pPr marL="285750" indent="-285750" defTabSz="914400">
              <a:buFont typeface="Arial" panose="020B0604020202020204" pitchFamily="34" charset="0"/>
              <a:buChar char="•"/>
            </a:pPr>
            <a:r>
              <a:rPr lang="es-BO" dirty="0">
                <a:solidFill>
                  <a:prstClr val="black"/>
                </a:solidFill>
              </a:rPr>
              <a:t>Trastornos psicológicos</a:t>
            </a:r>
          </a:p>
          <a:p>
            <a:pPr marL="285750" indent="-285750" defTabSz="914400">
              <a:buFont typeface="Arial" panose="020B0604020202020204" pitchFamily="34" charset="0"/>
              <a:buChar char="•"/>
            </a:pPr>
            <a:r>
              <a:rPr lang="es-BO" dirty="0">
                <a:solidFill>
                  <a:prstClr val="black"/>
                </a:solidFill>
              </a:rPr>
              <a:t>Trastornos por uso de sustancias tóxicas</a:t>
            </a:r>
          </a:p>
          <a:p>
            <a:pPr marL="285750" indent="-285750" defTabSz="914400">
              <a:buFont typeface="Arial" panose="020B0604020202020204" pitchFamily="34" charset="0"/>
              <a:buChar char="•"/>
            </a:pPr>
            <a:r>
              <a:rPr lang="es-BO" dirty="0">
                <a:solidFill>
                  <a:prstClr val="black"/>
                </a:solidFill>
              </a:rPr>
              <a:t>Dificultades en la regulación</a:t>
            </a:r>
          </a:p>
        </p:txBody>
      </p:sp>
      <p:sp>
        <p:nvSpPr>
          <p:cNvPr id="18" name="Rectángulo: esquinas redondeadas 17">
            <a:extLst>
              <a:ext uri="{FF2B5EF4-FFF2-40B4-BE49-F238E27FC236}">
                <a16:creationId xmlns="" xmlns:a16="http://schemas.microsoft.com/office/drawing/2014/main" id="{9ACE9D30-500C-405B-ADCA-222DE5D44404}"/>
              </a:ext>
            </a:extLst>
          </p:cNvPr>
          <p:cNvSpPr/>
          <p:nvPr/>
        </p:nvSpPr>
        <p:spPr>
          <a:xfrm>
            <a:off x="6708586" y="1667811"/>
            <a:ext cx="2125300" cy="1072889"/>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Problemas de conducta</a:t>
            </a:r>
          </a:p>
          <a:p>
            <a:pPr algn="ctr" defTabSz="914400"/>
            <a:endParaRPr lang="es-BO" dirty="0">
              <a:solidFill>
                <a:prstClr val="white"/>
              </a:solidFill>
            </a:endParaRPr>
          </a:p>
        </p:txBody>
      </p:sp>
      <p:sp>
        <p:nvSpPr>
          <p:cNvPr id="21" name="Rectángulo: esquinas redondeadas 20">
            <a:extLst>
              <a:ext uri="{FF2B5EF4-FFF2-40B4-BE49-F238E27FC236}">
                <a16:creationId xmlns="" xmlns:a16="http://schemas.microsoft.com/office/drawing/2014/main" id="{4F642EE1-260F-4ED0-9350-291D53C9EF84}"/>
              </a:ext>
            </a:extLst>
          </p:cNvPr>
          <p:cNvSpPr/>
          <p:nvPr/>
        </p:nvSpPr>
        <p:spPr>
          <a:xfrm>
            <a:off x="6782342" y="3233581"/>
            <a:ext cx="1914545" cy="99718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BO" b="1" dirty="0" smtClean="0">
              <a:solidFill>
                <a:schemeClr val="tx1"/>
              </a:solidFill>
            </a:endParaRPr>
          </a:p>
          <a:p>
            <a:pPr algn="ctr" defTabSz="914400"/>
            <a:r>
              <a:rPr lang="es-BO" b="1" dirty="0" smtClean="0">
                <a:solidFill>
                  <a:schemeClr val="tx1"/>
                </a:solidFill>
              </a:rPr>
              <a:t>Aumento </a:t>
            </a:r>
            <a:r>
              <a:rPr lang="es-BO" b="1" dirty="0">
                <a:solidFill>
                  <a:schemeClr val="tx1"/>
                </a:solidFill>
              </a:rPr>
              <a:t>del estrés del entorno</a:t>
            </a:r>
          </a:p>
          <a:p>
            <a:pPr algn="ctr" defTabSz="914400"/>
            <a:endParaRPr lang="es-BO" dirty="0">
              <a:solidFill>
                <a:prstClr val="white"/>
              </a:solidFill>
            </a:endParaRPr>
          </a:p>
        </p:txBody>
      </p:sp>
      <p:sp>
        <p:nvSpPr>
          <p:cNvPr id="23" name="Rectángulo: esquinas redondeadas 22">
            <a:extLst>
              <a:ext uri="{FF2B5EF4-FFF2-40B4-BE49-F238E27FC236}">
                <a16:creationId xmlns="" xmlns:a16="http://schemas.microsoft.com/office/drawing/2014/main" id="{D78EE0A5-D6B7-4856-952B-09643424D096}"/>
              </a:ext>
            </a:extLst>
          </p:cNvPr>
          <p:cNvSpPr/>
          <p:nvPr/>
        </p:nvSpPr>
        <p:spPr>
          <a:xfrm>
            <a:off x="6788568" y="5005202"/>
            <a:ext cx="2045318" cy="102001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s-BO" b="1" dirty="0" smtClean="0">
              <a:solidFill>
                <a:schemeClr val="tx1"/>
              </a:solidFill>
            </a:endParaRPr>
          </a:p>
          <a:p>
            <a:pPr algn="ctr" defTabSz="914400"/>
            <a:r>
              <a:rPr lang="es-BO" b="1" dirty="0" smtClean="0">
                <a:solidFill>
                  <a:schemeClr val="tx1"/>
                </a:solidFill>
              </a:rPr>
              <a:t>Disminución </a:t>
            </a:r>
            <a:r>
              <a:rPr lang="es-BO" b="1" dirty="0">
                <a:solidFill>
                  <a:schemeClr val="tx1"/>
                </a:solidFill>
              </a:rPr>
              <a:t>de la calidad de vida</a:t>
            </a:r>
          </a:p>
          <a:p>
            <a:pPr algn="ctr" defTabSz="914400"/>
            <a:endParaRPr lang="es-BO" dirty="0">
              <a:solidFill>
                <a:prstClr val="white"/>
              </a:solidFill>
            </a:endParaRPr>
          </a:p>
        </p:txBody>
      </p:sp>
      <p:sp>
        <p:nvSpPr>
          <p:cNvPr id="27" name="CuadroTexto 26">
            <a:extLst>
              <a:ext uri="{FF2B5EF4-FFF2-40B4-BE49-F238E27FC236}">
                <a16:creationId xmlns="" xmlns:a16="http://schemas.microsoft.com/office/drawing/2014/main" id="{E28CE59A-0CC7-4B78-BF7F-FE618F8191B2}"/>
              </a:ext>
            </a:extLst>
          </p:cNvPr>
          <p:cNvSpPr txBox="1"/>
          <p:nvPr/>
        </p:nvSpPr>
        <p:spPr>
          <a:xfrm>
            <a:off x="9834620" y="1540371"/>
            <a:ext cx="2119504" cy="1200329"/>
          </a:xfrm>
          <a:prstGeom prst="rect">
            <a:avLst/>
          </a:prstGeom>
          <a:noFill/>
        </p:spPr>
        <p:txBody>
          <a:bodyPr wrap="square" rtlCol="0">
            <a:spAutoFit/>
          </a:bodyPr>
          <a:lstStyle/>
          <a:p>
            <a:pPr defTabSz="914400"/>
            <a:r>
              <a:rPr lang="es-BO" dirty="0">
                <a:solidFill>
                  <a:prstClr val="black"/>
                </a:solidFill>
              </a:rPr>
              <a:t>Síntomas más frecuentes en población infantojuvenil</a:t>
            </a:r>
          </a:p>
        </p:txBody>
      </p:sp>
      <p:sp>
        <p:nvSpPr>
          <p:cNvPr id="28" name="CuadroTexto 27">
            <a:extLst>
              <a:ext uri="{FF2B5EF4-FFF2-40B4-BE49-F238E27FC236}">
                <a16:creationId xmlns="" xmlns:a16="http://schemas.microsoft.com/office/drawing/2014/main" id="{6F1A2396-53A8-42F4-B311-9803B2EFF3D2}"/>
              </a:ext>
            </a:extLst>
          </p:cNvPr>
          <p:cNvSpPr txBox="1"/>
          <p:nvPr/>
        </p:nvSpPr>
        <p:spPr>
          <a:xfrm>
            <a:off x="9834620" y="3095813"/>
            <a:ext cx="2272193" cy="1200329"/>
          </a:xfrm>
          <a:prstGeom prst="rect">
            <a:avLst/>
          </a:prstGeom>
          <a:noFill/>
        </p:spPr>
        <p:txBody>
          <a:bodyPr wrap="square" rtlCol="0">
            <a:spAutoFit/>
          </a:bodyPr>
          <a:lstStyle/>
          <a:p>
            <a:pPr defTabSz="914400"/>
            <a:r>
              <a:rPr lang="es-BO" dirty="0">
                <a:solidFill>
                  <a:prstClr val="black"/>
                </a:solidFill>
              </a:rPr>
              <a:t>Uso de estrategias más reactivas y restrictivas en todos los sentidos</a:t>
            </a:r>
          </a:p>
        </p:txBody>
      </p:sp>
      <p:sp>
        <p:nvSpPr>
          <p:cNvPr id="29" name="CuadroTexto 28">
            <a:extLst>
              <a:ext uri="{FF2B5EF4-FFF2-40B4-BE49-F238E27FC236}">
                <a16:creationId xmlns="" xmlns:a16="http://schemas.microsoft.com/office/drawing/2014/main" id="{B4D8327E-C283-4E6E-8A48-7176C8E5E34B}"/>
              </a:ext>
            </a:extLst>
          </p:cNvPr>
          <p:cNvSpPr txBox="1"/>
          <p:nvPr/>
        </p:nvSpPr>
        <p:spPr>
          <a:xfrm>
            <a:off x="9834620" y="4791870"/>
            <a:ext cx="2119504" cy="1200329"/>
          </a:xfrm>
          <a:prstGeom prst="rect">
            <a:avLst/>
          </a:prstGeom>
          <a:noFill/>
        </p:spPr>
        <p:txBody>
          <a:bodyPr wrap="square" rtlCol="0">
            <a:spAutoFit/>
          </a:bodyPr>
          <a:lstStyle/>
          <a:p>
            <a:pPr defTabSz="914400"/>
            <a:r>
              <a:rPr lang="es-BO" dirty="0">
                <a:solidFill>
                  <a:prstClr val="black"/>
                </a:solidFill>
              </a:rPr>
              <a:t>De la persona con </a:t>
            </a:r>
            <a:r>
              <a:rPr lang="es-BO" dirty="0" smtClean="0">
                <a:solidFill>
                  <a:prstClr val="black"/>
                </a:solidFill>
              </a:rPr>
              <a:t>DI/ </a:t>
            </a:r>
            <a:r>
              <a:rPr lang="es-BO" dirty="0">
                <a:solidFill>
                  <a:prstClr val="black"/>
                </a:solidFill>
              </a:rPr>
              <a:t>de su familia y de los recursos de apoyo/ intervención</a:t>
            </a:r>
          </a:p>
        </p:txBody>
      </p:sp>
      <p:sp>
        <p:nvSpPr>
          <p:cNvPr id="2" name="Flecha derecha 1"/>
          <p:cNvSpPr/>
          <p:nvPr/>
        </p:nvSpPr>
        <p:spPr>
          <a:xfrm>
            <a:off x="8964891" y="1941922"/>
            <a:ext cx="716138" cy="403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3" name="Flecha derecha 2"/>
          <p:cNvSpPr/>
          <p:nvPr/>
        </p:nvSpPr>
        <p:spPr>
          <a:xfrm>
            <a:off x="3294706" y="1915589"/>
            <a:ext cx="514695" cy="2785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25" name="Flecha derecha 24"/>
          <p:cNvSpPr/>
          <p:nvPr/>
        </p:nvSpPr>
        <p:spPr>
          <a:xfrm>
            <a:off x="3197253" y="3398872"/>
            <a:ext cx="514695" cy="2785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26" name="Flecha derecha 25"/>
          <p:cNvSpPr/>
          <p:nvPr/>
        </p:nvSpPr>
        <p:spPr>
          <a:xfrm>
            <a:off x="2820897" y="5567260"/>
            <a:ext cx="514695" cy="2785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30" name="Flecha derecha 29"/>
          <p:cNvSpPr/>
          <p:nvPr/>
        </p:nvSpPr>
        <p:spPr>
          <a:xfrm>
            <a:off x="8964891" y="3410292"/>
            <a:ext cx="716138" cy="403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
        <p:nvSpPr>
          <p:cNvPr id="31" name="Flecha derecha 30"/>
          <p:cNvSpPr/>
          <p:nvPr/>
        </p:nvSpPr>
        <p:spPr>
          <a:xfrm>
            <a:off x="9118482" y="5190526"/>
            <a:ext cx="716138" cy="40301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BO"/>
          </a:p>
        </p:txBody>
      </p:sp>
    </p:spTree>
    <p:extLst>
      <p:ext uri="{BB962C8B-B14F-4D97-AF65-F5344CB8AC3E}">
        <p14:creationId xmlns:p14="http://schemas.microsoft.com/office/powerpoint/2010/main" val="3316164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6" name="CuadroTexto 5">
            <a:extLst>
              <a:ext uri="{FF2B5EF4-FFF2-40B4-BE49-F238E27FC236}">
                <a16:creationId xmlns="" xmlns:a16="http://schemas.microsoft.com/office/drawing/2014/main" id="{A065BFDB-9C2D-4933-AA8B-7CCE3C1FE554}"/>
              </a:ext>
            </a:extLst>
          </p:cNvPr>
          <p:cNvSpPr txBox="1"/>
          <p:nvPr/>
        </p:nvSpPr>
        <p:spPr>
          <a:xfrm>
            <a:off x="500413" y="303479"/>
            <a:ext cx="10868627" cy="1077218"/>
          </a:xfrm>
          <a:prstGeom prst="rect">
            <a:avLst/>
          </a:prstGeom>
          <a:noFill/>
        </p:spPr>
        <p:txBody>
          <a:bodyPr wrap="square" rtlCol="0">
            <a:spAutoFit/>
          </a:bodyPr>
          <a:lstStyle/>
          <a:p>
            <a:pPr algn="ctr" defTabSz="914400"/>
            <a:r>
              <a:rPr lang="es-BO" sz="3200" b="1" dirty="0"/>
              <a:t>Problemas de salud mental en niños y adolescentes con discapacidad intelectual</a:t>
            </a:r>
          </a:p>
        </p:txBody>
      </p:sp>
      <p:sp>
        <p:nvSpPr>
          <p:cNvPr id="7" name="Flecha: pentágono 6">
            <a:extLst>
              <a:ext uri="{FF2B5EF4-FFF2-40B4-BE49-F238E27FC236}">
                <a16:creationId xmlns="" xmlns:a16="http://schemas.microsoft.com/office/drawing/2014/main" id="{EE1B1172-447E-423D-BF35-C9B9CEA8C593}"/>
              </a:ext>
            </a:extLst>
          </p:cNvPr>
          <p:cNvSpPr/>
          <p:nvPr/>
        </p:nvSpPr>
        <p:spPr>
          <a:xfrm>
            <a:off x="520504" y="2273550"/>
            <a:ext cx="1774943" cy="1012296"/>
          </a:xfrm>
          <a:prstGeom prst="homePlat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white"/>
                </a:solidFill>
              </a:rPr>
              <a:t>Embarazo</a:t>
            </a:r>
          </a:p>
        </p:txBody>
      </p:sp>
      <p:sp>
        <p:nvSpPr>
          <p:cNvPr id="8" name="Flecha: cheurón 7">
            <a:extLst>
              <a:ext uri="{FF2B5EF4-FFF2-40B4-BE49-F238E27FC236}">
                <a16:creationId xmlns="" xmlns:a16="http://schemas.microsoft.com/office/drawing/2014/main" id="{9CC6820D-B072-42AE-9DCD-CC35CA37F471}"/>
              </a:ext>
            </a:extLst>
          </p:cNvPr>
          <p:cNvSpPr/>
          <p:nvPr/>
        </p:nvSpPr>
        <p:spPr>
          <a:xfrm>
            <a:off x="1870612" y="2273550"/>
            <a:ext cx="1980909" cy="1012296"/>
          </a:xfrm>
          <a:prstGeom prst="chevron">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black"/>
                </a:solidFill>
              </a:rPr>
              <a:t>Primer año</a:t>
            </a:r>
          </a:p>
        </p:txBody>
      </p:sp>
      <p:sp>
        <p:nvSpPr>
          <p:cNvPr id="9" name="Flecha: cheurón 8">
            <a:extLst>
              <a:ext uri="{FF2B5EF4-FFF2-40B4-BE49-F238E27FC236}">
                <a16:creationId xmlns="" xmlns:a16="http://schemas.microsoft.com/office/drawing/2014/main" id="{EC997676-3426-412A-81DD-7C63635E307E}"/>
              </a:ext>
            </a:extLst>
          </p:cNvPr>
          <p:cNvSpPr/>
          <p:nvPr/>
        </p:nvSpPr>
        <p:spPr>
          <a:xfrm>
            <a:off x="9934421" y="2273550"/>
            <a:ext cx="1980909" cy="1012296"/>
          </a:xfrm>
          <a:prstGeom prst="chevron">
            <a:avLst/>
          </a:prstGeom>
          <a:gradFill>
            <a:gsLst>
              <a:gs pos="0">
                <a:schemeClr val="accent6">
                  <a:lumMod val="40000"/>
                  <a:lumOff val="60000"/>
                </a:schemeClr>
              </a:gs>
              <a:gs pos="100000">
                <a:schemeClr val="accent3">
                  <a:lumMod val="60000"/>
                  <a:lumOff val="40000"/>
                </a:schemeClr>
              </a:gs>
            </a:gsLst>
            <a:lin ang="16200000" scaled="1"/>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black"/>
                </a:solidFill>
              </a:rPr>
              <a:t>Juventud</a:t>
            </a:r>
            <a:endParaRPr lang="es-BO" dirty="0">
              <a:solidFill>
                <a:prstClr val="black"/>
              </a:solidFill>
            </a:endParaRPr>
          </a:p>
        </p:txBody>
      </p:sp>
      <p:sp>
        <p:nvSpPr>
          <p:cNvPr id="10" name="Flecha: cheurón 9">
            <a:extLst>
              <a:ext uri="{FF2B5EF4-FFF2-40B4-BE49-F238E27FC236}">
                <a16:creationId xmlns="" xmlns:a16="http://schemas.microsoft.com/office/drawing/2014/main" id="{18976E90-7EBE-44EF-B02D-9FF3C1E8CAFD}"/>
              </a:ext>
            </a:extLst>
          </p:cNvPr>
          <p:cNvSpPr/>
          <p:nvPr/>
        </p:nvSpPr>
        <p:spPr>
          <a:xfrm>
            <a:off x="8082410" y="2273550"/>
            <a:ext cx="2285478" cy="1012296"/>
          </a:xfrm>
          <a:prstGeom prst="chevron">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black"/>
                </a:solidFill>
              </a:rPr>
              <a:t>Adolescencia</a:t>
            </a:r>
          </a:p>
        </p:txBody>
      </p:sp>
      <p:sp>
        <p:nvSpPr>
          <p:cNvPr id="11" name="Flecha: cheurón 10">
            <a:extLst>
              <a:ext uri="{FF2B5EF4-FFF2-40B4-BE49-F238E27FC236}">
                <a16:creationId xmlns="" xmlns:a16="http://schemas.microsoft.com/office/drawing/2014/main" id="{9D6D10CE-357A-4B78-8EEE-AD1549355448}"/>
              </a:ext>
            </a:extLst>
          </p:cNvPr>
          <p:cNvSpPr/>
          <p:nvPr/>
        </p:nvSpPr>
        <p:spPr>
          <a:xfrm>
            <a:off x="3427203" y="2273550"/>
            <a:ext cx="1980909" cy="1012296"/>
          </a:xfrm>
          <a:prstGeom prst="chevron">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black"/>
                </a:solidFill>
              </a:rPr>
              <a:t>Primera infancia</a:t>
            </a:r>
          </a:p>
        </p:txBody>
      </p:sp>
      <p:sp>
        <p:nvSpPr>
          <p:cNvPr id="12" name="Flecha: cheurón 11">
            <a:extLst>
              <a:ext uri="{FF2B5EF4-FFF2-40B4-BE49-F238E27FC236}">
                <a16:creationId xmlns="" xmlns:a16="http://schemas.microsoft.com/office/drawing/2014/main" id="{A3428851-4166-4C13-8454-A2FD8DD302B3}"/>
              </a:ext>
            </a:extLst>
          </p:cNvPr>
          <p:cNvSpPr/>
          <p:nvPr/>
        </p:nvSpPr>
        <p:spPr>
          <a:xfrm>
            <a:off x="4969478" y="2273550"/>
            <a:ext cx="1980909" cy="1012296"/>
          </a:xfrm>
          <a:prstGeom prst="chevron">
            <a:avLst/>
          </a:prstGeom>
          <a:solidFill>
            <a:srgbClr val="00B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black"/>
                </a:solidFill>
              </a:rPr>
              <a:t>Infancia</a:t>
            </a:r>
          </a:p>
        </p:txBody>
      </p:sp>
      <p:sp>
        <p:nvSpPr>
          <p:cNvPr id="13" name="Flecha: cheurón 12">
            <a:extLst>
              <a:ext uri="{FF2B5EF4-FFF2-40B4-BE49-F238E27FC236}">
                <a16:creationId xmlns="" xmlns:a16="http://schemas.microsoft.com/office/drawing/2014/main" id="{0C158628-7D2F-4EF3-B38F-01C60592BC24}"/>
              </a:ext>
            </a:extLst>
          </p:cNvPr>
          <p:cNvSpPr/>
          <p:nvPr/>
        </p:nvSpPr>
        <p:spPr>
          <a:xfrm>
            <a:off x="6526069" y="2273550"/>
            <a:ext cx="1980909" cy="1012296"/>
          </a:xfrm>
          <a:prstGeom prst="chevron">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sz="1600" dirty="0">
                <a:solidFill>
                  <a:prstClr val="black"/>
                </a:solidFill>
              </a:rPr>
              <a:t>Pubertad</a:t>
            </a:r>
          </a:p>
        </p:txBody>
      </p:sp>
      <p:sp>
        <p:nvSpPr>
          <p:cNvPr id="14" name="Elipse 13">
            <a:extLst>
              <a:ext uri="{FF2B5EF4-FFF2-40B4-BE49-F238E27FC236}">
                <a16:creationId xmlns="" xmlns:a16="http://schemas.microsoft.com/office/drawing/2014/main" id="{18494292-1CC5-4E09-8D45-45CDC0958D40}"/>
              </a:ext>
            </a:extLst>
          </p:cNvPr>
          <p:cNvSpPr/>
          <p:nvPr/>
        </p:nvSpPr>
        <p:spPr>
          <a:xfrm>
            <a:off x="520504" y="3789576"/>
            <a:ext cx="2812462" cy="2573604"/>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Síndromes genéticos</a:t>
            </a:r>
          </a:p>
        </p:txBody>
      </p:sp>
      <p:sp>
        <p:nvSpPr>
          <p:cNvPr id="15" name="Elipse 14">
            <a:extLst>
              <a:ext uri="{FF2B5EF4-FFF2-40B4-BE49-F238E27FC236}">
                <a16:creationId xmlns="" xmlns:a16="http://schemas.microsoft.com/office/drawing/2014/main" id="{AE017494-E308-443A-8B3E-9CC31395AA23}"/>
              </a:ext>
            </a:extLst>
          </p:cNvPr>
          <p:cNvSpPr/>
          <p:nvPr/>
        </p:nvSpPr>
        <p:spPr>
          <a:xfrm>
            <a:off x="4189255" y="3620450"/>
            <a:ext cx="2955613" cy="274272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Trastornos del neurodesarrollo</a:t>
            </a:r>
          </a:p>
        </p:txBody>
      </p:sp>
      <p:sp>
        <p:nvSpPr>
          <p:cNvPr id="16" name="Elipse 15">
            <a:extLst>
              <a:ext uri="{FF2B5EF4-FFF2-40B4-BE49-F238E27FC236}">
                <a16:creationId xmlns="" xmlns:a16="http://schemas.microsoft.com/office/drawing/2014/main" id="{3062B6B1-DFBC-4BFD-8574-FCEDD721D316}"/>
              </a:ext>
            </a:extLst>
          </p:cNvPr>
          <p:cNvSpPr/>
          <p:nvPr/>
        </p:nvSpPr>
        <p:spPr>
          <a:xfrm>
            <a:off x="8001157" y="3532030"/>
            <a:ext cx="3204731" cy="2919570"/>
          </a:xfrm>
          <a:prstGeom prst="ellipse">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r>
              <a:rPr lang="es-BO" b="1" dirty="0">
                <a:solidFill>
                  <a:schemeClr val="tx1"/>
                </a:solidFill>
              </a:rPr>
              <a:t>Otros trastornos psiquiátricos</a:t>
            </a:r>
          </a:p>
        </p:txBody>
      </p:sp>
    </p:spTree>
    <p:extLst>
      <p:ext uri="{BB962C8B-B14F-4D97-AF65-F5344CB8AC3E}">
        <p14:creationId xmlns:p14="http://schemas.microsoft.com/office/powerpoint/2010/main" val="72048594"/>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4494</TotalTime>
  <Words>3936</Words>
  <Application>Microsoft Office PowerPoint</Application>
  <PresentationFormat>Panorámica</PresentationFormat>
  <Paragraphs>312</Paragraphs>
  <Slides>43</Slides>
  <Notes>0</Notes>
  <HiddenSlides>0</HiddenSlides>
  <MMClips>0</MMClips>
  <ScaleCrop>false</ScaleCrop>
  <HeadingPairs>
    <vt:vector size="6" baseType="variant">
      <vt:variant>
        <vt:lpstr>Fuentes usadas</vt:lpstr>
      </vt:variant>
      <vt:variant>
        <vt:i4>7</vt:i4>
      </vt:variant>
      <vt:variant>
        <vt:lpstr>Tema</vt:lpstr>
      </vt:variant>
      <vt:variant>
        <vt:i4>1</vt:i4>
      </vt:variant>
      <vt:variant>
        <vt:lpstr>Títulos de diapositiva</vt:lpstr>
      </vt:variant>
      <vt:variant>
        <vt:i4>43</vt:i4>
      </vt:variant>
    </vt:vector>
  </HeadingPairs>
  <TitlesOfParts>
    <vt:vector size="51" baseType="lpstr">
      <vt:lpstr>Arial</vt:lpstr>
      <vt:lpstr>Calibri</vt:lpstr>
      <vt:lpstr>Century Gothic</vt:lpstr>
      <vt:lpstr>Lucida Grande</vt:lpstr>
      <vt:lpstr>Times New Roman</vt:lpstr>
      <vt:lpstr>Wingdings</vt:lpstr>
      <vt:lpstr>Wingdings 3</vt:lpstr>
      <vt:lpstr>Espiral</vt:lpstr>
      <vt:lpstr>DISCAPACIDAD INTELECTUAL Y SALUD  MENTAL</vt:lpstr>
      <vt:lpstr>Presentación de PowerPoint</vt:lpstr>
      <vt:lpstr>Presentación de PowerPoint</vt:lpstr>
      <vt:lpstr>¿QUE ENTENDEMOS POR SALUD  MENTAL? </vt:lpstr>
      <vt:lpstr>¿A QUE NOS REFERIMOS CUANDO HABLAMOS DE PROBLEMAS DE SALUD MENTAL? </vt:lpstr>
      <vt:lpstr>Presentación de PowerPoint</vt:lpstr>
      <vt:lpstr>Presentación de PowerPoint</vt:lpstr>
      <vt:lpstr>Presentación de PowerPoint</vt:lpstr>
      <vt:lpstr>Presentación de PowerPoint</vt:lpstr>
      <vt:lpstr>Presentación de PowerPoint</vt:lpstr>
      <vt:lpstr>Presentación de PowerPoint</vt:lpstr>
      <vt:lpstr>Modelo   de  factores  de  vulnerabilidad</vt:lpstr>
      <vt:lpstr>Presentación de PowerPoint</vt:lpstr>
      <vt:lpstr>¿Cómo se explica  la  aparición  de  una enfermedad mental?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La complejidad del diagnóstico psiquiátrico en esta población</vt:lpstr>
      <vt:lpstr>Presentación de PowerPoint</vt:lpstr>
      <vt:lpstr>Presentación de PowerPoint</vt:lpstr>
      <vt:lpstr>    ¿A QUE  ENFERMEDADES MENTALES NOS ESTAMOS REFIRIENDO? </vt:lpstr>
      <vt:lpstr> PSICOSIS </vt:lpstr>
      <vt:lpstr>Presentación de PowerPoint</vt:lpstr>
      <vt:lpstr>Presentación de PowerPoint</vt:lpstr>
      <vt:lpstr>                     NEUROSIS   </vt:lpstr>
      <vt:lpstr>Trastornos del estado de ánimo  La depresión.   </vt:lpstr>
      <vt:lpstr>Presentación de PowerPoint</vt:lpstr>
      <vt:lpstr>Trastornos del estado de ánimo. El trastorno bipolar.  </vt:lpstr>
      <vt:lpstr>Presentación de PowerPoint</vt:lpstr>
      <vt:lpstr>Trastornos de ansiedad</vt:lpstr>
      <vt:lpstr>Presentación de PowerPoint</vt:lpstr>
      <vt:lpstr>                Fobia  social </vt:lpstr>
      <vt:lpstr>Trastorno de pánico </vt:lpstr>
      <vt:lpstr>Trastorno  obsesivo  compulsivo </vt:lpstr>
      <vt:lpstr>Presentación de PowerPoint</vt:lpstr>
      <vt:lpstr>         Tratamientos  y actuaciones </vt:lpstr>
      <vt:lpstr>Presentación de PowerPoint</vt:lpstr>
      <vt:lpstr>Tratamiento Psicofarmacológico</vt:lpstr>
      <vt:lpstr>Bibliografía.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DISCAPACIDAD INTELECTUAL Y SALUD  MENTAL</dc:title>
  <dc:creator>Javier</dc:creator>
  <cp:lastModifiedBy>EIFODEC PC</cp:lastModifiedBy>
  <cp:revision>107</cp:revision>
  <dcterms:created xsi:type="dcterms:W3CDTF">2023-07-04T01:54:32Z</dcterms:created>
  <dcterms:modified xsi:type="dcterms:W3CDTF">2023-07-18T15:15:24Z</dcterms:modified>
</cp:coreProperties>
</file>