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69275-B0E1-4157-B158-44ED1814E2E3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</dgm:pt>
    <dgm:pt modelId="{2947FB61-8E6C-4C11-8AE5-62A81B769BA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DANZA  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DISCAPACIDAD</a:t>
          </a:r>
          <a:endParaRPr kumimoji="0" lang="es-ES" sz="1200" b="1" i="0" u="none" strike="noStrike" cap="none" normalizeH="0" baseline="0" dirty="0" smtClean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68720027-2A9C-4612-B826-7AAEB877F4BE}" type="parTrans" cxnId="{FDBF4E77-6EF7-4E8F-9F29-24219E3AFF44}">
      <dgm:prSet/>
      <dgm:spPr/>
      <dgm:t>
        <a:bodyPr/>
        <a:lstStyle/>
        <a:p>
          <a:endParaRPr lang="es-ES"/>
        </a:p>
      </dgm:t>
    </dgm:pt>
    <dgm:pt modelId="{F215E742-DB7A-4FA6-B7FA-07B9A1C0F23D}" type="sibTrans" cxnId="{FDBF4E77-6EF7-4E8F-9F29-24219E3AFF44}">
      <dgm:prSet/>
      <dgm:spPr/>
      <dgm:t>
        <a:bodyPr/>
        <a:lstStyle/>
        <a:p>
          <a:endParaRPr lang="es-ES"/>
        </a:p>
      </dgm:t>
    </dgm:pt>
    <dgm:pt modelId="{5A16D926-5785-43BC-8D90-43C98ED7218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VALORARSE 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SER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VALORADAS</a:t>
          </a:r>
          <a:endParaRPr kumimoji="0" lang="es-ES" sz="1200" b="1" i="0" u="none" strike="noStrike" cap="none" normalizeH="0" baseline="0" dirty="0" smtClean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04C7A1B8-D5DE-4D0F-9F26-568EAC8AFAFD}" type="parTrans" cxnId="{0671A29F-0158-463B-BB2B-E6BBB31FE5EB}">
      <dgm:prSet/>
      <dgm:spPr/>
      <dgm:t>
        <a:bodyPr/>
        <a:lstStyle/>
        <a:p>
          <a:endParaRPr lang="es-ES"/>
        </a:p>
      </dgm:t>
    </dgm:pt>
    <dgm:pt modelId="{B8766473-61ED-4119-8DBA-F6617D94F721}" type="sibTrans" cxnId="{0671A29F-0158-463B-BB2B-E6BBB31FE5EB}">
      <dgm:prSet/>
      <dgm:spPr/>
      <dgm:t>
        <a:bodyPr/>
        <a:lstStyle/>
        <a:p>
          <a:endParaRPr lang="es-ES"/>
        </a:p>
      </dgm:t>
    </dgm:pt>
    <dgm:pt modelId="{25F23392-7096-4EF7-9CC7-0E4925EE0BF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EXPRESARSE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LIBREMENTE</a:t>
          </a:r>
          <a:endParaRPr kumimoji="0" lang="es-ES" sz="1200" b="1" i="0" u="none" strike="noStrike" cap="none" normalizeH="0" baseline="0" dirty="0" smtClean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9A948BBB-B0DC-4688-8E81-6F8A2DF38FD9}" type="parTrans" cxnId="{E9580E8C-7BDE-428C-A747-6617150475D4}">
      <dgm:prSet/>
      <dgm:spPr/>
      <dgm:t>
        <a:bodyPr/>
        <a:lstStyle/>
        <a:p>
          <a:endParaRPr lang="es-ES"/>
        </a:p>
      </dgm:t>
    </dgm:pt>
    <dgm:pt modelId="{D746D3D8-8907-4819-9BCC-80B357964439}" type="sibTrans" cxnId="{E9580E8C-7BDE-428C-A747-6617150475D4}">
      <dgm:prSet/>
      <dgm:spPr/>
      <dgm:t>
        <a:bodyPr/>
        <a:lstStyle/>
        <a:p>
          <a:endParaRPr lang="es-ES"/>
        </a:p>
      </dgm:t>
    </dgm:pt>
    <dgm:pt modelId="{2F5D5E2F-2262-41D0-93CC-D53F7340853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DESARROLLAN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AUTONOMIA</a:t>
          </a:r>
          <a:endParaRPr kumimoji="0" lang="es-ES" sz="1200" b="1" i="0" u="none" strike="noStrike" cap="none" normalizeH="0" baseline="0" dirty="0" smtClean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C07FC3E2-B25F-49AC-A387-4697322B7893}" type="parTrans" cxnId="{2544ECF4-2589-4F85-AC6A-3D701E01BDF5}">
      <dgm:prSet/>
      <dgm:spPr/>
      <dgm:t>
        <a:bodyPr/>
        <a:lstStyle/>
        <a:p>
          <a:endParaRPr lang="es-ES"/>
        </a:p>
      </dgm:t>
    </dgm:pt>
    <dgm:pt modelId="{7D01EE1E-5041-4366-A8F3-AF257B0E34BB}" type="sibTrans" cxnId="{2544ECF4-2589-4F85-AC6A-3D701E01BDF5}">
      <dgm:prSet/>
      <dgm:spPr/>
      <dgm:t>
        <a:bodyPr/>
        <a:lstStyle/>
        <a:p>
          <a:endParaRPr lang="es-ES"/>
        </a:p>
      </dgm:t>
    </dgm:pt>
    <dgm:pt modelId="{58470F45-F5CF-4028-A385-843AD4F061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COORDINACION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MOTRIZ</a:t>
          </a:r>
          <a:endParaRPr kumimoji="0" lang="es-ES" sz="1200" b="1" i="0" u="none" strike="noStrike" cap="none" normalizeH="0" baseline="0" dirty="0" smtClean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CAC181C2-BCFA-4A18-A84E-DB0BD54A25B1}" type="parTrans" cxnId="{3C64E729-A3D6-4C8A-A510-53EDDE054589}">
      <dgm:prSet/>
      <dgm:spPr/>
      <dgm:t>
        <a:bodyPr/>
        <a:lstStyle/>
        <a:p>
          <a:endParaRPr lang="es-ES"/>
        </a:p>
      </dgm:t>
    </dgm:pt>
    <dgm:pt modelId="{952D1985-CB4B-4387-B2BA-D00497174D27}" type="sibTrans" cxnId="{3C64E729-A3D6-4C8A-A510-53EDDE054589}">
      <dgm:prSet/>
      <dgm:spPr/>
      <dgm:t>
        <a:bodyPr/>
        <a:lstStyle/>
        <a:p>
          <a:endParaRPr lang="es-ES"/>
        </a:p>
      </dgm:t>
    </dgm:pt>
    <dgm:pt modelId="{F4E03E26-797F-422C-89DF-5BB73D204DF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MEJORAN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SUS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 MOVIMIENTOS</a:t>
          </a:r>
          <a:endParaRPr kumimoji="0" lang="es-ES" sz="1200" b="1" i="0" u="none" strike="noStrike" cap="none" normalizeH="0" baseline="0" dirty="0" smtClean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5FD65938-0FB9-4961-8240-79904D8C8787}" type="parTrans" cxnId="{77C61106-578E-4AF9-8171-ED6D2C36293D}">
      <dgm:prSet/>
      <dgm:spPr/>
      <dgm:t>
        <a:bodyPr/>
        <a:lstStyle/>
        <a:p>
          <a:endParaRPr lang="es-ES"/>
        </a:p>
      </dgm:t>
    </dgm:pt>
    <dgm:pt modelId="{7E69DD36-4F35-4DA7-90B4-BD9DE52861B3}" type="sibTrans" cxnId="{77C61106-578E-4AF9-8171-ED6D2C36293D}">
      <dgm:prSet/>
      <dgm:spPr/>
      <dgm:t>
        <a:bodyPr/>
        <a:lstStyle/>
        <a:p>
          <a:endParaRPr lang="es-ES"/>
        </a:p>
      </dgm:t>
    </dgm:pt>
    <dgm:pt modelId="{63D9E5BB-3ECB-48DD-A981-250E3C3F75C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APORTA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CONFIANZA</a:t>
          </a:r>
          <a:endParaRPr kumimoji="0" lang="es-ES" sz="1200" b="1" i="0" u="none" strike="noStrike" cap="none" normalizeH="0" baseline="0" dirty="0" smtClean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F61BF7D3-D44F-4B33-8479-21662E3B78E5}" type="parTrans" cxnId="{169C6BD5-C573-4EDA-82B9-BAB5F3FCB025}">
      <dgm:prSet/>
      <dgm:spPr/>
      <dgm:t>
        <a:bodyPr/>
        <a:lstStyle/>
        <a:p>
          <a:endParaRPr lang="es-ES"/>
        </a:p>
      </dgm:t>
    </dgm:pt>
    <dgm:pt modelId="{60494DCE-C10E-430D-99B9-422C27D990BF}" type="sibTrans" cxnId="{169C6BD5-C573-4EDA-82B9-BAB5F3FCB025}">
      <dgm:prSet/>
      <dgm:spPr/>
      <dgm:t>
        <a:bodyPr/>
        <a:lstStyle/>
        <a:p>
          <a:endParaRPr lang="es-ES"/>
        </a:p>
      </dgm:t>
    </dgm:pt>
    <dgm:pt modelId="{E33A9EAD-E484-48E2-BB90-0DE561C22C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COCNOCIMIENTO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DE LIMITES 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CAPACIDADES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PERSONALES</a:t>
          </a:r>
          <a:endParaRPr kumimoji="0" lang="es-ES" sz="1200" b="1" i="0" u="none" strike="noStrike" cap="none" normalizeH="0" baseline="0" dirty="0" smtClean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08864BBA-3449-445C-BFA3-447B9D3B5351}" type="parTrans" cxnId="{9860D8E5-8A00-4ABA-A901-1764DEFB20AB}">
      <dgm:prSet/>
      <dgm:spPr/>
      <dgm:t>
        <a:bodyPr/>
        <a:lstStyle/>
        <a:p>
          <a:endParaRPr lang="es-ES"/>
        </a:p>
      </dgm:t>
    </dgm:pt>
    <dgm:pt modelId="{9D4C2E8B-45CF-4694-8F07-03949E60859E}" type="sibTrans" cxnId="{9860D8E5-8A00-4ABA-A901-1764DEFB20AB}">
      <dgm:prSet/>
      <dgm:spPr/>
      <dgm:t>
        <a:bodyPr/>
        <a:lstStyle/>
        <a:p>
          <a:endParaRPr lang="es-ES"/>
        </a:p>
      </dgm:t>
    </dgm:pt>
    <dgm:pt modelId="{D6598943-402D-4AAE-BA93-D9967A9004B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CALIDAD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DE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</a:rPr>
            <a:t>VIDA</a:t>
          </a:r>
          <a:endParaRPr kumimoji="0" lang="es-ES" sz="1200" b="1" i="0" u="none" strike="noStrike" cap="none" normalizeH="0" baseline="0" dirty="0" smtClean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B2CEAC58-90C5-4EE3-95E1-EBEF16D04BD2}" type="parTrans" cxnId="{55C4C8C4-3BF5-4001-A100-207EE9425E78}">
      <dgm:prSet/>
      <dgm:spPr/>
      <dgm:t>
        <a:bodyPr/>
        <a:lstStyle/>
        <a:p>
          <a:endParaRPr lang="es-ES"/>
        </a:p>
      </dgm:t>
    </dgm:pt>
    <dgm:pt modelId="{53A59654-FFCF-4B4F-82AF-8040F60E96E8}" type="sibTrans" cxnId="{55C4C8C4-3BF5-4001-A100-207EE9425E78}">
      <dgm:prSet/>
      <dgm:spPr/>
      <dgm:t>
        <a:bodyPr/>
        <a:lstStyle/>
        <a:p>
          <a:endParaRPr lang="es-ES"/>
        </a:p>
      </dgm:t>
    </dgm:pt>
    <dgm:pt modelId="{04E4D9AD-71BF-49EB-9EC2-CC6B08106C78}" type="pres">
      <dgm:prSet presAssocID="{E8169275-B0E1-4157-B158-44ED1814E2E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3292EE-D0D6-4943-82E0-62D5D7177F60}" type="pres">
      <dgm:prSet presAssocID="{2947FB61-8E6C-4C11-8AE5-62A81B769BA1}" presName="centerShape" presStyleLbl="node0" presStyleIdx="0" presStyleCnt="1" custScaleX="119023" custScaleY="119047" custLinFactNeighborX="2324" custLinFactNeighborY="240"/>
      <dgm:spPr/>
      <dgm:t>
        <a:bodyPr/>
        <a:lstStyle/>
        <a:p>
          <a:endParaRPr lang="es-ES"/>
        </a:p>
      </dgm:t>
    </dgm:pt>
    <dgm:pt modelId="{756DF1E9-415A-4D22-85D7-9AAAA0FB2A5C}" type="pres">
      <dgm:prSet presAssocID="{04C7A1B8-D5DE-4D0F-9F26-568EAC8AFAFD}" presName="parTrans" presStyleLbl="sibTrans2D1" presStyleIdx="0" presStyleCnt="8"/>
      <dgm:spPr/>
      <dgm:t>
        <a:bodyPr/>
        <a:lstStyle/>
        <a:p>
          <a:endParaRPr lang="es-ES"/>
        </a:p>
      </dgm:t>
    </dgm:pt>
    <dgm:pt modelId="{1BF2BE6C-0D3E-4B58-BC5A-A15401C94743}" type="pres">
      <dgm:prSet presAssocID="{04C7A1B8-D5DE-4D0F-9F26-568EAC8AFAFD}" presName="connectorText" presStyleLbl="sibTrans2D1" presStyleIdx="0" presStyleCnt="8"/>
      <dgm:spPr/>
      <dgm:t>
        <a:bodyPr/>
        <a:lstStyle/>
        <a:p>
          <a:endParaRPr lang="es-ES"/>
        </a:p>
      </dgm:t>
    </dgm:pt>
    <dgm:pt modelId="{3F73F2BD-378F-46C7-8F5F-E4132740FFE8}" type="pres">
      <dgm:prSet presAssocID="{5A16D926-5785-43BC-8D90-43C98ED7218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84BF6D-CC53-42A9-B37F-7EDFD3B37E35}" type="pres">
      <dgm:prSet presAssocID="{9A948BBB-B0DC-4688-8E81-6F8A2DF38FD9}" presName="parTrans" presStyleLbl="sibTrans2D1" presStyleIdx="1" presStyleCnt="8"/>
      <dgm:spPr/>
      <dgm:t>
        <a:bodyPr/>
        <a:lstStyle/>
        <a:p>
          <a:endParaRPr lang="es-ES"/>
        </a:p>
      </dgm:t>
    </dgm:pt>
    <dgm:pt modelId="{9CBFF572-EB9B-4421-AB55-30F234C5DE64}" type="pres">
      <dgm:prSet presAssocID="{9A948BBB-B0DC-4688-8E81-6F8A2DF38FD9}" presName="connectorText" presStyleLbl="sibTrans2D1" presStyleIdx="1" presStyleCnt="8"/>
      <dgm:spPr/>
      <dgm:t>
        <a:bodyPr/>
        <a:lstStyle/>
        <a:p>
          <a:endParaRPr lang="es-ES"/>
        </a:p>
      </dgm:t>
    </dgm:pt>
    <dgm:pt modelId="{FABEAC2B-ADEF-4AD5-A00C-D3BCC2B281B8}" type="pres">
      <dgm:prSet presAssocID="{25F23392-7096-4EF7-9CC7-0E4925EE0BFF}" presName="node" presStyleLbl="node1" presStyleIdx="1" presStyleCnt="8" custScaleX="1200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9E83FD-9551-4CEB-9D86-BA5CA9E515A0}" type="pres">
      <dgm:prSet presAssocID="{C07FC3E2-B25F-49AC-A387-4697322B7893}" presName="parTrans" presStyleLbl="sibTrans2D1" presStyleIdx="2" presStyleCnt="8"/>
      <dgm:spPr/>
      <dgm:t>
        <a:bodyPr/>
        <a:lstStyle/>
        <a:p>
          <a:endParaRPr lang="es-ES"/>
        </a:p>
      </dgm:t>
    </dgm:pt>
    <dgm:pt modelId="{844E4A37-5057-42D4-B2F3-BFA890E5ECE4}" type="pres">
      <dgm:prSet presAssocID="{C07FC3E2-B25F-49AC-A387-4697322B7893}" presName="connectorText" presStyleLbl="sibTrans2D1" presStyleIdx="2" presStyleCnt="8"/>
      <dgm:spPr/>
      <dgm:t>
        <a:bodyPr/>
        <a:lstStyle/>
        <a:p>
          <a:endParaRPr lang="es-ES"/>
        </a:p>
      </dgm:t>
    </dgm:pt>
    <dgm:pt modelId="{790F5574-E201-48C0-B309-4E2AAFDCE2E8}" type="pres">
      <dgm:prSet presAssocID="{2F5D5E2F-2262-41D0-93CC-D53F73408539}" presName="node" presStyleLbl="node1" presStyleIdx="2" presStyleCnt="8" custScaleX="119423" custRadScaleRad="104017" custRadScaleInc="-2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36A881-3670-4316-BE82-BBA40A5587FA}" type="pres">
      <dgm:prSet presAssocID="{CAC181C2-BCFA-4A18-A84E-DB0BD54A25B1}" presName="parTrans" presStyleLbl="sibTrans2D1" presStyleIdx="3" presStyleCnt="8"/>
      <dgm:spPr/>
      <dgm:t>
        <a:bodyPr/>
        <a:lstStyle/>
        <a:p>
          <a:endParaRPr lang="es-ES"/>
        </a:p>
      </dgm:t>
    </dgm:pt>
    <dgm:pt modelId="{8E03A4BD-04C7-4768-9B7C-E9E84EC0FDA1}" type="pres">
      <dgm:prSet presAssocID="{CAC181C2-BCFA-4A18-A84E-DB0BD54A25B1}" presName="connectorText" presStyleLbl="sibTrans2D1" presStyleIdx="3" presStyleCnt="8"/>
      <dgm:spPr/>
      <dgm:t>
        <a:bodyPr/>
        <a:lstStyle/>
        <a:p>
          <a:endParaRPr lang="es-ES"/>
        </a:p>
      </dgm:t>
    </dgm:pt>
    <dgm:pt modelId="{130DA2D1-02FF-4E83-B777-B31F2BE62520}" type="pres">
      <dgm:prSet presAssocID="{58470F45-F5CF-4028-A385-843AD4F061B0}" presName="node" presStyleLbl="node1" presStyleIdx="3" presStyleCnt="8" custScaleX="1304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B80E26-20D6-4A55-9D19-CE0EF6072112}" type="pres">
      <dgm:prSet presAssocID="{5FD65938-0FB9-4961-8240-79904D8C8787}" presName="parTrans" presStyleLbl="sibTrans2D1" presStyleIdx="4" presStyleCnt="8"/>
      <dgm:spPr/>
      <dgm:t>
        <a:bodyPr/>
        <a:lstStyle/>
        <a:p>
          <a:endParaRPr lang="es-ES"/>
        </a:p>
      </dgm:t>
    </dgm:pt>
    <dgm:pt modelId="{88C22842-E719-4D9A-9DA9-5E030E30F980}" type="pres">
      <dgm:prSet presAssocID="{5FD65938-0FB9-4961-8240-79904D8C8787}" presName="connectorText" presStyleLbl="sibTrans2D1" presStyleIdx="4" presStyleCnt="8"/>
      <dgm:spPr/>
      <dgm:t>
        <a:bodyPr/>
        <a:lstStyle/>
        <a:p>
          <a:endParaRPr lang="es-ES"/>
        </a:p>
      </dgm:t>
    </dgm:pt>
    <dgm:pt modelId="{330FC205-22DA-4C22-B040-9E5F720421BD}" type="pres">
      <dgm:prSet presAssocID="{F4E03E26-797F-422C-89DF-5BB73D204DFF}" presName="node" presStyleLbl="node1" presStyleIdx="4" presStyleCnt="8" custScaleX="1274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12EC8A-EE58-4B0E-BF5B-230A25010C08}" type="pres">
      <dgm:prSet presAssocID="{F61BF7D3-D44F-4B33-8479-21662E3B78E5}" presName="parTrans" presStyleLbl="sibTrans2D1" presStyleIdx="5" presStyleCnt="8"/>
      <dgm:spPr/>
      <dgm:t>
        <a:bodyPr/>
        <a:lstStyle/>
        <a:p>
          <a:endParaRPr lang="es-ES"/>
        </a:p>
      </dgm:t>
    </dgm:pt>
    <dgm:pt modelId="{CCAB5703-B971-4E22-9257-F2A57F2C47F0}" type="pres">
      <dgm:prSet presAssocID="{F61BF7D3-D44F-4B33-8479-21662E3B78E5}" presName="connectorText" presStyleLbl="sibTrans2D1" presStyleIdx="5" presStyleCnt="8"/>
      <dgm:spPr/>
      <dgm:t>
        <a:bodyPr/>
        <a:lstStyle/>
        <a:p>
          <a:endParaRPr lang="es-ES"/>
        </a:p>
      </dgm:t>
    </dgm:pt>
    <dgm:pt modelId="{84763D5E-42BB-4BA3-BD00-5F30121EECD8}" type="pres">
      <dgm:prSet presAssocID="{63D9E5BB-3ECB-48DD-A981-250E3C3F75C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FA875E-5972-45F1-9A6E-A260171D5AD9}" type="pres">
      <dgm:prSet presAssocID="{08864BBA-3449-445C-BFA3-447B9D3B5351}" presName="parTrans" presStyleLbl="sibTrans2D1" presStyleIdx="6" presStyleCnt="8"/>
      <dgm:spPr/>
      <dgm:t>
        <a:bodyPr/>
        <a:lstStyle/>
        <a:p>
          <a:endParaRPr lang="es-ES"/>
        </a:p>
      </dgm:t>
    </dgm:pt>
    <dgm:pt modelId="{B2695E41-2194-4FF2-82E6-DC592C24F6DA}" type="pres">
      <dgm:prSet presAssocID="{08864BBA-3449-445C-BFA3-447B9D3B5351}" presName="connectorText" presStyleLbl="sibTrans2D1" presStyleIdx="6" presStyleCnt="8"/>
      <dgm:spPr/>
      <dgm:t>
        <a:bodyPr/>
        <a:lstStyle/>
        <a:p>
          <a:endParaRPr lang="es-ES"/>
        </a:p>
      </dgm:t>
    </dgm:pt>
    <dgm:pt modelId="{40B5109D-FD39-4F3D-B954-485734B0F2A9}" type="pres">
      <dgm:prSet presAssocID="{E33A9EAD-E484-48E2-BB90-0DE561C22CE4}" presName="node" presStyleLbl="node1" presStyleIdx="6" presStyleCnt="8" custScaleX="136391" custScaleY="125592" custRadScaleRad="92553" custRadScaleInc="-24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7495C3-F17B-4E4B-9CB2-71BAEFA4E273}" type="pres">
      <dgm:prSet presAssocID="{B2CEAC58-90C5-4EE3-95E1-EBEF16D04BD2}" presName="parTrans" presStyleLbl="sibTrans2D1" presStyleIdx="7" presStyleCnt="8"/>
      <dgm:spPr/>
      <dgm:t>
        <a:bodyPr/>
        <a:lstStyle/>
        <a:p>
          <a:endParaRPr lang="es-ES"/>
        </a:p>
      </dgm:t>
    </dgm:pt>
    <dgm:pt modelId="{B63D7B2F-4165-42B3-AE98-818C9DBDDDB7}" type="pres">
      <dgm:prSet presAssocID="{B2CEAC58-90C5-4EE3-95E1-EBEF16D04BD2}" presName="connectorText" presStyleLbl="sibTrans2D1" presStyleIdx="7" presStyleCnt="8"/>
      <dgm:spPr/>
      <dgm:t>
        <a:bodyPr/>
        <a:lstStyle/>
        <a:p>
          <a:endParaRPr lang="es-ES"/>
        </a:p>
      </dgm:t>
    </dgm:pt>
    <dgm:pt modelId="{F348C070-1C4C-4714-BEB3-8342F3327763}" type="pres">
      <dgm:prSet presAssocID="{D6598943-402D-4AAE-BA93-D9967A9004B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36C7E0-F7D4-43DC-8AE9-5835E92B089E}" type="presOf" srcId="{C07FC3E2-B25F-49AC-A387-4697322B7893}" destId="{844E4A37-5057-42D4-B2F3-BFA890E5ECE4}" srcOrd="1" destOrd="0" presId="urn:microsoft.com/office/officeart/2005/8/layout/radial5"/>
    <dgm:cxn modelId="{2544ECF4-2589-4F85-AC6A-3D701E01BDF5}" srcId="{2947FB61-8E6C-4C11-8AE5-62A81B769BA1}" destId="{2F5D5E2F-2262-41D0-93CC-D53F73408539}" srcOrd="2" destOrd="0" parTransId="{C07FC3E2-B25F-49AC-A387-4697322B7893}" sibTransId="{7D01EE1E-5041-4366-A8F3-AF257B0E34BB}"/>
    <dgm:cxn modelId="{69C37DC9-CE46-451E-B746-F24C81024261}" type="presOf" srcId="{04C7A1B8-D5DE-4D0F-9F26-568EAC8AFAFD}" destId="{1BF2BE6C-0D3E-4B58-BC5A-A15401C94743}" srcOrd="1" destOrd="0" presId="urn:microsoft.com/office/officeart/2005/8/layout/radial5"/>
    <dgm:cxn modelId="{9860D8E5-8A00-4ABA-A901-1764DEFB20AB}" srcId="{2947FB61-8E6C-4C11-8AE5-62A81B769BA1}" destId="{E33A9EAD-E484-48E2-BB90-0DE561C22CE4}" srcOrd="6" destOrd="0" parTransId="{08864BBA-3449-445C-BFA3-447B9D3B5351}" sibTransId="{9D4C2E8B-45CF-4694-8F07-03949E60859E}"/>
    <dgm:cxn modelId="{AD9CBE1D-15EB-4179-974A-BF63EE49D646}" type="presOf" srcId="{C07FC3E2-B25F-49AC-A387-4697322B7893}" destId="{DA9E83FD-9551-4CEB-9D86-BA5CA9E515A0}" srcOrd="0" destOrd="0" presId="urn:microsoft.com/office/officeart/2005/8/layout/radial5"/>
    <dgm:cxn modelId="{9C506578-26BB-40D2-A69F-D767E3C99504}" type="presOf" srcId="{2947FB61-8E6C-4C11-8AE5-62A81B769BA1}" destId="{A43292EE-D0D6-4943-82E0-62D5D7177F60}" srcOrd="0" destOrd="0" presId="urn:microsoft.com/office/officeart/2005/8/layout/radial5"/>
    <dgm:cxn modelId="{9176512B-CCB4-4E78-8753-9BDF7DDF730E}" type="presOf" srcId="{25F23392-7096-4EF7-9CC7-0E4925EE0BFF}" destId="{FABEAC2B-ADEF-4AD5-A00C-D3BCC2B281B8}" srcOrd="0" destOrd="0" presId="urn:microsoft.com/office/officeart/2005/8/layout/radial5"/>
    <dgm:cxn modelId="{05F3467A-555F-4B66-BDA0-F9B1F7187160}" type="presOf" srcId="{9A948BBB-B0DC-4688-8E81-6F8A2DF38FD9}" destId="{B784BF6D-CC53-42A9-B37F-7EDFD3B37E35}" srcOrd="0" destOrd="0" presId="urn:microsoft.com/office/officeart/2005/8/layout/radial5"/>
    <dgm:cxn modelId="{ECF03ACD-C744-4B5F-AD17-B1F969A43449}" type="presOf" srcId="{63D9E5BB-3ECB-48DD-A981-250E3C3F75CB}" destId="{84763D5E-42BB-4BA3-BD00-5F30121EECD8}" srcOrd="0" destOrd="0" presId="urn:microsoft.com/office/officeart/2005/8/layout/radial5"/>
    <dgm:cxn modelId="{0671A29F-0158-463B-BB2B-E6BBB31FE5EB}" srcId="{2947FB61-8E6C-4C11-8AE5-62A81B769BA1}" destId="{5A16D926-5785-43BC-8D90-43C98ED7218A}" srcOrd="0" destOrd="0" parTransId="{04C7A1B8-D5DE-4D0F-9F26-568EAC8AFAFD}" sibTransId="{B8766473-61ED-4119-8DBA-F6617D94F721}"/>
    <dgm:cxn modelId="{DFF0928E-4744-4CF6-881F-987098ED717C}" type="presOf" srcId="{58470F45-F5CF-4028-A385-843AD4F061B0}" destId="{130DA2D1-02FF-4E83-B777-B31F2BE62520}" srcOrd="0" destOrd="0" presId="urn:microsoft.com/office/officeart/2005/8/layout/radial5"/>
    <dgm:cxn modelId="{55C4C8C4-3BF5-4001-A100-207EE9425E78}" srcId="{2947FB61-8E6C-4C11-8AE5-62A81B769BA1}" destId="{D6598943-402D-4AAE-BA93-D9967A9004BD}" srcOrd="7" destOrd="0" parTransId="{B2CEAC58-90C5-4EE3-95E1-EBEF16D04BD2}" sibTransId="{53A59654-FFCF-4B4F-82AF-8040F60E96E8}"/>
    <dgm:cxn modelId="{C475DC4D-8162-4DEA-B5BA-787FAADB6661}" type="presOf" srcId="{CAC181C2-BCFA-4A18-A84E-DB0BD54A25B1}" destId="{BD36A881-3670-4316-BE82-BBA40A5587FA}" srcOrd="0" destOrd="0" presId="urn:microsoft.com/office/officeart/2005/8/layout/radial5"/>
    <dgm:cxn modelId="{49F841D9-75F6-4B81-AAE2-4E221E08F4B5}" type="presOf" srcId="{5A16D926-5785-43BC-8D90-43C98ED7218A}" destId="{3F73F2BD-378F-46C7-8F5F-E4132740FFE8}" srcOrd="0" destOrd="0" presId="urn:microsoft.com/office/officeart/2005/8/layout/radial5"/>
    <dgm:cxn modelId="{374BF422-5B80-45EA-AAEE-FE94AB2DCD4A}" type="presOf" srcId="{D6598943-402D-4AAE-BA93-D9967A9004BD}" destId="{F348C070-1C4C-4714-BEB3-8342F3327763}" srcOrd="0" destOrd="0" presId="urn:microsoft.com/office/officeart/2005/8/layout/radial5"/>
    <dgm:cxn modelId="{E9B95806-65D4-4C06-A52E-554C755BBCE0}" type="presOf" srcId="{B2CEAC58-90C5-4EE3-95E1-EBEF16D04BD2}" destId="{B63D7B2F-4165-42B3-AE98-818C9DBDDDB7}" srcOrd="1" destOrd="0" presId="urn:microsoft.com/office/officeart/2005/8/layout/radial5"/>
    <dgm:cxn modelId="{4A02F699-113F-460B-A7D1-3BBDC64A0834}" type="presOf" srcId="{F4E03E26-797F-422C-89DF-5BB73D204DFF}" destId="{330FC205-22DA-4C22-B040-9E5F720421BD}" srcOrd="0" destOrd="0" presId="urn:microsoft.com/office/officeart/2005/8/layout/radial5"/>
    <dgm:cxn modelId="{FDBF4E77-6EF7-4E8F-9F29-24219E3AFF44}" srcId="{E8169275-B0E1-4157-B158-44ED1814E2E3}" destId="{2947FB61-8E6C-4C11-8AE5-62A81B769BA1}" srcOrd="0" destOrd="0" parTransId="{68720027-2A9C-4612-B826-7AAEB877F4BE}" sibTransId="{F215E742-DB7A-4FA6-B7FA-07B9A1C0F23D}"/>
    <dgm:cxn modelId="{50941F7C-70FB-439A-AD6D-737875251221}" type="presOf" srcId="{E33A9EAD-E484-48E2-BB90-0DE561C22CE4}" destId="{40B5109D-FD39-4F3D-B954-485734B0F2A9}" srcOrd="0" destOrd="0" presId="urn:microsoft.com/office/officeart/2005/8/layout/radial5"/>
    <dgm:cxn modelId="{2F9325CC-B56E-4816-9229-F1C351E09780}" type="presOf" srcId="{04C7A1B8-D5DE-4D0F-9F26-568EAC8AFAFD}" destId="{756DF1E9-415A-4D22-85D7-9AAAA0FB2A5C}" srcOrd="0" destOrd="0" presId="urn:microsoft.com/office/officeart/2005/8/layout/radial5"/>
    <dgm:cxn modelId="{E16E764C-78FF-43F2-8C55-91B141078963}" type="presOf" srcId="{F61BF7D3-D44F-4B33-8479-21662E3B78E5}" destId="{CCAB5703-B971-4E22-9257-F2A57F2C47F0}" srcOrd="1" destOrd="0" presId="urn:microsoft.com/office/officeart/2005/8/layout/radial5"/>
    <dgm:cxn modelId="{13EE88D6-B737-4AFB-8BA5-F3A7AD599D90}" type="presOf" srcId="{5FD65938-0FB9-4961-8240-79904D8C8787}" destId="{88C22842-E719-4D9A-9DA9-5E030E30F980}" srcOrd="1" destOrd="0" presId="urn:microsoft.com/office/officeart/2005/8/layout/radial5"/>
    <dgm:cxn modelId="{3C64E729-A3D6-4C8A-A510-53EDDE054589}" srcId="{2947FB61-8E6C-4C11-8AE5-62A81B769BA1}" destId="{58470F45-F5CF-4028-A385-843AD4F061B0}" srcOrd="3" destOrd="0" parTransId="{CAC181C2-BCFA-4A18-A84E-DB0BD54A25B1}" sibTransId="{952D1985-CB4B-4387-B2BA-D00497174D27}"/>
    <dgm:cxn modelId="{169C6BD5-C573-4EDA-82B9-BAB5F3FCB025}" srcId="{2947FB61-8E6C-4C11-8AE5-62A81B769BA1}" destId="{63D9E5BB-3ECB-48DD-A981-250E3C3F75CB}" srcOrd="5" destOrd="0" parTransId="{F61BF7D3-D44F-4B33-8479-21662E3B78E5}" sibTransId="{60494DCE-C10E-430D-99B9-422C27D990BF}"/>
    <dgm:cxn modelId="{0A81C937-4785-4E02-9905-583043BBB754}" type="presOf" srcId="{F61BF7D3-D44F-4B33-8479-21662E3B78E5}" destId="{0512EC8A-EE58-4B0E-BF5B-230A25010C08}" srcOrd="0" destOrd="0" presId="urn:microsoft.com/office/officeart/2005/8/layout/radial5"/>
    <dgm:cxn modelId="{C618235D-8BB6-46AD-A4DA-88B9CD239ABF}" type="presOf" srcId="{5FD65938-0FB9-4961-8240-79904D8C8787}" destId="{50B80E26-20D6-4A55-9D19-CE0EF6072112}" srcOrd="0" destOrd="0" presId="urn:microsoft.com/office/officeart/2005/8/layout/radial5"/>
    <dgm:cxn modelId="{FAE8CE5E-8757-497D-8841-67905FAB57DD}" type="presOf" srcId="{2F5D5E2F-2262-41D0-93CC-D53F73408539}" destId="{790F5574-E201-48C0-B309-4E2AAFDCE2E8}" srcOrd="0" destOrd="0" presId="urn:microsoft.com/office/officeart/2005/8/layout/radial5"/>
    <dgm:cxn modelId="{80E705E6-146B-416C-8C70-47852DFB09DA}" type="presOf" srcId="{CAC181C2-BCFA-4A18-A84E-DB0BD54A25B1}" destId="{8E03A4BD-04C7-4768-9B7C-E9E84EC0FDA1}" srcOrd="1" destOrd="0" presId="urn:microsoft.com/office/officeart/2005/8/layout/radial5"/>
    <dgm:cxn modelId="{343F6DDE-7AA3-4B9E-8F9A-87F6CFAE1C0D}" type="presOf" srcId="{08864BBA-3449-445C-BFA3-447B9D3B5351}" destId="{B2695E41-2194-4FF2-82E6-DC592C24F6DA}" srcOrd="1" destOrd="0" presId="urn:microsoft.com/office/officeart/2005/8/layout/radial5"/>
    <dgm:cxn modelId="{77C61106-578E-4AF9-8171-ED6D2C36293D}" srcId="{2947FB61-8E6C-4C11-8AE5-62A81B769BA1}" destId="{F4E03E26-797F-422C-89DF-5BB73D204DFF}" srcOrd="4" destOrd="0" parTransId="{5FD65938-0FB9-4961-8240-79904D8C8787}" sibTransId="{7E69DD36-4F35-4DA7-90B4-BD9DE52861B3}"/>
    <dgm:cxn modelId="{4BD4F48D-DBDA-4532-8737-7120EC15677B}" type="presOf" srcId="{08864BBA-3449-445C-BFA3-447B9D3B5351}" destId="{76FA875E-5972-45F1-9A6E-A260171D5AD9}" srcOrd="0" destOrd="0" presId="urn:microsoft.com/office/officeart/2005/8/layout/radial5"/>
    <dgm:cxn modelId="{904DF290-A0ED-4D3D-957F-3E8C63C46725}" type="presOf" srcId="{B2CEAC58-90C5-4EE3-95E1-EBEF16D04BD2}" destId="{1D7495C3-F17B-4E4B-9CB2-71BAEFA4E273}" srcOrd="0" destOrd="0" presId="urn:microsoft.com/office/officeart/2005/8/layout/radial5"/>
    <dgm:cxn modelId="{6FCADA64-BCF2-47DA-863B-6018E7E6E0AF}" type="presOf" srcId="{E8169275-B0E1-4157-B158-44ED1814E2E3}" destId="{04E4D9AD-71BF-49EB-9EC2-CC6B08106C78}" srcOrd="0" destOrd="0" presId="urn:microsoft.com/office/officeart/2005/8/layout/radial5"/>
    <dgm:cxn modelId="{E9580E8C-7BDE-428C-A747-6617150475D4}" srcId="{2947FB61-8E6C-4C11-8AE5-62A81B769BA1}" destId="{25F23392-7096-4EF7-9CC7-0E4925EE0BFF}" srcOrd="1" destOrd="0" parTransId="{9A948BBB-B0DC-4688-8E81-6F8A2DF38FD9}" sibTransId="{D746D3D8-8907-4819-9BCC-80B357964439}"/>
    <dgm:cxn modelId="{9D29DE60-DD0E-474D-9CC6-9FA0A644BD30}" type="presOf" srcId="{9A948BBB-B0DC-4688-8E81-6F8A2DF38FD9}" destId="{9CBFF572-EB9B-4421-AB55-30F234C5DE64}" srcOrd="1" destOrd="0" presId="urn:microsoft.com/office/officeart/2005/8/layout/radial5"/>
    <dgm:cxn modelId="{C787D30A-B7BE-45E8-B1D9-DAE483C201E0}" type="presParOf" srcId="{04E4D9AD-71BF-49EB-9EC2-CC6B08106C78}" destId="{A43292EE-D0D6-4943-82E0-62D5D7177F60}" srcOrd="0" destOrd="0" presId="urn:microsoft.com/office/officeart/2005/8/layout/radial5"/>
    <dgm:cxn modelId="{AF2A2CE3-7027-4424-A1D5-F113D3830640}" type="presParOf" srcId="{04E4D9AD-71BF-49EB-9EC2-CC6B08106C78}" destId="{756DF1E9-415A-4D22-85D7-9AAAA0FB2A5C}" srcOrd="1" destOrd="0" presId="urn:microsoft.com/office/officeart/2005/8/layout/radial5"/>
    <dgm:cxn modelId="{958363D9-C060-4DE9-A36D-0357C125E258}" type="presParOf" srcId="{756DF1E9-415A-4D22-85D7-9AAAA0FB2A5C}" destId="{1BF2BE6C-0D3E-4B58-BC5A-A15401C94743}" srcOrd="0" destOrd="0" presId="urn:microsoft.com/office/officeart/2005/8/layout/radial5"/>
    <dgm:cxn modelId="{31B27922-C68B-47EC-B1AF-A5370343462F}" type="presParOf" srcId="{04E4D9AD-71BF-49EB-9EC2-CC6B08106C78}" destId="{3F73F2BD-378F-46C7-8F5F-E4132740FFE8}" srcOrd="2" destOrd="0" presId="urn:microsoft.com/office/officeart/2005/8/layout/radial5"/>
    <dgm:cxn modelId="{AECABF21-C8B0-45DA-A599-CDFD2C35FEFA}" type="presParOf" srcId="{04E4D9AD-71BF-49EB-9EC2-CC6B08106C78}" destId="{B784BF6D-CC53-42A9-B37F-7EDFD3B37E35}" srcOrd="3" destOrd="0" presId="urn:microsoft.com/office/officeart/2005/8/layout/radial5"/>
    <dgm:cxn modelId="{81DC9118-57B7-4853-823B-5C06DB66EF7B}" type="presParOf" srcId="{B784BF6D-CC53-42A9-B37F-7EDFD3B37E35}" destId="{9CBFF572-EB9B-4421-AB55-30F234C5DE64}" srcOrd="0" destOrd="0" presId="urn:microsoft.com/office/officeart/2005/8/layout/radial5"/>
    <dgm:cxn modelId="{B2FC18E9-4BBD-4E95-8F04-861DE99C78D8}" type="presParOf" srcId="{04E4D9AD-71BF-49EB-9EC2-CC6B08106C78}" destId="{FABEAC2B-ADEF-4AD5-A00C-D3BCC2B281B8}" srcOrd="4" destOrd="0" presId="urn:microsoft.com/office/officeart/2005/8/layout/radial5"/>
    <dgm:cxn modelId="{D3F09484-3DA1-4923-AFC1-B6E6C2E34ECE}" type="presParOf" srcId="{04E4D9AD-71BF-49EB-9EC2-CC6B08106C78}" destId="{DA9E83FD-9551-4CEB-9D86-BA5CA9E515A0}" srcOrd="5" destOrd="0" presId="urn:microsoft.com/office/officeart/2005/8/layout/radial5"/>
    <dgm:cxn modelId="{375EAA34-20DD-4E18-9494-DFAAE91AF7EF}" type="presParOf" srcId="{DA9E83FD-9551-4CEB-9D86-BA5CA9E515A0}" destId="{844E4A37-5057-42D4-B2F3-BFA890E5ECE4}" srcOrd="0" destOrd="0" presId="urn:microsoft.com/office/officeart/2005/8/layout/radial5"/>
    <dgm:cxn modelId="{2A7F4A6A-1906-49B2-A2B2-5E2DD4B47A5D}" type="presParOf" srcId="{04E4D9AD-71BF-49EB-9EC2-CC6B08106C78}" destId="{790F5574-E201-48C0-B309-4E2AAFDCE2E8}" srcOrd="6" destOrd="0" presId="urn:microsoft.com/office/officeart/2005/8/layout/radial5"/>
    <dgm:cxn modelId="{6CC25FF1-2716-4DA6-B6F8-82FA4518E420}" type="presParOf" srcId="{04E4D9AD-71BF-49EB-9EC2-CC6B08106C78}" destId="{BD36A881-3670-4316-BE82-BBA40A5587FA}" srcOrd="7" destOrd="0" presId="urn:microsoft.com/office/officeart/2005/8/layout/radial5"/>
    <dgm:cxn modelId="{C5D66CCB-97C5-4CB7-A58B-DF494DBEF316}" type="presParOf" srcId="{BD36A881-3670-4316-BE82-BBA40A5587FA}" destId="{8E03A4BD-04C7-4768-9B7C-E9E84EC0FDA1}" srcOrd="0" destOrd="0" presId="urn:microsoft.com/office/officeart/2005/8/layout/radial5"/>
    <dgm:cxn modelId="{59899C0A-0E7A-4FD5-AD2C-A79EFF0F56A4}" type="presParOf" srcId="{04E4D9AD-71BF-49EB-9EC2-CC6B08106C78}" destId="{130DA2D1-02FF-4E83-B777-B31F2BE62520}" srcOrd="8" destOrd="0" presId="urn:microsoft.com/office/officeart/2005/8/layout/radial5"/>
    <dgm:cxn modelId="{F4B62FA0-8535-4CEE-A190-8DAA1D2C60E9}" type="presParOf" srcId="{04E4D9AD-71BF-49EB-9EC2-CC6B08106C78}" destId="{50B80E26-20D6-4A55-9D19-CE0EF6072112}" srcOrd="9" destOrd="0" presId="urn:microsoft.com/office/officeart/2005/8/layout/radial5"/>
    <dgm:cxn modelId="{9A8BF84E-DC47-46D1-99AE-1026AE0CDF9B}" type="presParOf" srcId="{50B80E26-20D6-4A55-9D19-CE0EF6072112}" destId="{88C22842-E719-4D9A-9DA9-5E030E30F980}" srcOrd="0" destOrd="0" presId="urn:microsoft.com/office/officeart/2005/8/layout/radial5"/>
    <dgm:cxn modelId="{F37C2A78-5C55-4BFF-8CC0-86BFEA29094B}" type="presParOf" srcId="{04E4D9AD-71BF-49EB-9EC2-CC6B08106C78}" destId="{330FC205-22DA-4C22-B040-9E5F720421BD}" srcOrd="10" destOrd="0" presId="urn:microsoft.com/office/officeart/2005/8/layout/radial5"/>
    <dgm:cxn modelId="{5793DACD-AD78-4251-8510-D084F1CC90AB}" type="presParOf" srcId="{04E4D9AD-71BF-49EB-9EC2-CC6B08106C78}" destId="{0512EC8A-EE58-4B0E-BF5B-230A25010C08}" srcOrd="11" destOrd="0" presId="urn:microsoft.com/office/officeart/2005/8/layout/radial5"/>
    <dgm:cxn modelId="{E894114A-C8EB-4773-84A4-6E23DCD3AE46}" type="presParOf" srcId="{0512EC8A-EE58-4B0E-BF5B-230A25010C08}" destId="{CCAB5703-B971-4E22-9257-F2A57F2C47F0}" srcOrd="0" destOrd="0" presId="urn:microsoft.com/office/officeart/2005/8/layout/radial5"/>
    <dgm:cxn modelId="{54A8EAF7-1F0D-4D33-BA1E-D675F4ABCDA2}" type="presParOf" srcId="{04E4D9AD-71BF-49EB-9EC2-CC6B08106C78}" destId="{84763D5E-42BB-4BA3-BD00-5F30121EECD8}" srcOrd="12" destOrd="0" presId="urn:microsoft.com/office/officeart/2005/8/layout/radial5"/>
    <dgm:cxn modelId="{E61A85AC-5A5A-42F8-95FB-CC00AEBD6345}" type="presParOf" srcId="{04E4D9AD-71BF-49EB-9EC2-CC6B08106C78}" destId="{76FA875E-5972-45F1-9A6E-A260171D5AD9}" srcOrd="13" destOrd="0" presId="urn:microsoft.com/office/officeart/2005/8/layout/radial5"/>
    <dgm:cxn modelId="{8040320E-3731-48BD-ABE7-0A470DD83BC3}" type="presParOf" srcId="{76FA875E-5972-45F1-9A6E-A260171D5AD9}" destId="{B2695E41-2194-4FF2-82E6-DC592C24F6DA}" srcOrd="0" destOrd="0" presId="urn:microsoft.com/office/officeart/2005/8/layout/radial5"/>
    <dgm:cxn modelId="{0FA2534E-2A81-4E2A-9856-17C84CE70ECE}" type="presParOf" srcId="{04E4D9AD-71BF-49EB-9EC2-CC6B08106C78}" destId="{40B5109D-FD39-4F3D-B954-485734B0F2A9}" srcOrd="14" destOrd="0" presId="urn:microsoft.com/office/officeart/2005/8/layout/radial5"/>
    <dgm:cxn modelId="{D11E04C9-1BAF-4B25-8F25-681D8C913AA9}" type="presParOf" srcId="{04E4D9AD-71BF-49EB-9EC2-CC6B08106C78}" destId="{1D7495C3-F17B-4E4B-9CB2-71BAEFA4E273}" srcOrd="15" destOrd="0" presId="urn:microsoft.com/office/officeart/2005/8/layout/radial5"/>
    <dgm:cxn modelId="{43D44045-0269-4E7B-BA9C-BDA98B6AA587}" type="presParOf" srcId="{1D7495C3-F17B-4E4B-9CB2-71BAEFA4E273}" destId="{B63D7B2F-4165-42B3-AE98-818C9DBDDDB7}" srcOrd="0" destOrd="0" presId="urn:microsoft.com/office/officeart/2005/8/layout/radial5"/>
    <dgm:cxn modelId="{DA075144-1B03-4CA0-AF6F-83AA983D8DAE}" type="presParOf" srcId="{04E4D9AD-71BF-49EB-9EC2-CC6B08106C78}" destId="{F348C070-1C4C-4714-BEB3-8342F3327763}" srcOrd="1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16F7-6C24-4F1C-986E-98D46B0BEF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0DAB-ED3D-4BE6-B75C-C960CF7996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AB55-DC68-4358-B3F3-34B33F1ADF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7DE3-2B58-4E6B-AD3C-1624E13BEF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B6A06D-C44A-4188-801C-968B32B18A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05B7-153D-42B3-83A5-3FAA63A6EC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45B5-49AC-45D4-82F4-B6F62A31B0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145-09E5-4E57-AFA2-95EB0E789B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CFA2-DB3F-4BF3-83D0-863A6C2CF4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6716-BBBE-4CE0-AC75-A5B8257FAC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30C-A5E0-484C-BA1A-F5C2C62439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6E3F74-744C-497F-8F74-A9F5647F0F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DSC064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66"/>
            <a:ext cx="385765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214282" y="785795"/>
            <a:ext cx="514353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AR" sz="3200" dirty="0" smtClean="0">
                <a:solidFill>
                  <a:schemeClr val="accent3"/>
                </a:solidFill>
                <a:latin typeface="Forte" pitchFamily="66" charset="0"/>
              </a:rPr>
              <a:t>LA DANZA UN RECURSO VALIOSO EN EL TRABAJO  </a:t>
            </a:r>
            <a:endParaRPr lang="es-AR" sz="3200" dirty="0" smtClean="0">
              <a:solidFill>
                <a:schemeClr val="accent3"/>
              </a:solidFill>
              <a:latin typeface="Forte" pitchFamily="66" charset="0"/>
            </a:endParaRPr>
          </a:p>
          <a:p>
            <a:pPr>
              <a:lnSpc>
                <a:spcPct val="80000"/>
              </a:lnSpc>
            </a:pPr>
            <a:r>
              <a:rPr lang="es-AR" sz="3200" dirty="0" smtClean="0">
                <a:solidFill>
                  <a:schemeClr val="accent3"/>
                </a:solidFill>
                <a:latin typeface="Forte" pitchFamily="66" charset="0"/>
              </a:rPr>
              <a:t>CON  </a:t>
            </a:r>
            <a:r>
              <a:rPr lang="es-AR" sz="3200" dirty="0" smtClean="0">
                <a:solidFill>
                  <a:schemeClr val="accent3"/>
                </a:solidFill>
                <a:latin typeface="Forte" pitchFamily="66" charset="0"/>
              </a:rPr>
              <a:t>PERSONAS CON SINDROME  DOWN</a:t>
            </a:r>
            <a:endParaRPr lang="es-ES" sz="3200" dirty="0" smtClean="0">
              <a:solidFill>
                <a:schemeClr val="accent3"/>
              </a:solidFill>
              <a:latin typeface="Forte" pitchFamily="66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857752" y="4286256"/>
            <a:ext cx="3971908" cy="221457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Andrea  Jaimes </a:t>
            </a:r>
          </a:p>
          <a:p>
            <a:r>
              <a:rPr lang="es-ES" dirty="0" smtClean="0">
                <a:solidFill>
                  <a:schemeClr val="accent3"/>
                </a:solidFill>
              </a:rPr>
              <a:t>    entrenadora Área    </a:t>
            </a:r>
          </a:p>
          <a:p>
            <a:r>
              <a:rPr lang="es-ES" dirty="0" smtClean="0">
                <a:solidFill>
                  <a:schemeClr val="accent3"/>
                </a:solidFill>
              </a:rPr>
              <a:t> </a:t>
            </a:r>
            <a:r>
              <a:rPr lang="es-ES" dirty="0" smtClean="0">
                <a:solidFill>
                  <a:schemeClr val="accent3"/>
                </a:solidFill>
              </a:rPr>
              <a:t>     expresión Artística</a:t>
            </a:r>
          </a:p>
          <a:p>
            <a:r>
              <a:rPr lang="es-ES" dirty="0" smtClean="0">
                <a:solidFill>
                  <a:schemeClr val="accent3"/>
                </a:solidFill>
              </a:rPr>
              <a:t>    EIFODEC  </a:t>
            </a:r>
            <a:endParaRPr lang="es-E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u="sng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INTERVENCION DE LOS DIFERENTES GENEROS DE DANZA EN EL PLANO MOTOR Y SOCIOAFECTIVO</a:t>
            </a:r>
            <a:endParaRPr kumimoji="0" lang="es-ES" sz="2000" b="1" i="0" u="sng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71472" y="1643050"/>
          <a:ext cx="8188690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3"/>
                <a:gridCol w="928694"/>
                <a:gridCol w="1330643"/>
                <a:gridCol w="1000132"/>
                <a:gridCol w="1000132"/>
                <a:gridCol w="1143008"/>
                <a:gridCol w="114300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Genero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 E .C</a:t>
                      </a:r>
                    </a:p>
                    <a:p>
                      <a:r>
                        <a:rPr lang="es-ES" sz="1400" dirty="0" smtClean="0"/>
                        <a:t>Sentido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Coordinación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Sentido</a:t>
                      </a:r>
                    </a:p>
                    <a:p>
                      <a:r>
                        <a:rPr lang="es-ES" sz="1400" dirty="0" smtClean="0"/>
                        <a:t> Espacial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Sentido </a:t>
                      </a:r>
                    </a:p>
                    <a:p>
                      <a:r>
                        <a:rPr lang="es-ES" sz="1400" dirty="0" smtClean="0"/>
                        <a:t>rítmico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Cualidades</a:t>
                      </a:r>
                    </a:p>
                    <a:p>
                      <a:r>
                        <a:rPr lang="es-ES" sz="1400" dirty="0" smtClean="0"/>
                        <a:t> físicas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Control</a:t>
                      </a:r>
                    </a:p>
                    <a:p>
                      <a:r>
                        <a:rPr lang="es-ES" sz="1400" dirty="0" smtClean="0"/>
                        <a:t> Postural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Clásica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ª  ª ª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r>
                        <a:rPr lang="es-ES" baseline="0" dirty="0" smtClean="0"/>
                        <a:t> 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r>
                        <a:rPr lang="es-ES" baseline="0" dirty="0" smtClean="0"/>
                        <a:t> 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r>
                        <a:rPr lang="es-ES" baseline="0" dirty="0" smtClean="0"/>
                        <a:t> 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r>
                        <a:rPr lang="es-ES" baseline="0" dirty="0" smtClean="0"/>
                        <a:t> 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r>
                        <a:rPr lang="es-ES" baseline="0" dirty="0" smtClean="0"/>
                        <a:t> º º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folklore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º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Contemporáneo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º</a:t>
                      </a:r>
                      <a:r>
                        <a:rPr lang="es-ES" sz="1400" baseline="0" dirty="0" smtClean="0"/>
                        <a:t> º º º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º 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 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r>
                        <a:rPr lang="es-ES" baseline="0" dirty="0" smtClean="0"/>
                        <a:t> º 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º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Jazz-Moderna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Danzas de Salón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Onda"/>
          <p:cNvSpPr/>
          <p:nvPr/>
        </p:nvSpPr>
        <p:spPr>
          <a:xfrm>
            <a:off x="285720" y="4214818"/>
            <a:ext cx="7786742" cy="2843226"/>
          </a:xfrm>
          <a:prstGeom prst="wave">
            <a:avLst/>
          </a:prstGeom>
        </p:spPr>
        <p:style>
          <a:lnRef idx="1">
            <a:schemeClr val="dk1"/>
          </a:lnRef>
          <a:fillRef idx="1003">
            <a:schemeClr val="dk2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La Danza Contemporánea prefiere </a:t>
            </a:r>
            <a:r>
              <a:rPr lang="es-ES_tradnl" b="1" dirty="0">
                <a:solidFill>
                  <a:schemeClr val="tx1"/>
                </a:solidFill>
              </a:rPr>
              <a:t>los movimientos libres y naturales, basándose en el </a:t>
            </a:r>
            <a:r>
              <a:rPr lang="es-ES_tradnl" b="1" dirty="0" smtClean="0">
                <a:solidFill>
                  <a:schemeClr val="tx1"/>
                </a:solidFill>
              </a:rPr>
              <a:t>cuerpo. Son  una </a:t>
            </a:r>
            <a:r>
              <a:rPr lang="es-ES_tradnl" b="1" dirty="0">
                <a:solidFill>
                  <a:schemeClr val="tx1"/>
                </a:solidFill>
              </a:rPr>
              <a:t>serie de movimientos </a:t>
            </a:r>
            <a:r>
              <a:rPr lang="es-ES_tradnl" b="1" dirty="0" smtClean="0">
                <a:solidFill>
                  <a:schemeClr val="tx1"/>
                </a:solidFill>
              </a:rPr>
              <a:t> caracterizados por un  estilo individual. Donde el que interpreta   tendrá el papel de coreógrafo  y creara un lenguaje de la danza con relación a la música</a:t>
            </a:r>
          </a:p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114298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Plano Motor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42910" y="1500174"/>
          <a:ext cx="7902968" cy="464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743"/>
                <a:gridCol w="896290"/>
                <a:gridCol w="1034181"/>
                <a:gridCol w="1215268"/>
                <a:gridCol w="1059929"/>
                <a:gridCol w="827344"/>
                <a:gridCol w="1284213"/>
              </a:tblGrid>
              <a:tr h="1313674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Genero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 Imagen</a:t>
                      </a:r>
                    </a:p>
                    <a:p>
                      <a:r>
                        <a:rPr lang="es-ES" sz="1400" dirty="0" smtClean="0"/>
                        <a:t>Positiva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Expresión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Socialización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Liberación</a:t>
                      </a:r>
                      <a:r>
                        <a:rPr lang="es-ES" sz="1400" baseline="0" dirty="0" smtClean="0"/>
                        <a:t> de tensiones</a:t>
                      </a:r>
                      <a:endParaRPr lang="es-E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Sentido</a:t>
                      </a:r>
                    </a:p>
                    <a:p>
                      <a:r>
                        <a:rPr lang="es-ES" sz="1400" dirty="0" smtClean="0"/>
                        <a:t>Estético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Creatividad</a:t>
                      </a:r>
                      <a:endParaRPr lang="es-ES" sz="1400" dirty="0"/>
                    </a:p>
                  </a:txBody>
                  <a:tcPr/>
                </a:tc>
              </a:tr>
              <a:tr h="66595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Clásica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ª 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r>
                        <a:rPr lang="es-ES" baseline="0" dirty="0" smtClean="0"/>
                        <a:t> º 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r>
                        <a:rPr lang="es-ES" baseline="0" dirty="0" smtClean="0"/>
                        <a:t> 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r>
                        <a:rPr lang="es-ES" baseline="0" dirty="0" smtClean="0"/>
                        <a:t> º  </a:t>
                      </a:r>
                      <a:endParaRPr lang="es-ES" dirty="0"/>
                    </a:p>
                  </a:txBody>
                  <a:tcPr/>
                </a:tc>
              </a:tr>
              <a:tr h="66595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folklore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º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</a:tr>
              <a:tr h="66595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Contemporáneo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º</a:t>
                      </a:r>
                      <a:r>
                        <a:rPr lang="es-ES" sz="1400" baseline="0" dirty="0" smtClean="0"/>
                        <a:t> º º º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º 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 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r>
                        <a:rPr lang="es-ES" baseline="0" dirty="0" smtClean="0"/>
                        <a:t> º 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º º</a:t>
                      </a:r>
                      <a:endParaRPr lang="es-ES" dirty="0"/>
                    </a:p>
                  </a:txBody>
                  <a:tcPr/>
                </a:tc>
              </a:tr>
              <a:tr h="66595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Jazz-Moderna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º </a:t>
                      </a:r>
                      <a:endParaRPr lang="es-ES" dirty="0"/>
                    </a:p>
                  </a:txBody>
                  <a:tcPr/>
                </a:tc>
              </a:tr>
              <a:tr h="66595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Danzas de Salón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º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28596" y="500042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Plano socio-afectivo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44402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4800" b="1" u="sng" noProof="0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4800" b="1" u="sng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800" b="1" u="sng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Las personas con síndrome de Down pueden crear a través de la danza?</a:t>
            </a:r>
            <a:endParaRPr kumimoji="0" lang="es-ES" sz="4800" b="1" i="0" u="sng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atos"/>
          <p:cNvSpPr/>
          <p:nvPr/>
        </p:nvSpPr>
        <p:spPr>
          <a:xfrm>
            <a:off x="4214810" y="857232"/>
            <a:ext cx="3714776" cy="214314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posibilidad de disfrute de la exploración con el  cuerpo, como   instrumento de  expresión y movimiento </a:t>
            </a:r>
            <a:endParaRPr lang="es-ES" dirty="0"/>
          </a:p>
        </p:txBody>
      </p:sp>
      <p:sp>
        <p:nvSpPr>
          <p:cNvPr id="6" name="5 Llamada de flecha a la derecha"/>
          <p:cNvSpPr/>
          <p:nvPr/>
        </p:nvSpPr>
        <p:spPr>
          <a:xfrm>
            <a:off x="214282" y="928670"/>
            <a:ext cx="3286148" cy="220028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 cuerpo se relaciona con otros y transmite  ideas, emociones y sensaciones. </a:t>
            </a:r>
          </a:p>
        </p:txBody>
      </p:sp>
      <p:sp>
        <p:nvSpPr>
          <p:cNvPr id="7" name="6 Llamada de flecha hacia arriba"/>
          <p:cNvSpPr/>
          <p:nvPr/>
        </p:nvSpPr>
        <p:spPr>
          <a:xfrm>
            <a:off x="5072066" y="3929066"/>
            <a:ext cx="2786082" cy="228601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Encuentra la singularidad y creatividad de un movimiento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57158" y="4357694"/>
            <a:ext cx="451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RITMO, COMUNICACIÓN Y EXPRESION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u="sng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ADQUIRIENDO RECURSOS</a:t>
            </a:r>
            <a:endParaRPr kumimoji="0" lang="es-ES" sz="4000" b="1" i="0" u="sng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00034" y="1214422"/>
            <a:ext cx="212884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Danza contemporánea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643306" y="1285860"/>
            <a:ext cx="16287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Técnica Básica de Graham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6000760" y="1285860"/>
            <a:ext cx="2357454" cy="1343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Característica de movimiento</a:t>
            </a:r>
          </a:p>
          <a:p>
            <a:pPr algn="ctr"/>
            <a:r>
              <a:rPr lang="es-ES" dirty="0" smtClean="0"/>
              <a:t>Céfalo caudal y próximo distal</a:t>
            </a:r>
            <a:endParaRPr lang="es-ES" dirty="0"/>
          </a:p>
        </p:txBody>
      </p:sp>
      <p:cxnSp>
        <p:nvCxnSpPr>
          <p:cNvPr id="8" name="7 Conector recto de flecha"/>
          <p:cNvCxnSpPr>
            <a:stCxn id="5" idx="1"/>
            <a:endCxn id="4" idx="3"/>
          </p:cNvCxnSpPr>
          <p:nvPr/>
        </p:nvCxnSpPr>
        <p:spPr>
          <a:xfrm rot="10800000" flipV="1">
            <a:off x="2628880" y="1743059"/>
            <a:ext cx="1014426" cy="150023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5" idx="3"/>
          </p:cNvCxnSpPr>
          <p:nvPr/>
        </p:nvCxnSpPr>
        <p:spPr>
          <a:xfrm>
            <a:off x="5272086" y="1743060"/>
            <a:ext cx="800112" cy="3286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tl00_ContentBox_ArticleImg" descr="Martha Graham, il logo di Google stregato dalla danzatrice Usa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786058"/>
            <a:ext cx="4786346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42910" y="714356"/>
            <a:ext cx="192882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Estilo de enseñanza sugerida</a:t>
            </a:r>
            <a:endParaRPr lang="es-ES" dirty="0"/>
          </a:p>
        </p:txBody>
      </p:sp>
      <p:sp>
        <p:nvSpPr>
          <p:cNvPr id="3" name="2 Flecha derecha"/>
          <p:cNvSpPr/>
          <p:nvPr/>
        </p:nvSpPr>
        <p:spPr>
          <a:xfrm>
            <a:off x="3428992" y="1142984"/>
            <a:ext cx="176422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6000760" y="642918"/>
            <a:ext cx="2214578" cy="105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Asignación de tareas en actividades de danza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428992" y="92867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Mando Directo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14282" y="2643182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Técnica de Graham </a:t>
            </a:r>
          </a:p>
          <a:p>
            <a:r>
              <a:rPr lang="es-ES" dirty="0" smtClean="0"/>
              <a:t>Secuencia de movimientos</a:t>
            </a:r>
          </a:p>
          <a:p>
            <a:r>
              <a:rPr lang="es-ES" dirty="0" smtClean="0"/>
              <a:t> Básicos</a:t>
            </a:r>
            <a:endParaRPr lang="es-ES" dirty="0"/>
          </a:p>
        </p:txBody>
      </p:sp>
      <p:sp>
        <p:nvSpPr>
          <p:cNvPr id="7" name="6 Flecha curvada hacia abajo"/>
          <p:cNvSpPr/>
          <p:nvPr/>
        </p:nvSpPr>
        <p:spPr>
          <a:xfrm>
            <a:off x="3357554" y="2500306"/>
            <a:ext cx="228601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15008" y="3071810"/>
            <a:ext cx="30700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Trabajo realizado en grupo, </a:t>
            </a:r>
          </a:p>
          <a:p>
            <a:r>
              <a:rPr lang="es-ES" dirty="0" smtClean="0"/>
              <a:t>Parejas o  individualmente</a:t>
            </a:r>
          </a:p>
          <a:p>
            <a:r>
              <a:rPr lang="es-ES" dirty="0" smtClean="0"/>
              <a:t>Donde prime la creatividad </a:t>
            </a:r>
          </a:p>
          <a:p>
            <a:r>
              <a:rPr lang="es-ES" dirty="0" smtClean="0"/>
              <a:t>del alumno para que llegue</a:t>
            </a:r>
          </a:p>
          <a:p>
            <a:r>
              <a:rPr lang="es-ES" dirty="0" smtClean="0"/>
              <a:t> a conseguir su autonomía y</a:t>
            </a:r>
          </a:p>
          <a:p>
            <a:r>
              <a:rPr lang="es-ES" dirty="0" smtClean="0"/>
              <a:t> confianza para realizar</a:t>
            </a:r>
          </a:p>
          <a:p>
            <a:r>
              <a:rPr lang="es-ES" dirty="0" smtClean="0"/>
              <a:t> movimientos en danza</a:t>
            </a:r>
            <a:endParaRPr lang="es-ES" dirty="0"/>
          </a:p>
        </p:txBody>
      </p:sp>
      <p:pic>
        <p:nvPicPr>
          <p:cNvPr id="9" name="8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86190"/>
            <a:ext cx="4396750" cy="266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1000108"/>
            <a:ext cx="214314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Rol del facilitador de la clase de danza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5286380" y="357166"/>
            <a:ext cx="21431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Dinamizar la clase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5000628" y="1928802"/>
            <a:ext cx="3143272" cy="1985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Conocer las</a:t>
            </a:r>
          </a:p>
          <a:p>
            <a:pPr algn="ctr"/>
            <a:r>
              <a:rPr lang="es-ES" dirty="0" smtClean="0"/>
              <a:t>características personales de cada uno delos participantes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4214810" y="4000504"/>
            <a:ext cx="3000396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Apoyo verbal</a:t>
            </a:r>
          </a:p>
          <a:p>
            <a:pPr algn="ctr"/>
            <a:r>
              <a:rPr lang="es-ES" dirty="0" smtClean="0"/>
              <a:t>Explicaciones concretas y breves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428596" y="4500570"/>
            <a:ext cx="3357586" cy="1700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Apoyo visual</a:t>
            </a:r>
          </a:p>
          <a:p>
            <a:pPr algn="ctr"/>
            <a:r>
              <a:rPr lang="es-ES" dirty="0" smtClean="0"/>
              <a:t>Utilización simultanea de varios estímulos, colores y ritmos</a:t>
            </a:r>
            <a:endParaRPr lang="es-ES" dirty="0"/>
          </a:p>
        </p:txBody>
      </p:sp>
      <p:cxnSp>
        <p:nvCxnSpPr>
          <p:cNvPr id="14" name="13 Conector recto de flecha"/>
          <p:cNvCxnSpPr>
            <a:endCxn id="3" idx="2"/>
          </p:cNvCxnSpPr>
          <p:nvPr/>
        </p:nvCxnSpPr>
        <p:spPr>
          <a:xfrm flipV="1">
            <a:off x="3000364" y="814366"/>
            <a:ext cx="2286016" cy="828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2" idx="3"/>
            <a:endCxn id="4" idx="2"/>
          </p:cNvCxnSpPr>
          <p:nvPr/>
        </p:nvCxnSpPr>
        <p:spPr>
          <a:xfrm>
            <a:off x="3000364" y="1928802"/>
            <a:ext cx="2000264" cy="992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endCxn id="5" idx="1"/>
          </p:cNvCxnSpPr>
          <p:nvPr/>
        </p:nvCxnSpPr>
        <p:spPr>
          <a:xfrm>
            <a:off x="3000363" y="2857496"/>
            <a:ext cx="1653845" cy="1415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2" idx="2"/>
            <a:endCxn id="6" idx="0"/>
          </p:cNvCxnSpPr>
          <p:nvPr/>
        </p:nvCxnSpPr>
        <p:spPr>
          <a:xfrm rot="16200000" flipH="1">
            <a:off x="1196554" y="3589735"/>
            <a:ext cx="1643074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1000108"/>
            <a:ext cx="214314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Rol de el facilitador de la clase de danza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5214942" y="285728"/>
            <a:ext cx="328614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Apoyo Manual</a:t>
            </a:r>
          </a:p>
          <a:p>
            <a:pPr algn="ctr"/>
            <a:r>
              <a:rPr lang="es-ES" dirty="0" smtClean="0"/>
              <a:t>Situarlos en la posición ideal para el movimiento, conducirlos por el espacio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5357818" y="2428868"/>
            <a:ext cx="2428892" cy="1557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Eliminar fuentes de distracción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4143372" y="4357694"/>
            <a:ext cx="2428892" cy="1557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Utilizar un ritual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1928794" y="4929198"/>
            <a:ext cx="2286016" cy="1928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Variación Permanente de la organización grupal</a:t>
            </a:r>
            <a:endParaRPr lang="es-ES" dirty="0"/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3143240" y="1285860"/>
            <a:ext cx="185738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endCxn id="4" idx="1"/>
          </p:cNvCxnSpPr>
          <p:nvPr/>
        </p:nvCxnSpPr>
        <p:spPr>
          <a:xfrm>
            <a:off x="3214678" y="1928802"/>
            <a:ext cx="2498843" cy="728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endCxn id="5" idx="0"/>
          </p:cNvCxnSpPr>
          <p:nvPr/>
        </p:nvCxnSpPr>
        <p:spPr>
          <a:xfrm>
            <a:off x="3143240" y="2500306"/>
            <a:ext cx="2214578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2" idx="2"/>
            <a:endCxn id="6" idx="0"/>
          </p:cNvCxnSpPr>
          <p:nvPr/>
        </p:nvCxnSpPr>
        <p:spPr>
          <a:xfrm rot="16200000" flipH="1">
            <a:off x="1464447" y="3321843"/>
            <a:ext cx="207170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>
          <a:xfrm>
            <a:off x="214282" y="4143380"/>
            <a:ext cx="1785950" cy="162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Debate Reflexión de la clase</a:t>
            </a:r>
            <a:endParaRPr lang="es-ES" dirty="0"/>
          </a:p>
        </p:txBody>
      </p:sp>
      <p:cxnSp>
        <p:nvCxnSpPr>
          <p:cNvPr id="27" name="26 Conector recto de flecha"/>
          <p:cNvCxnSpPr>
            <a:stCxn id="2" idx="2"/>
            <a:endCxn id="24" idx="0"/>
          </p:cNvCxnSpPr>
          <p:nvPr/>
        </p:nvCxnSpPr>
        <p:spPr>
          <a:xfrm rot="5400000">
            <a:off x="875084" y="3089670"/>
            <a:ext cx="1285884" cy="82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57356" y="571480"/>
            <a:ext cx="5400040" cy="412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14480" y="5214950"/>
            <a:ext cx="567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GRACIAS POR SU ATENCION..!!!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0" y="357166"/>
          <a:ext cx="914400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/>
              <a:t>Síndrome Down</a:t>
            </a:r>
            <a:r>
              <a:rPr lang="es-ES" dirty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personas con Síndrome de Down tienen una alteración genética (un cromosoma extra en el par 21), muestran unas características específicas</a:t>
            </a:r>
            <a:r>
              <a:rPr lang="es-MX" dirty="0" smtClean="0"/>
              <a:t>. No </a:t>
            </a:r>
            <a:r>
              <a:rPr lang="es-MX" dirty="0"/>
              <a:t>es una enfermedad. </a:t>
            </a:r>
            <a:endParaRPr lang="es-ES" dirty="0"/>
          </a:p>
        </p:txBody>
      </p:sp>
      <p:pic>
        <p:nvPicPr>
          <p:cNvPr id="4100" name="Picture 4" descr="G:\DSC04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429000"/>
            <a:ext cx="521497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929718" cy="1296974"/>
          </a:xfrm>
        </p:spPr>
        <p:txBody>
          <a:bodyPr>
            <a:normAutofit fontScale="90000"/>
          </a:bodyPr>
          <a:lstStyle/>
          <a:p>
            <a:pPr algn="l"/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>
                <a:solidFill>
                  <a:schemeClr val="tx1"/>
                </a:solidFill>
              </a:rPr>
              <a:t/>
            </a:r>
            <a:br>
              <a:rPr lang="es-MX" sz="2000" dirty="0">
                <a:solidFill>
                  <a:schemeClr val="tx1"/>
                </a:solidFill>
              </a:rPr>
            </a:br>
            <a:r>
              <a:rPr lang="es-MX" sz="1800" dirty="0">
                <a:solidFill>
                  <a:schemeClr val="tx1"/>
                </a:solidFill>
                <a:latin typeface="Arial Black" pitchFamily="34" charset="0"/>
              </a:rPr>
              <a:t>Uno de cada 800 a 1.000 engendrados son niños con Síndrome de Down. El 80% de los niños con Síndrome de </a:t>
            </a:r>
            <a:r>
              <a:rPr lang="es-MX" sz="1800" dirty="0" smtClean="0">
                <a:solidFill>
                  <a:schemeClr val="tx1"/>
                </a:solidFill>
                <a:latin typeface="Arial Black" pitchFamily="34" charset="0"/>
              </a:rPr>
              <a:t>Down nacen de madres </a:t>
            </a:r>
            <a:r>
              <a:rPr lang="es-MX" sz="1800" dirty="0">
                <a:solidFill>
                  <a:schemeClr val="tx1"/>
                </a:solidFill>
                <a:latin typeface="Arial Black" pitchFamily="34" charset="0"/>
              </a:rPr>
              <a:t>que han superado los 35 años de edad.</a:t>
            </a:r>
            <a:r>
              <a:rPr lang="es-ES" sz="4000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s-ES" sz="4000" dirty="0">
                <a:solidFill>
                  <a:schemeClr val="tx1"/>
                </a:solidFill>
                <a:latin typeface="Arial Black" pitchFamily="34" charset="0"/>
              </a:rPr>
            </a:br>
            <a:endParaRPr lang="es-ES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124" name="Picture 4" descr="G:\DSC04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278578" cy="470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/>
              <a:t>DESARROLLO PSICOMOTOR</a:t>
            </a:r>
            <a:endParaRPr lang="es-ES" b="1" u="sng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1188" y="1844675"/>
            <a:ext cx="14192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dirty="0"/>
              <a:t>Hipotonía:</a:t>
            </a:r>
            <a:r>
              <a:rPr lang="es-ES" dirty="0"/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03888" y="1720850"/>
            <a:ext cx="3054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/>
              <a:t>Equilibrio</a:t>
            </a:r>
          </a:p>
          <a:p>
            <a:r>
              <a:rPr lang="es-AR"/>
              <a:t>Reconocimiento Tactil</a:t>
            </a:r>
          </a:p>
          <a:p>
            <a:r>
              <a:rPr lang="es-AR"/>
              <a:t>Reconocimiento Cutaneo </a:t>
            </a:r>
          </a:p>
          <a:p>
            <a:r>
              <a:rPr lang="es-AR"/>
              <a:t>Reconocimiento Kinestesico</a:t>
            </a:r>
            <a:endParaRPr lang="es-E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286116" y="2285992"/>
            <a:ext cx="1143008" cy="714380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276600" y="191611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2400" dirty="0"/>
              <a:t>Será difícil</a:t>
            </a:r>
            <a:endParaRPr lang="es-ES" sz="2400" dirty="0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755650" y="2997200"/>
            <a:ext cx="4608513" cy="1944688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1003">
            <a:schemeClr val="dk2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1600" dirty="0"/>
              <a:t>Afectando a la coordinación dinámica</a:t>
            </a:r>
          </a:p>
          <a:p>
            <a:pPr algn="ctr"/>
            <a:r>
              <a:rPr lang="es-MX" sz="1600" dirty="0"/>
              <a:t> y óculo-manual, así como la percepción </a:t>
            </a:r>
          </a:p>
          <a:p>
            <a:pPr algn="ctr"/>
            <a:r>
              <a:rPr lang="es-MX" sz="1600" dirty="0"/>
              <a:t>espacio temporal; con las consiguientes</a:t>
            </a:r>
          </a:p>
          <a:p>
            <a:pPr algn="ctr"/>
            <a:r>
              <a:rPr lang="es-MX" sz="1600" dirty="0"/>
              <a:t> dificultades en la adquisición de la lectoescritura</a:t>
            </a:r>
            <a:r>
              <a:rPr lang="es-MX" dirty="0"/>
              <a:t>.</a:t>
            </a:r>
            <a:endParaRPr lang="es-ES" dirty="0"/>
          </a:p>
        </p:txBody>
      </p:sp>
      <p:pic>
        <p:nvPicPr>
          <p:cNvPr id="10" name="9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429000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55650" y="908050"/>
            <a:ext cx="2160588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1003">
            <a:schemeClr val="dk2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/>
              <a:t>Laxitud ligamentosa</a:t>
            </a:r>
            <a:r>
              <a:rPr lang="es-ES"/>
              <a:t>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724525" y="692150"/>
            <a:ext cx="26685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/>
              <a:t>Falta de equilibrio</a:t>
            </a:r>
          </a:p>
          <a:p>
            <a:endParaRPr lang="es-AR"/>
          </a:p>
          <a:p>
            <a:r>
              <a:rPr lang="es-AR"/>
              <a:t>Deformidad de las </a:t>
            </a:r>
          </a:p>
          <a:p>
            <a:r>
              <a:rPr lang="es-AR"/>
              <a:t>Articulaciones que llevan a Complicaciones </a:t>
            </a:r>
          </a:p>
          <a:p>
            <a:r>
              <a:rPr lang="es-AR"/>
              <a:t>ortopédicas </a:t>
            </a:r>
            <a:endParaRPr lang="es-E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708400" y="1196975"/>
            <a:ext cx="1439863" cy="431800"/>
          </a:xfrm>
          <a:prstGeom prst="rightArrow">
            <a:avLst>
              <a:gd name="adj1" fmla="val 50000"/>
              <a:gd name="adj2" fmla="val 8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419475" y="98107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/>
              <a:t>Complicaciones</a:t>
            </a:r>
            <a:endParaRPr lang="es-E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11188" y="2924175"/>
            <a:ext cx="2449512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1003">
            <a:schemeClr val="dk2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dirty="0"/>
              <a:t>Reducción de la fuerza </a:t>
            </a:r>
            <a:endParaRPr lang="es-ES" dirty="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867400" y="2852738"/>
            <a:ext cx="21605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/>
              <a:t>Repetición y</a:t>
            </a:r>
          </a:p>
          <a:p>
            <a:endParaRPr lang="es-AR"/>
          </a:p>
          <a:p>
            <a:r>
              <a:rPr lang="es-AR"/>
              <a:t>La practica</a:t>
            </a:r>
            <a:endParaRPr lang="es-ES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3708400" y="3068638"/>
            <a:ext cx="1727200" cy="576262"/>
          </a:xfrm>
          <a:prstGeom prst="rightArrow">
            <a:avLst>
              <a:gd name="adj1" fmla="val 50000"/>
              <a:gd name="adj2" fmla="val 74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924300" y="27813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/>
              <a:t>Mejorar</a:t>
            </a:r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/>
              <a:t>DESARROLLO PERCEPTIVO</a:t>
            </a:r>
            <a:endParaRPr lang="es-ES" b="1" u="sng" dirty="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85720" y="1357298"/>
            <a:ext cx="5429288" cy="1939928"/>
          </a:xfrm>
          <a:prstGeom prst="homePlate">
            <a:avLst>
              <a:gd name="adj" fmla="val 8001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1003">
            <a:schemeClr val="dk2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dirty="0" smtClean="0"/>
              <a:t>más tarde Manifiestan preferencias</a:t>
            </a:r>
            <a:endParaRPr lang="es-MX" dirty="0"/>
          </a:p>
          <a:p>
            <a:pPr algn="ctr"/>
            <a:r>
              <a:rPr lang="es-MX" dirty="0"/>
              <a:t> visuales por dibujos y adquieren</a:t>
            </a:r>
          </a:p>
          <a:p>
            <a:pPr algn="ctr"/>
            <a:r>
              <a:rPr lang="es-MX" dirty="0"/>
              <a:t> más tarde la memoria visual de </a:t>
            </a:r>
          </a:p>
          <a:p>
            <a:pPr algn="ctr"/>
            <a:r>
              <a:rPr lang="es-MX" dirty="0"/>
              <a:t>reconocimiento con dibujos</a:t>
            </a:r>
          </a:p>
          <a:p>
            <a:pPr algn="ctr"/>
            <a:r>
              <a:rPr lang="es-MX" dirty="0"/>
              <a:t> abstractos y colores.</a:t>
            </a:r>
            <a:endParaRPr lang="es-ES" dirty="0"/>
          </a:p>
        </p:txBody>
      </p:sp>
      <p:pic>
        <p:nvPicPr>
          <p:cNvPr id="8199" name="Picture 7" descr="c:\users\HP\mis documentos 2\carpeta luz para elmundo 2012\INFORME EIFODEC\FOTOS Y TEMAS DE CAPACITACIONES p00569  II 2011\album  fotos semestre II EIFODEC\Registro Grafico - Cuerpo de Baile EIFODEC P afiche 4to. encuentro artist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86124"/>
            <a:ext cx="4349752" cy="3262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85721" y="500042"/>
            <a:ext cx="4714907" cy="2351108"/>
          </a:xfrm>
          <a:prstGeom prst="homePlate">
            <a:avLst>
              <a:gd name="adj" fmla="val 63011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100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dirty="0"/>
              <a:t>Tienen un sentido musical especial.</a:t>
            </a:r>
          </a:p>
          <a:p>
            <a:pPr algn="ctr"/>
            <a:r>
              <a:rPr lang="es-MX" dirty="0"/>
              <a:t> Parece ser que tienen mejor </a:t>
            </a:r>
            <a:r>
              <a:rPr lang="es-MX" dirty="0" smtClean="0"/>
              <a:t>sentido</a:t>
            </a:r>
          </a:p>
          <a:p>
            <a:pPr algn="ctr"/>
            <a:r>
              <a:rPr lang="es-MX" dirty="0" smtClean="0"/>
              <a:t>del ritmo que otros grupos de</a:t>
            </a:r>
          </a:p>
          <a:p>
            <a:pPr algn="ctr"/>
            <a:r>
              <a:rPr lang="es-MX" dirty="0" smtClean="0"/>
              <a:t> </a:t>
            </a:r>
            <a:r>
              <a:rPr lang="es-MX" dirty="0"/>
              <a:t>alumnos con deficiencia </a:t>
            </a:r>
            <a:r>
              <a:rPr lang="es-MX" dirty="0" smtClean="0"/>
              <a:t>intelectual</a:t>
            </a:r>
            <a:endParaRPr lang="es-ES" dirty="0"/>
          </a:p>
        </p:txBody>
      </p:sp>
      <p:pic>
        <p:nvPicPr>
          <p:cNvPr id="5" name="Picture 2" descr="G:\DSC04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928910"/>
            <a:ext cx="4857784" cy="3610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AR" sz="5400" dirty="0"/>
              <a:t>La Danza</a:t>
            </a:r>
            <a:endParaRPr lang="es-ES" sz="5400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69831" y="1928802"/>
            <a:ext cx="360210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AR" sz="2400" dirty="0"/>
              <a:t>Es el arte de mover el cuerpo de </a:t>
            </a:r>
            <a:r>
              <a:rPr lang="es-AR" sz="2400" dirty="0" smtClean="0"/>
              <a:t>modo </a:t>
            </a:r>
            <a:r>
              <a:rPr lang="es-ES" sz="2400" dirty="0" smtClean="0"/>
              <a:t>rítmico</a:t>
            </a:r>
            <a:r>
              <a:rPr lang="es-ES" sz="2400" dirty="0"/>
              <a:t>, con frecuencia al </a:t>
            </a:r>
            <a:endParaRPr lang="es-ES" sz="2400" dirty="0" smtClean="0"/>
          </a:p>
          <a:p>
            <a:r>
              <a:rPr lang="es-ES" sz="2400" dirty="0" smtClean="0"/>
              <a:t>son </a:t>
            </a:r>
            <a:r>
              <a:rPr lang="es-ES" sz="2400" dirty="0"/>
              <a:t>de </a:t>
            </a:r>
            <a:r>
              <a:rPr lang="es-ES" sz="2400" dirty="0" smtClean="0"/>
              <a:t>una música</a:t>
            </a:r>
            <a:r>
              <a:rPr lang="es-ES" sz="2400" dirty="0"/>
              <a:t>, para expresar una emoción o </a:t>
            </a:r>
            <a:r>
              <a:rPr lang="es-ES" sz="2400" dirty="0" smtClean="0"/>
              <a:t>una idea</a:t>
            </a:r>
            <a:r>
              <a:rPr lang="es-ES" sz="2400" dirty="0"/>
              <a:t>, narrar </a:t>
            </a:r>
            <a:r>
              <a:rPr lang="es-ES" sz="2400" dirty="0" smtClean="0"/>
              <a:t>una</a:t>
            </a:r>
          </a:p>
          <a:p>
            <a:r>
              <a:rPr lang="es-ES" sz="2400" dirty="0" smtClean="0"/>
              <a:t> </a:t>
            </a:r>
            <a:r>
              <a:rPr lang="es-ES" sz="2400" dirty="0"/>
              <a:t>historia o, </a:t>
            </a:r>
            <a:r>
              <a:rPr lang="es-ES" sz="2400" dirty="0" smtClean="0"/>
              <a:t>simplemente, disfrutar </a:t>
            </a:r>
            <a:r>
              <a:rPr lang="es-ES" sz="2400" dirty="0"/>
              <a:t>del movimiento mismo</a:t>
            </a:r>
            <a:r>
              <a:rPr lang="es-ES" dirty="0"/>
              <a:t>.</a:t>
            </a:r>
          </a:p>
        </p:txBody>
      </p:sp>
      <p:pic>
        <p:nvPicPr>
          <p:cNvPr id="6" name="5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928802"/>
            <a:ext cx="3973830" cy="45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524</TotalTime>
  <Words>632</Words>
  <Application>Microsoft Office PowerPoint</Application>
  <PresentationFormat>Presentación en pantalla (4:3)</PresentationFormat>
  <Paragraphs>206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Vértice</vt:lpstr>
      <vt:lpstr>Diapositiva 1</vt:lpstr>
      <vt:lpstr>Diapositiva 2</vt:lpstr>
      <vt:lpstr>Síndrome Down </vt:lpstr>
      <vt:lpstr>  Uno de cada 800 a 1.000 engendrados son niños con Síndrome de Down. El 80% de los niños con Síndrome de Down nacen de madres que han superado los 35 años de edad. </vt:lpstr>
      <vt:lpstr>DESARROLLO PSICOMOTOR</vt:lpstr>
      <vt:lpstr>Diapositiva 6</vt:lpstr>
      <vt:lpstr>DESARROLLO PERCEPTIVO</vt:lpstr>
      <vt:lpstr>Diapositiva 8</vt:lpstr>
      <vt:lpstr>La Danza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Windows XP Colossus Edition 2 Reloaded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Colossus User</dc:creator>
  <cp:lastModifiedBy>HP</cp:lastModifiedBy>
  <cp:revision>13</cp:revision>
  <dcterms:created xsi:type="dcterms:W3CDTF">2012-07-05T02:11:16Z</dcterms:created>
  <dcterms:modified xsi:type="dcterms:W3CDTF">2012-07-24T19:36:37Z</dcterms:modified>
</cp:coreProperties>
</file>