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69" r:id="rId3"/>
    <p:sldId id="264" r:id="rId4"/>
    <p:sldId id="258" r:id="rId5"/>
    <p:sldId id="259" r:id="rId6"/>
    <p:sldId id="260" r:id="rId7"/>
    <p:sldId id="266" r:id="rId8"/>
    <p:sldId id="261" r:id="rId9"/>
    <p:sldId id="267" r:id="rId10"/>
    <p:sldId id="262" r:id="rId11"/>
    <p:sldId id="268" r:id="rId12"/>
    <p:sldId id="263" r:id="rId13"/>
    <p:sldId id="265"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81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63519790-08DE-417D-A28E-85D3471D6AFB}" type="datetimeFigureOut">
              <a:rPr lang="es-ES" smtClean="0"/>
              <a:t>17/07/2016</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E1B886D6-CD8D-469F-A74F-FAC2E09EFE05}"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63519790-08DE-417D-A28E-85D3471D6AFB}" type="datetimeFigureOut">
              <a:rPr lang="es-ES" smtClean="0"/>
              <a:t>17/07/2016</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63519790-08DE-417D-A28E-85D3471D6AFB}" type="datetimeFigureOut">
              <a:rPr lang="es-ES" smtClean="0"/>
              <a:t>17/07/2016</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E1B886D6-CD8D-469F-A74F-FAC2E09EFE05}"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63519790-08DE-417D-A28E-85D3471D6AFB}" type="datetimeFigureOut">
              <a:rPr lang="es-ES" smtClean="0"/>
              <a:t>17/07/2016</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E1B886D6-CD8D-469F-A74F-FAC2E09EFE05}" type="slidenum">
              <a:rPr lang="es-ES" smtClean="0"/>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3519790-08DE-417D-A28E-85D3471D6AFB}" type="datetimeFigureOut">
              <a:rPr lang="es-ES" smtClean="0"/>
              <a:t>17/07/2016</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1B886D6-CD8D-469F-A74F-FAC2E09EFE05}"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a:bodyPr>
          <a:lstStyle/>
          <a:p>
            <a:r>
              <a:rPr lang="es-ES_tradnl" dirty="0" smtClean="0"/>
              <a:t>LENGUAJE     </a:t>
            </a:r>
            <a:r>
              <a:rPr lang="es-ES_tradnl" dirty="0" smtClean="0"/>
              <a:t>CORPORAL</a:t>
            </a:r>
            <a:br>
              <a:rPr lang="es-ES_tradnl" dirty="0" smtClean="0"/>
            </a:br>
            <a:endParaRPr lang="es-ES" dirty="0"/>
          </a:p>
        </p:txBody>
      </p:sp>
      <p:sp>
        <p:nvSpPr>
          <p:cNvPr id="3" name="2 Marcador de contenido"/>
          <p:cNvSpPr>
            <a:spLocks noGrp="1"/>
          </p:cNvSpPr>
          <p:nvPr>
            <p:ph type="body" idx="1"/>
          </p:nvPr>
        </p:nvSpPr>
        <p:spPr/>
        <p:txBody>
          <a:bodyPr/>
          <a:lstStyle/>
          <a:p>
            <a:endParaRPr lang="es-ES_tradnl" dirty="0"/>
          </a:p>
          <a:p>
            <a:r>
              <a:rPr lang="es-ES_tradnl" dirty="0" smtClean="0"/>
              <a:t>Lic. Rosario Coca  </a:t>
            </a:r>
            <a:r>
              <a:rPr lang="es-ES_tradnl" dirty="0" err="1" smtClean="0"/>
              <a:t>Guzman</a:t>
            </a:r>
            <a:endParaRPr lang="es-ES_tradnl" dirty="0" smtClean="0"/>
          </a:p>
          <a:p>
            <a:endParaRPr lang="es-ES_tradnl" dirty="0"/>
          </a:p>
          <a:p>
            <a:endParaRPr lang="es-ES_tradnl" dirty="0" smtClean="0"/>
          </a:p>
          <a:p>
            <a:endParaRPr lang="es-ES" dirty="0"/>
          </a:p>
        </p:txBody>
      </p:sp>
    </p:spTree>
    <p:extLst>
      <p:ext uri="{BB962C8B-B14F-4D97-AF65-F5344CB8AC3E}">
        <p14:creationId xmlns:p14="http://schemas.microsoft.com/office/powerpoint/2010/main" val="458392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r>
              <a:rPr lang="es-ES" dirty="0"/>
              <a:t>La mirada </a:t>
            </a:r>
            <a:r>
              <a:rPr lang="es-ES" dirty="0" smtClean="0"/>
              <a:t>nos </a:t>
            </a:r>
            <a:r>
              <a:rPr lang="es-ES" dirty="0"/>
              <a:t>brinda información sobre el estado de nuestro interlocutor, entre otras cuestiones. Así, si las pupilas se dilatan la persona estará interesada por la charla, si parpadea mucho por segundo nos demostrará la intranquilidad que siente, si alguien evita el contacto visual directo es porque normalmente oculta algo.</a:t>
            </a:r>
            <a:r>
              <a:rPr lang="es-ES" dirty="0" smtClean="0"/>
              <a:t/>
            </a:r>
            <a:br>
              <a:rPr lang="es-ES" dirty="0" smtClean="0"/>
            </a:br>
            <a:r>
              <a:rPr lang="es-ES" dirty="0" smtClean="0"/>
              <a:t/>
            </a:r>
            <a:br>
              <a:rPr lang="es-ES" dirty="0" smtClean="0"/>
            </a:br>
            <a:r>
              <a:rPr lang="es-ES" dirty="0"/>
              <a:t>Ni hablar de la sonrisa, que es la principal manera de indicar con el cuerpo la felicidad que se tiene como consecuencia de algo</a:t>
            </a:r>
            <a:r>
              <a:rPr lang="es-ES" dirty="0" smtClean="0"/>
              <a:t/>
            </a:r>
            <a:br>
              <a:rPr lang="es-ES" dirty="0" smtClean="0"/>
            </a:br>
            <a:endParaRPr lang="es-ES" dirty="0"/>
          </a:p>
        </p:txBody>
      </p:sp>
      <p:sp>
        <p:nvSpPr>
          <p:cNvPr id="2" name="1 Título"/>
          <p:cNvSpPr>
            <a:spLocks noGrp="1"/>
          </p:cNvSpPr>
          <p:nvPr>
            <p:ph type="title"/>
          </p:nvPr>
        </p:nvSpPr>
        <p:spPr/>
        <p:txBody>
          <a:bodyPr/>
          <a:lstStyle/>
          <a:p>
            <a:r>
              <a:rPr lang="es-ES_tradnl" dirty="0" smtClean="0"/>
              <a:t>La mirada </a:t>
            </a:r>
            <a:endParaRPr lang="es-ES" dirty="0"/>
          </a:p>
        </p:txBody>
      </p:sp>
    </p:spTree>
    <p:extLst>
      <p:ext uri="{BB962C8B-B14F-4D97-AF65-F5344CB8AC3E}">
        <p14:creationId xmlns:p14="http://schemas.microsoft.com/office/powerpoint/2010/main" val="1903684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esultado de imagen para imagenes de lenguaje corporal  en la mira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908720"/>
            <a:ext cx="6120680"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4291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t> </a:t>
            </a:r>
            <a:r>
              <a:rPr lang="es-ES" dirty="0" smtClean="0"/>
              <a:t>las  </a:t>
            </a:r>
            <a:r>
              <a:rPr lang="es-ES" dirty="0"/>
              <a:t>personas con grandes dificultades de comunicación se limiten a comunicar necesidades básicas (si tienen sed, frío, necesidad de ir al WC, etc.) y tienen grandes dificultades para comunicar sentimientos</a:t>
            </a:r>
            <a:r>
              <a:rPr lang="es-ES" dirty="0" smtClean="0"/>
              <a:t>.</a:t>
            </a:r>
            <a:br>
              <a:rPr lang="es-ES" dirty="0" smtClean="0"/>
            </a:br>
            <a:endParaRPr lang="es-ES" dirty="0" smtClean="0"/>
          </a:p>
        </p:txBody>
      </p:sp>
      <p:sp>
        <p:nvSpPr>
          <p:cNvPr id="2" name="1 Título"/>
          <p:cNvSpPr>
            <a:spLocks noGrp="1"/>
          </p:cNvSpPr>
          <p:nvPr>
            <p:ph type="title"/>
          </p:nvPr>
        </p:nvSpPr>
        <p:spPr/>
        <p:txBody>
          <a:bodyPr>
            <a:normAutofit fontScale="90000"/>
          </a:bodyPr>
          <a:lstStyle/>
          <a:p>
            <a:r>
              <a:rPr lang="es-ES_tradnl" dirty="0" smtClean="0"/>
              <a:t>Lenguaje corporal en personas con discapacidad</a:t>
            </a:r>
            <a:endParaRPr lang="es-ES" dirty="0"/>
          </a:p>
        </p:txBody>
      </p:sp>
    </p:spTree>
    <p:extLst>
      <p:ext uri="{BB962C8B-B14F-4D97-AF65-F5344CB8AC3E}">
        <p14:creationId xmlns:p14="http://schemas.microsoft.com/office/powerpoint/2010/main" val="2647913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a:t> </a:t>
            </a:r>
            <a:r>
              <a:rPr lang="es-ES" dirty="0" smtClean="0"/>
              <a:t>Muchas </a:t>
            </a:r>
            <a:r>
              <a:rPr lang="es-ES" dirty="0"/>
              <a:t>veces quedan sin ser comunicados y luego se exteriorizan en forma de conductas que las/los profesionales de apoyo no entendemos, habitualmente fuera de contexto. </a:t>
            </a:r>
            <a:endParaRPr lang="es-ES" dirty="0" smtClean="0"/>
          </a:p>
          <a:p>
            <a:r>
              <a:rPr lang="es-ES" dirty="0" smtClean="0"/>
              <a:t>Sería </a:t>
            </a:r>
            <a:r>
              <a:rPr lang="es-ES" dirty="0"/>
              <a:t>necesario facilitar momentos preestablecidos para la comunicación, donde las personas se sientan cómodas para expresar, si lo desean, lo que sienten.</a:t>
            </a:r>
            <a:br>
              <a:rPr lang="es-ES" dirty="0"/>
            </a:br>
            <a:r>
              <a:rPr lang="es-ES" dirty="0"/>
              <a:t> </a:t>
            </a:r>
          </a:p>
        </p:txBody>
      </p:sp>
      <p:sp>
        <p:nvSpPr>
          <p:cNvPr id="2" name="1 Título"/>
          <p:cNvSpPr>
            <a:spLocks noGrp="1"/>
          </p:cNvSpPr>
          <p:nvPr>
            <p:ph type="title"/>
          </p:nvPr>
        </p:nvSpPr>
        <p:spPr/>
        <p:txBody>
          <a:bodyPr>
            <a:normAutofit fontScale="90000"/>
          </a:bodyPr>
          <a:lstStyle/>
          <a:p>
            <a:r>
              <a:rPr lang="es-ES_tradnl" dirty="0" smtClean="0"/>
              <a:t>Lenguaje corporal en personas con discapacidad</a:t>
            </a:r>
            <a:endParaRPr lang="es-ES" dirty="0"/>
          </a:p>
        </p:txBody>
      </p:sp>
    </p:spTree>
    <p:extLst>
      <p:ext uri="{BB962C8B-B14F-4D97-AF65-F5344CB8AC3E}">
        <p14:creationId xmlns:p14="http://schemas.microsoft.com/office/powerpoint/2010/main" val="36835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a:t>Lenguaje corporal, es la capacidad de transmitir información a través de nuestro cuerpo. </a:t>
            </a:r>
          </a:p>
          <a:p>
            <a:pPr marL="109728" indent="0">
              <a:buNone/>
            </a:pPr>
            <a:endParaRPr lang="es-ES" dirty="0"/>
          </a:p>
          <a:p>
            <a:r>
              <a:rPr lang="es-ES" dirty="0"/>
              <a:t>Revela completamente nuestras sensaciones y la percepción que tenemos acerca de nuestro interlocutor.</a:t>
            </a:r>
          </a:p>
        </p:txBody>
      </p:sp>
      <p:sp>
        <p:nvSpPr>
          <p:cNvPr id="3" name="2 Título"/>
          <p:cNvSpPr>
            <a:spLocks noGrp="1"/>
          </p:cNvSpPr>
          <p:nvPr>
            <p:ph type="title"/>
          </p:nvPr>
        </p:nvSpPr>
        <p:spPr/>
        <p:txBody>
          <a:bodyPr/>
          <a:lstStyle/>
          <a:p>
            <a:pPr algn="ctr"/>
            <a:r>
              <a:rPr lang="es-ES_tradnl" dirty="0" smtClean="0"/>
              <a:t>DEFINICION </a:t>
            </a:r>
            <a:endParaRPr lang="es-ES" dirty="0"/>
          </a:p>
        </p:txBody>
      </p:sp>
    </p:spTree>
    <p:extLst>
      <p:ext uri="{BB962C8B-B14F-4D97-AF65-F5344CB8AC3E}">
        <p14:creationId xmlns:p14="http://schemas.microsoft.com/office/powerpoint/2010/main" val="80555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e-deaprendizaje.com/wp-content/uploads/2015/06/Lenguaje-corporal-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484784"/>
            <a:ext cx="6264696" cy="4032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8346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980728"/>
            <a:ext cx="8229600" cy="5102027"/>
          </a:xfrm>
        </p:spPr>
        <p:txBody>
          <a:bodyPr>
            <a:normAutofit/>
          </a:bodyPr>
          <a:lstStyle/>
          <a:p>
            <a:pPr marL="109728" indent="0">
              <a:buNone/>
            </a:pPr>
            <a:endParaRPr lang="es-ES" dirty="0" smtClean="0"/>
          </a:p>
          <a:p>
            <a:pPr algn="just">
              <a:lnSpc>
                <a:spcPct val="120000"/>
              </a:lnSpc>
            </a:pPr>
            <a:r>
              <a:rPr lang="es-ES" dirty="0" smtClean="0"/>
              <a:t>El </a:t>
            </a:r>
            <a:r>
              <a:rPr lang="es-ES" dirty="0"/>
              <a:t>lenguaje corporal se ocupa de estudiar las referencias expresivas, comunicativas, que ostentan nuestros movimientos corporales y asimismo de aquellos gestos conscientes, inconscientes, que hemos aprendido, o </a:t>
            </a:r>
            <a:r>
              <a:rPr lang="es-ES" dirty="0" err="1"/>
              <a:t>somatogénicos</a:t>
            </a:r>
            <a:r>
              <a:rPr lang="es-ES" dirty="0"/>
              <a:t>, ya sean no orales, de percepción visual, táctil o auditivo.</a:t>
            </a:r>
            <a:r>
              <a:rPr lang="es-ES" dirty="0" smtClean="0"/>
              <a:t/>
            </a:r>
            <a:br>
              <a:rPr lang="es-ES" dirty="0" smtClean="0"/>
            </a:br>
            <a:r>
              <a:rPr lang="es-ES" dirty="0" smtClean="0"/>
              <a:t/>
            </a:r>
            <a:br>
              <a:rPr lang="es-ES" dirty="0" smtClean="0"/>
            </a:br>
            <a:endParaRPr lang="es-ES" dirty="0"/>
          </a:p>
        </p:txBody>
      </p:sp>
    </p:spTree>
    <p:extLst>
      <p:ext uri="{BB962C8B-B14F-4D97-AF65-F5344CB8AC3E}">
        <p14:creationId xmlns:p14="http://schemas.microsoft.com/office/powerpoint/2010/main" val="150911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098571"/>
          </a:xfrm>
        </p:spPr>
        <p:txBody>
          <a:bodyPr>
            <a:normAutofit fontScale="92500" lnSpcReduction="10000"/>
          </a:bodyPr>
          <a:lstStyle/>
          <a:p>
            <a:pPr algn="just">
              <a:lnSpc>
                <a:spcPct val="110000"/>
              </a:lnSpc>
            </a:pPr>
            <a:r>
              <a:rPr lang="es-ES" dirty="0" smtClean="0"/>
              <a:t>En el </a:t>
            </a:r>
            <a:r>
              <a:rPr lang="es-ES" dirty="0"/>
              <a:t>lenguaje no verbal, engloba los gestos, ademanes, postura, expresiones faciales y contacto visual, pero no solo eso. Nuestra conducta, la ropa, la higiene personal, el arreglo del cabello y los accesorios, también forman parte de él. </a:t>
            </a:r>
            <a:endParaRPr lang="es-ES" dirty="0" smtClean="0"/>
          </a:p>
          <a:p>
            <a:pPr algn="just">
              <a:lnSpc>
                <a:spcPct val="110000"/>
              </a:lnSpc>
            </a:pPr>
            <a:endParaRPr lang="es-ES" dirty="0"/>
          </a:p>
          <a:p>
            <a:pPr algn="just">
              <a:lnSpc>
                <a:spcPct val="110000"/>
              </a:lnSpc>
            </a:pPr>
            <a:r>
              <a:rPr lang="es-ES" dirty="0" smtClean="0"/>
              <a:t>Así </a:t>
            </a:r>
            <a:r>
              <a:rPr lang="es-ES" dirty="0"/>
              <a:t>mismo, el espacio físico alrededor de nosotros aporta gran significado a nuestro mensaje.</a:t>
            </a:r>
            <a:r>
              <a:rPr lang="es-ES" dirty="0" smtClean="0"/>
              <a:t/>
            </a:r>
            <a:br>
              <a:rPr lang="es-ES" dirty="0" smtClean="0"/>
            </a:br>
            <a:r>
              <a:rPr lang="es-ES" dirty="0" smtClean="0"/>
              <a:t/>
            </a:r>
            <a:br>
              <a:rPr lang="es-ES" dirty="0" smtClean="0"/>
            </a:br>
            <a:endParaRPr lang="es-ES" dirty="0"/>
          </a:p>
        </p:txBody>
      </p:sp>
    </p:spTree>
    <p:extLst>
      <p:ext uri="{BB962C8B-B14F-4D97-AF65-F5344CB8AC3E}">
        <p14:creationId xmlns:p14="http://schemas.microsoft.com/office/powerpoint/2010/main" val="2082383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smtClean="0"/>
              <a:t>Es </a:t>
            </a:r>
            <a:r>
              <a:rPr lang="es-ES" dirty="0"/>
              <a:t>uno de los recursos más presentes en el lenguaje corporal ya que implican el movimiento de alguna parte de nuestro cuerpo, articulaciones, músculos de brazos, manos, cabeza, para expresar una sensación o sentimiento al respecto de algo o de alguien y tienen la misión de demostrar la aprobación o el rechazo a </a:t>
            </a:r>
            <a:r>
              <a:rPr lang="es-ES" dirty="0" smtClean="0"/>
              <a:t>ellos</a:t>
            </a:r>
            <a:r>
              <a:rPr lang="es-ES" dirty="0"/>
              <a:t>.</a:t>
            </a:r>
          </a:p>
        </p:txBody>
      </p:sp>
      <p:sp>
        <p:nvSpPr>
          <p:cNvPr id="2" name="1 Título"/>
          <p:cNvSpPr>
            <a:spLocks noGrp="1"/>
          </p:cNvSpPr>
          <p:nvPr>
            <p:ph type="title"/>
          </p:nvPr>
        </p:nvSpPr>
        <p:spPr/>
        <p:txBody>
          <a:bodyPr/>
          <a:lstStyle/>
          <a:p>
            <a:r>
              <a:rPr lang="es-ES_tradnl" dirty="0" smtClean="0"/>
              <a:t>Los gestos</a:t>
            </a:r>
            <a:endParaRPr lang="es-ES" dirty="0"/>
          </a:p>
        </p:txBody>
      </p:sp>
    </p:spTree>
    <p:extLst>
      <p:ext uri="{BB962C8B-B14F-4D97-AF65-F5344CB8AC3E}">
        <p14:creationId xmlns:p14="http://schemas.microsoft.com/office/powerpoint/2010/main" val="450971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Gest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1" y="836712"/>
            <a:ext cx="6865378" cy="5589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3282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smtClean="0"/>
              <a:t>Es un recurso </a:t>
            </a:r>
            <a:r>
              <a:rPr lang="es-ES" dirty="0"/>
              <a:t>del lenguaje corporal con el cual podremos comunicar emociones y estados de ánimo ante eventos o personas. Normalmente se la usa para enfatizar el contenido del mensaje hablado. </a:t>
            </a:r>
            <a:endParaRPr lang="es-ES" dirty="0" smtClean="0"/>
          </a:p>
          <a:p>
            <a:endParaRPr lang="es-ES" dirty="0"/>
          </a:p>
          <a:p>
            <a:r>
              <a:rPr lang="es-ES" dirty="0" smtClean="0"/>
              <a:t>Tanto </a:t>
            </a:r>
            <a:r>
              <a:rPr lang="es-ES" dirty="0"/>
              <a:t>es así que con ella podremos demostrar disconformidad, atención al interlocutor, reproche, entre otros.</a:t>
            </a:r>
            <a:r>
              <a:rPr lang="es-ES" dirty="0" smtClean="0"/>
              <a:t/>
            </a:r>
            <a:br>
              <a:rPr lang="es-ES" dirty="0" smtClean="0"/>
            </a:br>
            <a:endParaRPr lang="es-ES" dirty="0"/>
          </a:p>
        </p:txBody>
      </p:sp>
      <p:sp>
        <p:nvSpPr>
          <p:cNvPr id="2" name="1 Título"/>
          <p:cNvSpPr>
            <a:spLocks noGrp="1"/>
          </p:cNvSpPr>
          <p:nvPr>
            <p:ph type="title"/>
          </p:nvPr>
        </p:nvSpPr>
        <p:spPr/>
        <p:txBody>
          <a:bodyPr/>
          <a:lstStyle/>
          <a:p>
            <a:r>
              <a:rPr lang="es-ES_tradnl" dirty="0" smtClean="0"/>
              <a:t>Expresión   Facial</a:t>
            </a:r>
            <a:endParaRPr lang="es-ES" dirty="0"/>
          </a:p>
        </p:txBody>
      </p:sp>
    </p:spTree>
    <p:extLst>
      <p:ext uri="{BB962C8B-B14F-4D97-AF65-F5344CB8AC3E}">
        <p14:creationId xmlns:p14="http://schemas.microsoft.com/office/powerpoint/2010/main" val="2944258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Resultado de imagen para imagenes de lenguaje corporal  en expresion facia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30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669956"/>
            <a:ext cx="7416824" cy="5855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01948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370</TotalTime>
  <Words>335</Words>
  <Application>Microsoft Office PowerPoint</Application>
  <PresentationFormat>Presentación en pantalla (4:3)</PresentationFormat>
  <Paragraphs>26</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Concurrencia</vt:lpstr>
      <vt:lpstr>LENGUAJE     CORPORAL </vt:lpstr>
      <vt:lpstr>DEFINICION </vt:lpstr>
      <vt:lpstr>Presentación de PowerPoint</vt:lpstr>
      <vt:lpstr>Presentación de PowerPoint</vt:lpstr>
      <vt:lpstr>Presentación de PowerPoint</vt:lpstr>
      <vt:lpstr>Los gestos</vt:lpstr>
      <vt:lpstr>Presentación de PowerPoint</vt:lpstr>
      <vt:lpstr>Expresión   Facial</vt:lpstr>
      <vt:lpstr>Presentación de PowerPoint</vt:lpstr>
      <vt:lpstr>La mirada </vt:lpstr>
      <vt:lpstr>Presentación de PowerPoint</vt:lpstr>
      <vt:lpstr>Lenguaje corporal en personas con discapacidad</vt:lpstr>
      <vt:lpstr>Lenguaje corporal en personas con discapacidad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LENGUAJE CORPORAL</dc:title>
  <dc:creator>Rosario</dc:creator>
  <cp:lastModifiedBy>Rosario</cp:lastModifiedBy>
  <cp:revision>11</cp:revision>
  <dcterms:created xsi:type="dcterms:W3CDTF">2016-07-08T04:55:57Z</dcterms:created>
  <dcterms:modified xsi:type="dcterms:W3CDTF">2016-07-18T02:09:48Z</dcterms:modified>
</cp:coreProperties>
</file>