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66" r:id="rId16"/>
    <p:sldId id="273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B5035A-A8D9-4EBA-9FAD-7E9D846F578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DE9F1-7D69-47B1-BD07-F272C36CEACD}">
      <dgm:prSet phldrT="[Texto]"/>
      <dgm:spPr/>
      <dgm:t>
        <a:bodyPr/>
        <a:lstStyle/>
        <a:p>
          <a:r>
            <a:rPr lang="en-US" dirty="0" smtClean="0"/>
            <a:t>PERCEPCION </a:t>
          </a:r>
        </a:p>
        <a:p>
          <a:r>
            <a:rPr lang="en-US" dirty="0" err="1" smtClean="0"/>
            <a:t>Utilizar</a:t>
          </a:r>
          <a:r>
            <a:rPr lang="en-US" dirty="0" smtClean="0"/>
            <a:t> el mayor </a:t>
          </a:r>
          <a:r>
            <a:rPr lang="en-US" dirty="0" err="1" smtClean="0"/>
            <a:t>numero</a:t>
          </a:r>
          <a:r>
            <a:rPr lang="en-US" dirty="0" smtClean="0"/>
            <a:t> de </a:t>
          </a:r>
          <a:r>
            <a:rPr lang="en-US" dirty="0" err="1" smtClean="0"/>
            <a:t>vias</a:t>
          </a:r>
          <a:r>
            <a:rPr lang="en-US" dirty="0" smtClean="0"/>
            <a:t> </a:t>
          </a:r>
          <a:r>
            <a:rPr lang="en-US" dirty="0" err="1" smtClean="0"/>
            <a:t>sensitivas</a:t>
          </a:r>
          <a:endParaRPr lang="en-US" dirty="0"/>
        </a:p>
      </dgm:t>
    </dgm:pt>
    <dgm:pt modelId="{6C11BD20-BDBA-42DB-B46E-3EEDAD015167}" type="parTrans" cxnId="{43FF6137-5F75-4D90-8C5E-A619EC00ECEE}">
      <dgm:prSet/>
      <dgm:spPr/>
      <dgm:t>
        <a:bodyPr/>
        <a:lstStyle/>
        <a:p>
          <a:endParaRPr lang="en-US"/>
        </a:p>
      </dgm:t>
    </dgm:pt>
    <dgm:pt modelId="{344A6A02-CB89-4FEB-A522-B3332354EE13}" type="sibTrans" cxnId="{43FF6137-5F75-4D90-8C5E-A619EC00ECEE}">
      <dgm:prSet/>
      <dgm:spPr/>
      <dgm:t>
        <a:bodyPr/>
        <a:lstStyle/>
        <a:p>
          <a:endParaRPr lang="en-US"/>
        </a:p>
      </dgm:t>
    </dgm:pt>
    <dgm:pt modelId="{177E6F15-AAB3-4777-9B98-204102FAE499}">
      <dgm:prSet phldrT="[Texto]"/>
      <dgm:spPr/>
      <dgm:t>
        <a:bodyPr/>
        <a:lstStyle/>
        <a:p>
          <a:r>
            <a:rPr lang="en-US" dirty="0" smtClean="0"/>
            <a:t>PSICOMOTRICIDAD</a:t>
          </a:r>
        </a:p>
        <a:p>
          <a:r>
            <a:rPr lang="en-US" dirty="0" err="1" smtClean="0"/>
            <a:t>Estimular</a:t>
          </a:r>
          <a:r>
            <a:rPr lang="en-US" dirty="0" smtClean="0"/>
            <a:t> l </a:t>
          </a:r>
          <a:r>
            <a:rPr lang="en-US" dirty="0" err="1" smtClean="0"/>
            <a:t>desde</a:t>
          </a:r>
          <a:r>
            <a:rPr lang="en-US" dirty="0" smtClean="0"/>
            <a:t> el primer </a:t>
          </a:r>
          <a:r>
            <a:rPr lang="en-US" dirty="0" err="1" smtClean="0"/>
            <a:t>ano</a:t>
          </a:r>
          <a:endParaRPr lang="en-US" dirty="0"/>
        </a:p>
      </dgm:t>
    </dgm:pt>
    <dgm:pt modelId="{45916ABB-CC52-4E45-9E29-3B670C4C5A38}" type="parTrans" cxnId="{3208109B-C6D5-466C-B88A-69AD500D11F9}">
      <dgm:prSet/>
      <dgm:spPr/>
      <dgm:t>
        <a:bodyPr/>
        <a:lstStyle/>
        <a:p>
          <a:endParaRPr lang="en-US"/>
        </a:p>
      </dgm:t>
    </dgm:pt>
    <dgm:pt modelId="{7A20E54F-99E4-4AAF-B6EC-ED91BE4F6AF2}" type="sibTrans" cxnId="{3208109B-C6D5-466C-B88A-69AD500D11F9}">
      <dgm:prSet/>
      <dgm:spPr/>
      <dgm:t>
        <a:bodyPr/>
        <a:lstStyle/>
        <a:p>
          <a:endParaRPr lang="en-US"/>
        </a:p>
      </dgm:t>
    </dgm:pt>
    <dgm:pt modelId="{344696C0-D6B3-4CCC-BA0B-A5F56A133C7B}">
      <dgm:prSet phldrT="[Texto]"/>
      <dgm:spPr/>
      <dgm:t>
        <a:bodyPr/>
        <a:lstStyle/>
        <a:p>
          <a:r>
            <a:rPr lang="en-US" dirty="0" smtClean="0"/>
            <a:t>LENGUAJE</a:t>
          </a:r>
        </a:p>
        <a:p>
          <a:r>
            <a:rPr lang="en-US" dirty="0" smtClean="0"/>
            <a:t>La </a:t>
          </a:r>
          <a:r>
            <a:rPr lang="en-US" dirty="0" err="1" smtClean="0"/>
            <a:t>educacion</a:t>
          </a:r>
          <a:r>
            <a:rPr lang="en-US" dirty="0" smtClean="0"/>
            <a:t> </a:t>
          </a:r>
          <a:r>
            <a:rPr lang="en-US" dirty="0" err="1" smtClean="0"/>
            <a:t>fonatoria</a:t>
          </a:r>
          <a:r>
            <a:rPr lang="en-US" dirty="0" smtClean="0"/>
            <a:t> y </a:t>
          </a:r>
          <a:r>
            <a:rPr lang="en-US" dirty="0" err="1" smtClean="0"/>
            <a:t>articulatoria</a:t>
          </a:r>
          <a:endParaRPr lang="en-US" dirty="0"/>
        </a:p>
      </dgm:t>
    </dgm:pt>
    <dgm:pt modelId="{474AFEB4-4286-4D60-AAFF-EA4430C5594D}" type="parTrans" cxnId="{4489E963-4A9E-430F-B0C9-E204B31C3D34}">
      <dgm:prSet/>
      <dgm:spPr/>
      <dgm:t>
        <a:bodyPr/>
        <a:lstStyle/>
        <a:p>
          <a:endParaRPr lang="en-US"/>
        </a:p>
      </dgm:t>
    </dgm:pt>
    <dgm:pt modelId="{F1635DC5-66ED-4BA7-8D30-A6329BD18A6D}" type="sibTrans" cxnId="{4489E963-4A9E-430F-B0C9-E204B31C3D34}">
      <dgm:prSet/>
      <dgm:spPr/>
      <dgm:t>
        <a:bodyPr/>
        <a:lstStyle/>
        <a:p>
          <a:endParaRPr lang="en-US"/>
        </a:p>
      </dgm:t>
    </dgm:pt>
    <dgm:pt modelId="{E2135510-57E3-444E-BAA0-954339EE7581}">
      <dgm:prSet phldrT="[Texto]"/>
      <dgm:spPr/>
      <dgm:t>
        <a:bodyPr/>
        <a:lstStyle/>
        <a:p>
          <a:r>
            <a:rPr lang="en-US" dirty="0" smtClean="0"/>
            <a:t>ATENCION</a:t>
          </a:r>
          <a:r>
            <a:rPr lang="en-US" baseline="0" dirty="0" smtClean="0"/>
            <a:t> </a:t>
          </a:r>
        </a:p>
        <a:p>
          <a:r>
            <a:rPr lang="en-US" baseline="0" dirty="0" err="1" smtClean="0"/>
            <a:t>Simplicidad</a:t>
          </a:r>
          <a:r>
            <a:rPr lang="en-US" baseline="0" dirty="0" smtClean="0"/>
            <a:t> y </a:t>
          </a:r>
          <a:r>
            <a:rPr lang="en-US" baseline="0" dirty="0" err="1" smtClean="0"/>
            <a:t>ausencia</a:t>
          </a:r>
          <a:r>
            <a:rPr lang="en-US" baseline="0" dirty="0" smtClean="0"/>
            <a:t> de </a:t>
          </a:r>
          <a:r>
            <a:rPr lang="en-US" baseline="0" dirty="0" err="1" smtClean="0"/>
            <a:t>estimulos</a:t>
          </a:r>
          <a:endParaRPr lang="en-US" dirty="0"/>
        </a:p>
      </dgm:t>
    </dgm:pt>
    <dgm:pt modelId="{10235083-2BE1-4204-89FB-53BD35348D14}" type="sibTrans" cxnId="{04304F1F-17F0-42BA-B2F9-C94EF26872A4}">
      <dgm:prSet/>
      <dgm:spPr/>
      <dgm:t>
        <a:bodyPr/>
        <a:lstStyle/>
        <a:p>
          <a:endParaRPr lang="en-US"/>
        </a:p>
      </dgm:t>
    </dgm:pt>
    <dgm:pt modelId="{246B1ACE-76C7-464A-B3DC-3A8177989A42}" type="parTrans" cxnId="{04304F1F-17F0-42BA-B2F9-C94EF26872A4}">
      <dgm:prSet/>
      <dgm:spPr/>
      <dgm:t>
        <a:bodyPr/>
        <a:lstStyle/>
        <a:p>
          <a:endParaRPr lang="en-US"/>
        </a:p>
      </dgm:t>
    </dgm:pt>
    <dgm:pt modelId="{34128392-CDF6-4F3A-A7A5-FDE934E1B720}">
      <dgm:prSet phldrT="[Texto]"/>
      <dgm:spPr/>
      <dgm:t>
        <a:bodyPr/>
        <a:lstStyle/>
        <a:p>
          <a:r>
            <a:rPr lang="en-US" dirty="0" smtClean="0"/>
            <a:t>ESTIMULACION SENSORIAL</a:t>
          </a:r>
        </a:p>
        <a:p>
          <a:r>
            <a:rPr lang="en-US" dirty="0" err="1" smtClean="0"/>
            <a:t>Alcanzar</a:t>
          </a:r>
          <a:r>
            <a:rPr lang="en-US" dirty="0" smtClean="0"/>
            <a:t> a </a:t>
          </a:r>
          <a:r>
            <a:rPr lang="en-US" dirty="0" err="1" smtClean="0"/>
            <a:t>todos</a:t>
          </a:r>
          <a:r>
            <a:rPr lang="en-US" dirty="0" smtClean="0"/>
            <a:t> los </a:t>
          </a:r>
          <a:r>
            <a:rPr lang="en-US" dirty="0" err="1" smtClean="0"/>
            <a:t>sentidos</a:t>
          </a:r>
          <a:r>
            <a:rPr lang="en-US" dirty="0" smtClean="0"/>
            <a:t>.</a:t>
          </a:r>
          <a:endParaRPr lang="en-US" dirty="0"/>
        </a:p>
      </dgm:t>
    </dgm:pt>
    <dgm:pt modelId="{8781E02F-F5D3-469C-9F66-DB170C66DFB5}" type="sibTrans" cxnId="{52026CC1-D874-41E9-AB57-2CE73E1C36E2}">
      <dgm:prSet/>
      <dgm:spPr/>
      <dgm:t>
        <a:bodyPr/>
        <a:lstStyle/>
        <a:p>
          <a:endParaRPr lang="en-US"/>
        </a:p>
      </dgm:t>
    </dgm:pt>
    <dgm:pt modelId="{F8772BD5-B4CC-4A41-9B9C-FA7834BD0722}" type="parTrans" cxnId="{52026CC1-D874-41E9-AB57-2CE73E1C36E2}">
      <dgm:prSet/>
      <dgm:spPr/>
      <dgm:t>
        <a:bodyPr/>
        <a:lstStyle/>
        <a:p>
          <a:endParaRPr lang="en-US"/>
        </a:p>
      </dgm:t>
    </dgm:pt>
    <dgm:pt modelId="{24433ECA-F126-49D8-BC4E-F9330EDB9512}">
      <dgm:prSet phldrT="[Texto]"/>
      <dgm:spPr/>
      <dgm:t>
        <a:bodyPr/>
        <a:lstStyle/>
        <a:p>
          <a:r>
            <a:rPr lang="en-US" dirty="0" smtClean="0"/>
            <a:t>SOCIOAFECTIVO</a:t>
          </a:r>
        </a:p>
        <a:p>
          <a:r>
            <a:rPr lang="en-US" dirty="0" smtClean="0"/>
            <a:t>EVITAR LA SOBRE PROTECCION, ANSIEDAD Y RECHAZO.</a:t>
          </a:r>
        </a:p>
        <a:p>
          <a:endParaRPr lang="en-US" dirty="0"/>
        </a:p>
      </dgm:t>
    </dgm:pt>
    <dgm:pt modelId="{F1D78D9E-6E4E-49AD-AE6F-65E5EB5EE538}" type="parTrans" cxnId="{E3B58DFF-8A77-49FF-8BA5-49877A7010CF}">
      <dgm:prSet/>
      <dgm:spPr/>
      <dgm:t>
        <a:bodyPr/>
        <a:lstStyle/>
        <a:p>
          <a:endParaRPr lang="en-US"/>
        </a:p>
      </dgm:t>
    </dgm:pt>
    <dgm:pt modelId="{09EFE506-5EA9-4883-B640-86CE6269969F}" type="sibTrans" cxnId="{E3B58DFF-8A77-49FF-8BA5-49877A7010CF}">
      <dgm:prSet/>
      <dgm:spPr/>
      <dgm:t>
        <a:bodyPr/>
        <a:lstStyle/>
        <a:p>
          <a:endParaRPr lang="en-US"/>
        </a:p>
      </dgm:t>
    </dgm:pt>
    <dgm:pt modelId="{C97DEC62-C2FC-48EC-8A16-34810DB995B9}" type="pres">
      <dgm:prSet presAssocID="{00B5035A-A8D9-4EBA-9FAD-7E9D846F5780}" presName="cycle" presStyleCnt="0">
        <dgm:presLayoutVars>
          <dgm:dir/>
          <dgm:resizeHandles val="exact"/>
        </dgm:presLayoutVars>
      </dgm:prSet>
      <dgm:spPr/>
    </dgm:pt>
    <dgm:pt modelId="{220F5CE4-3D9E-49DB-BC50-BBBEAA1A3DF3}" type="pres">
      <dgm:prSet presAssocID="{31DDE9F1-7D69-47B1-BD07-F272C36CEAC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EBC17E-5A47-49CC-8E8D-B3BF15F01118}" type="pres">
      <dgm:prSet presAssocID="{344A6A02-CB89-4FEB-A522-B3332354EE13}" presName="sibTrans" presStyleLbl="sibTrans2D1" presStyleIdx="0" presStyleCnt="6"/>
      <dgm:spPr/>
    </dgm:pt>
    <dgm:pt modelId="{F6182938-4037-4F1C-A47D-4E0F3BF7E5CC}" type="pres">
      <dgm:prSet presAssocID="{344A6A02-CB89-4FEB-A522-B3332354EE13}" presName="connectorText" presStyleLbl="sibTrans2D1" presStyleIdx="0" presStyleCnt="6"/>
      <dgm:spPr/>
    </dgm:pt>
    <dgm:pt modelId="{EE5485F7-789D-4D10-B78C-9F0CCA73DE1C}" type="pres">
      <dgm:prSet presAssocID="{E2135510-57E3-444E-BAA0-954339EE758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DE4BF8-20DB-4505-A67C-32B2C5A1A890}" type="pres">
      <dgm:prSet presAssocID="{10235083-2BE1-4204-89FB-53BD35348D14}" presName="sibTrans" presStyleLbl="sibTrans2D1" presStyleIdx="1" presStyleCnt="6"/>
      <dgm:spPr/>
    </dgm:pt>
    <dgm:pt modelId="{2BADAE91-417F-41A8-BFB1-794790956108}" type="pres">
      <dgm:prSet presAssocID="{10235083-2BE1-4204-89FB-53BD35348D14}" presName="connectorText" presStyleLbl="sibTrans2D1" presStyleIdx="1" presStyleCnt="6"/>
      <dgm:spPr/>
    </dgm:pt>
    <dgm:pt modelId="{C44D4607-FDE5-4ED4-9EEA-DADDAF8F0969}" type="pres">
      <dgm:prSet presAssocID="{34128392-CDF6-4F3A-A7A5-FDE934E1B72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713E7-E1E3-4AA2-B298-FB42CCDD2B6B}" type="pres">
      <dgm:prSet presAssocID="{8781E02F-F5D3-469C-9F66-DB170C66DFB5}" presName="sibTrans" presStyleLbl="sibTrans2D1" presStyleIdx="2" presStyleCnt="6"/>
      <dgm:spPr/>
    </dgm:pt>
    <dgm:pt modelId="{0E529DAB-4977-4766-808D-152C301E5CB9}" type="pres">
      <dgm:prSet presAssocID="{8781E02F-F5D3-469C-9F66-DB170C66DFB5}" presName="connectorText" presStyleLbl="sibTrans2D1" presStyleIdx="2" presStyleCnt="6"/>
      <dgm:spPr/>
    </dgm:pt>
    <dgm:pt modelId="{E3F5EC7C-EFBC-416D-97A2-AB77AC0E5362}" type="pres">
      <dgm:prSet presAssocID="{177E6F15-AAB3-4777-9B98-204102FAE49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5D5B0-E0F3-4BC9-BE34-E0FFD489A955}" type="pres">
      <dgm:prSet presAssocID="{7A20E54F-99E4-4AAF-B6EC-ED91BE4F6AF2}" presName="sibTrans" presStyleLbl="sibTrans2D1" presStyleIdx="3" presStyleCnt="6"/>
      <dgm:spPr/>
    </dgm:pt>
    <dgm:pt modelId="{BADDF7D8-F708-4FAE-B405-A2DCB77DC013}" type="pres">
      <dgm:prSet presAssocID="{7A20E54F-99E4-4AAF-B6EC-ED91BE4F6AF2}" presName="connectorText" presStyleLbl="sibTrans2D1" presStyleIdx="3" presStyleCnt="6"/>
      <dgm:spPr/>
    </dgm:pt>
    <dgm:pt modelId="{70CA1C58-25EA-4648-8E7D-57BB4FFEA89B}" type="pres">
      <dgm:prSet presAssocID="{344696C0-D6B3-4CCC-BA0B-A5F56A133C7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2E3C81-EB55-46BD-BE32-27799D47E0DA}" type="pres">
      <dgm:prSet presAssocID="{F1635DC5-66ED-4BA7-8D30-A6329BD18A6D}" presName="sibTrans" presStyleLbl="sibTrans2D1" presStyleIdx="4" presStyleCnt="6"/>
      <dgm:spPr/>
    </dgm:pt>
    <dgm:pt modelId="{F2461853-A2AE-4439-A181-48C86E521EEB}" type="pres">
      <dgm:prSet presAssocID="{F1635DC5-66ED-4BA7-8D30-A6329BD18A6D}" presName="connectorText" presStyleLbl="sibTrans2D1" presStyleIdx="4" presStyleCnt="6"/>
      <dgm:spPr/>
    </dgm:pt>
    <dgm:pt modelId="{DCAEA7DB-7D51-454A-A45B-DA650897FF1E}" type="pres">
      <dgm:prSet presAssocID="{24433ECA-F126-49D8-BC4E-F9330EDB951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6E874-1A33-4BA5-877E-A2C34DE08818}" type="pres">
      <dgm:prSet presAssocID="{09EFE506-5EA9-4883-B640-86CE6269969F}" presName="sibTrans" presStyleLbl="sibTrans2D1" presStyleIdx="5" presStyleCnt="6"/>
      <dgm:spPr/>
    </dgm:pt>
    <dgm:pt modelId="{DF4CBFB0-00D2-4578-A831-9652D0E2B0EC}" type="pres">
      <dgm:prSet presAssocID="{09EFE506-5EA9-4883-B640-86CE6269969F}" presName="connectorText" presStyleLbl="sibTrans2D1" presStyleIdx="5" presStyleCnt="6"/>
      <dgm:spPr/>
    </dgm:pt>
  </dgm:ptLst>
  <dgm:cxnLst>
    <dgm:cxn modelId="{F0E82343-E515-403F-A946-7020D90F1D6E}" type="presOf" srcId="{344A6A02-CB89-4FEB-A522-B3332354EE13}" destId="{F6182938-4037-4F1C-A47D-4E0F3BF7E5CC}" srcOrd="1" destOrd="0" presId="urn:microsoft.com/office/officeart/2005/8/layout/cycle2"/>
    <dgm:cxn modelId="{251D7D84-F7C8-40A9-9E9E-DDFEC51195E1}" type="presOf" srcId="{F1635DC5-66ED-4BA7-8D30-A6329BD18A6D}" destId="{572E3C81-EB55-46BD-BE32-27799D47E0DA}" srcOrd="0" destOrd="0" presId="urn:microsoft.com/office/officeart/2005/8/layout/cycle2"/>
    <dgm:cxn modelId="{43FF6137-5F75-4D90-8C5E-A619EC00ECEE}" srcId="{00B5035A-A8D9-4EBA-9FAD-7E9D846F5780}" destId="{31DDE9F1-7D69-47B1-BD07-F272C36CEACD}" srcOrd="0" destOrd="0" parTransId="{6C11BD20-BDBA-42DB-B46E-3EEDAD015167}" sibTransId="{344A6A02-CB89-4FEB-A522-B3332354EE13}"/>
    <dgm:cxn modelId="{3208109B-C6D5-466C-B88A-69AD500D11F9}" srcId="{00B5035A-A8D9-4EBA-9FAD-7E9D846F5780}" destId="{177E6F15-AAB3-4777-9B98-204102FAE499}" srcOrd="3" destOrd="0" parTransId="{45916ABB-CC52-4E45-9E29-3B670C4C5A38}" sibTransId="{7A20E54F-99E4-4AAF-B6EC-ED91BE4F6AF2}"/>
    <dgm:cxn modelId="{E3B58DFF-8A77-49FF-8BA5-49877A7010CF}" srcId="{00B5035A-A8D9-4EBA-9FAD-7E9D846F5780}" destId="{24433ECA-F126-49D8-BC4E-F9330EDB9512}" srcOrd="5" destOrd="0" parTransId="{F1D78D9E-6E4E-49AD-AE6F-65E5EB5EE538}" sibTransId="{09EFE506-5EA9-4883-B640-86CE6269969F}"/>
    <dgm:cxn modelId="{069FDE4C-045E-409E-9495-3E156941D68C}" type="presOf" srcId="{10235083-2BE1-4204-89FB-53BD35348D14}" destId="{43DE4BF8-20DB-4505-A67C-32B2C5A1A890}" srcOrd="0" destOrd="0" presId="urn:microsoft.com/office/officeart/2005/8/layout/cycle2"/>
    <dgm:cxn modelId="{B58BD8B9-B163-4FDF-8FE2-44460B117362}" type="presOf" srcId="{31DDE9F1-7D69-47B1-BD07-F272C36CEACD}" destId="{220F5CE4-3D9E-49DB-BC50-BBBEAA1A3DF3}" srcOrd="0" destOrd="0" presId="urn:microsoft.com/office/officeart/2005/8/layout/cycle2"/>
    <dgm:cxn modelId="{8472CB72-31DC-429E-A921-F18C9DE64F28}" type="presOf" srcId="{10235083-2BE1-4204-89FB-53BD35348D14}" destId="{2BADAE91-417F-41A8-BFB1-794790956108}" srcOrd="1" destOrd="0" presId="urn:microsoft.com/office/officeart/2005/8/layout/cycle2"/>
    <dgm:cxn modelId="{52026CC1-D874-41E9-AB57-2CE73E1C36E2}" srcId="{00B5035A-A8D9-4EBA-9FAD-7E9D846F5780}" destId="{34128392-CDF6-4F3A-A7A5-FDE934E1B720}" srcOrd="2" destOrd="0" parTransId="{F8772BD5-B4CC-4A41-9B9C-FA7834BD0722}" sibTransId="{8781E02F-F5D3-469C-9F66-DB170C66DFB5}"/>
    <dgm:cxn modelId="{E3CDCB9A-65F7-4106-AB21-C5C90CD393C3}" type="presOf" srcId="{7A20E54F-99E4-4AAF-B6EC-ED91BE4F6AF2}" destId="{E8A5D5B0-E0F3-4BC9-BE34-E0FFD489A955}" srcOrd="0" destOrd="0" presId="urn:microsoft.com/office/officeart/2005/8/layout/cycle2"/>
    <dgm:cxn modelId="{BA38AC38-14C9-418C-B586-8E04C7C71CE8}" type="presOf" srcId="{177E6F15-AAB3-4777-9B98-204102FAE499}" destId="{E3F5EC7C-EFBC-416D-97A2-AB77AC0E5362}" srcOrd="0" destOrd="0" presId="urn:microsoft.com/office/officeart/2005/8/layout/cycle2"/>
    <dgm:cxn modelId="{A8288582-78CB-4F2A-9F32-E467A2DE63C8}" type="presOf" srcId="{F1635DC5-66ED-4BA7-8D30-A6329BD18A6D}" destId="{F2461853-A2AE-4439-A181-48C86E521EEB}" srcOrd="1" destOrd="0" presId="urn:microsoft.com/office/officeart/2005/8/layout/cycle2"/>
    <dgm:cxn modelId="{04304F1F-17F0-42BA-B2F9-C94EF26872A4}" srcId="{00B5035A-A8D9-4EBA-9FAD-7E9D846F5780}" destId="{E2135510-57E3-444E-BAA0-954339EE7581}" srcOrd="1" destOrd="0" parTransId="{246B1ACE-76C7-464A-B3DC-3A8177989A42}" sibTransId="{10235083-2BE1-4204-89FB-53BD35348D14}"/>
    <dgm:cxn modelId="{CCEA66A1-CA8C-44F7-92E4-032ABF1996F5}" type="presOf" srcId="{8781E02F-F5D3-469C-9F66-DB170C66DFB5}" destId="{02F713E7-E1E3-4AA2-B298-FB42CCDD2B6B}" srcOrd="0" destOrd="0" presId="urn:microsoft.com/office/officeart/2005/8/layout/cycle2"/>
    <dgm:cxn modelId="{57579649-3836-440D-86A5-A1ED2070A2C8}" type="presOf" srcId="{09EFE506-5EA9-4883-B640-86CE6269969F}" destId="{7926E874-1A33-4BA5-877E-A2C34DE08818}" srcOrd="0" destOrd="0" presId="urn:microsoft.com/office/officeart/2005/8/layout/cycle2"/>
    <dgm:cxn modelId="{7F148D2F-085F-4188-90F9-F44F0CD7A184}" type="presOf" srcId="{344A6A02-CB89-4FEB-A522-B3332354EE13}" destId="{E9EBC17E-5A47-49CC-8E8D-B3BF15F01118}" srcOrd="0" destOrd="0" presId="urn:microsoft.com/office/officeart/2005/8/layout/cycle2"/>
    <dgm:cxn modelId="{24D30250-D60C-443C-A1C0-56BA4E127E16}" type="presOf" srcId="{24433ECA-F126-49D8-BC4E-F9330EDB9512}" destId="{DCAEA7DB-7D51-454A-A45B-DA650897FF1E}" srcOrd="0" destOrd="0" presId="urn:microsoft.com/office/officeart/2005/8/layout/cycle2"/>
    <dgm:cxn modelId="{2415E26C-7A6B-4EB2-B2EC-596B514D6207}" type="presOf" srcId="{09EFE506-5EA9-4883-B640-86CE6269969F}" destId="{DF4CBFB0-00D2-4578-A831-9652D0E2B0EC}" srcOrd="1" destOrd="0" presId="urn:microsoft.com/office/officeart/2005/8/layout/cycle2"/>
    <dgm:cxn modelId="{ADB8C636-2CE3-480C-AA68-02BE98A527A3}" type="presOf" srcId="{E2135510-57E3-444E-BAA0-954339EE7581}" destId="{EE5485F7-789D-4D10-B78C-9F0CCA73DE1C}" srcOrd="0" destOrd="0" presId="urn:microsoft.com/office/officeart/2005/8/layout/cycle2"/>
    <dgm:cxn modelId="{B2058076-00C2-47A5-89A3-3FECC83C2BAA}" type="presOf" srcId="{8781E02F-F5D3-469C-9F66-DB170C66DFB5}" destId="{0E529DAB-4977-4766-808D-152C301E5CB9}" srcOrd="1" destOrd="0" presId="urn:microsoft.com/office/officeart/2005/8/layout/cycle2"/>
    <dgm:cxn modelId="{4786604A-F5D8-45CD-A773-7ABF8345961D}" type="presOf" srcId="{7A20E54F-99E4-4AAF-B6EC-ED91BE4F6AF2}" destId="{BADDF7D8-F708-4FAE-B405-A2DCB77DC013}" srcOrd="1" destOrd="0" presId="urn:microsoft.com/office/officeart/2005/8/layout/cycle2"/>
    <dgm:cxn modelId="{4489E963-4A9E-430F-B0C9-E204B31C3D34}" srcId="{00B5035A-A8D9-4EBA-9FAD-7E9D846F5780}" destId="{344696C0-D6B3-4CCC-BA0B-A5F56A133C7B}" srcOrd="4" destOrd="0" parTransId="{474AFEB4-4286-4D60-AAFF-EA4430C5594D}" sibTransId="{F1635DC5-66ED-4BA7-8D30-A6329BD18A6D}"/>
    <dgm:cxn modelId="{B7C10B28-3C09-41A9-911B-3A5763B4A8AF}" type="presOf" srcId="{34128392-CDF6-4F3A-A7A5-FDE934E1B720}" destId="{C44D4607-FDE5-4ED4-9EEA-DADDAF8F0969}" srcOrd="0" destOrd="0" presId="urn:microsoft.com/office/officeart/2005/8/layout/cycle2"/>
    <dgm:cxn modelId="{57B51B3F-B1A3-4EC4-9197-1C20B66F0ECD}" type="presOf" srcId="{344696C0-D6B3-4CCC-BA0B-A5F56A133C7B}" destId="{70CA1C58-25EA-4648-8E7D-57BB4FFEA89B}" srcOrd="0" destOrd="0" presId="urn:microsoft.com/office/officeart/2005/8/layout/cycle2"/>
    <dgm:cxn modelId="{53D8F721-78C2-4FE4-8504-0A620F384557}" type="presOf" srcId="{00B5035A-A8D9-4EBA-9FAD-7E9D846F5780}" destId="{C97DEC62-C2FC-48EC-8A16-34810DB995B9}" srcOrd="0" destOrd="0" presId="urn:microsoft.com/office/officeart/2005/8/layout/cycle2"/>
    <dgm:cxn modelId="{BD43D008-BC35-4741-9A49-38688F2356DB}" type="presParOf" srcId="{C97DEC62-C2FC-48EC-8A16-34810DB995B9}" destId="{220F5CE4-3D9E-49DB-BC50-BBBEAA1A3DF3}" srcOrd="0" destOrd="0" presId="urn:microsoft.com/office/officeart/2005/8/layout/cycle2"/>
    <dgm:cxn modelId="{AB7642C1-B439-4B52-B892-A0CAE4E20BE6}" type="presParOf" srcId="{C97DEC62-C2FC-48EC-8A16-34810DB995B9}" destId="{E9EBC17E-5A47-49CC-8E8D-B3BF15F01118}" srcOrd="1" destOrd="0" presId="urn:microsoft.com/office/officeart/2005/8/layout/cycle2"/>
    <dgm:cxn modelId="{389ACBA4-35C2-4954-9DCD-D6E119340251}" type="presParOf" srcId="{E9EBC17E-5A47-49CC-8E8D-B3BF15F01118}" destId="{F6182938-4037-4F1C-A47D-4E0F3BF7E5CC}" srcOrd="0" destOrd="0" presId="urn:microsoft.com/office/officeart/2005/8/layout/cycle2"/>
    <dgm:cxn modelId="{354EBB05-71D7-4059-9A8B-718229DAE5C5}" type="presParOf" srcId="{C97DEC62-C2FC-48EC-8A16-34810DB995B9}" destId="{EE5485F7-789D-4D10-B78C-9F0CCA73DE1C}" srcOrd="2" destOrd="0" presId="urn:microsoft.com/office/officeart/2005/8/layout/cycle2"/>
    <dgm:cxn modelId="{0959EC47-8B4F-4636-ABDB-197622CDB0CB}" type="presParOf" srcId="{C97DEC62-C2FC-48EC-8A16-34810DB995B9}" destId="{43DE4BF8-20DB-4505-A67C-32B2C5A1A890}" srcOrd="3" destOrd="0" presId="urn:microsoft.com/office/officeart/2005/8/layout/cycle2"/>
    <dgm:cxn modelId="{95838A1C-579E-4288-BC47-E2B78ECE40D9}" type="presParOf" srcId="{43DE4BF8-20DB-4505-A67C-32B2C5A1A890}" destId="{2BADAE91-417F-41A8-BFB1-794790956108}" srcOrd="0" destOrd="0" presId="urn:microsoft.com/office/officeart/2005/8/layout/cycle2"/>
    <dgm:cxn modelId="{EFE6450A-E686-4238-82D4-A1F019110311}" type="presParOf" srcId="{C97DEC62-C2FC-48EC-8A16-34810DB995B9}" destId="{C44D4607-FDE5-4ED4-9EEA-DADDAF8F0969}" srcOrd="4" destOrd="0" presId="urn:microsoft.com/office/officeart/2005/8/layout/cycle2"/>
    <dgm:cxn modelId="{B1CF4875-B738-45B4-8C47-D10ECA72061B}" type="presParOf" srcId="{C97DEC62-C2FC-48EC-8A16-34810DB995B9}" destId="{02F713E7-E1E3-4AA2-B298-FB42CCDD2B6B}" srcOrd="5" destOrd="0" presId="urn:microsoft.com/office/officeart/2005/8/layout/cycle2"/>
    <dgm:cxn modelId="{2C7137D8-B0AA-4544-BC80-C5C63436A3CC}" type="presParOf" srcId="{02F713E7-E1E3-4AA2-B298-FB42CCDD2B6B}" destId="{0E529DAB-4977-4766-808D-152C301E5CB9}" srcOrd="0" destOrd="0" presId="urn:microsoft.com/office/officeart/2005/8/layout/cycle2"/>
    <dgm:cxn modelId="{2E444589-866C-48B4-9C4F-D40ADBFAADA1}" type="presParOf" srcId="{C97DEC62-C2FC-48EC-8A16-34810DB995B9}" destId="{E3F5EC7C-EFBC-416D-97A2-AB77AC0E5362}" srcOrd="6" destOrd="0" presId="urn:microsoft.com/office/officeart/2005/8/layout/cycle2"/>
    <dgm:cxn modelId="{1FB62339-0BA4-4460-824B-9553915F879B}" type="presParOf" srcId="{C97DEC62-C2FC-48EC-8A16-34810DB995B9}" destId="{E8A5D5B0-E0F3-4BC9-BE34-E0FFD489A955}" srcOrd="7" destOrd="0" presId="urn:microsoft.com/office/officeart/2005/8/layout/cycle2"/>
    <dgm:cxn modelId="{0AD06D68-AE91-428E-87E4-80487ED25363}" type="presParOf" srcId="{E8A5D5B0-E0F3-4BC9-BE34-E0FFD489A955}" destId="{BADDF7D8-F708-4FAE-B405-A2DCB77DC013}" srcOrd="0" destOrd="0" presId="urn:microsoft.com/office/officeart/2005/8/layout/cycle2"/>
    <dgm:cxn modelId="{4DAB94A0-E31F-4F56-A183-D1CD83CA2890}" type="presParOf" srcId="{C97DEC62-C2FC-48EC-8A16-34810DB995B9}" destId="{70CA1C58-25EA-4648-8E7D-57BB4FFEA89B}" srcOrd="8" destOrd="0" presId="urn:microsoft.com/office/officeart/2005/8/layout/cycle2"/>
    <dgm:cxn modelId="{18CF9184-729D-43AC-8232-B3F3A46ABA9F}" type="presParOf" srcId="{C97DEC62-C2FC-48EC-8A16-34810DB995B9}" destId="{572E3C81-EB55-46BD-BE32-27799D47E0DA}" srcOrd="9" destOrd="0" presId="urn:microsoft.com/office/officeart/2005/8/layout/cycle2"/>
    <dgm:cxn modelId="{CF3DED74-E049-41CD-8CAB-D7028C7EE0F1}" type="presParOf" srcId="{572E3C81-EB55-46BD-BE32-27799D47E0DA}" destId="{F2461853-A2AE-4439-A181-48C86E521EEB}" srcOrd="0" destOrd="0" presId="urn:microsoft.com/office/officeart/2005/8/layout/cycle2"/>
    <dgm:cxn modelId="{7CC9849B-B5C6-4EDF-B649-C9BA6BAEC11A}" type="presParOf" srcId="{C97DEC62-C2FC-48EC-8A16-34810DB995B9}" destId="{DCAEA7DB-7D51-454A-A45B-DA650897FF1E}" srcOrd="10" destOrd="0" presId="urn:microsoft.com/office/officeart/2005/8/layout/cycle2"/>
    <dgm:cxn modelId="{B1F7FE8B-9DBC-4968-AFB2-F363A9CB3C66}" type="presParOf" srcId="{C97DEC62-C2FC-48EC-8A16-34810DB995B9}" destId="{7926E874-1A33-4BA5-877E-A2C34DE08818}" srcOrd="11" destOrd="0" presId="urn:microsoft.com/office/officeart/2005/8/layout/cycle2"/>
    <dgm:cxn modelId="{0D16F575-5FCA-497D-AA52-A79865D1DC01}" type="presParOf" srcId="{7926E874-1A33-4BA5-877E-A2C34DE08818}" destId="{DF4CBFB0-00D2-4578-A831-9652D0E2B0E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F5CE4-3D9E-49DB-BC50-BBBEAA1A3DF3}">
      <dsp:nvSpPr>
        <dsp:cNvPr id="0" name=""/>
        <dsp:cNvSpPr/>
      </dsp:nvSpPr>
      <dsp:spPr>
        <a:xfrm>
          <a:off x="3015071" y="1188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PERCEPCION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Utilizar</a:t>
          </a:r>
          <a:r>
            <a:rPr lang="en-US" sz="800" kern="1200" dirty="0" smtClean="0"/>
            <a:t> el mayor </a:t>
          </a:r>
          <a:r>
            <a:rPr lang="en-US" sz="800" kern="1200" dirty="0" err="1" smtClean="0"/>
            <a:t>numero</a:t>
          </a:r>
          <a:r>
            <a:rPr lang="en-US" sz="800" kern="1200" dirty="0" smtClean="0"/>
            <a:t> de </a:t>
          </a:r>
          <a:r>
            <a:rPr lang="en-US" sz="800" kern="1200" dirty="0" err="1" smtClean="0"/>
            <a:t>vias</a:t>
          </a:r>
          <a:r>
            <a:rPr lang="en-US" sz="800" kern="1200" dirty="0" smtClean="0"/>
            <a:t> </a:t>
          </a:r>
          <a:r>
            <a:rPr lang="en-US" sz="800" kern="1200" dirty="0" err="1" smtClean="0"/>
            <a:t>sensitivas</a:t>
          </a:r>
          <a:endParaRPr lang="en-US" sz="800" kern="1200" dirty="0"/>
        </a:p>
      </dsp:txBody>
      <dsp:txXfrm>
        <a:off x="3192104" y="178221"/>
        <a:ext cx="854790" cy="854790"/>
      </dsp:txXfrm>
    </dsp:sp>
    <dsp:sp modelId="{E9EBC17E-5A47-49CC-8E8D-B3BF15F01118}">
      <dsp:nvSpPr>
        <dsp:cNvPr id="0" name=""/>
        <dsp:cNvSpPr/>
      </dsp:nvSpPr>
      <dsp:spPr>
        <a:xfrm rot="1800000">
          <a:off x="4237334" y="851481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4243819" y="908878"/>
        <a:ext cx="225882" cy="244793"/>
      </dsp:txXfrm>
    </dsp:sp>
    <dsp:sp modelId="{EE5485F7-789D-4D10-B78C-9F0CCA73DE1C}">
      <dsp:nvSpPr>
        <dsp:cNvPr id="0" name=""/>
        <dsp:cNvSpPr/>
      </dsp:nvSpPr>
      <dsp:spPr>
        <a:xfrm>
          <a:off x="4589248" y="910039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ATENCION</a:t>
          </a:r>
          <a:r>
            <a:rPr lang="en-US" sz="800" kern="1200" baseline="0" dirty="0" smtClean="0"/>
            <a:t>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baseline="0" dirty="0" err="1" smtClean="0"/>
            <a:t>Simplicidad</a:t>
          </a:r>
          <a:r>
            <a:rPr lang="en-US" sz="800" kern="1200" baseline="0" dirty="0" smtClean="0"/>
            <a:t> y </a:t>
          </a:r>
          <a:r>
            <a:rPr lang="en-US" sz="800" kern="1200" baseline="0" dirty="0" err="1" smtClean="0"/>
            <a:t>ausencia</a:t>
          </a:r>
          <a:r>
            <a:rPr lang="en-US" sz="800" kern="1200" baseline="0" dirty="0" smtClean="0"/>
            <a:t> de </a:t>
          </a:r>
          <a:r>
            <a:rPr lang="en-US" sz="800" kern="1200" baseline="0" dirty="0" err="1" smtClean="0"/>
            <a:t>estimulos</a:t>
          </a:r>
          <a:endParaRPr lang="en-US" sz="800" kern="1200" dirty="0"/>
        </a:p>
      </dsp:txBody>
      <dsp:txXfrm>
        <a:off x="4766281" y="1087072"/>
        <a:ext cx="854790" cy="854790"/>
      </dsp:txXfrm>
    </dsp:sp>
    <dsp:sp modelId="{43DE4BF8-20DB-4505-A67C-32B2C5A1A890}">
      <dsp:nvSpPr>
        <dsp:cNvPr id="0" name=""/>
        <dsp:cNvSpPr/>
      </dsp:nvSpPr>
      <dsp:spPr>
        <a:xfrm rot="5400000">
          <a:off x="5032332" y="2210191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5080735" y="2243386"/>
        <a:ext cx="225882" cy="244793"/>
      </dsp:txXfrm>
    </dsp:sp>
    <dsp:sp modelId="{C44D4607-FDE5-4ED4-9EEA-DADDAF8F0969}">
      <dsp:nvSpPr>
        <dsp:cNvPr id="0" name=""/>
        <dsp:cNvSpPr/>
      </dsp:nvSpPr>
      <dsp:spPr>
        <a:xfrm>
          <a:off x="4589248" y="2727742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ESTIMULACION SENSORIAL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Alcanzar</a:t>
          </a:r>
          <a:r>
            <a:rPr lang="en-US" sz="800" kern="1200" dirty="0" smtClean="0"/>
            <a:t> a </a:t>
          </a:r>
          <a:r>
            <a:rPr lang="en-US" sz="800" kern="1200" dirty="0" err="1" smtClean="0"/>
            <a:t>todos</a:t>
          </a:r>
          <a:r>
            <a:rPr lang="en-US" sz="800" kern="1200" dirty="0" smtClean="0"/>
            <a:t> los </a:t>
          </a:r>
          <a:r>
            <a:rPr lang="en-US" sz="800" kern="1200" dirty="0" err="1" smtClean="0"/>
            <a:t>sentidos</a:t>
          </a:r>
          <a:r>
            <a:rPr lang="en-US" sz="800" kern="1200" dirty="0" smtClean="0"/>
            <a:t>.</a:t>
          </a:r>
          <a:endParaRPr lang="en-US" sz="800" kern="1200" dirty="0"/>
        </a:p>
      </dsp:txBody>
      <dsp:txXfrm>
        <a:off x="4766281" y="2904775"/>
        <a:ext cx="854790" cy="854790"/>
      </dsp:txXfrm>
    </dsp:sp>
    <dsp:sp modelId="{02F713E7-E1E3-4AA2-B298-FB42CCDD2B6B}">
      <dsp:nvSpPr>
        <dsp:cNvPr id="0" name=""/>
        <dsp:cNvSpPr/>
      </dsp:nvSpPr>
      <dsp:spPr>
        <a:xfrm rot="9000000">
          <a:off x="4253153" y="3578035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4343474" y="3635432"/>
        <a:ext cx="225882" cy="244793"/>
      </dsp:txXfrm>
    </dsp:sp>
    <dsp:sp modelId="{E3F5EC7C-EFBC-416D-97A2-AB77AC0E5362}">
      <dsp:nvSpPr>
        <dsp:cNvPr id="0" name=""/>
        <dsp:cNvSpPr/>
      </dsp:nvSpPr>
      <dsp:spPr>
        <a:xfrm>
          <a:off x="3015071" y="3636593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PSICOMOTRICIDAD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Estimular</a:t>
          </a:r>
          <a:r>
            <a:rPr lang="en-US" sz="800" kern="1200" dirty="0" smtClean="0"/>
            <a:t> l </a:t>
          </a:r>
          <a:r>
            <a:rPr lang="en-US" sz="800" kern="1200" dirty="0" err="1" smtClean="0"/>
            <a:t>desde</a:t>
          </a:r>
          <a:r>
            <a:rPr lang="en-US" sz="800" kern="1200" dirty="0" smtClean="0"/>
            <a:t> el primer </a:t>
          </a:r>
          <a:r>
            <a:rPr lang="en-US" sz="800" kern="1200" dirty="0" err="1" smtClean="0"/>
            <a:t>ano</a:t>
          </a:r>
          <a:endParaRPr lang="en-US" sz="800" kern="1200" dirty="0"/>
        </a:p>
      </dsp:txBody>
      <dsp:txXfrm>
        <a:off x="3192104" y="3813626"/>
        <a:ext cx="854790" cy="854790"/>
      </dsp:txXfrm>
    </dsp:sp>
    <dsp:sp modelId="{E8A5D5B0-E0F3-4BC9-BE34-E0FFD489A955}">
      <dsp:nvSpPr>
        <dsp:cNvPr id="0" name=""/>
        <dsp:cNvSpPr/>
      </dsp:nvSpPr>
      <dsp:spPr>
        <a:xfrm rot="12600000">
          <a:off x="2678976" y="3587167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 rot="10800000">
        <a:off x="2769297" y="3692967"/>
        <a:ext cx="225882" cy="244793"/>
      </dsp:txXfrm>
    </dsp:sp>
    <dsp:sp modelId="{70CA1C58-25EA-4648-8E7D-57BB4FFEA89B}">
      <dsp:nvSpPr>
        <dsp:cNvPr id="0" name=""/>
        <dsp:cNvSpPr/>
      </dsp:nvSpPr>
      <dsp:spPr>
        <a:xfrm>
          <a:off x="1440895" y="2727742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LENGUAJE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La </a:t>
          </a:r>
          <a:r>
            <a:rPr lang="en-US" sz="800" kern="1200" dirty="0" err="1" smtClean="0"/>
            <a:t>educacion</a:t>
          </a:r>
          <a:r>
            <a:rPr lang="en-US" sz="800" kern="1200" dirty="0" smtClean="0"/>
            <a:t> </a:t>
          </a:r>
          <a:r>
            <a:rPr lang="en-US" sz="800" kern="1200" dirty="0" err="1" smtClean="0"/>
            <a:t>fonatoria</a:t>
          </a:r>
          <a:r>
            <a:rPr lang="en-US" sz="800" kern="1200" dirty="0" smtClean="0"/>
            <a:t> y </a:t>
          </a:r>
          <a:r>
            <a:rPr lang="en-US" sz="800" kern="1200" dirty="0" err="1" smtClean="0"/>
            <a:t>articulatoria</a:t>
          </a:r>
          <a:endParaRPr lang="en-US" sz="800" kern="1200" dirty="0"/>
        </a:p>
      </dsp:txBody>
      <dsp:txXfrm>
        <a:off x="1617928" y="2904775"/>
        <a:ext cx="854790" cy="854790"/>
      </dsp:txXfrm>
    </dsp:sp>
    <dsp:sp modelId="{572E3C81-EB55-46BD-BE32-27799D47E0DA}">
      <dsp:nvSpPr>
        <dsp:cNvPr id="0" name=""/>
        <dsp:cNvSpPr/>
      </dsp:nvSpPr>
      <dsp:spPr>
        <a:xfrm rot="16200000">
          <a:off x="1883979" y="2228457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32382" y="2358458"/>
        <a:ext cx="225882" cy="244793"/>
      </dsp:txXfrm>
    </dsp:sp>
    <dsp:sp modelId="{DCAEA7DB-7D51-454A-A45B-DA650897FF1E}">
      <dsp:nvSpPr>
        <dsp:cNvPr id="0" name=""/>
        <dsp:cNvSpPr/>
      </dsp:nvSpPr>
      <dsp:spPr>
        <a:xfrm>
          <a:off x="1440895" y="910039"/>
          <a:ext cx="1208856" cy="12088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SOCIOAFECTIVO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EVITAR LA SOBRE PROTECCION, ANSIEDAD Y RECHAZO.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617928" y="1087072"/>
        <a:ext cx="854790" cy="854790"/>
      </dsp:txXfrm>
    </dsp:sp>
    <dsp:sp modelId="{7926E874-1A33-4BA5-877E-A2C34DE08818}">
      <dsp:nvSpPr>
        <dsp:cNvPr id="0" name=""/>
        <dsp:cNvSpPr/>
      </dsp:nvSpPr>
      <dsp:spPr>
        <a:xfrm rot="19800000">
          <a:off x="2663158" y="860613"/>
          <a:ext cx="322688" cy="4079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669643" y="966413"/>
        <a:ext cx="225882" cy="244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B4E22E-6A6A-4CE9-88CB-6D72A9194325}" type="datetimeFigureOut">
              <a:rPr lang="en-US" smtClean="0"/>
              <a:t>29-Jan-15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E45911D-7C96-4C6D-86F5-4F9B8BB55022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ESTRATEGIAS EDUCATIVAS PARA PERSONAS CON DISCAPACIDAD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76600" y="5181600"/>
            <a:ext cx="4495800" cy="381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PRESENTADO POR: LIC ILDA CHAVEZ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58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TECNICAS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7.- PROCEDIMIENTOS DE AUTOCONTRO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Busca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persona </a:t>
            </a:r>
            <a:r>
              <a:rPr lang="en-US" dirty="0" err="1" smtClean="0"/>
              <a:t>llegue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el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proporciona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instrucciones</a:t>
            </a:r>
            <a:r>
              <a:rPr lang="en-US" dirty="0" smtClean="0"/>
              <a:t>, </a:t>
            </a:r>
            <a:r>
              <a:rPr lang="en-US" dirty="0" err="1" smtClean="0"/>
              <a:t>refuerzos</a:t>
            </a:r>
            <a:r>
              <a:rPr lang="en-US" dirty="0" smtClean="0"/>
              <a:t> y </a:t>
            </a:r>
            <a:r>
              <a:rPr lang="en-US" dirty="0" err="1" smtClean="0"/>
              <a:t>castigos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8.- RETROALIMENTACION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BUSCA EL MODELADO DE LAS HABILIDADES DEL SUJETO Y CONSEGUIR DE MANERA PROGRESIVA UNA MAYOR OPTIMIZACION.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48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TECNICAS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9.- REDUCCION DE LA ANSIEDAD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Relajacion</a:t>
            </a:r>
            <a:r>
              <a:rPr lang="en-US" dirty="0" smtClean="0"/>
              <a:t> muscular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Desemsibilizacion</a:t>
            </a:r>
            <a:r>
              <a:rPr lang="en-US" dirty="0" smtClean="0"/>
              <a:t> </a:t>
            </a:r>
            <a:r>
              <a:rPr lang="en-US" dirty="0" err="1" smtClean="0"/>
              <a:t>sistematica</a:t>
            </a:r>
            <a:r>
              <a:rPr lang="en-US" dirty="0" smtClean="0"/>
              <a:t> y </a:t>
            </a:r>
            <a:r>
              <a:rPr lang="en-US" dirty="0" err="1" smtClean="0"/>
              <a:t>manejo</a:t>
            </a:r>
            <a:r>
              <a:rPr lang="en-US" dirty="0" smtClean="0"/>
              <a:t> de </a:t>
            </a:r>
            <a:r>
              <a:rPr lang="en-US" dirty="0" err="1" smtClean="0"/>
              <a:t>emociones</a:t>
            </a:r>
            <a:endParaRPr lang="en-US" dirty="0" smtClean="0"/>
          </a:p>
          <a:p>
            <a:r>
              <a:rPr lang="en-US" dirty="0" smtClean="0"/>
              <a:t>10.- TECNICAS COGNITIVAS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Terapia</a:t>
            </a:r>
            <a:r>
              <a:rPr lang="en-US" dirty="0" smtClean="0"/>
              <a:t> </a:t>
            </a:r>
            <a:r>
              <a:rPr lang="en-US" dirty="0" err="1" smtClean="0"/>
              <a:t>racional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Solucion</a:t>
            </a:r>
            <a:r>
              <a:rPr lang="en-US" dirty="0" smtClean="0"/>
              <a:t> de </a:t>
            </a:r>
            <a:r>
              <a:rPr lang="en-US" dirty="0" err="1" smtClean="0"/>
              <a:t>problemas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18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HABILIDADES DE LA VIDA DIARIA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3941136"/>
          </a:xfrm>
        </p:spPr>
        <p:txBody>
          <a:bodyPr/>
          <a:lstStyle/>
          <a:p>
            <a:r>
              <a:rPr lang="en-US" dirty="0" err="1" smtClean="0"/>
              <a:t>Engloba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habilidades</a:t>
            </a:r>
            <a:r>
              <a:rPr lang="en-US" dirty="0" smtClean="0"/>
              <a:t> </a:t>
            </a:r>
            <a:r>
              <a:rPr lang="en-US" dirty="0" err="1" smtClean="0"/>
              <a:t>elementales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permiten</a:t>
            </a:r>
            <a:r>
              <a:rPr lang="en-US" dirty="0" smtClean="0"/>
              <a:t> a la persona </a:t>
            </a:r>
            <a:r>
              <a:rPr lang="en-US" dirty="0" err="1" smtClean="0"/>
              <a:t>desembolverse</a:t>
            </a:r>
            <a:r>
              <a:rPr lang="en-US" dirty="0" smtClean="0"/>
              <a:t> </a:t>
            </a:r>
            <a:r>
              <a:rPr lang="en-US" dirty="0" err="1" smtClean="0"/>
              <a:t>autonomamente</a:t>
            </a:r>
            <a:r>
              <a:rPr lang="en-US" dirty="0" smtClean="0"/>
              <a:t> en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diaria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343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FASES DE APRENDIZAJE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3941136"/>
          </a:xfrm>
        </p:spPr>
        <p:txBody>
          <a:bodyPr/>
          <a:lstStyle/>
          <a:p>
            <a:r>
              <a:rPr lang="en-US" dirty="0" smtClean="0"/>
              <a:t>PREPARACION </a:t>
            </a:r>
          </a:p>
          <a:p>
            <a:r>
              <a:rPr lang="en-US" dirty="0" smtClean="0"/>
              <a:t>APRENDIZAJE</a:t>
            </a:r>
          </a:p>
          <a:p>
            <a:r>
              <a:rPr lang="en-US" dirty="0" smtClean="0"/>
              <a:t>AUTOMATIZACION </a:t>
            </a:r>
          </a:p>
          <a:p>
            <a:r>
              <a:rPr lang="en-US" dirty="0" smtClean="0"/>
              <a:t>CONSOLIDACION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582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PRINCIPIOS METODOLOGICOS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ELIMINACION DE ESTIMULOS EXTERNOS</a:t>
            </a:r>
          </a:p>
          <a:p>
            <a:r>
              <a:rPr lang="en-US" dirty="0" smtClean="0"/>
              <a:t>MATERIAL DE TRABAJO ADAPTADO</a:t>
            </a:r>
          </a:p>
          <a:p>
            <a:r>
              <a:rPr lang="en-US" dirty="0" smtClean="0"/>
              <a:t>ENSENANZA PERSONALIZADA</a:t>
            </a:r>
          </a:p>
          <a:p>
            <a:r>
              <a:rPr lang="en-US" dirty="0" smtClean="0"/>
              <a:t>APRENDIZAJE EN CONTEXTOS REALES</a:t>
            </a:r>
          </a:p>
          <a:p>
            <a:r>
              <a:rPr lang="en-US" dirty="0" smtClean="0"/>
              <a:t>HABILIDADES SECUENCIALES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40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HABILIDADES PARA LA INTEGRACION PROFECIONAL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7239000" cy="4169736"/>
          </a:xfrm>
        </p:spPr>
        <p:txBody>
          <a:bodyPr/>
          <a:lstStyle/>
          <a:p>
            <a:r>
              <a:rPr lang="en-US" dirty="0" smtClean="0"/>
              <a:t>Para el </a:t>
            </a:r>
            <a:r>
              <a:rPr lang="en-US" dirty="0" err="1" smtClean="0"/>
              <a:t>perfil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se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 en </a:t>
            </a:r>
            <a:r>
              <a:rPr lang="en-US" dirty="0" err="1" smtClean="0"/>
              <a:t>cuenta</a:t>
            </a:r>
            <a:r>
              <a:rPr lang="en-US" dirty="0" smtClean="0"/>
              <a:t> el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actividad</a:t>
            </a:r>
            <a:r>
              <a:rPr lang="en-US" dirty="0" smtClean="0"/>
              <a:t> </a:t>
            </a:r>
            <a:r>
              <a:rPr lang="en-US" dirty="0" err="1" smtClean="0"/>
              <a:t>laboral</a:t>
            </a:r>
            <a:r>
              <a:rPr lang="en-US" dirty="0" smtClean="0"/>
              <a:t>, el </a:t>
            </a:r>
            <a:r>
              <a:rPr lang="en-US" dirty="0" err="1" smtClean="0"/>
              <a:t>grado</a:t>
            </a:r>
            <a:r>
              <a:rPr lang="en-US" dirty="0" smtClean="0"/>
              <a:t> de </a:t>
            </a:r>
            <a:r>
              <a:rPr lang="en-US" dirty="0" err="1" smtClean="0"/>
              <a:t>atutonomia</a:t>
            </a:r>
            <a:r>
              <a:rPr lang="en-US" dirty="0" smtClean="0"/>
              <a:t> en el </a:t>
            </a:r>
            <a:r>
              <a:rPr lang="en-US" dirty="0" err="1" smtClean="0"/>
              <a:t>puesto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y la </a:t>
            </a:r>
            <a:r>
              <a:rPr lang="en-US" dirty="0" err="1" smtClean="0"/>
              <a:t>especializacion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000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EVALUACION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409353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Se </a:t>
            </a:r>
            <a:r>
              <a:rPr lang="en-US" dirty="0" err="1" smtClean="0"/>
              <a:t>debera</a:t>
            </a:r>
            <a:r>
              <a:rPr lang="en-US" dirty="0" smtClean="0"/>
              <a:t> </a:t>
            </a:r>
            <a:r>
              <a:rPr lang="en-US" dirty="0" err="1" smtClean="0"/>
              <a:t>analizar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variables </a:t>
            </a:r>
            <a:r>
              <a:rPr lang="en-US" dirty="0" err="1" smtClean="0"/>
              <a:t>estructurales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Condiciones</a:t>
            </a:r>
            <a:r>
              <a:rPr lang="en-US" dirty="0" smtClean="0"/>
              <a:t> </a:t>
            </a:r>
            <a:r>
              <a:rPr lang="en-US" dirty="0" err="1" smtClean="0"/>
              <a:t>sociales</a:t>
            </a:r>
            <a:endParaRPr lang="en-US" dirty="0" smtClean="0"/>
          </a:p>
          <a:p>
            <a:r>
              <a:rPr lang="en-US" dirty="0" err="1" smtClean="0"/>
              <a:t>Ambientales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Variables </a:t>
            </a:r>
            <a:r>
              <a:rPr lang="en-US" dirty="0" err="1" smtClean="0"/>
              <a:t>personales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Referente</a:t>
            </a:r>
            <a:r>
              <a:rPr lang="en-US" dirty="0" smtClean="0"/>
              <a:t> al </a:t>
            </a:r>
            <a:r>
              <a:rPr lang="en-US" dirty="0" err="1" smtClean="0"/>
              <a:t>propio</a:t>
            </a:r>
            <a:r>
              <a:rPr lang="en-US" dirty="0" smtClean="0"/>
              <a:t> </a:t>
            </a:r>
            <a:r>
              <a:rPr lang="en-US" dirty="0" err="1" smtClean="0"/>
              <a:t>individuo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85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INTERVENCION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1.- CRITERIOS OBJETIVOS: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Relevancia</a:t>
            </a:r>
            <a:r>
              <a:rPr lang="en-US" dirty="0" smtClean="0"/>
              <a:t> o </a:t>
            </a:r>
            <a:r>
              <a:rPr lang="en-US" dirty="0" err="1" smtClean="0"/>
              <a:t>gravedad</a:t>
            </a:r>
            <a:r>
              <a:rPr lang="en-US" dirty="0" smtClean="0"/>
              <a:t> de la </a:t>
            </a:r>
            <a:r>
              <a:rPr lang="en-US" dirty="0" err="1" smtClean="0"/>
              <a:t>necesidad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Rentabilidad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Inmediatez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Eficacia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Responsabilidad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2.- </a:t>
            </a:r>
            <a:r>
              <a:rPr lang="en-US" dirty="0" err="1" smtClean="0"/>
              <a:t>criterios</a:t>
            </a:r>
            <a:r>
              <a:rPr lang="en-US" dirty="0" smtClean="0"/>
              <a:t> </a:t>
            </a:r>
            <a:r>
              <a:rPr lang="en-US" dirty="0" err="1" smtClean="0"/>
              <a:t>subjetivos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Interes</a:t>
            </a:r>
            <a:r>
              <a:rPr lang="en-US" dirty="0" smtClean="0"/>
              <a:t> y </a:t>
            </a:r>
            <a:r>
              <a:rPr lang="en-US" dirty="0" err="1" smtClean="0"/>
              <a:t>motivacion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Espectativas</a:t>
            </a:r>
            <a:r>
              <a:rPr lang="en-US" dirty="0" smtClean="0"/>
              <a:t> </a:t>
            </a:r>
            <a:r>
              <a:rPr lang="en-US" dirty="0" err="1" smtClean="0"/>
              <a:t>personales</a:t>
            </a:r>
            <a:r>
              <a:rPr lang="en-US" dirty="0" smtClean="0"/>
              <a:t> o </a:t>
            </a:r>
            <a:r>
              <a:rPr lang="en-US" dirty="0" err="1" smtClean="0"/>
              <a:t>grupales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31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ELEMENTOS DE UN PROGRAMA DE INTERVENCION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9800"/>
            <a:ext cx="7239000" cy="4245936"/>
          </a:xfrm>
        </p:spPr>
        <p:txBody>
          <a:bodyPr/>
          <a:lstStyle/>
          <a:p>
            <a:r>
              <a:rPr lang="en-US" dirty="0" smtClean="0"/>
              <a:t>1.- OBJETIVOS</a:t>
            </a:r>
          </a:p>
          <a:p>
            <a:r>
              <a:rPr lang="en-US" dirty="0" smtClean="0"/>
              <a:t>2.- METODOLOGIA</a:t>
            </a:r>
          </a:p>
          <a:p>
            <a:r>
              <a:rPr lang="en-US" dirty="0" smtClean="0"/>
              <a:t>3.- TEMPORALIZACION</a:t>
            </a:r>
          </a:p>
          <a:p>
            <a:r>
              <a:rPr lang="en-US" dirty="0" smtClean="0"/>
              <a:t>4.-RECURSOS</a:t>
            </a:r>
          </a:p>
          <a:p>
            <a:r>
              <a:rPr lang="en-US" dirty="0" smtClean="0"/>
              <a:t>5.- EVALUACION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48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INTRODUCCION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3941136"/>
          </a:xfrm>
        </p:spPr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funcionamiento</a:t>
            </a:r>
            <a:r>
              <a:rPr lang="en-US" dirty="0" smtClean="0"/>
              <a:t> y </a:t>
            </a:r>
            <a:r>
              <a:rPr lang="en-US" dirty="0" err="1" smtClean="0"/>
              <a:t>discapacidad</a:t>
            </a:r>
            <a:r>
              <a:rPr lang="en-US" dirty="0" smtClean="0"/>
              <a:t> se </a:t>
            </a:r>
            <a:r>
              <a:rPr lang="en-US" dirty="0" err="1" smtClean="0"/>
              <a:t>consiven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interaccion</a:t>
            </a:r>
            <a:r>
              <a:rPr lang="en-US" dirty="0" smtClean="0"/>
              <a:t> </a:t>
            </a:r>
            <a:r>
              <a:rPr lang="en-US" dirty="0" err="1" smtClean="0"/>
              <a:t>dinamica</a:t>
            </a:r>
            <a:r>
              <a:rPr lang="en-US" dirty="0" smtClean="0"/>
              <a:t> entre los </a:t>
            </a:r>
            <a:r>
              <a:rPr lang="en-US" dirty="0" err="1" smtClean="0"/>
              <a:t>estados</a:t>
            </a:r>
            <a:r>
              <a:rPr lang="en-US" dirty="0" smtClean="0"/>
              <a:t> de </a:t>
            </a:r>
            <a:r>
              <a:rPr lang="en-US" dirty="0" err="1" smtClean="0"/>
              <a:t>salud</a:t>
            </a:r>
            <a:r>
              <a:rPr lang="en-US" dirty="0" smtClean="0"/>
              <a:t> y los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contextuales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incluyen</a:t>
            </a:r>
            <a:r>
              <a:rPr lang="en-US" dirty="0" smtClean="0"/>
              <a:t> </a:t>
            </a:r>
            <a:r>
              <a:rPr lang="en-US" dirty="0" err="1" smtClean="0"/>
              <a:t>factores</a:t>
            </a:r>
            <a:r>
              <a:rPr lang="en-US" dirty="0" smtClean="0"/>
              <a:t> </a:t>
            </a:r>
            <a:r>
              <a:rPr lang="en-US" dirty="0" err="1" smtClean="0"/>
              <a:t>ambientales</a:t>
            </a:r>
            <a:r>
              <a:rPr lang="en-US" dirty="0" smtClean="0"/>
              <a:t> y </a:t>
            </a:r>
            <a:r>
              <a:rPr lang="en-US" dirty="0" err="1" smtClean="0"/>
              <a:t>personales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46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ESTRATEGIAS EDUCATIVAS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ESTIMULACION TEMPRANA</a:t>
            </a:r>
          </a:p>
          <a:p>
            <a:r>
              <a:rPr lang="en-US" dirty="0" smtClean="0"/>
              <a:t>HABILIDADES SOCIALES</a:t>
            </a:r>
          </a:p>
          <a:p>
            <a:r>
              <a:rPr lang="en-US" dirty="0" smtClean="0"/>
              <a:t>HABILIDADES DE LA VIDA DIARIA</a:t>
            </a:r>
          </a:p>
          <a:p>
            <a:r>
              <a:rPr lang="en-US" dirty="0" smtClean="0"/>
              <a:t>HABILIDADES PARA LA INTEGRACION PROFECIONAL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30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ESTIMULACION TEMPRANA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4093536"/>
          </a:xfrm>
        </p:spPr>
        <p:txBody>
          <a:bodyPr/>
          <a:lstStyle/>
          <a:p>
            <a:r>
              <a:rPr lang="en-US" dirty="0" smtClean="0"/>
              <a:t>Las </a:t>
            </a:r>
            <a:r>
              <a:rPr lang="en-US" dirty="0" err="1" smtClean="0"/>
              <a:t>deficiencias</a:t>
            </a:r>
            <a:r>
              <a:rPr lang="en-US" dirty="0" smtClean="0"/>
              <a:t> son </a:t>
            </a:r>
            <a:r>
              <a:rPr lang="en-US" dirty="0" err="1" smtClean="0"/>
              <a:t>diagnosticadas</a:t>
            </a:r>
            <a:r>
              <a:rPr lang="en-US" dirty="0" smtClean="0"/>
              <a:t> en el </a:t>
            </a:r>
            <a:r>
              <a:rPr lang="en-US" dirty="0" err="1" smtClean="0"/>
              <a:t>momento</a:t>
            </a:r>
            <a:r>
              <a:rPr lang="en-US" dirty="0" smtClean="0"/>
              <a:t> del </a:t>
            </a:r>
            <a:r>
              <a:rPr lang="en-US" dirty="0" err="1" smtClean="0"/>
              <a:t>nacimiento</a:t>
            </a:r>
            <a:r>
              <a:rPr lang="en-US" dirty="0"/>
              <a:t> </a:t>
            </a:r>
            <a:r>
              <a:rPr lang="en-US" dirty="0" smtClean="0"/>
              <a:t>o en los </a:t>
            </a:r>
            <a:r>
              <a:rPr lang="en-US" dirty="0" err="1" smtClean="0"/>
              <a:t>primeros</a:t>
            </a:r>
            <a:r>
              <a:rPr lang="en-US" dirty="0" smtClean="0"/>
              <a:t> </a:t>
            </a:r>
            <a:r>
              <a:rPr lang="en-US" dirty="0" err="1" smtClean="0"/>
              <a:t>anos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,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estimulacion</a:t>
            </a:r>
            <a:r>
              <a:rPr lang="en-US" dirty="0" smtClean="0"/>
              <a:t> </a:t>
            </a:r>
            <a:r>
              <a:rPr lang="en-US" dirty="0" err="1" smtClean="0"/>
              <a:t>temprana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de los </a:t>
            </a:r>
            <a:r>
              <a:rPr lang="en-US" dirty="0" err="1" smtClean="0"/>
              <a:t>ejes</a:t>
            </a:r>
            <a:r>
              <a:rPr lang="en-US" dirty="0" smtClean="0"/>
              <a:t> </a:t>
            </a:r>
            <a:r>
              <a:rPr lang="en-US" dirty="0" err="1" smtClean="0"/>
              <a:t>prioritarios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intervencion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536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PRINCIPIOS DE ESTIMULACION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719239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056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HABILIDADES SOCIALES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capacidad</a:t>
            </a:r>
            <a:r>
              <a:rPr lang="en-US" dirty="0" smtClean="0"/>
              <a:t> de </a:t>
            </a:r>
            <a:r>
              <a:rPr lang="en-US" dirty="0" err="1" smtClean="0"/>
              <a:t>ejecutar</a:t>
            </a:r>
            <a:r>
              <a:rPr lang="en-US" dirty="0" smtClean="0"/>
              <a:t> </a:t>
            </a:r>
            <a:r>
              <a:rPr lang="en-US" dirty="0" err="1" smtClean="0"/>
              <a:t>conductas</a:t>
            </a:r>
            <a:r>
              <a:rPr lang="en-US" dirty="0" smtClean="0"/>
              <a:t> </a:t>
            </a:r>
            <a:r>
              <a:rPr lang="en-US" dirty="0" err="1" smtClean="0"/>
              <a:t>aprendidas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cubren</a:t>
            </a:r>
            <a:r>
              <a:rPr lang="en-US" dirty="0" smtClean="0"/>
              <a:t> </a:t>
            </a:r>
            <a:r>
              <a:rPr lang="en-US" dirty="0" err="1" smtClean="0"/>
              <a:t>nuestras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de </a:t>
            </a:r>
            <a:r>
              <a:rPr lang="en-US" dirty="0" err="1" smtClean="0"/>
              <a:t>comunicacion</a:t>
            </a:r>
            <a:r>
              <a:rPr lang="en-US" dirty="0" smtClean="0"/>
              <a:t> interpersonal y/o </a:t>
            </a:r>
            <a:r>
              <a:rPr lang="en-US" dirty="0" err="1" smtClean="0"/>
              <a:t>situaciones</a:t>
            </a:r>
            <a:r>
              <a:rPr lang="en-US" dirty="0" smtClean="0"/>
              <a:t> </a:t>
            </a:r>
            <a:r>
              <a:rPr lang="en-US" dirty="0" err="1" smtClean="0"/>
              <a:t>sociales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11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TECNICAS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1.- LAS INSTRUCCIONES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Fraces</a:t>
            </a:r>
            <a:r>
              <a:rPr lang="en-US" dirty="0" smtClean="0"/>
              <a:t> </a:t>
            </a:r>
            <a:r>
              <a:rPr lang="en-US" dirty="0" err="1" smtClean="0"/>
              <a:t>cortas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Faciles</a:t>
            </a:r>
            <a:r>
              <a:rPr lang="en-US" dirty="0" smtClean="0"/>
              <a:t> de </a:t>
            </a:r>
            <a:r>
              <a:rPr lang="en-US" dirty="0" err="1" smtClean="0"/>
              <a:t>entender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Reiterarse</a:t>
            </a:r>
            <a:r>
              <a:rPr lang="en-US" dirty="0" smtClean="0"/>
              <a:t> en </a:t>
            </a:r>
            <a:r>
              <a:rPr lang="en-US" dirty="0" err="1" smtClean="0"/>
              <a:t>casos</a:t>
            </a:r>
            <a:r>
              <a:rPr lang="en-US" dirty="0" smtClean="0"/>
              <a:t> </a:t>
            </a:r>
            <a:r>
              <a:rPr lang="en-US" dirty="0" err="1" smtClean="0"/>
              <a:t>necesarios</a:t>
            </a:r>
            <a:endParaRPr lang="en-US" dirty="0" smtClean="0"/>
          </a:p>
          <a:p>
            <a:r>
              <a:rPr lang="en-US" dirty="0" smtClean="0"/>
              <a:t>2.- ENSAYO CONDUCTUAL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Descripcion</a:t>
            </a:r>
            <a:r>
              <a:rPr lang="en-US" dirty="0" smtClean="0"/>
              <a:t> de la </a:t>
            </a:r>
            <a:r>
              <a:rPr lang="en-US" dirty="0" err="1" smtClean="0"/>
              <a:t>situacion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Identificacion</a:t>
            </a:r>
            <a:r>
              <a:rPr lang="en-US" dirty="0" smtClean="0"/>
              <a:t> del </a:t>
            </a:r>
            <a:r>
              <a:rPr lang="en-US" dirty="0" err="1" smtClean="0"/>
              <a:t>objetivo</a:t>
            </a:r>
            <a:r>
              <a:rPr lang="en-US" dirty="0" smtClean="0"/>
              <a:t> </a:t>
            </a:r>
            <a:r>
              <a:rPr lang="en-US" dirty="0" err="1" smtClean="0"/>
              <a:t>adecuado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Identificacion</a:t>
            </a:r>
            <a:r>
              <a:rPr lang="en-US" dirty="0" smtClean="0"/>
              <a:t> de la </a:t>
            </a:r>
            <a:r>
              <a:rPr lang="en-US" dirty="0" err="1" smtClean="0"/>
              <a:t>percepcion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47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TECNICAS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3.- REFORZAMIENTO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Las </a:t>
            </a:r>
            <a:r>
              <a:rPr lang="en-US" dirty="0" err="1" smtClean="0"/>
              <a:t>respuestas</a:t>
            </a:r>
            <a:r>
              <a:rPr lang="en-US" dirty="0" smtClean="0"/>
              <a:t> </a:t>
            </a:r>
            <a:r>
              <a:rPr lang="en-US" dirty="0" err="1" smtClean="0"/>
              <a:t>incrementan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son </a:t>
            </a:r>
            <a:r>
              <a:rPr lang="en-US" dirty="0" err="1" smtClean="0"/>
              <a:t>conseguidas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recompenza</a:t>
            </a:r>
            <a:r>
              <a:rPr lang="en-US" dirty="0" smtClean="0"/>
              <a:t> favorable.</a:t>
            </a:r>
          </a:p>
          <a:p>
            <a:pPr marL="0" indent="0">
              <a:buNone/>
            </a:pPr>
            <a:r>
              <a:rPr lang="en-US" dirty="0" smtClean="0"/>
              <a:t>4.- MOLDEAMIENTO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Refuerza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acercamiento</a:t>
            </a:r>
            <a:r>
              <a:rPr lang="en-US" dirty="0" smtClean="0"/>
              <a:t> </a:t>
            </a:r>
            <a:r>
              <a:rPr lang="en-US" dirty="0" err="1" smtClean="0"/>
              <a:t>progresivo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realice</a:t>
            </a:r>
            <a:r>
              <a:rPr lang="en-US" dirty="0" smtClean="0"/>
              <a:t> el </a:t>
            </a:r>
            <a:r>
              <a:rPr lang="en-US" dirty="0" err="1" smtClean="0"/>
              <a:t>sujeto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la meta.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08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TECNICAS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5.- MODELADO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Consiste</a:t>
            </a:r>
            <a:r>
              <a:rPr lang="en-US" dirty="0" smtClean="0"/>
              <a:t> en </a:t>
            </a:r>
            <a:r>
              <a:rPr lang="en-US" dirty="0" err="1" smtClean="0"/>
              <a:t>exponer</a:t>
            </a:r>
            <a:r>
              <a:rPr lang="en-US" dirty="0" smtClean="0"/>
              <a:t> al </a:t>
            </a:r>
            <a:r>
              <a:rPr lang="en-US" dirty="0" err="1" smtClean="0"/>
              <a:t>sujeto</a:t>
            </a:r>
            <a:r>
              <a:rPr lang="en-US" dirty="0" smtClean="0"/>
              <a:t> </a:t>
            </a:r>
            <a:r>
              <a:rPr lang="en-US" dirty="0" err="1" smtClean="0"/>
              <a:t>modelos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realizan</a:t>
            </a:r>
            <a:r>
              <a:rPr lang="en-US" dirty="0" smtClean="0"/>
              <a:t> la </a:t>
            </a:r>
            <a:r>
              <a:rPr lang="en-US" dirty="0" err="1" smtClean="0"/>
              <a:t>conducta</a:t>
            </a:r>
            <a:r>
              <a:rPr lang="en-US" dirty="0" smtClean="0"/>
              <a:t> </a:t>
            </a:r>
            <a:r>
              <a:rPr lang="en-US" dirty="0" err="1" smtClean="0"/>
              <a:t>objetivo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manera</a:t>
            </a:r>
            <a:r>
              <a:rPr lang="en-US" dirty="0" smtClean="0"/>
              <a:t> </a:t>
            </a:r>
            <a:r>
              <a:rPr lang="en-US" dirty="0" err="1" smtClean="0"/>
              <a:t>correcta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6.- ECONOMIA DE FICHAS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Se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validar</a:t>
            </a:r>
            <a:r>
              <a:rPr lang="en-US" dirty="0" smtClean="0"/>
              <a:t> </a:t>
            </a:r>
            <a:r>
              <a:rPr lang="en-US" dirty="0" err="1" smtClean="0"/>
              <a:t>conductas</a:t>
            </a:r>
            <a:r>
              <a:rPr lang="en-US" dirty="0" smtClean="0"/>
              <a:t> </a:t>
            </a:r>
            <a:r>
              <a:rPr lang="en-US" dirty="0" err="1" smtClean="0"/>
              <a:t>adecuadas</a:t>
            </a:r>
            <a:r>
              <a:rPr lang="en-US" dirty="0" smtClean="0"/>
              <a:t>  y </a:t>
            </a:r>
            <a:r>
              <a:rPr lang="en-US" dirty="0" err="1" smtClean="0"/>
              <a:t>reducir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inadecuadas</a:t>
            </a:r>
            <a:r>
              <a:rPr lang="en-US" dirty="0" smtClean="0"/>
              <a:t> </a:t>
            </a:r>
            <a:r>
              <a:rPr lang="en-US" dirty="0" err="1" smtClean="0"/>
              <a:t>mediante</a:t>
            </a:r>
            <a:r>
              <a:rPr lang="en-US" dirty="0" smtClean="0"/>
              <a:t> la </a:t>
            </a:r>
            <a:r>
              <a:rPr lang="en-US" dirty="0" err="1" smtClean="0"/>
              <a:t>administracion</a:t>
            </a:r>
            <a:r>
              <a:rPr lang="en-US" dirty="0" smtClean="0"/>
              <a:t> de </a:t>
            </a:r>
            <a:r>
              <a:rPr lang="en-US" dirty="0" err="1" smtClean="0"/>
              <a:t>reforzadores</a:t>
            </a:r>
            <a:r>
              <a:rPr lang="en-US" dirty="0" smtClean="0"/>
              <a:t> </a:t>
            </a:r>
            <a:r>
              <a:rPr lang="en-US" dirty="0" err="1" smtClean="0"/>
              <a:t>simbolicos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06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105</TotalTime>
  <Words>475</Words>
  <Application>Microsoft Office PowerPoint</Application>
  <PresentationFormat>Presentación en pantalla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Opulento</vt:lpstr>
      <vt:lpstr>ESTRATEGIAS EDUCATIVAS PARA PERSONAS CON DISCAPACIDAD</vt:lpstr>
      <vt:lpstr>INTRODUCCION </vt:lpstr>
      <vt:lpstr>ESTRATEGIAS EDUCATIVAS</vt:lpstr>
      <vt:lpstr>ESTIMULACION TEMPRANA</vt:lpstr>
      <vt:lpstr>PRINCIPIOS DE ESTIMULACION</vt:lpstr>
      <vt:lpstr>HABILIDADES SOCIALES</vt:lpstr>
      <vt:lpstr>TECNICAS</vt:lpstr>
      <vt:lpstr>TECNICAS</vt:lpstr>
      <vt:lpstr>TECNICAS</vt:lpstr>
      <vt:lpstr>TECNICAS </vt:lpstr>
      <vt:lpstr>TECNICAS</vt:lpstr>
      <vt:lpstr>HABILIDADES DE LA VIDA DIARIA</vt:lpstr>
      <vt:lpstr>FASES DE APRENDIZAJE</vt:lpstr>
      <vt:lpstr>PRINCIPIOS METODOLOGICOS</vt:lpstr>
      <vt:lpstr>HABILIDADES PARA LA INTEGRACION PROFECIONAL</vt:lpstr>
      <vt:lpstr>EVALUACION </vt:lpstr>
      <vt:lpstr>INTERVENCION</vt:lpstr>
      <vt:lpstr>ELEMENTOS DE UN PROGRAMA DE INTERVENCION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ESTRATEGIAS EDUCATIVAS PARA PERSONAS CON DISCAPACIDAD</dc:title>
  <dc:creator>User</dc:creator>
  <cp:lastModifiedBy>User</cp:lastModifiedBy>
  <cp:revision>12</cp:revision>
  <dcterms:created xsi:type="dcterms:W3CDTF">2015-01-29T13:58:31Z</dcterms:created>
  <dcterms:modified xsi:type="dcterms:W3CDTF">2015-01-29T15:43:55Z</dcterms:modified>
</cp:coreProperties>
</file>