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5" r:id="rId3"/>
    <p:sldId id="282" r:id="rId4"/>
    <p:sldId id="269" r:id="rId5"/>
    <p:sldId id="267" r:id="rId6"/>
    <p:sldId id="270" r:id="rId7"/>
    <p:sldId id="286" r:id="rId8"/>
    <p:sldId id="283" r:id="rId9"/>
    <p:sldId id="284" r:id="rId10"/>
    <p:sldId id="271" r:id="rId11"/>
    <p:sldId id="278" r:id="rId12"/>
    <p:sldId id="259" r:id="rId13"/>
    <p:sldId id="264" r:id="rId14"/>
    <p:sldId id="279" r:id="rId15"/>
    <p:sldId id="280" r:id="rId16"/>
    <p:sldId id="281" r:id="rId17"/>
    <p:sldId id="260" r:id="rId18"/>
    <p:sldId id="272" r:id="rId19"/>
    <p:sldId id="273" r:id="rId20"/>
    <p:sldId id="261" r:id="rId21"/>
    <p:sldId id="262" r:id="rId22"/>
    <p:sldId id="28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F5E15-99CF-40B2-8DAE-6A0340CCB218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28F0128-75F0-4EA9-A358-A516C4781FB9}">
      <dgm:prSet phldrT="[Texto]"/>
      <dgm:spPr/>
      <dgm:t>
        <a:bodyPr/>
        <a:lstStyle/>
        <a:p>
          <a:r>
            <a:rPr lang="es-ES" b="1" dirty="0" smtClean="0"/>
            <a:t>EFECTOS</a:t>
          </a:r>
          <a:endParaRPr lang="es-ES" b="1" dirty="0"/>
        </a:p>
      </dgm:t>
    </dgm:pt>
    <dgm:pt modelId="{058DC4FB-2AA9-4DB7-BDF3-749CBE493918}" type="parTrans" cxnId="{A4E7E7F4-9B20-4E67-BBE2-28EAD12493D3}">
      <dgm:prSet/>
      <dgm:spPr/>
      <dgm:t>
        <a:bodyPr/>
        <a:lstStyle/>
        <a:p>
          <a:endParaRPr lang="es-ES"/>
        </a:p>
      </dgm:t>
    </dgm:pt>
    <dgm:pt modelId="{122407D2-B184-45B4-8C0F-E8F2243519A1}" type="sibTrans" cxnId="{A4E7E7F4-9B20-4E67-BBE2-28EAD12493D3}">
      <dgm:prSet/>
      <dgm:spPr/>
      <dgm:t>
        <a:bodyPr/>
        <a:lstStyle/>
        <a:p>
          <a:endParaRPr lang="es-ES"/>
        </a:p>
      </dgm:t>
    </dgm:pt>
    <dgm:pt modelId="{1D16EC67-4235-4C07-AA52-1FF5A421994C}">
      <dgm:prSet phldrT="[Texto]" custT="1"/>
      <dgm:spPr/>
      <dgm:t>
        <a:bodyPr/>
        <a:lstStyle/>
        <a:p>
          <a:r>
            <a:rPr lang="es-ES" sz="1400" b="1" dirty="0" smtClean="0"/>
            <a:t>Incremento del flujo sanguíneo</a:t>
          </a:r>
          <a:endParaRPr lang="es-ES" sz="1400" b="1" dirty="0"/>
        </a:p>
      </dgm:t>
    </dgm:pt>
    <dgm:pt modelId="{D9A3CAA8-8649-4C20-9DEE-BB2C433EF748}" type="parTrans" cxnId="{4F9A4783-0924-4B06-893E-72E4963901E0}">
      <dgm:prSet/>
      <dgm:spPr/>
      <dgm:t>
        <a:bodyPr/>
        <a:lstStyle/>
        <a:p>
          <a:endParaRPr lang="es-ES"/>
        </a:p>
      </dgm:t>
    </dgm:pt>
    <dgm:pt modelId="{D66559B7-3B2B-4966-B13F-C2BD658B33A0}" type="sibTrans" cxnId="{4F9A4783-0924-4B06-893E-72E4963901E0}">
      <dgm:prSet/>
      <dgm:spPr/>
      <dgm:t>
        <a:bodyPr/>
        <a:lstStyle/>
        <a:p>
          <a:endParaRPr lang="es-ES"/>
        </a:p>
      </dgm:t>
    </dgm:pt>
    <dgm:pt modelId="{615FE6EF-8730-4C1C-816D-DDDB54C81CD9}">
      <dgm:prSet phldrT="[Texto]" custT="1"/>
      <dgm:spPr/>
      <dgm:t>
        <a:bodyPr/>
        <a:lstStyle/>
        <a:p>
          <a:r>
            <a:rPr lang="es-ES" sz="1400" b="1" dirty="0" smtClean="0"/>
            <a:t>Relajante</a:t>
          </a:r>
          <a:endParaRPr lang="es-ES" sz="1400" b="1" dirty="0"/>
        </a:p>
      </dgm:t>
    </dgm:pt>
    <dgm:pt modelId="{EC855ACF-2C14-4F2D-B859-750F516E9FB3}" type="parTrans" cxnId="{18551B7E-A9E3-4154-9923-3710BF013BF7}">
      <dgm:prSet/>
      <dgm:spPr/>
      <dgm:t>
        <a:bodyPr/>
        <a:lstStyle/>
        <a:p>
          <a:endParaRPr lang="es-ES"/>
        </a:p>
      </dgm:t>
    </dgm:pt>
    <dgm:pt modelId="{BEBA811C-CF70-4B05-8F10-75243A65A957}" type="sibTrans" cxnId="{18551B7E-A9E3-4154-9923-3710BF013BF7}">
      <dgm:prSet/>
      <dgm:spPr/>
      <dgm:t>
        <a:bodyPr/>
        <a:lstStyle/>
        <a:p>
          <a:endParaRPr lang="es-ES"/>
        </a:p>
      </dgm:t>
    </dgm:pt>
    <dgm:pt modelId="{8FEFD739-3E47-4974-A7F1-974A05CB3463}">
      <dgm:prSet phldrT="[Texto]" custT="1"/>
      <dgm:spPr/>
      <dgm:t>
        <a:bodyPr/>
        <a:lstStyle/>
        <a:p>
          <a:r>
            <a:rPr lang="es-ES" sz="1400" b="1" dirty="0" smtClean="0"/>
            <a:t>Acción sedante</a:t>
          </a:r>
          <a:endParaRPr lang="es-ES" sz="1400" b="1" dirty="0"/>
        </a:p>
      </dgm:t>
    </dgm:pt>
    <dgm:pt modelId="{41668C48-B3BA-4AE3-A3F5-05C60463E478}" type="parTrans" cxnId="{CE4EE10C-2B36-4E43-9DF0-546AF38DF5F4}">
      <dgm:prSet/>
      <dgm:spPr/>
      <dgm:t>
        <a:bodyPr/>
        <a:lstStyle/>
        <a:p>
          <a:endParaRPr lang="es-ES"/>
        </a:p>
      </dgm:t>
    </dgm:pt>
    <dgm:pt modelId="{1E3DD115-BA70-40AC-BC99-8673F6DB1310}" type="sibTrans" cxnId="{CE4EE10C-2B36-4E43-9DF0-546AF38DF5F4}">
      <dgm:prSet/>
      <dgm:spPr/>
      <dgm:t>
        <a:bodyPr/>
        <a:lstStyle/>
        <a:p>
          <a:endParaRPr lang="es-ES"/>
        </a:p>
      </dgm:t>
    </dgm:pt>
    <dgm:pt modelId="{78CED5AC-19AB-4F31-8E29-EA523F5A5780}">
      <dgm:prSet phldrT="[Texto]" custT="1"/>
      <dgm:spPr/>
      <dgm:t>
        <a:bodyPr/>
        <a:lstStyle/>
        <a:p>
          <a:r>
            <a:rPr lang="es-ES" sz="1400" b="1" dirty="0" smtClean="0"/>
            <a:t>Favorece la circulación sanguínea y linfática</a:t>
          </a:r>
          <a:endParaRPr lang="es-ES" sz="1400" b="1" dirty="0"/>
        </a:p>
      </dgm:t>
    </dgm:pt>
    <dgm:pt modelId="{BDE71120-799B-457F-9026-DD438624E76A}" type="parTrans" cxnId="{C02A33FC-A94E-4C05-B9AA-9752ED727604}">
      <dgm:prSet/>
      <dgm:spPr/>
      <dgm:t>
        <a:bodyPr/>
        <a:lstStyle/>
        <a:p>
          <a:endParaRPr lang="es-ES"/>
        </a:p>
      </dgm:t>
    </dgm:pt>
    <dgm:pt modelId="{7A3A2271-6052-478F-AFEB-4DD5292432B6}" type="sibTrans" cxnId="{C02A33FC-A94E-4C05-B9AA-9752ED727604}">
      <dgm:prSet/>
      <dgm:spPr/>
      <dgm:t>
        <a:bodyPr/>
        <a:lstStyle/>
        <a:p>
          <a:endParaRPr lang="es-ES"/>
        </a:p>
      </dgm:t>
    </dgm:pt>
    <dgm:pt modelId="{9F45A1ED-51AC-4EED-870B-0F8AB20E4D41}">
      <dgm:prSet phldrT="[Texto]" custT="1"/>
      <dgm:spPr/>
      <dgm:t>
        <a:bodyPr/>
        <a:lstStyle/>
        <a:p>
          <a:r>
            <a:rPr lang="es-ES" sz="1400" b="1" dirty="0" smtClean="0"/>
            <a:t>Suaviza la piel</a:t>
          </a:r>
          <a:endParaRPr lang="es-ES" sz="1400" b="1" dirty="0"/>
        </a:p>
      </dgm:t>
    </dgm:pt>
    <dgm:pt modelId="{D43BA880-5DCD-4595-BFA6-6D7CC4084BBE}" type="parTrans" cxnId="{F1994F42-6702-491E-AA3E-A36288458747}">
      <dgm:prSet/>
      <dgm:spPr/>
      <dgm:t>
        <a:bodyPr/>
        <a:lstStyle/>
        <a:p>
          <a:endParaRPr lang="es-ES"/>
        </a:p>
      </dgm:t>
    </dgm:pt>
    <dgm:pt modelId="{B8DBDDEC-2D1F-478C-AFC9-ED5E062B6C2F}" type="sibTrans" cxnId="{F1994F42-6702-491E-AA3E-A36288458747}">
      <dgm:prSet/>
      <dgm:spPr/>
      <dgm:t>
        <a:bodyPr/>
        <a:lstStyle/>
        <a:p>
          <a:endParaRPr lang="es-ES"/>
        </a:p>
      </dgm:t>
    </dgm:pt>
    <dgm:pt modelId="{B140D392-4867-422B-A3A7-2002C0304E68}">
      <dgm:prSet phldrT="[Texto]" custT="1"/>
      <dgm:spPr/>
      <dgm:t>
        <a:bodyPr/>
        <a:lstStyle/>
        <a:p>
          <a:r>
            <a:rPr lang="es-ES" sz="1400" b="1" dirty="0" smtClean="0"/>
            <a:t>Absorción cutánea</a:t>
          </a:r>
          <a:endParaRPr lang="es-ES" sz="1400" b="1" dirty="0"/>
        </a:p>
      </dgm:t>
    </dgm:pt>
    <dgm:pt modelId="{DC084333-7595-4DE7-B2DE-CE658C06E8E6}" type="parTrans" cxnId="{D20F18AD-C5F3-43E3-ADD9-FA084AE341E1}">
      <dgm:prSet/>
      <dgm:spPr/>
      <dgm:t>
        <a:bodyPr/>
        <a:lstStyle/>
        <a:p>
          <a:endParaRPr lang="es-ES"/>
        </a:p>
      </dgm:t>
    </dgm:pt>
    <dgm:pt modelId="{27ECBA90-7B1A-411A-B086-ABCB969C0833}" type="sibTrans" cxnId="{D20F18AD-C5F3-43E3-ADD9-FA084AE341E1}">
      <dgm:prSet/>
      <dgm:spPr/>
      <dgm:t>
        <a:bodyPr/>
        <a:lstStyle/>
        <a:p>
          <a:endParaRPr lang="es-ES"/>
        </a:p>
      </dgm:t>
    </dgm:pt>
    <dgm:pt modelId="{FACF6087-AD40-476E-9CF4-6E1E14018222}" type="pres">
      <dgm:prSet presAssocID="{1BBF5E15-99CF-40B2-8DAE-6A0340CCB2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AD1682-5663-4F65-B03A-C1178A20125A}" type="pres">
      <dgm:prSet presAssocID="{E28F0128-75F0-4EA9-A358-A516C4781FB9}" presName="centerShape" presStyleLbl="node0" presStyleIdx="0" presStyleCnt="1"/>
      <dgm:spPr/>
      <dgm:t>
        <a:bodyPr/>
        <a:lstStyle/>
        <a:p>
          <a:endParaRPr lang="es-ES"/>
        </a:p>
      </dgm:t>
    </dgm:pt>
    <dgm:pt modelId="{519D34A5-C9CD-4B18-AB68-CF67341DF2F7}" type="pres">
      <dgm:prSet presAssocID="{D9A3CAA8-8649-4C20-9DEE-BB2C433EF748}" presName="parTrans" presStyleLbl="sibTrans2D1" presStyleIdx="0" presStyleCnt="6"/>
      <dgm:spPr/>
      <dgm:t>
        <a:bodyPr/>
        <a:lstStyle/>
        <a:p>
          <a:endParaRPr lang="es-ES"/>
        </a:p>
      </dgm:t>
    </dgm:pt>
    <dgm:pt modelId="{973E24BE-B9ED-48A1-BC55-D1479F06D395}" type="pres">
      <dgm:prSet presAssocID="{D9A3CAA8-8649-4C20-9DEE-BB2C433EF748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207BC5A0-A5A5-4086-8245-CBB5DC96E153}" type="pres">
      <dgm:prSet presAssocID="{1D16EC67-4235-4C07-AA52-1FF5A421994C}" presName="node" presStyleLbl="node1" presStyleIdx="0" presStyleCnt="6" custScaleX="114664" custScaleY="8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928A6F-3C95-4C42-88AD-583B37C566BB}" type="pres">
      <dgm:prSet presAssocID="{EC855ACF-2C14-4F2D-B859-750F516E9FB3}" presName="parTrans" presStyleLbl="sibTrans2D1" presStyleIdx="1" presStyleCnt="6"/>
      <dgm:spPr/>
      <dgm:t>
        <a:bodyPr/>
        <a:lstStyle/>
        <a:p>
          <a:endParaRPr lang="es-ES"/>
        </a:p>
      </dgm:t>
    </dgm:pt>
    <dgm:pt modelId="{63C7AB73-D7AE-4045-B9D9-4DBD782DBB6C}" type="pres">
      <dgm:prSet presAssocID="{EC855ACF-2C14-4F2D-B859-750F516E9FB3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DCEC1080-00AF-458F-80DB-7A4C3D1D492C}" type="pres">
      <dgm:prSet presAssocID="{615FE6EF-8730-4C1C-816D-DDDB54C81CD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55B7A-2C48-4235-BA54-48BCDC14870F}" type="pres">
      <dgm:prSet presAssocID="{D43BA880-5DCD-4595-BFA6-6D7CC4084BBE}" presName="parTrans" presStyleLbl="sibTrans2D1" presStyleIdx="2" presStyleCnt="6"/>
      <dgm:spPr/>
      <dgm:t>
        <a:bodyPr/>
        <a:lstStyle/>
        <a:p>
          <a:endParaRPr lang="es-ES"/>
        </a:p>
      </dgm:t>
    </dgm:pt>
    <dgm:pt modelId="{824A21ED-C482-4781-8903-EEED3C1FF16E}" type="pres">
      <dgm:prSet presAssocID="{D43BA880-5DCD-4595-BFA6-6D7CC4084BBE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C7224F5A-CB6B-43B0-8F33-8C5B34709ADF}" type="pres">
      <dgm:prSet presAssocID="{9F45A1ED-51AC-4EED-870B-0F8AB20E4D4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0429BB-A765-415D-8F28-8CF900B74BF6}" type="pres">
      <dgm:prSet presAssocID="{41668C48-B3BA-4AE3-A3F5-05C60463E478}" presName="parTrans" presStyleLbl="sibTrans2D1" presStyleIdx="3" presStyleCnt="6"/>
      <dgm:spPr/>
      <dgm:t>
        <a:bodyPr/>
        <a:lstStyle/>
        <a:p>
          <a:endParaRPr lang="es-ES"/>
        </a:p>
      </dgm:t>
    </dgm:pt>
    <dgm:pt modelId="{34824144-B535-44C8-A73A-4C4ED614532E}" type="pres">
      <dgm:prSet presAssocID="{41668C48-B3BA-4AE3-A3F5-05C60463E478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99EC1DC6-F8C4-4729-9697-DE36CFDD20AA}" type="pres">
      <dgm:prSet presAssocID="{8FEFD739-3E47-4974-A7F1-974A05CB346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98F342-5284-4AF4-B8FC-590A238EE821}" type="pres">
      <dgm:prSet presAssocID="{DC084333-7595-4DE7-B2DE-CE658C06E8E6}" presName="parTrans" presStyleLbl="sibTrans2D1" presStyleIdx="4" presStyleCnt="6"/>
      <dgm:spPr/>
      <dgm:t>
        <a:bodyPr/>
        <a:lstStyle/>
        <a:p>
          <a:endParaRPr lang="es-ES"/>
        </a:p>
      </dgm:t>
    </dgm:pt>
    <dgm:pt modelId="{F50FEEB6-A83A-4D90-978F-81B33B4634C8}" type="pres">
      <dgm:prSet presAssocID="{DC084333-7595-4DE7-B2DE-CE658C06E8E6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56DC00FA-BA36-4CFA-AB3C-B2405A0A5A6A}" type="pres">
      <dgm:prSet presAssocID="{B140D392-4867-422B-A3A7-2002C0304E68}" presName="node" presStyleLbl="node1" presStyleIdx="4" presStyleCnt="6" custScaleX="107704" custScaleY="90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6DB2D7-9FE4-4FC2-AF50-F351E6BF549E}" type="pres">
      <dgm:prSet presAssocID="{BDE71120-799B-457F-9026-DD438624E76A}" presName="parTrans" presStyleLbl="sibTrans2D1" presStyleIdx="5" presStyleCnt="6"/>
      <dgm:spPr/>
      <dgm:t>
        <a:bodyPr/>
        <a:lstStyle/>
        <a:p>
          <a:endParaRPr lang="es-ES"/>
        </a:p>
      </dgm:t>
    </dgm:pt>
    <dgm:pt modelId="{9CA8D347-70ED-40EF-B0F5-DBEBAEC39CC4}" type="pres">
      <dgm:prSet presAssocID="{BDE71120-799B-457F-9026-DD438624E76A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2C9CA5C4-12A5-42D7-B029-C756A51CF8CC}" type="pres">
      <dgm:prSet presAssocID="{78CED5AC-19AB-4F31-8E29-EA523F5A5780}" presName="node" presStyleLbl="node1" presStyleIdx="5" presStyleCnt="6" custScaleX="109679" custScaleY="110454" custRadScaleRad="111759" custRadScaleInc="15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C72956-D134-4806-A90B-EFEBCBA53444}" type="presOf" srcId="{EC855ACF-2C14-4F2D-B859-750F516E9FB3}" destId="{48928A6F-3C95-4C42-88AD-583B37C566BB}" srcOrd="0" destOrd="0" presId="urn:microsoft.com/office/officeart/2005/8/layout/radial5"/>
    <dgm:cxn modelId="{CE4EE10C-2B36-4E43-9DF0-546AF38DF5F4}" srcId="{E28F0128-75F0-4EA9-A358-A516C4781FB9}" destId="{8FEFD739-3E47-4974-A7F1-974A05CB3463}" srcOrd="3" destOrd="0" parTransId="{41668C48-B3BA-4AE3-A3F5-05C60463E478}" sibTransId="{1E3DD115-BA70-40AC-BC99-8673F6DB1310}"/>
    <dgm:cxn modelId="{C02A33FC-A94E-4C05-B9AA-9752ED727604}" srcId="{E28F0128-75F0-4EA9-A358-A516C4781FB9}" destId="{78CED5AC-19AB-4F31-8E29-EA523F5A5780}" srcOrd="5" destOrd="0" parTransId="{BDE71120-799B-457F-9026-DD438624E76A}" sibTransId="{7A3A2271-6052-478F-AFEB-4DD5292432B6}"/>
    <dgm:cxn modelId="{5AC5C397-C139-41B1-935A-2ACC5ED6750C}" type="presOf" srcId="{1D16EC67-4235-4C07-AA52-1FF5A421994C}" destId="{207BC5A0-A5A5-4086-8245-CBB5DC96E153}" srcOrd="0" destOrd="0" presId="urn:microsoft.com/office/officeart/2005/8/layout/radial5"/>
    <dgm:cxn modelId="{9A09DD03-C447-40D4-8DC2-6DD1CE5F3AA2}" type="presOf" srcId="{615FE6EF-8730-4C1C-816D-DDDB54C81CD9}" destId="{DCEC1080-00AF-458F-80DB-7A4C3D1D492C}" srcOrd="0" destOrd="0" presId="urn:microsoft.com/office/officeart/2005/8/layout/radial5"/>
    <dgm:cxn modelId="{A4E7E7F4-9B20-4E67-BBE2-28EAD12493D3}" srcId="{1BBF5E15-99CF-40B2-8DAE-6A0340CCB218}" destId="{E28F0128-75F0-4EA9-A358-A516C4781FB9}" srcOrd="0" destOrd="0" parTransId="{058DC4FB-2AA9-4DB7-BDF3-749CBE493918}" sibTransId="{122407D2-B184-45B4-8C0F-E8F2243519A1}"/>
    <dgm:cxn modelId="{15B691F2-320D-43DF-8012-64C572354769}" type="presOf" srcId="{B140D392-4867-422B-A3A7-2002C0304E68}" destId="{56DC00FA-BA36-4CFA-AB3C-B2405A0A5A6A}" srcOrd="0" destOrd="0" presId="urn:microsoft.com/office/officeart/2005/8/layout/radial5"/>
    <dgm:cxn modelId="{7298601B-F9C0-4C7B-B15D-6A65A88E1137}" type="presOf" srcId="{1BBF5E15-99CF-40B2-8DAE-6A0340CCB218}" destId="{FACF6087-AD40-476E-9CF4-6E1E14018222}" srcOrd="0" destOrd="0" presId="urn:microsoft.com/office/officeart/2005/8/layout/radial5"/>
    <dgm:cxn modelId="{2F961F70-2025-4804-A465-6B23928D5192}" type="presOf" srcId="{9F45A1ED-51AC-4EED-870B-0F8AB20E4D41}" destId="{C7224F5A-CB6B-43B0-8F33-8C5B34709ADF}" srcOrd="0" destOrd="0" presId="urn:microsoft.com/office/officeart/2005/8/layout/radial5"/>
    <dgm:cxn modelId="{F1994F42-6702-491E-AA3E-A36288458747}" srcId="{E28F0128-75F0-4EA9-A358-A516C4781FB9}" destId="{9F45A1ED-51AC-4EED-870B-0F8AB20E4D41}" srcOrd="2" destOrd="0" parTransId="{D43BA880-5DCD-4595-BFA6-6D7CC4084BBE}" sibTransId="{B8DBDDEC-2D1F-478C-AFC9-ED5E062B6C2F}"/>
    <dgm:cxn modelId="{D20F18AD-C5F3-43E3-ADD9-FA084AE341E1}" srcId="{E28F0128-75F0-4EA9-A358-A516C4781FB9}" destId="{B140D392-4867-422B-A3A7-2002C0304E68}" srcOrd="4" destOrd="0" parTransId="{DC084333-7595-4DE7-B2DE-CE658C06E8E6}" sibTransId="{27ECBA90-7B1A-411A-B086-ABCB969C0833}"/>
    <dgm:cxn modelId="{5E64717B-7766-4554-9D02-5C64367E5508}" type="presOf" srcId="{BDE71120-799B-457F-9026-DD438624E76A}" destId="{9CA8D347-70ED-40EF-B0F5-DBEBAEC39CC4}" srcOrd="1" destOrd="0" presId="urn:microsoft.com/office/officeart/2005/8/layout/radial5"/>
    <dgm:cxn modelId="{18551B7E-A9E3-4154-9923-3710BF013BF7}" srcId="{E28F0128-75F0-4EA9-A358-A516C4781FB9}" destId="{615FE6EF-8730-4C1C-816D-DDDB54C81CD9}" srcOrd="1" destOrd="0" parTransId="{EC855ACF-2C14-4F2D-B859-750F516E9FB3}" sibTransId="{BEBA811C-CF70-4B05-8F10-75243A65A957}"/>
    <dgm:cxn modelId="{87D8F7F5-4085-4C44-BCD2-4971F0A718FD}" type="presOf" srcId="{EC855ACF-2C14-4F2D-B859-750F516E9FB3}" destId="{63C7AB73-D7AE-4045-B9D9-4DBD782DBB6C}" srcOrd="1" destOrd="0" presId="urn:microsoft.com/office/officeart/2005/8/layout/radial5"/>
    <dgm:cxn modelId="{243D8BA4-32C8-4CF9-964A-A8D9FE19669B}" type="presOf" srcId="{78CED5AC-19AB-4F31-8E29-EA523F5A5780}" destId="{2C9CA5C4-12A5-42D7-B029-C756A51CF8CC}" srcOrd="0" destOrd="0" presId="urn:microsoft.com/office/officeart/2005/8/layout/radial5"/>
    <dgm:cxn modelId="{02212786-DE71-4BC5-9D36-384C9CB50AFB}" type="presOf" srcId="{BDE71120-799B-457F-9026-DD438624E76A}" destId="{B66DB2D7-9FE4-4FC2-AF50-F351E6BF549E}" srcOrd="0" destOrd="0" presId="urn:microsoft.com/office/officeart/2005/8/layout/radial5"/>
    <dgm:cxn modelId="{2C17E61B-92F0-47B0-9E93-0486CF0A2EEF}" type="presOf" srcId="{41668C48-B3BA-4AE3-A3F5-05C60463E478}" destId="{C70429BB-A765-415D-8F28-8CF900B74BF6}" srcOrd="0" destOrd="0" presId="urn:microsoft.com/office/officeart/2005/8/layout/radial5"/>
    <dgm:cxn modelId="{17193D82-E283-4697-9AA1-990E55088A83}" type="presOf" srcId="{D43BA880-5DCD-4595-BFA6-6D7CC4084BBE}" destId="{824A21ED-C482-4781-8903-EEED3C1FF16E}" srcOrd="1" destOrd="0" presId="urn:microsoft.com/office/officeart/2005/8/layout/radial5"/>
    <dgm:cxn modelId="{B751205F-3859-446D-9114-C18CA3DC22C2}" type="presOf" srcId="{41668C48-B3BA-4AE3-A3F5-05C60463E478}" destId="{34824144-B535-44C8-A73A-4C4ED614532E}" srcOrd="1" destOrd="0" presId="urn:microsoft.com/office/officeart/2005/8/layout/radial5"/>
    <dgm:cxn modelId="{FAFC154A-083C-4E12-91CD-98AFB93772B1}" type="presOf" srcId="{D9A3CAA8-8649-4C20-9DEE-BB2C433EF748}" destId="{519D34A5-C9CD-4B18-AB68-CF67341DF2F7}" srcOrd="0" destOrd="0" presId="urn:microsoft.com/office/officeart/2005/8/layout/radial5"/>
    <dgm:cxn modelId="{44B63D23-4D09-4F75-96F7-BD3E635DAEE9}" type="presOf" srcId="{8FEFD739-3E47-4974-A7F1-974A05CB3463}" destId="{99EC1DC6-F8C4-4729-9697-DE36CFDD20AA}" srcOrd="0" destOrd="0" presId="urn:microsoft.com/office/officeart/2005/8/layout/radial5"/>
    <dgm:cxn modelId="{9D911267-6DA5-4D12-8365-92ADED30EB30}" type="presOf" srcId="{DC084333-7595-4DE7-B2DE-CE658C06E8E6}" destId="{F50FEEB6-A83A-4D90-978F-81B33B4634C8}" srcOrd="1" destOrd="0" presId="urn:microsoft.com/office/officeart/2005/8/layout/radial5"/>
    <dgm:cxn modelId="{D3F31ED2-EBF6-4CE3-9B20-2BB33D122B8A}" type="presOf" srcId="{DC084333-7595-4DE7-B2DE-CE658C06E8E6}" destId="{5498F342-5284-4AF4-B8FC-590A238EE821}" srcOrd="0" destOrd="0" presId="urn:microsoft.com/office/officeart/2005/8/layout/radial5"/>
    <dgm:cxn modelId="{0BCB85BF-4AAE-4AAA-B83F-DFF6D2E07570}" type="presOf" srcId="{D43BA880-5DCD-4595-BFA6-6D7CC4084BBE}" destId="{96C55B7A-2C48-4235-BA54-48BCDC14870F}" srcOrd="0" destOrd="0" presId="urn:microsoft.com/office/officeart/2005/8/layout/radial5"/>
    <dgm:cxn modelId="{EC9AAAB9-7B8E-401F-BD04-3294F15F5E11}" type="presOf" srcId="{D9A3CAA8-8649-4C20-9DEE-BB2C433EF748}" destId="{973E24BE-B9ED-48A1-BC55-D1479F06D395}" srcOrd="1" destOrd="0" presId="urn:microsoft.com/office/officeart/2005/8/layout/radial5"/>
    <dgm:cxn modelId="{4F9A4783-0924-4B06-893E-72E4963901E0}" srcId="{E28F0128-75F0-4EA9-A358-A516C4781FB9}" destId="{1D16EC67-4235-4C07-AA52-1FF5A421994C}" srcOrd="0" destOrd="0" parTransId="{D9A3CAA8-8649-4C20-9DEE-BB2C433EF748}" sibTransId="{D66559B7-3B2B-4966-B13F-C2BD658B33A0}"/>
    <dgm:cxn modelId="{F37396C0-4B38-4563-9830-848FE54C6065}" type="presOf" srcId="{E28F0128-75F0-4EA9-A358-A516C4781FB9}" destId="{71AD1682-5663-4F65-B03A-C1178A20125A}" srcOrd="0" destOrd="0" presId="urn:microsoft.com/office/officeart/2005/8/layout/radial5"/>
    <dgm:cxn modelId="{C892705C-0B64-451D-B3DC-D09E1BE8E2EC}" type="presParOf" srcId="{FACF6087-AD40-476E-9CF4-6E1E14018222}" destId="{71AD1682-5663-4F65-B03A-C1178A20125A}" srcOrd="0" destOrd="0" presId="urn:microsoft.com/office/officeart/2005/8/layout/radial5"/>
    <dgm:cxn modelId="{9B2073C8-78C2-4F08-854B-5167FF1141E5}" type="presParOf" srcId="{FACF6087-AD40-476E-9CF4-6E1E14018222}" destId="{519D34A5-C9CD-4B18-AB68-CF67341DF2F7}" srcOrd="1" destOrd="0" presId="urn:microsoft.com/office/officeart/2005/8/layout/radial5"/>
    <dgm:cxn modelId="{8D35CD62-89E9-42ED-BBFF-114E9D4A1B56}" type="presParOf" srcId="{519D34A5-C9CD-4B18-AB68-CF67341DF2F7}" destId="{973E24BE-B9ED-48A1-BC55-D1479F06D395}" srcOrd="0" destOrd="0" presId="urn:microsoft.com/office/officeart/2005/8/layout/radial5"/>
    <dgm:cxn modelId="{9E12CAC5-43B2-4941-A94C-7C5853746F7B}" type="presParOf" srcId="{FACF6087-AD40-476E-9CF4-6E1E14018222}" destId="{207BC5A0-A5A5-4086-8245-CBB5DC96E153}" srcOrd="2" destOrd="0" presId="urn:microsoft.com/office/officeart/2005/8/layout/radial5"/>
    <dgm:cxn modelId="{70B07243-2043-4178-902D-8D09AE8C48A5}" type="presParOf" srcId="{FACF6087-AD40-476E-9CF4-6E1E14018222}" destId="{48928A6F-3C95-4C42-88AD-583B37C566BB}" srcOrd="3" destOrd="0" presId="urn:microsoft.com/office/officeart/2005/8/layout/radial5"/>
    <dgm:cxn modelId="{A0BF6A40-0282-406E-8269-177E83C04339}" type="presParOf" srcId="{48928A6F-3C95-4C42-88AD-583B37C566BB}" destId="{63C7AB73-D7AE-4045-B9D9-4DBD782DBB6C}" srcOrd="0" destOrd="0" presId="urn:microsoft.com/office/officeart/2005/8/layout/radial5"/>
    <dgm:cxn modelId="{246D5B0B-004B-4BB8-B5E4-18FE6B1B9FF0}" type="presParOf" srcId="{FACF6087-AD40-476E-9CF4-6E1E14018222}" destId="{DCEC1080-00AF-458F-80DB-7A4C3D1D492C}" srcOrd="4" destOrd="0" presId="urn:microsoft.com/office/officeart/2005/8/layout/radial5"/>
    <dgm:cxn modelId="{511E1E40-4CE2-4F51-9AEE-FF6C26C5D13C}" type="presParOf" srcId="{FACF6087-AD40-476E-9CF4-6E1E14018222}" destId="{96C55B7A-2C48-4235-BA54-48BCDC14870F}" srcOrd="5" destOrd="0" presId="urn:microsoft.com/office/officeart/2005/8/layout/radial5"/>
    <dgm:cxn modelId="{7E9627DA-EE9A-4E8F-899A-B08B1019096F}" type="presParOf" srcId="{96C55B7A-2C48-4235-BA54-48BCDC14870F}" destId="{824A21ED-C482-4781-8903-EEED3C1FF16E}" srcOrd="0" destOrd="0" presId="urn:microsoft.com/office/officeart/2005/8/layout/radial5"/>
    <dgm:cxn modelId="{C1BBEABF-056E-436C-B6B0-99A8FFD6547D}" type="presParOf" srcId="{FACF6087-AD40-476E-9CF4-6E1E14018222}" destId="{C7224F5A-CB6B-43B0-8F33-8C5B34709ADF}" srcOrd="6" destOrd="0" presId="urn:microsoft.com/office/officeart/2005/8/layout/radial5"/>
    <dgm:cxn modelId="{7822CA3E-4D54-481B-8A6D-F79085D529F9}" type="presParOf" srcId="{FACF6087-AD40-476E-9CF4-6E1E14018222}" destId="{C70429BB-A765-415D-8F28-8CF900B74BF6}" srcOrd="7" destOrd="0" presId="urn:microsoft.com/office/officeart/2005/8/layout/radial5"/>
    <dgm:cxn modelId="{86701061-D9A7-4C3A-B5EA-6B123047FD30}" type="presParOf" srcId="{C70429BB-A765-415D-8F28-8CF900B74BF6}" destId="{34824144-B535-44C8-A73A-4C4ED614532E}" srcOrd="0" destOrd="0" presId="urn:microsoft.com/office/officeart/2005/8/layout/radial5"/>
    <dgm:cxn modelId="{CD694E2F-853F-45D3-8CD2-652FE897FE12}" type="presParOf" srcId="{FACF6087-AD40-476E-9CF4-6E1E14018222}" destId="{99EC1DC6-F8C4-4729-9697-DE36CFDD20AA}" srcOrd="8" destOrd="0" presId="urn:microsoft.com/office/officeart/2005/8/layout/radial5"/>
    <dgm:cxn modelId="{942E5D62-0DCF-499F-86C5-5E7F35FAF51C}" type="presParOf" srcId="{FACF6087-AD40-476E-9CF4-6E1E14018222}" destId="{5498F342-5284-4AF4-B8FC-590A238EE821}" srcOrd="9" destOrd="0" presId="urn:microsoft.com/office/officeart/2005/8/layout/radial5"/>
    <dgm:cxn modelId="{6FAB4F84-32C8-4522-AE30-58A9D9FCD329}" type="presParOf" srcId="{5498F342-5284-4AF4-B8FC-590A238EE821}" destId="{F50FEEB6-A83A-4D90-978F-81B33B4634C8}" srcOrd="0" destOrd="0" presId="urn:microsoft.com/office/officeart/2005/8/layout/radial5"/>
    <dgm:cxn modelId="{8EB356CB-CBE6-4C85-B6AE-E951E14161F0}" type="presParOf" srcId="{FACF6087-AD40-476E-9CF4-6E1E14018222}" destId="{56DC00FA-BA36-4CFA-AB3C-B2405A0A5A6A}" srcOrd="10" destOrd="0" presId="urn:microsoft.com/office/officeart/2005/8/layout/radial5"/>
    <dgm:cxn modelId="{6DF7809C-6A2A-46BC-B9EA-40533F51691D}" type="presParOf" srcId="{FACF6087-AD40-476E-9CF4-6E1E14018222}" destId="{B66DB2D7-9FE4-4FC2-AF50-F351E6BF549E}" srcOrd="11" destOrd="0" presId="urn:microsoft.com/office/officeart/2005/8/layout/radial5"/>
    <dgm:cxn modelId="{6CF8B770-1A6E-484C-8369-AE716CEE6A83}" type="presParOf" srcId="{B66DB2D7-9FE4-4FC2-AF50-F351E6BF549E}" destId="{9CA8D347-70ED-40EF-B0F5-DBEBAEC39CC4}" srcOrd="0" destOrd="0" presId="urn:microsoft.com/office/officeart/2005/8/layout/radial5"/>
    <dgm:cxn modelId="{E5D82097-35C2-48D8-884B-BBAC103C822A}" type="presParOf" srcId="{FACF6087-AD40-476E-9CF4-6E1E14018222}" destId="{2C9CA5C4-12A5-42D7-B029-C756A51CF8C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FAB7E-D9A4-4C64-B790-A723629E9A79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477E307-1E3D-4D36-9123-5364AFB7813F}">
      <dgm:prSet phldrT="[Texto]"/>
      <dgm:spPr/>
      <dgm:t>
        <a:bodyPr/>
        <a:lstStyle/>
        <a:p>
          <a:r>
            <a:rPr lang="es-ES" b="1" dirty="0" smtClean="0"/>
            <a:t>Ambiente: </a:t>
          </a:r>
          <a:r>
            <a:rPr lang="es-ES" dirty="0" smtClean="0"/>
            <a:t>agradable y cómodo </a:t>
          </a:r>
          <a:endParaRPr lang="es-ES" dirty="0"/>
        </a:p>
      </dgm:t>
    </dgm:pt>
    <dgm:pt modelId="{F8342C76-9A97-4771-950F-0A9E386020AA}" type="parTrans" cxnId="{1E335249-A5A3-479E-B0BE-37505FCB07A0}">
      <dgm:prSet/>
      <dgm:spPr/>
      <dgm:t>
        <a:bodyPr/>
        <a:lstStyle/>
        <a:p>
          <a:endParaRPr lang="es-ES"/>
        </a:p>
      </dgm:t>
    </dgm:pt>
    <dgm:pt modelId="{4D5C8B46-1856-4C0B-AD2B-EC2C665B59DF}" type="sibTrans" cxnId="{1E335249-A5A3-479E-B0BE-37505FCB07A0}">
      <dgm:prSet/>
      <dgm:spPr/>
      <dgm:t>
        <a:bodyPr/>
        <a:lstStyle/>
        <a:p>
          <a:endParaRPr lang="es-ES"/>
        </a:p>
      </dgm:t>
    </dgm:pt>
    <dgm:pt modelId="{5A30822B-21AD-4B67-B9B2-33B31694FACE}">
      <dgm:prSet phldrT="[Texto]"/>
      <dgm:spPr/>
      <dgm:t>
        <a:bodyPr/>
        <a:lstStyle/>
        <a:p>
          <a:r>
            <a:rPr lang="es-ES" b="1" dirty="0" smtClean="0"/>
            <a:t>Paciente: </a:t>
          </a:r>
          <a:r>
            <a:rPr lang="es-ES" dirty="0" smtClean="0"/>
            <a:t>Posición cómoda</a:t>
          </a:r>
          <a:endParaRPr lang="es-ES" dirty="0"/>
        </a:p>
      </dgm:t>
    </dgm:pt>
    <dgm:pt modelId="{7C29A3F6-D988-4E9D-BFE8-EC0080C61B83}" type="parTrans" cxnId="{325AF16C-6FFE-4A7E-8FAE-5319C273C57D}">
      <dgm:prSet/>
      <dgm:spPr/>
      <dgm:t>
        <a:bodyPr/>
        <a:lstStyle/>
        <a:p>
          <a:endParaRPr lang="es-ES"/>
        </a:p>
      </dgm:t>
    </dgm:pt>
    <dgm:pt modelId="{73996FB0-199E-4489-A5CB-601C0BE0518A}" type="sibTrans" cxnId="{325AF16C-6FFE-4A7E-8FAE-5319C273C57D}">
      <dgm:prSet/>
      <dgm:spPr/>
      <dgm:t>
        <a:bodyPr/>
        <a:lstStyle/>
        <a:p>
          <a:endParaRPr lang="es-ES"/>
        </a:p>
      </dgm:t>
    </dgm:pt>
    <dgm:pt modelId="{06E28288-331A-4FE5-8922-9A44004EB2BC}">
      <dgm:prSet phldrT="[Texto]"/>
      <dgm:spPr/>
      <dgm:t>
        <a:bodyPr/>
        <a:lstStyle/>
        <a:p>
          <a:r>
            <a:rPr lang="es-ES" b="1" dirty="0" smtClean="0"/>
            <a:t>Terapeuta:</a:t>
          </a:r>
          <a:r>
            <a:rPr lang="es-ES" dirty="0" smtClean="0"/>
            <a:t> mostrar interés por las dolencias.</a:t>
          </a:r>
          <a:endParaRPr lang="es-ES" dirty="0"/>
        </a:p>
      </dgm:t>
    </dgm:pt>
    <dgm:pt modelId="{443F0D14-60F6-4327-BE5B-D27E225A93CE}" type="parTrans" cxnId="{163B8CCA-E5AC-4086-867D-09B0E065B39B}">
      <dgm:prSet/>
      <dgm:spPr/>
      <dgm:t>
        <a:bodyPr/>
        <a:lstStyle/>
        <a:p>
          <a:endParaRPr lang="es-ES"/>
        </a:p>
      </dgm:t>
    </dgm:pt>
    <dgm:pt modelId="{EA41EEEA-0629-4C43-8B8E-8E42CCBA74C9}" type="sibTrans" cxnId="{163B8CCA-E5AC-4086-867D-09B0E065B39B}">
      <dgm:prSet/>
      <dgm:spPr/>
      <dgm:t>
        <a:bodyPr/>
        <a:lstStyle/>
        <a:p>
          <a:endParaRPr lang="es-ES"/>
        </a:p>
      </dgm:t>
    </dgm:pt>
    <dgm:pt modelId="{1D7B32B1-47AF-41CD-A492-7A900386CCBE}" type="pres">
      <dgm:prSet presAssocID="{025FAB7E-D9A4-4C64-B790-A723629E9A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3A6990-6159-496E-BAEC-24CFFCD1513B}" type="pres">
      <dgm:prSet presAssocID="{F477E307-1E3D-4D36-9123-5364AFB7813F}" presName="comp" presStyleCnt="0"/>
      <dgm:spPr/>
    </dgm:pt>
    <dgm:pt modelId="{C302574C-728B-40AF-90FB-AA92373E7A2F}" type="pres">
      <dgm:prSet presAssocID="{F477E307-1E3D-4D36-9123-5364AFB7813F}" presName="box" presStyleLbl="node1" presStyleIdx="0" presStyleCnt="3" custScaleX="64913" custScaleY="143689" custLinFactNeighborY="11028"/>
      <dgm:spPr/>
      <dgm:t>
        <a:bodyPr/>
        <a:lstStyle/>
        <a:p>
          <a:endParaRPr lang="es-ES"/>
        </a:p>
      </dgm:t>
    </dgm:pt>
    <dgm:pt modelId="{B692DAD5-888B-41A9-9E20-77ACD2906D4F}" type="pres">
      <dgm:prSet presAssocID="{F477E307-1E3D-4D36-9123-5364AFB7813F}" presName="img" presStyleLbl="fgImgPlace1" presStyleIdx="0" presStyleCnt="3" custScaleX="170257" custScaleY="443684" custLinFactNeighborX="-322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FA4401-AEDF-4272-A126-D8C90001CDA1}" type="pres">
      <dgm:prSet presAssocID="{F477E307-1E3D-4D36-9123-5364AFB7813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94A276-849A-4A01-A5EC-EF6AF7343AFE}" type="pres">
      <dgm:prSet presAssocID="{4D5C8B46-1856-4C0B-AD2B-EC2C665B59DF}" presName="spacer" presStyleCnt="0"/>
      <dgm:spPr/>
    </dgm:pt>
    <dgm:pt modelId="{1160967A-8468-4CE3-B6B3-2C56574C6AD3}" type="pres">
      <dgm:prSet presAssocID="{5A30822B-21AD-4B67-B9B2-33B31694FACE}" presName="comp" presStyleCnt="0"/>
      <dgm:spPr/>
    </dgm:pt>
    <dgm:pt modelId="{98933112-687F-44F2-82B2-F8A466AEF34B}" type="pres">
      <dgm:prSet presAssocID="{5A30822B-21AD-4B67-B9B2-33B31694FACE}" presName="box" presStyleLbl="node1" presStyleIdx="1" presStyleCnt="3" custScaleX="63590" custScaleY="209574" custLinFactNeighborX="1436" custLinFactNeighborY="279"/>
      <dgm:spPr/>
      <dgm:t>
        <a:bodyPr/>
        <a:lstStyle/>
        <a:p>
          <a:endParaRPr lang="es-ES"/>
        </a:p>
      </dgm:t>
    </dgm:pt>
    <dgm:pt modelId="{5FF8A6F7-8B92-4C1F-B4B1-30D5DE1876C8}" type="pres">
      <dgm:prSet presAssocID="{5A30822B-21AD-4B67-B9B2-33B31694FACE}" presName="img" presStyleLbl="fgImgPlace1" presStyleIdx="1" presStyleCnt="3" custScaleX="166860" custScaleY="397891" custLinFactNeighborX="-59551" custLinFactNeighborY="-13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DB0B13E-AA9D-43B6-9F37-67D734271C5E}" type="pres">
      <dgm:prSet presAssocID="{5A30822B-21AD-4B67-B9B2-33B31694FAC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A41A4B-33EF-4847-95F7-A76EB6CAACB3}" type="pres">
      <dgm:prSet presAssocID="{73996FB0-199E-4489-A5CB-601C0BE0518A}" presName="spacer" presStyleCnt="0"/>
      <dgm:spPr/>
    </dgm:pt>
    <dgm:pt modelId="{F84A987E-6AB1-47F8-BB3E-444812653FB0}" type="pres">
      <dgm:prSet presAssocID="{06E28288-331A-4FE5-8922-9A44004EB2BC}" presName="comp" presStyleCnt="0"/>
      <dgm:spPr/>
    </dgm:pt>
    <dgm:pt modelId="{8E72B551-6F8F-43C0-8517-9F02985F9827}" type="pres">
      <dgm:prSet presAssocID="{06E28288-331A-4FE5-8922-9A44004EB2BC}" presName="box" presStyleLbl="node1" presStyleIdx="2" presStyleCnt="3" custScaleX="73711" custScaleY="243882" custLinFactNeighborX="1673" custLinFactNeighborY="-16464"/>
      <dgm:spPr/>
      <dgm:t>
        <a:bodyPr/>
        <a:lstStyle/>
        <a:p>
          <a:endParaRPr lang="es-ES"/>
        </a:p>
      </dgm:t>
    </dgm:pt>
    <dgm:pt modelId="{A4AB5691-F223-4252-A2A8-2C80F640B60E}" type="pres">
      <dgm:prSet presAssocID="{06E28288-331A-4FE5-8922-9A44004EB2BC}" presName="img" presStyleLbl="fgImgPlace1" presStyleIdx="2" presStyleCnt="3" custScaleX="168410" custScaleY="511218" custLinFactNeighborX="-62691" custLinFactNeighborY="12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ADDC6F0-5BB4-4F78-B28F-AF09B44D9581}" type="pres">
      <dgm:prSet presAssocID="{06E28288-331A-4FE5-8922-9A44004EB2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335249-A5A3-479E-B0BE-37505FCB07A0}" srcId="{025FAB7E-D9A4-4C64-B790-A723629E9A79}" destId="{F477E307-1E3D-4D36-9123-5364AFB7813F}" srcOrd="0" destOrd="0" parTransId="{F8342C76-9A97-4771-950F-0A9E386020AA}" sibTransId="{4D5C8B46-1856-4C0B-AD2B-EC2C665B59DF}"/>
    <dgm:cxn modelId="{D7652796-40EF-4493-91BD-6E3093E99C0F}" type="presOf" srcId="{025FAB7E-D9A4-4C64-B790-A723629E9A79}" destId="{1D7B32B1-47AF-41CD-A492-7A900386CCBE}" srcOrd="0" destOrd="0" presId="urn:microsoft.com/office/officeart/2005/8/layout/vList4"/>
    <dgm:cxn modelId="{8FBE4C19-66FC-4032-A460-FE870FE875F3}" type="presOf" srcId="{F477E307-1E3D-4D36-9123-5364AFB7813F}" destId="{C302574C-728B-40AF-90FB-AA92373E7A2F}" srcOrd="0" destOrd="0" presId="urn:microsoft.com/office/officeart/2005/8/layout/vList4"/>
    <dgm:cxn modelId="{4880B4B0-092A-4C2D-9FBB-99D11ECFDDC5}" type="presOf" srcId="{06E28288-331A-4FE5-8922-9A44004EB2BC}" destId="{8E72B551-6F8F-43C0-8517-9F02985F9827}" srcOrd="0" destOrd="0" presId="urn:microsoft.com/office/officeart/2005/8/layout/vList4"/>
    <dgm:cxn modelId="{325AF16C-6FFE-4A7E-8FAE-5319C273C57D}" srcId="{025FAB7E-D9A4-4C64-B790-A723629E9A79}" destId="{5A30822B-21AD-4B67-B9B2-33B31694FACE}" srcOrd="1" destOrd="0" parTransId="{7C29A3F6-D988-4E9D-BFE8-EC0080C61B83}" sibTransId="{73996FB0-199E-4489-A5CB-601C0BE0518A}"/>
    <dgm:cxn modelId="{4840DDB1-A4EA-4D5A-A9D2-98D61A18555D}" type="presOf" srcId="{5A30822B-21AD-4B67-B9B2-33B31694FACE}" destId="{98933112-687F-44F2-82B2-F8A466AEF34B}" srcOrd="0" destOrd="0" presId="urn:microsoft.com/office/officeart/2005/8/layout/vList4"/>
    <dgm:cxn modelId="{163B8CCA-E5AC-4086-867D-09B0E065B39B}" srcId="{025FAB7E-D9A4-4C64-B790-A723629E9A79}" destId="{06E28288-331A-4FE5-8922-9A44004EB2BC}" srcOrd="2" destOrd="0" parTransId="{443F0D14-60F6-4327-BE5B-D27E225A93CE}" sibTransId="{EA41EEEA-0629-4C43-8B8E-8E42CCBA74C9}"/>
    <dgm:cxn modelId="{E1153EC5-0C2E-4DE1-9807-6AF4046674A4}" type="presOf" srcId="{06E28288-331A-4FE5-8922-9A44004EB2BC}" destId="{EADDC6F0-5BB4-4F78-B28F-AF09B44D9581}" srcOrd="1" destOrd="0" presId="urn:microsoft.com/office/officeart/2005/8/layout/vList4"/>
    <dgm:cxn modelId="{0D453869-0036-4DA3-AD3B-8D892FCCFC91}" type="presOf" srcId="{F477E307-1E3D-4D36-9123-5364AFB7813F}" destId="{50FA4401-AEDF-4272-A126-D8C90001CDA1}" srcOrd="1" destOrd="0" presId="urn:microsoft.com/office/officeart/2005/8/layout/vList4"/>
    <dgm:cxn modelId="{D09A4F29-45C3-40BA-B0CE-1FF1B9E26027}" type="presOf" srcId="{5A30822B-21AD-4B67-B9B2-33B31694FACE}" destId="{EDB0B13E-AA9D-43B6-9F37-67D734271C5E}" srcOrd="1" destOrd="0" presId="urn:microsoft.com/office/officeart/2005/8/layout/vList4"/>
    <dgm:cxn modelId="{342FF1FA-5A8B-4252-8F7D-16ECF5EC06C4}" type="presParOf" srcId="{1D7B32B1-47AF-41CD-A492-7A900386CCBE}" destId="{963A6990-6159-496E-BAEC-24CFFCD1513B}" srcOrd="0" destOrd="0" presId="urn:microsoft.com/office/officeart/2005/8/layout/vList4"/>
    <dgm:cxn modelId="{C9913DFE-A4FC-4D33-BE87-115FC46A8E7A}" type="presParOf" srcId="{963A6990-6159-496E-BAEC-24CFFCD1513B}" destId="{C302574C-728B-40AF-90FB-AA92373E7A2F}" srcOrd="0" destOrd="0" presId="urn:microsoft.com/office/officeart/2005/8/layout/vList4"/>
    <dgm:cxn modelId="{9D66321A-8B35-47B7-9F4C-743AFD979412}" type="presParOf" srcId="{963A6990-6159-496E-BAEC-24CFFCD1513B}" destId="{B692DAD5-888B-41A9-9E20-77ACD2906D4F}" srcOrd="1" destOrd="0" presId="urn:microsoft.com/office/officeart/2005/8/layout/vList4"/>
    <dgm:cxn modelId="{F2574953-301C-42CB-9AA3-272823173ADB}" type="presParOf" srcId="{963A6990-6159-496E-BAEC-24CFFCD1513B}" destId="{50FA4401-AEDF-4272-A126-D8C90001CDA1}" srcOrd="2" destOrd="0" presId="urn:microsoft.com/office/officeart/2005/8/layout/vList4"/>
    <dgm:cxn modelId="{465273D0-523A-4329-8863-1B96C528FADA}" type="presParOf" srcId="{1D7B32B1-47AF-41CD-A492-7A900386CCBE}" destId="{8E94A276-849A-4A01-A5EC-EF6AF7343AFE}" srcOrd="1" destOrd="0" presId="urn:microsoft.com/office/officeart/2005/8/layout/vList4"/>
    <dgm:cxn modelId="{EC7B9BAD-2D80-4AD3-8884-BEF14C35F41B}" type="presParOf" srcId="{1D7B32B1-47AF-41CD-A492-7A900386CCBE}" destId="{1160967A-8468-4CE3-B6B3-2C56574C6AD3}" srcOrd="2" destOrd="0" presId="urn:microsoft.com/office/officeart/2005/8/layout/vList4"/>
    <dgm:cxn modelId="{88220F04-43B9-4B3E-AC69-1BAE08041187}" type="presParOf" srcId="{1160967A-8468-4CE3-B6B3-2C56574C6AD3}" destId="{98933112-687F-44F2-82B2-F8A466AEF34B}" srcOrd="0" destOrd="0" presId="urn:microsoft.com/office/officeart/2005/8/layout/vList4"/>
    <dgm:cxn modelId="{63739C7E-0314-4FB5-9B01-0803774780F9}" type="presParOf" srcId="{1160967A-8468-4CE3-B6B3-2C56574C6AD3}" destId="{5FF8A6F7-8B92-4C1F-B4B1-30D5DE1876C8}" srcOrd="1" destOrd="0" presId="urn:microsoft.com/office/officeart/2005/8/layout/vList4"/>
    <dgm:cxn modelId="{592B3971-5D29-433C-8158-ED1DFF153290}" type="presParOf" srcId="{1160967A-8468-4CE3-B6B3-2C56574C6AD3}" destId="{EDB0B13E-AA9D-43B6-9F37-67D734271C5E}" srcOrd="2" destOrd="0" presId="urn:microsoft.com/office/officeart/2005/8/layout/vList4"/>
    <dgm:cxn modelId="{E374D0AF-60FA-44B4-9801-D1B59CA3CE79}" type="presParOf" srcId="{1D7B32B1-47AF-41CD-A492-7A900386CCBE}" destId="{74A41A4B-33EF-4847-95F7-A76EB6CAACB3}" srcOrd="3" destOrd="0" presId="urn:microsoft.com/office/officeart/2005/8/layout/vList4"/>
    <dgm:cxn modelId="{54DDC071-FA83-4B8D-A57C-AE107326E0F6}" type="presParOf" srcId="{1D7B32B1-47AF-41CD-A492-7A900386CCBE}" destId="{F84A987E-6AB1-47F8-BB3E-444812653FB0}" srcOrd="4" destOrd="0" presId="urn:microsoft.com/office/officeart/2005/8/layout/vList4"/>
    <dgm:cxn modelId="{ED14CEDC-67CA-4B1B-86AC-DE5BE4430E22}" type="presParOf" srcId="{F84A987E-6AB1-47F8-BB3E-444812653FB0}" destId="{8E72B551-6F8F-43C0-8517-9F02985F9827}" srcOrd="0" destOrd="0" presId="urn:microsoft.com/office/officeart/2005/8/layout/vList4"/>
    <dgm:cxn modelId="{081B82F5-7B5B-44D8-99D6-4E5B314D8A66}" type="presParOf" srcId="{F84A987E-6AB1-47F8-BB3E-444812653FB0}" destId="{A4AB5691-F223-4252-A2A8-2C80F640B60E}" srcOrd="1" destOrd="0" presId="urn:microsoft.com/office/officeart/2005/8/layout/vList4"/>
    <dgm:cxn modelId="{87B68A4F-307C-485A-9C5F-FA8E68A10F14}" type="presParOf" srcId="{F84A987E-6AB1-47F8-BB3E-444812653FB0}" destId="{EADDC6F0-5BB4-4F78-B28F-AF09B44D95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E87948-A3A3-4FEA-A983-FAC9B0570388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8FE7448-1480-439E-80B3-9606476E739B}">
      <dgm:prSet phldrT="[Texto]" custT="1"/>
      <dgm:spPr/>
      <dgm:t>
        <a:bodyPr/>
        <a:lstStyle/>
        <a:p>
          <a:r>
            <a:rPr lang="es-ES" sz="2400" b="1" dirty="0" smtClean="0"/>
            <a:t>  Tiempo: </a:t>
          </a:r>
          <a:r>
            <a:rPr lang="es-ES" sz="2400" dirty="0" smtClean="0"/>
            <a:t>entre 5 – 10 minutos </a:t>
          </a:r>
        </a:p>
        <a:p>
          <a:r>
            <a:rPr lang="es-ES" sz="2400" dirty="0" smtClean="0"/>
            <a:t>                          30 – 35 minutos</a:t>
          </a:r>
          <a:endParaRPr lang="es-ES" sz="2400" dirty="0"/>
        </a:p>
      </dgm:t>
    </dgm:pt>
    <dgm:pt modelId="{E3331163-2CD0-4C53-9F7C-3A9DD151FE56}" type="parTrans" cxnId="{94094339-0D20-4AEA-804C-7FB68363A914}">
      <dgm:prSet/>
      <dgm:spPr/>
      <dgm:t>
        <a:bodyPr/>
        <a:lstStyle/>
        <a:p>
          <a:endParaRPr lang="es-ES"/>
        </a:p>
      </dgm:t>
    </dgm:pt>
    <dgm:pt modelId="{C5CF548D-A495-4677-A1DF-2B735CFFF062}" type="sibTrans" cxnId="{94094339-0D20-4AEA-804C-7FB68363A914}">
      <dgm:prSet/>
      <dgm:spPr/>
      <dgm:t>
        <a:bodyPr/>
        <a:lstStyle/>
        <a:p>
          <a:endParaRPr lang="es-ES"/>
        </a:p>
      </dgm:t>
    </dgm:pt>
    <dgm:pt modelId="{8F24AC59-3BC3-4B28-A586-C05153511AB3}">
      <dgm:prSet phldrT="[Texto]" custT="1"/>
      <dgm:spPr/>
      <dgm:t>
        <a:bodyPr/>
        <a:lstStyle/>
        <a:p>
          <a:r>
            <a:rPr lang="es-ES" sz="2400" b="1" dirty="0" smtClean="0"/>
            <a:t>   Zona de masaje</a:t>
          </a:r>
          <a:endParaRPr lang="es-ES" sz="2400" dirty="0"/>
        </a:p>
      </dgm:t>
    </dgm:pt>
    <dgm:pt modelId="{771496CD-FE6D-4AAF-BD2C-B79C1C8BE604}" type="parTrans" cxnId="{5AE2885D-5A8E-4CF6-95A5-C3935767D556}">
      <dgm:prSet/>
      <dgm:spPr/>
      <dgm:t>
        <a:bodyPr/>
        <a:lstStyle/>
        <a:p>
          <a:endParaRPr lang="es-ES"/>
        </a:p>
      </dgm:t>
    </dgm:pt>
    <dgm:pt modelId="{C40B9879-0C22-4C9D-922C-34340C461344}" type="sibTrans" cxnId="{5AE2885D-5A8E-4CF6-95A5-C3935767D556}">
      <dgm:prSet/>
      <dgm:spPr/>
      <dgm:t>
        <a:bodyPr/>
        <a:lstStyle/>
        <a:p>
          <a:endParaRPr lang="es-ES"/>
        </a:p>
      </dgm:t>
    </dgm:pt>
    <dgm:pt modelId="{26314E49-CE3D-4FD9-BFA9-C1D38C4718DD}" type="pres">
      <dgm:prSet presAssocID="{40E87948-A3A3-4FEA-A983-FAC9B05703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D628FA-B768-47ED-BD6F-D4A49DA6271B}" type="pres">
      <dgm:prSet presAssocID="{68FE7448-1480-439E-80B3-9606476E739B}" presName="comp" presStyleCnt="0"/>
      <dgm:spPr/>
    </dgm:pt>
    <dgm:pt modelId="{341F2727-DDF4-4DE0-9E6F-45CAE425F74A}" type="pres">
      <dgm:prSet presAssocID="{68FE7448-1480-439E-80B3-9606476E739B}" presName="box" presStyleLbl="node1" presStyleIdx="0" presStyleCnt="2"/>
      <dgm:spPr/>
      <dgm:t>
        <a:bodyPr/>
        <a:lstStyle/>
        <a:p>
          <a:endParaRPr lang="es-ES"/>
        </a:p>
      </dgm:t>
    </dgm:pt>
    <dgm:pt modelId="{B0363956-A596-4697-9A81-C8C1544768EF}" type="pres">
      <dgm:prSet presAssocID="{68FE7448-1480-439E-80B3-9606476E739B}" presName="img" presStyleLbl="fgImgPlace1" presStyleIdx="0" presStyleCnt="2" custScaleX="127856" custScaleY="1136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B8286D5-238F-4311-BCED-0CA9C5DD766C}" type="pres">
      <dgm:prSet presAssocID="{68FE7448-1480-439E-80B3-9606476E739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50E7A4-F22C-44E1-9001-763C03E13CE5}" type="pres">
      <dgm:prSet presAssocID="{C5CF548D-A495-4677-A1DF-2B735CFFF062}" presName="spacer" presStyleCnt="0"/>
      <dgm:spPr/>
    </dgm:pt>
    <dgm:pt modelId="{779FF511-5004-4BB3-8BAB-6D49E48E78F3}" type="pres">
      <dgm:prSet presAssocID="{8F24AC59-3BC3-4B28-A586-C05153511AB3}" presName="comp" presStyleCnt="0"/>
      <dgm:spPr/>
    </dgm:pt>
    <dgm:pt modelId="{4FA3905A-1472-4ACE-A428-B6E5D7D44347}" type="pres">
      <dgm:prSet presAssocID="{8F24AC59-3BC3-4B28-A586-C05153511AB3}" presName="box" presStyleLbl="node1" presStyleIdx="1" presStyleCnt="2"/>
      <dgm:spPr/>
      <dgm:t>
        <a:bodyPr/>
        <a:lstStyle/>
        <a:p>
          <a:endParaRPr lang="es-ES"/>
        </a:p>
      </dgm:t>
    </dgm:pt>
    <dgm:pt modelId="{4124F36F-D3F9-4443-AB06-33F706C2FAE3}" type="pres">
      <dgm:prSet presAssocID="{8F24AC59-3BC3-4B28-A586-C05153511AB3}" presName="img" presStyleLbl="fgImgPlace1" presStyleIdx="1" presStyleCnt="2" custScaleX="11637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C48155-3BF6-4F6C-88FE-17C30E42F55A}" type="pres">
      <dgm:prSet presAssocID="{8F24AC59-3BC3-4B28-A586-C05153511AB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094339-0D20-4AEA-804C-7FB68363A914}" srcId="{40E87948-A3A3-4FEA-A983-FAC9B0570388}" destId="{68FE7448-1480-439E-80B3-9606476E739B}" srcOrd="0" destOrd="0" parTransId="{E3331163-2CD0-4C53-9F7C-3A9DD151FE56}" sibTransId="{C5CF548D-A495-4677-A1DF-2B735CFFF062}"/>
    <dgm:cxn modelId="{98C1211C-2F40-4489-8C1D-8018B55B1B76}" type="presOf" srcId="{8F24AC59-3BC3-4B28-A586-C05153511AB3}" destId="{4FA3905A-1472-4ACE-A428-B6E5D7D44347}" srcOrd="0" destOrd="0" presId="urn:microsoft.com/office/officeart/2005/8/layout/vList4"/>
    <dgm:cxn modelId="{AF2D0AE1-9D5E-4D8A-A795-EDADD1D82C0F}" type="presOf" srcId="{40E87948-A3A3-4FEA-A983-FAC9B0570388}" destId="{26314E49-CE3D-4FD9-BFA9-C1D38C4718DD}" srcOrd="0" destOrd="0" presId="urn:microsoft.com/office/officeart/2005/8/layout/vList4"/>
    <dgm:cxn modelId="{1488AD28-7D9C-457A-AE57-ED6A83B58D47}" type="presOf" srcId="{8F24AC59-3BC3-4B28-A586-C05153511AB3}" destId="{04C48155-3BF6-4F6C-88FE-17C30E42F55A}" srcOrd="1" destOrd="0" presId="urn:microsoft.com/office/officeart/2005/8/layout/vList4"/>
    <dgm:cxn modelId="{5AE2885D-5A8E-4CF6-95A5-C3935767D556}" srcId="{40E87948-A3A3-4FEA-A983-FAC9B0570388}" destId="{8F24AC59-3BC3-4B28-A586-C05153511AB3}" srcOrd="1" destOrd="0" parTransId="{771496CD-FE6D-4AAF-BD2C-B79C1C8BE604}" sibTransId="{C40B9879-0C22-4C9D-922C-34340C461344}"/>
    <dgm:cxn modelId="{375B4E1C-D181-4635-BA5A-BCB115085E67}" type="presOf" srcId="{68FE7448-1480-439E-80B3-9606476E739B}" destId="{341F2727-DDF4-4DE0-9E6F-45CAE425F74A}" srcOrd="0" destOrd="0" presId="urn:microsoft.com/office/officeart/2005/8/layout/vList4"/>
    <dgm:cxn modelId="{536D789C-3E93-4129-8150-2F4BED182F28}" type="presOf" srcId="{68FE7448-1480-439E-80B3-9606476E739B}" destId="{AB8286D5-238F-4311-BCED-0CA9C5DD766C}" srcOrd="1" destOrd="0" presId="urn:microsoft.com/office/officeart/2005/8/layout/vList4"/>
    <dgm:cxn modelId="{E31AEEFB-DD3A-4D20-8BD0-07ECAE6F6EDC}" type="presParOf" srcId="{26314E49-CE3D-4FD9-BFA9-C1D38C4718DD}" destId="{01D628FA-B768-47ED-BD6F-D4A49DA6271B}" srcOrd="0" destOrd="0" presId="urn:microsoft.com/office/officeart/2005/8/layout/vList4"/>
    <dgm:cxn modelId="{A75F7308-E89F-4267-80E5-3535DB10F571}" type="presParOf" srcId="{01D628FA-B768-47ED-BD6F-D4A49DA6271B}" destId="{341F2727-DDF4-4DE0-9E6F-45CAE425F74A}" srcOrd="0" destOrd="0" presId="urn:microsoft.com/office/officeart/2005/8/layout/vList4"/>
    <dgm:cxn modelId="{1A662695-F61B-400F-8F8B-4749BBEE5825}" type="presParOf" srcId="{01D628FA-B768-47ED-BD6F-D4A49DA6271B}" destId="{B0363956-A596-4697-9A81-C8C1544768EF}" srcOrd="1" destOrd="0" presId="urn:microsoft.com/office/officeart/2005/8/layout/vList4"/>
    <dgm:cxn modelId="{EAEC9C9A-EF76-4D4C-A017-400BA0239F4C}" type="presParOf" srcId="{01D628FA-B768-47ED-BD6F-D4A49DA6271B}" destId="{AB8286D5-238F-4311-BCED-0CA9C5DD766C}" srcOrd="2" destOrd="0" presId="urn:microsoft.com/office/officeart/2005/8/layout/vList4"/>
    <dgm:cxn modelId="{5F293768-F4EF-46DA-A826-9DD116BC1F13}" type="presParOf" srcId="{26314E49-CE3D-4FD9-BFA9-C1D38C4718DD}" destId="{5550E7A4-F22C-44E1-9001-763C03E13CE5}" srcOrd="1" destOrd="0" presId="urn:microsoft.com/office/officeart/2005/8/layout/vList4"/>
    <dgm:cxn modelId="{F6ACE2DC-320E-4B1D-BB3F-A2DFF7A9A22D}" type="presParOf" srcId="{26314E49-CE3D-4FD9-BFA9-C1D38C4718DD}" destId="{779FF511-5004-4BB3-8BAB-6D49E48E78F3}" srcOrd="2" destOrd="0" presId="urn:microsoft.com/office/officeart/2005/8/layout/vList4"/>
    <dgm:cxn modelId="{D7F748D9-F4BA-468A-BB40-46754B680780}" type="presParOf" srcId="{779FF511-5004-4BB3-8BAB-6D49E48E78F3}" destId="{4FA3905A-1472-4ACE-A428-B6E5D7D44347}" srcOrd="0" destOrd="0" presId="urn:microsoft.com/office/officeart/2005/8/layout/vList4"/>
    <dgm:cxn modelId="{093E2D58-999B-4BE6-B08E-2091C6ADD9FF}" type="presParOf" srcId="{779FF511-5004-4BB3-8BAB-6D49E48E78F3}" destId="{4124F36F-D3F9-4443-AB06-33F706C2FAE3}" srcOrd="1" destOrd="0" presId="urn:microsoft.com/office/officeart/2005/8/layout/vList4"/>
    <dgm:cxn modelId="{A71B827E-4F80-4702-BCD6-57F4BCEAC235}" type="presParOf" srcId="{779FF511-5004-4BB3-8BAB-6D49E48E78F3}" destId="{04C48155-3BF6-4F6C-88FE-17C30E42F5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73CD1-70E2-430E-BB8F-E65A1C75FB48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4E49E42-2812-4ABB-84E8-F6E135BA8AA5}">
      <dgm:prSet phldrT="[Texto]" custT="1"/>
      <dgm:spPr/>
      <dgm:t>
        <a:bodyPr/>
        <a:lstStyle/>
        <a:p>
          <a:r>
            <a:rPr lang="es-ES" sz="2000" dirty="0" smtClean="0"/>
            <a:t> Masaje suave y superficial produce   relajación muscular</a:t>
          </a:r>
          <a:r>
            <a:rPr lang="es-ES" sz="2800" dirty="0" smtClean="0"/>
            <a:t>.</a:t>
          </a:r>
          <a:endParaRPr lang="es-ES" sz="2800" dirty="0"/>
        </a:p>
      </dgm:t>
    </dgm:pt>
    <dgm:pt modelId="{94014D0C-C697-43B3-B30B-831263A074BF}" type="parTrans" cxnId="{8333B77E-72A0-4C52-B2FC-7BCA9AF124BB}">
      <dgm:prSet/>
      <dgm:spPr/>
      <dgm:t>
        <a:bodyPr/>
        <a:lstStyle/>
        <a:p>
          <a:endParaRPr lang="es-ES"/>
        </a:p>
      </dgm:t>
    </dgm:pt>
    <dgm:pt modelId="{7002691D-88F2-4496-8D5B-5038B664B1D5}" type="sibTrans" cxnId="{8333B77E-72A0-4C52-B2FC-7BCA9AF124BB}">
      <dgm:prSet/>
      <dgm:spPr/>
      <dgm:t>
        <a:bodyPr/>
        <a:lstStyle/>
        <a:p>
          <a:endParaRPr lang="es-ES"/>
        </a:p>
      </dgm:t>
    </dgm:pt>
    <dgm:pt modelId="{22587473-99A1-4F0E-BCFC-B575BEC67EFC}">
      <dgm:prSet phldrT="[Texto]" custT="1"/>
      <dgm:spPr/>
      <dgm:t>
        <a:bodyPr/>
        <a:lstStyle/>
        <a:p>
          <a:r>
            <a:rPr lang="es-ES" sz="2000" dirty="0" smtClean="0"/>
            <a:t>Masaje rápido y profundo produce estimulación muscular y deseo de actividad</a:t>
          </a:r>
          <a:r>
            <a:rPr lang="es-ES" sz="2900" dirty="0" smtClean="0"/>
            <a:t>.</a:t>
          </a:r>
          <a:endParaRPr lang="es-ES" sz="2900" dirty="0"/>
        </a:p>
      </dgm:t>
    </dgm:pt>
    <dgm:pt modelId="{ED9184AD-713C-4F66-89A7-C3A594F493B2}" type="parTrans" cxnId="{5BD329FB-304C-407C-920D-5418ADCCB4CA}">
      <dgm:prSet/>
      <dgm:spPr/>
      <dgm:t>
        <a:bodyPr/>
        <a:lstStyle/>
        <a:p>
          <a:endParaRPr lang="es-ES"/>
        </a:p>
      </dgm:t>
    </dgm:pt>
    <dgm:pt modelId="{E0D44E71-F736-45EE-A347-A3CBCBBDB260}" type="sibTrans" cxnId="{5BD329FB-304C-407C-920D-5418ADCCB4CA}">
      <dgm:prSet/>
      <dgm:spPr/>
      <dgm:t>
        <a:bodyPr/>
        <a:lstStyle/>
        <a:p>
          <a:endParaRPr lang="es-ES"/>
        </a:p>
      </dgm:t>
    </dgm:pt>
    <dgm:pt modelId="{CDC5F105-F163-4CC2-A47C-C25EC31C3B91}" type="pres">
      <dgm:prSet presAssocID="{2FD73CD1-70E2-430E-BB8F-E65A1C75FB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2415EC-A762-4DB6-880C-9C5521656FD5}" type="pres">
      <dgm:prSet presAssocID="{04E49E42-2812-4ABB-84E8-F6E135BA8AA5}" presName="comp" presStyleCnt="0"/>
      <dgm:spPr/>
    </dgm:pt>
    <dgm:pt modelId="{6D86B0EC-AD9B-4A85-85DA-B0D8324A2B08}" type="pres">
      <dgm:prSet presAssocID="{04E49E42-2812-4ABB-84E8-F6E135BA8AA5}" presName="box" presStyleLbl="node1" presStyleIdx="0" presStyleCnt="2" custScaleX="81953" custScaleY="66282" custLinFactNeighborX="5403" custLinFactNeighborY="1540"/>
      <dgm:spPr/>
      <dgm:t>
        <a:bodyPr/>
        <a:lstStyle/>
        <a:p>
          <a:endParaRPr lang="es-ES"/>
        </a:p>
      </dgm:t>
    </dgm:pt>
    <dgm:pt modelId="{D72CA93B-294D-432E-B86B-E34B9AE4DEB9}" type="pres">
      <dgm:prSet presAssocID="{04E49E42-2812-4ABB-84E8-F6E135BA8AA5}" presName="img" presStyleLbl="fgImgPlace1" presStyleIdx="0" presStyleCnt="2" custScaleX="164777" custScaleY="73159" custLinFactNeighborX="-6024" custLinFactNeighborY="487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8EF431-6159-4190-A05E-8C0BDC554003}" type="pres">
      <dgm:prSet presAssocID="{04E49E42-2812-4ABB-84E8-F6E135BA8AA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9E657F-30E0-4484-9DFE-B3993C62B339}" type="pres">
      <dgm:prSet presAssocID="{7002691D-88F2-4496-8D5B-5038B664B1D5}" presName="spacer" presStyleCnt="0"/>
      <dgm:spPr/>
    </dgm:pt>
    <dgm:pt modelId="{B3240677-C9C0-4308-A082-58C732FE831A}" type="pres">
      <dgm:prSet presAssocID="{22587473-99A1-4F0E-BCFC-B575BEC67EFC}" presName="comp" presStyleCnt="0"/>
      <dgm:spPr/>
    </dgm:pt>
    <dgm:pt modelId="{A6738B38-E456-4817-A785-DB6DA501E048}" type="pres">
      <dgm:prSet presAssocID="{22587473-99A1-4F0E-BCFC-B575BEC67EFC}" presName="box" presStyleLbl="node1" presStyleIdx="1" presStyleCnt="2" custScaleX="81775" custScaleY="67819" custLinFactNeighborX="8996" custLinFactNeighborY="185"/>
      <dgm:spPr/>
      <dgm:t>
        <a:bodyPr/>
        <a:lstStyle/>
        <a:p>
          <a:endParaRPr lang="es-ES"/>
        </a:p>
      </dgm:t>
    </dgm:pt>
    <dgm:pt modelId="{9A512F84-D82A-4F33-A068-7D9FEF3C99FE}" type="pres">
      <dgm:prSet presAssocID="{22587473-99A1-4F0E-BCFC-B575BEC67EFC}" presName="img" presStyleLbl="fgImgPlace1" presStyleIdx="1" presStyleCnt="2" custScaleX="164767" custScaleY="87934" custLinFactNeighborX="-6426" custLinFactNeighborY="24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441794-B2C8-4DE6-A584-D1DAD92B8DE0}" type="pres">
      <dgm:prSet presAssocID="{22587473-99A1-4F0E-BCFC-B575BEC67EF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9465D9-A7B4-42FA-8D76-D5E431651727}" type="presOf" srcId="{04E49E42-2812-4ABB-84E8-F6E135BA8AA5}" destId="{2F8EF431-6159-4190-A05E-8C0BDC554003}" srcOrd="1" destOrd="0" presId="urn:microsoft.com/office/officeart/2005/8/layout/vList4"/>
    <dgm:cxn modelId="{73DD6805-12D2-4E44-B2ED-25D96D6C6C11}" type="presOf" srcId="{22587473-99A1-4F0E-BCFC-B575BEC67EFC}" destId="{B0441794-B2C8-4DE6-A584-D1DAD92B8DE0}" srcOrd="1" destOrd="0" presId="urn:microsoft.com/office/officeart/2005/8/layout/vList4"/>
    <dgm:cxn modelId="{8333B77E-72A0-4C52-B2FC-7BCA9AF124BB}" srcId="{2FD73CD1-70E2-430E-BB8F-E65A1C75FB48}" destId="{04E49E42-2812-4ABB-84E8-F6E135BA8AA5}" srcOrd="0" destOrd="0" parTransId="{94014D0C-C697-43B3-B30B-831263A074BF}" sibTransId="{7002691D-88F2-4496-8D5B-5038B664B1D5}"/>
    <dgm:cxn modelId="{70EA594C-DFE1-4B9D-B06B-21591B257C76}" type="presOf" srcId="{04E49E42-2812-4ABB-84E8-F6E135BA8AA5}" destId="{6D86B0EC-AD9B-4A85-85DA-B0D8324A2B08}" srcOrd="0" destOrd="0" presId="urn:microsoft.com/office/officeart/2005/8/layout/vList4"/>
    <dgm:cxn modelId="{5BD329FB-304C-407C-920D-5418ADCCB4CA}" srcId="{2FD73CD1-70E2-430E-BB8F-E65A1C75FB48}" destId="{22587473-99A1-4F0E-BCFC-B575BEC67EFC}" srcOrd="1" destOrd="0" parTransId="{ED9184AD-713C-4F66-89A7-C3A594F493B2}" sibTransId="{E0D44E71-F736-45EE-A347-A3CBCBBDB260}"/>
    <dgm:cxn modelId="{E773C149-E5EB-4060-95F8-09866E95608F}" type="presOf" srcId="{2FD73CD1-70E2-430E-BB8F-E65A1C75FB48}" destId="{CDC5F105-F163-4CC2-A47C-C25EC31C3B91}" srcOrd="0" destOrd="0" presId="urn:microsoft.com/office/officeart/2005/8/layout/vList4"/>
    <dgm:cxn modelId="{2BB98203-D47E-46D1-B3FB-17108FC0F953}" type="presOf" srcId="{22587473-99A1-4F0E-BCFC-B575BEC67EFC}" destId="{A6738B38-E456-4817-A785-DB6DA501E048}" srcOrd="0" destOrd="0" presId="urn:microsoft.com/office/officeart/2005/8/layout/vList4"/>
    <dgm:cxn modelId="{F5F7EA83-CCE4-47DC-AB3A-35468D0A06A7}" type="presParOf" srcId="{CDC5F105-F163-4CC2-A47C-C25EC31C3B91}" destId="{4E2415EC-A762-4DB6-880C-9C5521656FD5}" srcOrd="0" destOrd="0" presId="urn:microsoft.com/office/officeart/2005/8/layout/vList4"/>
    <dgm:cxn modelId="{215E503F-2BE7-42C2-AD0E-EBD30DFE9939}" type="presParOf" srcId="{4E2415EC-A762-4DB6-880C-9C5521656FD5}" destId="{6D86B0EC-AD9B-4A85-85DA-B0D8324A2B08}" srcOrd="0" destOrd="0" presId="urn:microsoft.com/office/officeart/2005/8/layout/vList4"/>
    <dgm:cxn modelId="{8D4EBBD2-6009-4DC5-8A82-BF95B2949BC5}" type="presParOf" srcId="{4E2415EC-A762-4DB6-880C-9C5521656FD5}" destId="{D72CA93B-294D-432E-B86B-E34B9AE4DEB9}" srcOrd="1" destOrd="0" presId="urn:microsoft.com/office/officeart/2005/8/layout/vList4"/>
    <dgm:cxn modelId="{20EE6868-AC31-4A88-9FDE-CFD3C95BD400}" type="presParOf" srcId="{4E2415EC-A762-4DB6-880C-9C5521656FD5}" destId="{2F8EF431-6159-4190-A05E-8C0BDC554003}" srcOrd="2" destOrd="0" presId="urn:microsoft.com/office/officeart/2005/8/layout/vList4"/>
    <dgm:cxn modelId="{8FB13A97-5632-49E3-91B8-51D1D742B614}" type="presParOf" srcId="{CDC5F105-F163-4CC2-A47C-C25EC31C3B91}" destId="{A19E657F-30E0-4484-9DFE-B3993C62B339}" srcOrd="1" destOrd="0" presId="urn:microsoft.com/office/officeart/2005/8/layout/vList4"/>
    <dgm:cxn modelId="{B9B15025-D36C-4E70-A15D-26C80C7A53DF}" type="presParOf" srcId="{CDC5F105-F163-4CC2-A47C-C25EC31C3B91}" destId="{B3240677-C9C0-4308-A082-58C732FE831A}" srcOrd="2" destOrd="0" presId="urn:microsoft.com/office/officeart/2005/8/layout/vList4"/>
    <dgm:cxn modelId="{2658D8C7-1242-4D54-B131-BB56D951271F}" type="presParOf" srcId="{B3240677-C9C0-4308-A082-58C732FE831A}" destId="{A6738B38-E456-4817-A785-DB6DA501E048}" srcOrd="0" destOrd="0" presId="urn:microsoft.com/office/officeart/2005/8/layout/vList4"/>
    <dgm:cxn modelId="{B18279B0-D25C-4ADF-9111-C617C6CBFF1C}" type="presParOf" srcId="{B3240677-C9C0-4308-A082-58C732FE831A}" destId="{9A512F84-D82A-4F33-A068-7D9FEF3C99FE}" srcOrd="1" destOrd="0" presId="urn:microsoft.com/office/officeart/2005/8/layout/vList4"/>
    <dgm:cxn modelId="{CCDDAB4F-FCB8-49AD-A692-7D3C7EB5F28B}" type="presParOf" srcId="{B3240677-C9C0-4308-A082-58C732FE831A}" destId="{B0441794-B2C8-4DE6-A584-D1DAD92B8DE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D1682-5663-4F65-B03A-C1178A20125A}">
      <dsp:nvSpPr>
        <dsp:cNvPr id="0" name=""/>
        <dsp:cNvSpPr/>
      </dsp:nvSpPr>
      <dsp:spPr>
        <a:xfrm>
          <a:off x="3165472" y="2088945"/>
          <a:ext cx="1155457" cy="11554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EFECTOS</a:t>
          </a:r>
          <a:endParaRPr lang="es-ES" sz="1500" b="1" kern="1200" dirty="0"/>
        </a:p>
      </dsp:txBody>
      <dsp:txXfrm>
        <a:off x="3334685" y="2258158"/>
        <a:ext cx="817031" cy="817031"/>
      </dsp:txXfrm>
    </dsp:sp>
    <dsp:sp modelId="{519D34A5-C9CD-4B18-AB68-CF67341DF2F7}">
      <dsp:nvSpPr>
        <dsp:cNvPr id="0" name=""/>
        <dsp:cNvSpPr/>
      </dsp:nvSpPr>
      <dsp:spPr>
        <a:xfrm rot="16200000">
          <a:off x="3515961" y="1428638"/>
          <a:ext cx="454480" cy="488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3584133" y="1594576"/>
        <a:ext cx="318136" cy="293297"/>
      </dsp:txXfrm>
    </dsp:sp>
    <dsp:sp modelId="{207BC5A0-A5A5-4086-8245-CBB5DC96E153}">
      <dsp:nvSpPr>
        <dsp:cNvPr id="0" name=""/>
        <dsp:cNvSpPr/>
      </dsp:nvSpPr>
      <dsp:spPr>
        <a:xfrm>
          <a:off x="2918919" y="72219"/>
          <a:ext cx="1648563" cy="11592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Incremento del flujo sanguíneo</a:t>
          </a:r>
          <a:endParaRPr lang="es-ES" sz="1400" b="1" kern="1200" dirty="0"/>
        </a:p>
      </dsp:txBody>
      <dsp:txXfrm>
        <a:off x="3160345" y="241982"/>
        <a:ext cx="1165711" cy="819690"/>
      </dsp:txXfrm>
    </dsp:sp>
    <dsp:sp modelId="{48928A6F-3C95-4C42-88AD-583B37C566BB}">
      <dsp:nvSpPr>
        <dsp:cNvPr id="0" name=""/>
        <dsp:cNvSpPr/>
      </dsp:nvSpPr>
      <dsp:spPr>
        <a:xfrm rot="19800000">
          <a:off x="4354874" y="1959219"/>
          <a:ext cx="380673" cy="488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362524" y="2085536"/>
        <a:ext cx="266471" cy="293297"/>
      </dsp:txXfrm>
    </dsp:sp>
    <dsp:sp modelId="{DCEC1080-00AF-458F-80DB-7A4C3D1D492C}">
      <dsp:nvSpPr>
        <dsp:cNvPr id="0" name=""/>
        <dsp:cNvSpPr/>
      </dsp:nvSpPr>
      <dsp:spPr>
        <a:xfrm>
          <a:off x="4769243" y="940384"/>
          <a:ext cx="1437733" cy="14377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Relajante</a:t>
          </a:r>
          <a:endParaRPr lang="es-ES" sz="1400" b="1" kern="1200" dirty="0"/>
        </a:p>
      </dsp:txBody>
      <dsp:txXfrm>
        <a:off x="4979794" y="1150935"/>
        <a:ext cx="1016631" cy="1016631"/>
      </dsp:txXfrm>
    </dsp:sp>
    <dsp:sp modelId="{96C55B7A-2C48-4235-BA54-48BCDC14870F}">
      <dsp:nvSpPr>
        <dsp:cNvPr id="0" name=""/>
        <dsp:cNvSpPr/>
      </dsp:nvSpPr>
      <dsp:spPr>
        <a:xfrm rot="1800000">
          <a:off x="4354874" y="2885300"/>
          <a:ext cx="380673" cy="488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362524" y="2954516"/>
        <a:ext cx="266471" cy="293297"/>
      </dsp:txXfrm>
    </dsp:sp>
    <dsp:sp modelId="{C7224F5A-CB6B-43B0-8F33-8C5B34709ADF}">
      <dsp:nvSpPr>
        <dsp:cNvPr id="0" name=""/>
        <dsp:cNvSpPr/>
      </dsp:nvSpPr>
      <dsp:spPr>
        <a:xfrm>
          <a:off x="4769243" y="2955231"/>
          <a:ext cx="1437733" cy="14377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Suaviza la piel</a:t>
          </a:r>
          <a:endParaRPr lang="es-ES" sz="1400" b="1" kern="1200" dirty="0"/>
        </a:p>
      </dsp:txBody>
      <dsp:txXfrm>
        <a:off x="4979794" y="3165782"/>
        <a:ext cx="1016631" cy="1016631"/>
      </dsp:txXfrm>
    </dsp:sp>
    <dsp:sp modelId="{C70429BB-A765-415D-8F28-8CF900B74BF6}">
      <dsp:nvSpPr>
        <dsp:cNvPr id="0" name=""/>
        <dsp:cNvSpPr/>
      </dsp:nvSpPr>
      <dsp:spPr>
        <a:xfrm rot="5400000">
          <a:off x="3552865" y="3348340"/>
          <a:ext cx="380673" cy="488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3609966" y="3389005"/>
        <a:ext cx="266471" cy="293297"/>
      </dsp:txXfrm>
    </dsp:sp>
    <dsp:sp modelId="{99EC1DC6-F8C4-4729-9697-DE36CFDD20AA}">
      <dsp:nvSpPr>
        <dsp:cNvPr id="0" name=""/>
        <dsp:cNvSpPr/>
      </dsp:nvSpPr>
      <dsp:spPr>
        <a:xfrm>
          <a:off x="3024334" y="3962654"/>
          <a:ext cx="1437733" cy="14377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Acción sedante</a:t>
          </a:r>
          <a:endParaRPr lang="es-ES" sz="1400" b="1" kern="1200" dirty="0"/>
        </a:p>
      </dsp:txBody>
      <dsp:txXfrm>
        <a:off x="3234885" y="4173205"/>
        <a:ext cx="1016631" cy="1016631"/>
      </dsp:txXfrm>
    </dsp:sp>
    <dsp:sp modelId="{5498F342-5284-4AF4-B8FC-590A238EE821}">
      <dsp:nvSpPr>
        <dsp:cNvPr id="0" name=""/>
        <dsp:cNvSpPr/>
      </dsp:nvSpPr>
      <dsp:spPr>
        <a:xfrm rot="9000000">
          <a:off x="2763718" y="2880746"/>
          <a:ext cx="370721" cy="488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2867484" y="2950708"/>
        <a:ext cx="259505" cy="293297"/>
      </dsp:txXfrm>
    </dsp:sp>
    <dsp:sp modelId="{56DC00FA-BA36-4CFA-AB3C-B2405A0A5A6A}">
      <dsp:nvSpPr>
        <dsp:cNvPr id="0" name=""/>
        <dsp:cNvSpPr/>
      </dsp:nvSpPr>
      <dsp:spPr>
        <a:xfrm>
          <a:off x="1224044" y="3021330"/>
          <a:ext cx="1548496" cy="130553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Absorción cutánea</a:t>
          </a:r>
          <a:endParaRPr lang="es-ES" sz="1400" b="1" kern="1200" dirty="0"/>
        </a:p>
      </dsp:txBody>
      <dsp:txXfrm>
        <a:off x="1450816" y="3212521"/>
        <a:ext cx="1094952" cy="923152"/>
      </dsp:txXfrm>
    </dsp:sp>
    <dsp:sp modelId="{B66DB2D7-9FE4-4FC2-AF50-F351E6BF549E}">
      <dsp:nvSpPr>
        <dsp:cNvPr id="0" name=""/>
        <dsp:cNvSpPr/>
      </dsp:nvSpPr>
      <dsp:spPr>
        <a:xfrm rot="12627396">
          <a:off x="2641230" y="1912051"/>
          <a:ext cx="468614" cy="488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2772115" y="2045447"/>
        <a:ext cx="328030" cy="293297"/>
      </dsp:txXfrm>
    </dsp:sp>
    <dsp:sp modelId="{2C9CA5C4-12A5-42D7-B029-C756A51CF8CC}">
      <dsp:nvSpPr>
        <dsp:cNvPr id="0" name=""/>
        <dsp:cNvSpPr/>
      </dsp:nvSpPr>
      <dsp:spPr>
        <a:xfrm>
          <a:off x="1013697" y="731266"/>
          <a:ext cx="1576892" cy="15880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Favorece la circulación sanguínea y linfática</a:t>
          </a:r>
          <a:endParaRPr lang="es-ES" sz="1400" b="1" kern="1200" dirty="0"/>
        </a:p>
      </dsp:txBody>
      <dsp:txXfrm>
        <a:off x="1244627" y="963828"/>
        <a:ext cx="1115032" cy="1122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2574C-728B-40AF-90FB-AA92373E7A2F}">
      <dsp:nvSpPr>
        <dsp:cNvPr id="0" name=""/>
        <dsp:cNvSpPr/>
      </dsp:nvSpPr>
      <dsp:spPr>
        <a:xfrm>
          <a:off x="2149420" y="464751"/>
          <a:ext cx="4720997" cy="572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Ambiente: </a:t>
          </a:r>
          <a:r>
            <a:rPr lang="es-ES" sz="1700" kern="1200" dirty="0" smtClean="0"/>
            <a:t>agradable y cómodo </a:t>
          </a:r>
          <a:endParaRPr lang="es-ES" sz="1700" kern="1200" dirty="0"/>
        </a:p>
      </dsp:txBody>
      <dsp:txXfrm>
        <a:off x="3119481" y="464751"/>
        <a:ext cx="3750937" cy="572443"/>
      </dsp:txXfrm>
    </dsp:sp>
    <dsp:sp modelId="{B692DAD5-888B-41A9-9E20-77ACD2906D4F}">
      <dsp:nvSpPr>
        <dsp:cNvPr id="0" name=""/>
        <dsp:cNvSpPr/>
      </dsp:nvSpPr>
      <dsp:spPr>
        <a:xfrm>
          <a:off x="0" y="0"/>
          <a:ext cx="2476492" cy="1414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33112-687F-44F2-82B2-F8A466AEF34B}">
      <dsp:nvSpPr>
        <dsp:cNvPr id="0" name=""/>
        <dsp:cNvSpPr/>
      </dsp:nvSpPr>
      <dsp:spPr>
        <a:xfrm>
          <a:off x="2313669" y="1671630"/>
          <a:ext cx="4624778" cy="834923"/>
        </a:xfrm>
        <a:prstGeom prst="roundRect">
          <a:avLst>
            <a:gd name="adj" fmla="val 10000"/>
          </a:avLst>
        </a:prstGeom>
        <a:solidFill>
          <a:schemeClr val="accent4">
            <a:hueOff val="-2250323"/>
            <a:satOff val="0"/>
            <a:lumOff val="8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Paciente: </a:t>
          </a:r>
          <a:r>
            <a:rPr lang="es-ES" sz="1700" kern="1200" dirty="0" smtClean="0"/>
            <a:t>Posición cómoda</a:t>
          </a:r>
          <a:endParaRPr lang="es-ES" sz="1700" kern="1200" dirty="0"/>
        </a:p>
      </dsp:txBody>
      <dsp:txXfrm>
        <a:off x="3263959" y="1671630"/>
        <a:ext cx="3674489" cy="834923"/>
      </dsp:txXfrm>
    </dsp:sp>
    <dsp:sp modelId="{5FF8A6F7-8B92-4C1F-B4B1-30D5DE1876C8}">
      <dsp:nvSpPr>
        <dsp:cNvPr id="0" name=""/>
        <dsp:cNvSpPr/>
      </dsp:nvSpPr>
      <dsp:spPr>
        <a:xfrm>
          <a:off x="0" y="1449492"/>
          <a:ext cx="2427081" cy="12681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2B551-6F8F-43C0-8517-9F02985F9827}">
      <dsp:nvSpPr>
        <dsp:cNvPr id="0" name=""/>
        <dsp:cNvSpPr/>
      </dsp:nvSpPr>
      <dsp:spPr>
        <a:xfrm>
          <a:off x="1784482" y="3025150"/>
          <a:ext cx="5360859" cy="971603"/>
        </a:xfrm>
        <a:prstGeom prst="roundRect">
          <a:avLst>
            <a:gd name="adj" fmla="val 10000"/>
          </a:avLst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Terapeuta:</a:t>
          </a:r>
          <a:r>
            <a:rPr lang="es-ES" sz="1700" kern="1200" dirty="0" smtClean="0"/>
            <a:t> mostrar interés por las dolencias.</a:t>
          </a:r>
          <a:endParaRPr lang="es-ES" sz="1700" kern="1200" dirty="0"/>
        </a:p>
      </dsp:txBody>
      <dsp:txXfrm>
        <a:off x="2886019" y="3025150"/>
        <a:ext cx="4259321" cy="971603"/>
      </dsp:txXfrm>
    </dsp:sp>
    <dsp:sp modelId="{A4AB5691-F223-4252-A2A8-2C80F640B60E}">
      <dsp:nvSpPr>
        <dsp:cNvPr id="0" name=""/>
        <dsp:cNvSpPr/>
      </dsp:nvSpPr>
      <dsp:spPr>
        <a:xfrm>
          <a:off x="0" y="2763171"/>
          <a:ext cx="2449627" cy="16293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507A7-147B-488F-A499-693FBA77909A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379D-B9C3-4913-AFBB-0E2CEF3528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85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8379D-B9C3-4913-AFBB-0E2CEF3528E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20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B61FF3F-1549-428E-9FEA-99D74BDF329D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5835D9E-0AEC-4F6B-8E79-1613CC69B40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2060848"/>
            <a:ext cx="3672408" cy="2134208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LA MASOTERAPIA COMO TECNICA DE RELAJACION EN PCD</a:t>
            </a:r>
            <a:endParaRPr lang="es-ES" sz="2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Lic. Georgette Camacho</a:t>
            </a:r>
            <a:endParaRPr lang="es-ES" b="1" dirty="0"/>
          </a:p>
        </p:txBody>
      </p:sp>
      <p:sp>
        <p:nvSpPr>
          <p:cNvPr id="4" name="AutoShape 2" descr="data:image/jpeg;base64,/9j/4AAQSkZJRgABAQAAAQABAAD/2wCEAAkGBxQTEhQUEhQVFRQXFxQVFBcUFBQUFBUUFBQWFxUXFBcYHCggGBolHBQUITEhJSkrLi4uFx8zODMsNygtLisBCgoKDg0OGxAQGywkICQsLCwsLCwsLCwsLCwsLCwsLCwsLCwsLCwsLCwsLCwsLCwsLCwsLCwsLCwsLCwsLCwsLP/AABEIAJwBQwMBIgACEQEDEQH/xAAcAAABBQEBAQAAAAAAAAAAAAAFAQIDBAYABwj/xAA8EAABAwIEAgcFBgYCAwAAAAABAAIRAwQFEiExQVEGEyJhcYGRMkKhscEHFFLR4fAVI3KCkvEzskOi4v/EABkBAAMBAQEAAAAAAAAAAAAAAAECAwAEBf/EACURAAICAgICAgIDAQAAAAAAAAABAhEDIRIxQVEEExQiMnHxYf/aAAwDAQACEQMRAD8A9kypcqQFOWGG5VEpioEUAY5RuKlcq1YpzDSNZClFVQZ0mdYxK+oOKoXzqFNvWPhoGvKe6OKs1dpXi/2k46a9wKTDNFjXD2iA6oN3CDrEjQzsknLihoq2abpV9olABzaVPrSAO0TDWnxG8abaLDv6cVpB7MRtH66jzQepREySCD3a7ajRUapaQ2N82v0HouWSU3bR0JuCpM3+EdO2lwbVGQmIcCXMJJjXSW+Oy3VrdhwB5rwQMjUiNTvvvOy1+A9OG0g2lVaYaAC+ZjxEcFCeJrcC8MqepnqvVymupFUrW8kB06ECEQZWBUlTKu0QOaoyziND3bq08AqI00eujWi9Y4w9kB/bb3+0PPj5o/a3DagzNdPMbEeIWSyKSi4sOZpgjl+9V04s8lpnNkwRltaNY9ijyqtZYiKgjZ3EfUdymdcMG7mjxIXWmmrRxuLTpjwEqgN4z8bf8gmHEKX42+q1oFMtEqN4VV2KUh748pKiOMUfx/A/khyXsPF+ierSB4Idc2DTwVj+L0T749D+Sd99pHaoz/IJXxYakgJVGWRySU3KTGqgBDmkEHQwQdRt8PkqdvUBXDNVKj0scuUUwgwqzZPgu8AqrNlPZ7+SfF/JCZl+jL3WlPa5RBqkYF2nnjwnAJzWyuLYWAIAn3d0ykAHGPIk/BU696G7IHe3kkmZUp5VHotDE5dh2hf06nsPa48pg+istcsHXIcdd+BGhHgVLRxivSGkVW8nk5h4OH1lTj8heR5fHfg2/WhcvOKnTC6k/wAlnqT9Fyf8iAv48z11LK5crkRHFRFSP2UbkUAa5VqitEKrVcBunMVnhNLlBc3oGypVL159lhd5FYNF24cere3m1wB5EgiV4XizIGXVpkkk7zoDJOxJkL1q/wAQrU2OfUYxjANS5xnuAA4leL4nf9Y6o92u7gOGp/8Aolc2WPJqi2OXFMH9VAlxkt4b8o8UjuZGjo8geI5Qm/eZG37BgfMlNqXBII/esfqtxA5ErazxIMGIjTTl+yoH0g/UeYO4PPv/AETH1Nv6f0Ubaq1As956LW9pVoUqdvcAvDGMgnNLg0A6GCNUaPRq4aNHUz3S4fNqDfYng1uLNt21odcVDUY951NMMeWhjB7stDXHic3KAvSgEksEHtjr5E46QFoYADRbmJbViXcQCfdI207kNq4VWbIyjTjPtf0rXzCR7QQkrHLS7Ms00ed3l2GwJVdl1J3QLpMarbh/WMdTzEuaHCOySYjgeWiSzuSRqVztUzug00aum4Eaqhd0cp02KWwr5tFdgOEFMraA0BalyQon3B5qW/pZXEH9hDaj0nNh4In+9HmpG3SoFK0oc2HggqyrKV1KVVtnIjTdosnYeKKVZpaJ7wFds04jNw03V21oT3JhS7QbIUrAGdp2jRM8YCeymm3bopunaCqrWyct6Lttc03+y9p89fRWcqw5Y08VLTqvb7NRw806+T7RB/G9M2FSuG7lDbu/zaTos9Uq1D70qEmoeKWXyLGj8egnXrTxVKpHNQ68Uqi52XjBoXKAmuXFMlI5DcSN1EJVNCVKE9SXJgK4vXsHki1ToVHGi4vTCUQDpVatQa7eT5qaFIy35rWYottmjZo9E99GGlzuy0CSTyCvQBt+qzH2i4j1NlUj2qn8tusHtAknyAcg3QVs8r6e9KDcVcjD/JY5xYPxZdMx8zp3LA3T9COYA+IVq9ranuZ/2yyhxdp++A/0kRRjaR+XxkrnH4/v6JKGw8glP0H6oijgZEenpIHwKYBp6/Rc3b0/P81zBJjvkfv0WCaToH05rYbUdEvoVI62nPEaZ6c6B0ad4gHYEfT2F1HPpMe8OaXta7I8AOZmE5XATDhOuq+c/stwmg+8a65k9UWVKbdMrnSYL+JAMGB3TpovpOjUkIUpCPRSr3JD8sGN54HwVq3fKUNDs3cfoEjgWAkCQATA305c15MPjZYZOTdqyzkmqSMD9rVy2bdhjMBUfPGDlAHgSD/isNRrhu+61X2ktZUrsqNc5zhTjq8hADGl5c/OdHEF0ZRqN+SyVGwNQEsBOk6ayO7nouvI7kdWBVFIN2kt1nsnZGLSpmdHJCsHbnp0wTOUnzESl6PXuYuJ07bgPAEiPklidLou9JKJytcOGjvA7H6eaAMC1+I1myGvHZe0x3wdfogVW3aw8xwP0QlDdibSKHVypGWpPcrrazFFcXIPc0b95QUEC2x9rka0ucdua62u+s1HszAWG6TdIZcKbCA3iSYWh6HvLqDSNsxiNiJ1PrKfjRm1dG1t2aK9Qo8VBZN0HLmrwatQOhQor9mam4eHzClCr35hnmEX0LWwP9zCU2A4K21Ssaojgz7oRxTxQRMs9E3q1qADjQUTqSKmmozSSsZAs0UvUq++gmdWlDRTyLlaNNcgE3kd66FyVeyeOOZSJUjaI46qTLDQo2mStZqJDA2CZKbXumM0mTyH1Qm6vy7bQcgklkUSkMUpF65uGjj5BeZ/a1iGYW7AIbNUnvOUAfMrXVKiwX2lNkUTx/mD4N/RR+1ydHR9KirPM7mlmdA95unjGnyQstMHxM+YWmZa58saGdDynY+Rb8Qq77Lsk6Bx9JAcCPUEK0SLiBGMgT4fMg/RK2mdP3xCI3FGBoNCA4eDt/8As0/6TRbnSNdQPWPmERaKDKZgev0+iLYVhRc4GNIB9T+quYVhRcSSNPhC1tlahjQWjz14f7+ClKRWGOzJXLKlB4fQJa9rpzcO8EcRC2uHfa1d02BhtaT3ge1newE/0QfmonYcHjUiO/T0CSywEGoCY32kbRuUPsa6GeG2a37Juldze1Lx90RGankDW5WMgEOa2ZJ4TJJXoN7dBrDBGYghoniRp5Lyl2EFsikXsaSSercWyXROx7t+9GLCqAzI8uDuZ1J89SVvt10CPx93Z1A/evvFFxaX0/8AjfHFwI17uBWO6F3eSr1RBaQ5zIPulpOnlstd0aw829zUgl9J7cweWkGc3snv1+KF4zghZcuuKQntl7mjjOpI7/mua9b9nfJLnrqh9xb9RWqAewHCo3ua/fyBzDyVO0pdVcPpgaF2dvg/tfMkeSPY2OtoMrNE6dW+OUgtn/2Hi5QU7PrabXU9azG5f62jh3HSR4pq3oyWrf8ARP0qw4PpUZLmlrwQW7iWuGvdt8EIrWj8kNLXdztPiJRSjW62i9pcc2UgTu1w2kcIIQTD8TzNBKWc6doeCaVETLKoAMwE8Q0yPUoNjVG5cMrGADm5zfotBdYoGCZQulemocx9ngefgspehGmA8N6Klxg6uPtOI+X5L0TCcGFJjWNENAjTlx9dfVTYTZgAHz8FBe491r3W9kQS0xWr6FtPm1nB1T4N3M7GsY+WSeno0dANAA000HguO+ip4XYimNSXOO5JJJ8SphidJxysOcjQlurQRuM3E+CP9ivsllR3lPM0BSN11SuSy/iHyUBbkKRgV0NTXUlGhmyJrEjqfEKxTanFiahbKeVJkVhzE0tSNBIHU1A6krzQudTS0NYPyLld6pctxDZpQlTKjw1ULmsSvTlNRPOhjci/c4uxo5njwCC18aJ2MDu0VW7pg76oHdWUasLmnxkehXJPLJnZjwQQc+9yndcsk7FalI9tmcc2aO9Dv6q3Y4/Rq+y+DxDtD8VJSLOAdqVFi/tBOlHxf8gfotG65WY6ZnNTY7fK8T4EEH5hNF/shJx/VmTpsIYXCZGUjxn9jzQK4vTLt9e0PWT6/VHLi4ysc0bDs+PIj+0j0WaNMuMceHeu1M4ZE9CtMDy8th8I9ETwm0LnAATJA8gfyUWCYUXPAK9DwnAcmvEx9Us50PjxtkOH2WQAGJ7xI84R63s3vI2PgIHxU9Cz9PJHLKkAue7Z0tUig3BTG5HopqWGtbsI8Nz5otmXOYmcbFUvZSNARsoPuQBkBEsqa5inQ6ZECYSupArnNSUnQe5FGK1RhoyQAabp6xpGmu58FQqhtAioxxNI892zz5jhK0LSDoUIvMOIa6nM0Xe5+EnkeSZdDRkvP+gDGWAk16RIMS9o96BuB+LTzWVwdxc0naS5w8HEn6oniltVoZspDmn2c0y3zG6HWRytE8lHI7o6E1WgZfEmqRUPZABA4Hx5wpn4pTDIcfCPopK9BlQ9sA+KdbYXTBGVoHfCykhKbQlDEby8Z1FKaND/AMlTXO4cgt30WwynRptpMGUDXx5kniUzBrUNbEQFDi2JNaCKZ8XDbwbz8VflxVslWyv0/wAbcW/dLRxFR+VtR7fca7cA/iPwHiEZ6PYe2jSa0CABlHdHNZ/orhuep1hHHTvJ3PitvdCIaPh8ULtcmLVOkZvAsfN094a3KxjntE7uyOIzefJaWmsd0Ptsle4ZwFWpHm6fqtnSGiVu1Y0kkOATw1IApEEhGMAUhakapEyEbKxCZlhS1BqkhK0PZAWqWm2UjgpbcJUtmb0NFJcrvVJFX6yfMa8yontTetSFyLdjpUQ1aao16CKyoqtKUjiMmZm5tJWexPAGv1Etd+IaHz5rcV6Co1KCk40WTPN7ipd2/N7OY7XqNwqrukheCHgRxXpNS0BQm96LUKjg51MZgZnafGN/NZV5FknWjHutRVaHMg8NDv4fFPsejxzAkEeRW4qWAyhuUCNi3SPJEcMtpZwkGD9Fdz9HOsfsD4bhLWw6NdkeaxSdRC5rVJtlkkiSir9FyHsCsNqIrQHstOeovvecmmw6+878I/NUMVvurpk8dmjmSkwRvVs7Q7bu07nJ4eSpFiNBcvDYaOX7KkplZe8xTNfdWyYZSGePZzvcCGnvAgxp7S0lm6QtJU6NHasfUamGmrBC4NQoNlNj06pV0UN0cpKBX2KgTqlug8bIekLwWlY/huoOkPScAkBwWb/j06JHFy2PzjHQdNbWAUWdeUQxpaHGppIE+ep0WRtriSjFg+ZScnEeMrDn3+pU9o5W/gadP7j73yS0qRqvazYH5KpSRq1tA6HAlrhqCPkRsQhGVu2NRrWUmW9GCIdoGx38PH6JlF5Op3KphjnkF7sxAgch5K/TYqzlyeuia0Duj1HK+4J0d1lQnwLpb6ghHKBVTqRM8efd3qzSK16SNN2WgE4JmZPYFVIg2Pa1OXSmFyInYj0yEhculIUoQhOomEi5DyEtisuVWVyfmxOCB1G7B0Oh5HQq016uVrJrtwqFxYluoPkfzTyxNdGjmjLsmDkpchzbhw9ppCkbcgqe0VpPotvcoH0gUgqJQ9Y1EbrVQOt1eFROkIcUa2DDRTrdpaZH+0R6sFN6hbgHkQvbP72URYropRqh9/esZvM8gCUHFoWxwCexqDnFnn/jpO/qf2W/mfJUOkOOV6FIObkzucGtbB7RPLXYak9wW4s3I0TsJNSpncRDR2G8Mx4lBsUw+8Mim5tPX2gMz44nXQeh8ldwDGnvAzgTxiYnjErSASnjTEdmUwzChRESXEmXOcZLidySfErQWbkl3Q5KGgSpytMrGuIWBSyqbXnips8pkxGjJdLcUqtrso0mSXhsuJgCSR9FlquC1q5dneYmBk0B891sMToTcOdxgNB5CNY+KM2NiAwQIVoY0yc8jijxbEvs5rkyxzT/AFEygl50Rr0RJgkcB+a98uWQYVO/wsPbqFWn0iGrtnhGHXGuU6EbgrT4Xv5Ixi3Q5pcXACfQ+qCstKlu4ZwSz8XId8Ljy4/KOrFOuw3QCPYc9AKZRKxrwuVKmdTNba7K9TQSzuEXoOVosk0T5UgClauLU1C2IwKZrk6xY0uyuG+xnikxWzfSBcwF7RuAJePIb+Suotq0Rcly4sVz1C6ohNLE8zA8NeWkwDldqfRSiu87Md6R80u34HSS8hAuXNcqTBVPux4kKwy1qHeAtwl6M5xXklL0nWJ7LE8XegUgsG8ZPmj9MmK80EVTWXK8LRv4R6LkfofsX8iPoIVdAh725irtcymU6a66ORMrOoBULjDmnhB7tEac1QuYg0MpNGcr2b2+yfXVDzdVWmMoP9xH0WxfRkITd2OsqbxorHMwT/EHt9qm7yhw+aKUA9wBDSQRIjVdTpcCith2dv0Q+pBeeQOLiNwR4ghKK609OHjWFG7D6cRlb/iFvq9MC+QvKALbxuxKr1aIMkayrV9hLOFMeQg/BS22HtZTGUkkbySSfVLwZRZYmevKTzTIZGYTlJEx3eCCDo3VL+trVOsI9gR2WjuA0nb0C3BoAzzVGtSLTpty4KcotLRXUmAqDDTIhaK1uczQ4bbEciNwhld4GpbPhCHDpC1hOUwOIcOz46KF0yvDRsA0RmJ/2qPWNbMkADUk8Ag95jc0xmBgjQsylniHTp5oZXqurBocQykIJAe17qhG0xwVOzY8d9s0tjW61xqT2Y7A5Cdz3mPSESohBrGsIgaN+OmydiOLtYwtp9p5ECNm95P0WbV2CUd0gY7EHis8tLSM7okZhE6fsI5Z424+0xv9pI+crK2lLLvqVbpvPgljlkvI2TDCXgNVX5nzzRUW/ZWWpXLwZGvijltiIcIc0jzBC6seZPs4suGS6KWIUEAvqIOhC2z6TDtB5FVbrBmu2VJRvolGVdnl9RopmOE6d3JTsdGoWpv8DAns/BZS6pdU6CewTAngT9FxZcVbO3FlT0GbG6Whsa0rIWjTMBaWwEKMToktGho6qWFVt3KyHKxBoQ81obOvnYDx2PiFniruE18r4OztPPgq4Z06IZ8fKN+i/dWIfvuNoVepZRwRfKkLV2UcKk0BBSS5EUqW4KrVbeNUKG5EGVKEsLljWIuTsq5YwuRPyp8JIRFIy1McxTwkhYNkTWKC4oq4AkexY1gV1PVW7dqdWopaIS0M2SteQVfo1sw71Sc1dTJB0W6A9l51NQuoqZlYEJ5CIt0B69jJlpyn4HxCp3ds4e02Rzbr8N1oCxMdSSuCZWOVoyxc1zeyQQNwY17lXdb0z7TIHKAQtPUwuk52Y02l22aNY7ynPsKZGrW+gU3ibOhfJijHjDaZPYygbw2B8lFc9FaL4OXtcxv6rVuwWifd9Cd/oq78Bgyyq9vMGHt9DqPVK8LG/JiwRbYBTaIOc+L3R6Sl/hDOE/P5oy3D6oPtNd4y3806pSe0asP9va+WqX6tdB+7fYF/hjeChqYceCP9Wfwu/wASoXuAMHQ8juleNIKyNgSnZlXadvCvZRuElQIcRnKytEbIvhjmvEe8Nwd/LmEKKbEGQYI2I3CaGRxZOeJTX/Qtf2gIK886UYXM6LfW2JT2av8Alw/u5eKHdILKWldDanHRzJSxypnn+CCYB3Gnotl91gAjisflNGrPA6reWTxUohwMrh402j0ef6pkdPRWA5QNCklKgseHJ2ZRJwTIDRq7GvnYHcdj4jdToHgVxDi08dvEI4u6EuUbPKyw4yaGkJlZkgqQrinJgtcn1BqmojDZXLsq5YxZSQnFIsYRJCckRMIE6Eic1AxDUYoAyCrrgonhY1jQuyJQntQMRgK0zZQuCQPIQ6D2WQkCouuSHtjYkAjx+qIIp2KNTXMlSLiiYiayAlXOStWMIAuITgkKxhoCZcW7Kgh7WuHeAY8OSmCX6LGsGvwho/4yW+JLh5gnbwQ6s4sMVBlPA7tP9JWjaE2rRa9pa4Ag7gqcsSfRaGdrvZmCOSjSYlR6moWMJiAdTO/BK10rkap0dydqzk6nVIEbt5Hh4ckyUqCbTtGaTVMAdIbAEFzeGveEK6P42aTsrj2Cde4rXXFMEQV5ljberuHtbsCCJ7xKGSV78hxx468HqIeHCWmQdkqyfRK9eTkJkR6LWtKRO9jtVo4J7QmBOCKAyWk8tII3Go8lqqVQOaCNiJWTR/A3k09eDiB8D9V04Hujk+THXIILlyZVOi6TiKVU6lMTymORGOlcuC5Y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http://www.abisinios.org/_/rsrc/1439362753543/proyectos/2013/mena-fisio-mohamed-fami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28800"/>
            <a:ext cx="4048001" cy="3171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E:\FABITO\R.B.C\LOGO EIFODE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" y="160338"/>
            <a:ext cx="84201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F:\LOGO LUZ PARA EL MUND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360" y="138257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2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5898519"/>
              </p:ext>
            </p:extLst>
          </p:nvPr>
        </p:nvGraphicFramePr>
        <p:xfrm>
          <a:off x="755576" y="1052736"/>
          <a:ext cx="7560840" cy="477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 descr="E:\FABITO\R.B.C\LOGO EIFODEC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F:\LOGO LUZ PARA EL MUNDO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328" y="236319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6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El </a:t>
            </a:r>
            <a:r>
              <a:rPr lang="es-ES" b="1" dirty="0"/>
              <a:t>masaje se realizara deforma </a:t>
            </a:r>
            <a:r>
              <a:rPr lang="es-ES" b="1" dirty="0" smtClean="0"/>
              <a:t>rítmica, </a:t>
            </a:r>
            <a:r>
              <a:rPr lang="es-ES" b="1" dirty="0"/>
              <a:t>sin brusquedad y siempre en la misma dirección.</a:t>
            </a:r>
          </a:p>
          <a:p>
            <a:r>
              <a:rPr lang="es-ES" b="1" dirty="0"/>
              <a:t>Siguen la corriente venosa en </a:t>
            </a:r>
            <a:r>
              <a:rPr lang="es-ES" b="1" dirty="0" smtClean="0"/>
              <a:t>dirección centrípeta (corazón) </a:t>
            </a:r>
            <a:endParaRPr lang="es-ES" b="1" dirty="0"/>
          </a:p>
          <a:p>
            <a:endParaRPr lang="es-ES" dirty="0"/>
          </a:p>
        </p:txBody>
      </p:sp>
      <p:pic>
        <p:nvPicPr>
          <p:cNvPr id="11266" name="Picture 2" descr="https://encrypted-tbn0.gstatic.com/images?q=tbn:ANd9GcRDQlbS-hrS6ClxKUOb8Thmq8IXtNw_uGuxDJaxh0OpC-JQ4d0M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38164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E:\FABITO\R.B.C\LOGO EIFODE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F:\LOGO LUZ PARA EL MUND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6287" y="377734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0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3640" y="548680"/>
            <a:ext cx="70247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Técnicas de masoterapia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2416" y="1628800"/>
            <a:ext cx="3419856" cy="453650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Deslizamiento</a:t>
            </a:r>
          </a:p>
          <a:p>
            <a:r>
              <a:rPr lang="es-ES" b="1" dirty="0" smtClean="0"/>
              <a:t>Masaje superficial.</a:t>
            </a:r>
          </a:p>
          <a:p>
            <a:r>
              <a:rPr lang="es-ES" b="1" dirty="0" smtClean="0"/>
              <a:t>Deslizando la palma de la mano en al superficie cutánea.</a:t>
            </a:r>
          </a:p>
          <a:p>
            <a:r>
              <a:rPr lang="es-ES" b="1" dirty="0" smtClean="0"/>
              <a:t>En dirección centrípeta.</a:t>
            </a:r>
          </a:p>
          <a:p>
            <a:r>
              <a:rPr lang="es-ES" b="1" dirty="0" smtClean="0"/>
              <a:t>La presión debe ser gradual, suave y uniforme.</a:t>
            </a:r>
          </a:p>
          <a:p>
            <a:r>
              <a:rPr lang="es-ES" b="1" dirty="0" smtClean="0"/>
              <a:t>Efecto analgésico</a:t>
            </a:r>
          </a:p>
          <a:p>
            <a:r>
              <a:rPr lang="es-ES" b="1" dirty="0" smtClean="0"/>
              <a:t>Relajación muscular y psíquica.</a:t>
            </a:r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https://encrypted-tbn0.gstatic.com/images?q=tbn:ANd9GcSTX60cXOjtrip7YebqYiMx75d3VMf9ppDAcNyEqTCPLf1DdPs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024336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E:\FABITO\R.B.C\LOGO EIFODE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F:\LOGO LUZ PARA EL MUND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28" y="365308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9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/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Fricción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211960" y="1196752"/>
            <a:ext cx="3853048" cy="4609687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Se aplica una cierta presión.</a:t>
            </a:r>
          </a:p>
          <a:p>
            <a:r>
              <a:rPr lang="es-ES" dirty="0" smtClean="0"/>
              <a:t>Con la punta de los dedos o la yema del pulgar o talón de la mano.</a:t>
            </a:r>
          </a:p>
          <a:p>
            <a:r>
              <a:rPr lang="es-ES" dirty="0" smtClean="0"/>
              <a:t>Puede ser en sentido circular en zonas aplanadas.</a:t>
            </a:r>
          </a:p>
          <a:p>
            <a:r>
              <a:rPr lang="es-ES" dirty="0" smtClean="0"/>
              <a:t>Longitudinal si se hace en la extremidades</a:t>
            </a:r>
          </a:p>
          <a:p>
            <a:r>
              <a:rPr lang="es-ES" dirty="0" smtClean="0"/>
              <a:t>Favorece la evacuación de edemas.</a:t>
            </a:r>
          </a:p>
          <a:p>
            <a:r>
              <a:rPr lang="es-ES" dirty="0" smtClean="0"/>
              <a:t>Sobre puntos gatillo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7" name="AutoShape 2" descr="Resultado de imagen para masaje tecnica de pre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4" descr="Resultado de imagen para masaje tecnica de pre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6" descr="Resultado de imagen para masaje tecnica de pre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8" descr="data:image/jpeg;base64,/9j/4AAQSkZJRgABAQAAAQABAAD/2wCEAAkGBxMSEhUSExIVFhUXFRcVFRUVFRUWFRUXFRUXFxUVFRUYHSggGBolHRUVITEhJSkrLi4uFx8zODMtNygtLisBCgoKDg0OFxAQFy0dHh0tLSstLS0tLSstLS0tKy0tLS0tKy0tLS0tKy0tLS0tLS0tLS0tKy0tLS0rLS0tKy0rLf/AABEIALcBEwMBIgACEQEDEQH/xAAcAAABBQEBAQAAAAAAAAAAAAADAAECBAUGBwj/xAA8EAACAQIEAwUFBgUDBQAAAAAAAQIDEQQSITEFQVEGYXGBkRMiobHwBzJCwdHhFCNygvFDstIzRHOTov/EABkBAAIDAQAAAAAAAAAAAAAAAAECAAMEBf/EACQRAAIDAAIBBAMBAQAAAAAAAAABAgMREiExBCJBURMUYUIy/9oADAMBAAIRAxEAPwD2Rsg2TkQGCRbGbJWGsQITDwvqy2gdHZBEAA4DGVskHJbpByFWmpJxezViEOUxOJlN+82/l6A72RbxXCqkXosy6r80AhDWzFL018BMLFl6k9QcYhKSsQGlhu5KcyCelyFZ+6Vz8jRRHE1Tn8XU1NWvK6MnER3ZWy+PR0/Z+FqKfVt+rNO5i9m6t6Vn+FtLz1/U1kzSvBimvcybZHMQbI3CAm5EbkWNchBNkGx3IG2QJJyFcE2OmQhPMTVQFmIymkDUTGyypk43ZnyxVtreepbweOU01+JfV0BTTeBcGlpZS6j5irWxAL2zHEwtSqa2BSrFWriFbf65lKWK6EDhqe2EY7qsYgcN2REkxiCjDWJWEQIehsGBUNggADjCEQg4KdNS3SfikSrVYwi5SaUUrtvZJHB8d+0OMU1Qiv8AyT2/tjuxXJLyWV1TsftR2/sIrkvQeMF0R4vX7aY6p92rKK6pJeit8wlPtVjl/wBxLzUX+RU/URRq/Rn9nr+KXulOovdOK7H8dxWIruFWo5QUHJqyWt0lsurO0qvQHNT7Qv43X7WZlSehSxAeYo0bijlrs5XyylB/itbxV9Dodehy88PazWjWqYLiXaitRcV/De0i199VHHVbpq2hZGxRXZVOpzexOssxrPocbHt3Png5f+1f8SFbt/UW2CfnVX5RJ+eH2L+tb9HaOLITuef1vtHr8sJFeNSX/Eqw+0XFylZYSEm9oxc2/RIH54fY36tn0ejNMG2YXCeI4+tZ1MJTox6zqPN5U0r+tjb9olz1H5rCv8b3Cai2PKyKmIx6S0MqvjZS22Ecy2NRqV8YloU54wyquJtzuU6uLbK2y9VmpieIpFHD8VlGpGXJPX+l6P4GdOYNsCYzgsO+lV6AZzbKvAsX7WhCa6OL8YScX8viXJI1p6jnNY8BlZuzsWnEBVhqEhC4iWUQSG+xDDkEEIew6RCBqOwQjAkQgw4kcj9o/aX+Dw+SD/nVbxguaX4peV/iK3i0aEHKSSOZ+0Xtbnm8PSleEX71vxyXL+lHE0aMpvNL9l4DcNwUqju022dbw/gEnuc621yeI7dcI1xwxaOG6ItRwEnyOvwvA4pbFiXD0kVcWF2r4KPYbBZHVk92or4tv8jqa70KPBqaSl4r5FvFdDXWsiYbHs2Z1rsNTdiap2A1p6jCir1SjXmnFp+ROvIoY6rli34fMSXg0QQOrJJXYKvBpX5fW5R47i8lPNf8Ufnf8jNp8dTaTe7S9WZ4xTRqUW1p0XCeD/xNTJtFaylbZd3ezuqGBo4aOWnCMerVrvxlu2VuzWD9jQTatOSUpX3Ta28inxjGPa5phBQj/Tnzbtnm9IhjOJu9issU2ZdSd2WqEuoRmkvAavPqZ+IxfJDYutdmdWYGx4r7CTqd4CdYHKV9ijicXl2WZ+i/cRvPJZn0XZVSvXnJ6RTbfTUwKvHK0ZbR0aeW2kknrFt9dj0vg9WlWpQrUklGaukkrp3tKL70015FkI8iuyXD4Jdhqc40JQnFq021fTSSX5pnRNFLh81maXT5fTNGxpisWHPm9loDKQqUyzYjOOgwhV9mOHyiIE0B7CHQRBWHQhXIQKnqTuAb2CRYCDzmkm29ErvwR4dinV4pjJ1v9NSyw6KEXZeu/mepdt8RKOEnTg7TrfyY92fSUvKOZmJwbh0KFOMILRL17zJ6mf8AlG/0kc2Q3C+DwpJJLU2aVNLkQpxDwRkiaZvSWUDViWbA6g7K0wfDoWzPv+vmHtd3Fho2hfvZNKyNEV7UUSfbAVTKxVSzD4/GKKMyFT2jA2W1w+SVSpcyO0WKUKMpPZLW2/kzTnHVrocj23xSVFxb0f7A00qOFbjFdYmlRVOd05at8rR5rzLfY7s06uOhmealSXtZPrKLWSDXjr4RZxvDcV7NHt/2fcP9lhVUkvfqfzJddfuLyjbzbJGPeBunwq/rOhx+IUYnLVHnbZocUquc8kfPuKeKnGnG3MaT1mWEeMTMnuKdaysCzXZCbAMDqTKrld25BcQwVJCssXghUXJeYGeFuWoQuFyGeT1lqWHMcV4fdXW61R0f2cVWsPWg3dqpmjG8W4xnG0vdWq96Mt+o1XDpoo9lYew4lleka1GpG3WcXGcfOymaKJY8KfUdwO4wNb+ZHpe3qbxjujaSaVtbmsjajmzJCkMJjCEUIkhgEL9hCuK4RRNjLUZjxZCDNPyJwY6A2s9NvkQhi9o5ZqsI8oRb85afJfEFRiS4z/1r9YolQjoc6/8A6Z06eoIJBBojRiFUSlIaTItg6gSTBSi3yIwRLlGN4R7/ANwHEqmWJPCYrLeM1ZJaP8jF7QY66dk34Js1c0olUa5OZzfHuJWTf1udP2ZwqlSjU3bXx2POOOYxWd7x8U18zqvsc4o6tGvTbuqVRZX3Tje3qn6iQ7ZpuXCvo1OK08jb5s8l+0DG3lCmvF+qt+foev8AaWpueFdsp3xUr8sqXhYZL3Bcsr37BSpTcNMtrPm/0PpPhsWsPT/oj/tR4B2V4S8XXp0VfLKSzf0rWXwTPoHH11Th5WHXyV2vlxijLxlWNK75y/Q5OXEHUm+4j2i4tlUpt6JaLq+SRj9nYNU7yd5PV+PcVNlqhh0EJaEJSISnZFf2o2iZ2TqzJ046N/WrKy3NCnTtB97Xw1A/DG+SECVxrCMxaEhG5Q4xQyVsPWjvCqpfB3NKkLHwvHXlf5GitGex9HbUaEJwU1s45te9XFCN9g3D6K9nFNaKMV8C5Gy2N5y2yrDCt76B4YeK7/EJcVwi6KwhXEQgNsYTGsQg4wzEmQJNMdA8w6qEIZ3GsN92a5Oz8wWHhoaHEJxcGr66W8mUYz0sjF6jORsob4BlZDOoQyskkZt+i3EOkGUrAxmFPBWtAYmbMrFSNaqUcTSuiqfZpqaRg4lppqST7maHYmnCn7Z04RjdxvZJJuz1divisK7bBeyLlD239Ufkw0apouuSlWwnaBZsz9578n+ljyDtHwidWvmi1qlo+up7TxmDyuV76aqxxNHhreOow3z6/wBujv6M0ttPoSMVKvs1fsq7MSwlOpia9vaS92CX4aa3fi3/ALUaXaDiV0rO6v6G7jK38vLFJJbctEcVxnGLLKT0te/l3jTfWFdMNbkzju0tSVSrGEVeMNZK/wCJ7fD5l3h+JlFJOD+Ybs1w+de9RrRttvx5HVw4co6WM0rWjTxRgV8fHKDliYqO+r0NrFYCL/CvQxMdwOE9LNf0tx+RF6hfKB+IlDErRJ3e78DapTzJGBhuC+zd4yfg9/U1cLdMs5chHHC7OmCSNKnBTXeUqtOzA4YIpaPTRNw9rVhRW7acu5bu/kLDxu0ubdvU7Hh/DqdJNxXvP70nu/PoaaYaZfUWcei9T0ViWYDcWY1nPC5hZgWYbMQgbOIDmHIEJcVxCIQa4hxAIRsDrTyq/og6iZ+Jnd9xXZPiiyuHJgG23dhFEjnGcznykmzeliCsWYHcVxNJgTORbINkJSI2FRGmwc2PKZBu4jZckQnFMHD3W2ue/f4k5ECJteBwOPlVqXScEmrfdl87lDg/C5Uq6rVHfLDJFR5X3d35GvGIUfm/JOWR4/BS4hxG6cYxndafclbydrGA+DVMQlSlFwpuWepJ6NrS0I9b235anWxY7YXY2RSxYkBpUIU4qEIpRWiSByiWGgbiVS7BEpVaSKlWijUlBAnTQjRapGasOmReENCUFfQfIh4sWRTw83F2a0LWMo3WZef6klS6B6MWtvR7M1werGZprHqM3B6TT6anT8PxN15mFUw2VtrZ/DqX+FT0fia6liMV/b02XIbMBzCzFxmwNmE2BzD5iECZhA7iIQvCGHIQcdIZGXjce37sNub6/sVzsUFrHrrc3iD47Gpe7Hzf5GfKZGMRzm22ubOlXUoIlHXcsQiimNmsVJ4O46X3FA2AjWfkFzofUxeLQKbsDlMnNgpMRlsUNmHbBSkRcgDYFuRlICpiuQOFmLCJFeEixEIrHsOokso8UHBNIuI0gkgcgMKAzZWqSsFq1CpNtiMtSGnUIe0JOnclGiAYaEizCb6gtiaa6F0GyuSLTlmVn6jYWla/iAUrB6eJsbK7Psx21aui7CRK4oWkroaTNi7MDWMe4swNzEpEIEzCICIA1h0IFjKuWOm72/UEpYtJGLk8RT4jir+5Hbn+hThTJwgEscy2bm9Z064qCxEMo0kFhG4qtOxVxGUu8Ks7gmw00BmhcLkxkTRBCctSBJymAnPQlUmyvJ87gbCkNKYswGbHTAmPgRSCXK9wkGFCst0XctQRWoRLkIjpFUmOh7ErDMJXoORCRNsDNissiVqiBqAaSBSYhamK9hpTBSkRzA0bCUmMqgOUiLkRMjRYU+8WYq5wimaYS0pnEuUK7i7o0VUzq6/wYsWWsNiMkr8nuuq6+JrrnnTMd1e9ryaMaXUNGmiem625CRqMLFYQ4ggL8GZuIqZ5N8tl4FziNbKsq3e/cjNUjH6if+Ua/T1/6CN2GjqCUrsuUoGRLTVL2oJSjZXBVZjzqWKdWoWt4sK4x16KfQrORKc7labKZGmKJ5rjX5jJDSXITBhVHoU5SLUlzKlTTUSQ8SDl1GdQZijGwBg0JX/wFpLXf1ARXIPSgMhWX8Oi5EqUXbfUsZixFEgrkCkyMpkHMIEiYCoFuAqSFY6BVZFeUg1QBUEaLEyDYPMNNgnIXBwkpA5SBzq3IZiYQMpklUK2cUqoU8A1pdhUDpmXCtqXKFVGmuz4KZwNrhWI/wBN/wBv5r8zRZzcKnNaNao6LDVVUgpc+a6Pmb6p6sObfDHpK4h8oi4zlPE4nM3J/wCO4FCVypC7NClGyucl7JnXxRWFijCwac9jPr4xK5Sq8SH5KKF4OT0t4rE2ZVqVzPqYy73K8sXb6/MplMvjXhpSrr67hvaq9jN9v+48K4mj8TXhIeSuU6Ne+hZUx0VvojO+xTqxuvMsVJAJT0EaHQN6X5vrsEhTuQ3Zco0Pq4MI5EI02W6EddRotdF67+VhXV9xksEb0spD1JJW5lbP3/EDOtp5h0GFt1SOcozrJ8x/a2JocL2cFOaKzrd4CeJCDC5iatjPrVyOPr2bV+hQnXAx4lx1QFWuVZYgE6gMGRYlVGVQqzqChMGDaW85GVUDKoQzEwGh/aBqdaxRzEXWsRBfZvUsQnoanDsa6bd9Yvc4+nibbGtgsYnZN925orsxme2rUdxCtGSupKz7xzlow0EbPzfww/rr7LMcRlFUxw4jFuG7DHxeNvs+9fXmUp4x/XqMIpkaIpFaWMfIg8UxCKy3CEsY0Tjinp9biEQmGjg8T1uaNHEiEMiqSGnV5fEHTvOSS56biEEV9IsylGlo/el/8r9RKrKX1okIRBV40m42V2/rwBuWnP5fBCEFpC6Aq4jKQeJ0v3CEKMRlUViMsQ0lfX6uIQxCvUxyjuVK3ElfmIQQ4Qx+P996c/loVv4u+ghDAGliCP8AECEAhF1ySxGwhECOq7YSNUQiEI1KoGpV5CEQKBwqMtUa1tRCFGNWnxV2+v0EIRdyZS4o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0" descr="data:image/jpeg;base64,/9j/4AAQSkZJRgABAQAAAQABAAD/2wCEAAkGBxMSEhUSExIVFhUXFRcVFRUVFRUWFRUXFRUXFxUVFRUYHSggGBolHRUVITEhJSkrLi4uFx8zODMtNygtLisBCgoKDg0OFxAQFy0dHh0tLSstLS0tLSstLS0tKy0tLS0tKy0tLS0tKy0tLS0tLS0tLS0tKy0tLS0rLS0tKy0rLf/AABEIALcBEwMBIgACEQEDEQH/xAAcAAABBQEBAQAAAAAAAAAAAAADAAECBAUGBwj/xAA8EAACAQIEAwUFBgUDBQAAAAAAAQIDEQQSITEFQVEGYXGBkRMiobHwBzJCwdHhFCNygvFDstIzRHOTov/EABkBAAIDAQAAAAAAAAAAAAAAAAECAAMEBf/EACQRAAIDAAIBBAMBAQAAAAAAAAABAgMREiExBCJBURMUYUIy/9oADAMBAAIRAxEAPwD2Rsg2TkQGCRbGbJWGsQITDwvqy2gdHZBEAA4DGVskHJbpByFWmpJxezViEOUxOJlN+82/l6A72RbxXCqkXosy6r80AhDWzFL018BMLFl6k9QcYhKSsQGlhu5KcyCelyFZ+6Vz8jRRHE1Tn8XU1NWvK6MnER3ZWy+PR0/Z+FqKfVt+rNO5i9m6t6Vn+FtLz1/U1kzSvBimvcybZHMQbI3CAm5EbkWNchBNkGx3IG2QJJyFcE2OmQhPMTVQFmIymkDUTGyypk43ZnyxVtreepbweOU01+JfV0BTTeBcGlpZS6j5irWxAL2zHEwtSqa2BSrFWriFbf65lKWK6EDhqe2EY7qsYgcN2REkxiCjDWJWEQIehsGBUNggADjCEQg4KdNS3SfikSrVYwi5SaUUrtvZJHB8d+0OMU1Qiv8AyT2/tjuxXJLyWV1TsftR2/sIrkvQeMF0R4vX7aY6p92rKK6pJeit8wlPtVjl/wBxLzUX+RU/URRq/Rn9nr+KXulOovdOK7H8dxWIruFWo5QUHJqyWt0lsurO0qvQHNT7Qv43X7WZlSehSxAeYo0bijlrs5XyylB/itbxV9Dodehy88PazWjWqYLiXaitRcV/De0i199VHHVbpq2hZGxRXZVOpzexOssxrPocbHt3Png5f+1f8SFbt/UW2CfnVX5RJ+eH2L+tb9HaOLITuef1vtHr8sJFeNSX/Eqw+0XFylZYSEm9oxc2/RIH54fY36tn0ejNMG2YXCeI4+tZ1MJTox6zqPN5U0r+tjb9olz1H5rCv8b3Cai2PKyKmIx6S0MqvjZS22Ecy2NRqV8YloU54wyquJtzuU6uLbK2y9VmpieIpFHD8VlGpGXJPX+l6P4GdOYNsCYzgsO+lV6AZzbKvAsX7WhCa6OL8YScX8viXJI1p6jnNY8BlZuzsWnEBVhqEhC4iWUQSG+xDDkEEIew6RCBqOwQjAkQgw4kcj9o/aX+Dw+SD/nVbxguaX4peV/iK3i0aEHKSSOZ+0Xtbnm8PSleEX71vxyXL+lHE0aMpvNL9l4DcNwUqju022dbw/gEnuc621yeI7dcI1xwxaOG6ItRwEnyOvwvA4pbFiXD0kVcWF2r4KPYbBZHVk92or4tv8jqa70KPBqaSl4r5FvFdDXWsiYbHs2Z1rsNTdiap2A1p6jCir1SjXmnFp+ROvIoY6rli34fMSXg0QQOrJJXYKvBpX5fW5R47i8lPNf8Ufnf8jNp8dTaTe7S9WZ4xTRqUW1p0XCeD/xNTJtFaylbZd3ezuqGBo4aOWnCMerVrvxlu2VuzWD9jQTatOSUpX3Ta28inxjGPa5phBQj/Tnzbtnm9IhjOJu9issU2ZdSd2WqEuoRmkvAavPqZ+IxfJDYutdmdWYGx4r7CTqd4CdYHKV9ijicXl2WZ+i/cRvPJZn0XZVSvXnJ6RTbfTUwKvHK0ZbR0aeW2kknrFt9dj0vg9WlWpQrUklGaukkrp3tKL70015FkI8iuyXD4Jdhqc40JQnFq021fTSSX5pnRNFLh81maXT5fTNGxpisWHPm9loDKQqUyzYjOOgwhV9mOHyiIE0B7CHQRBWHQhXIQKnqTuAb2CRYCDzmkm29ErvwR4dinV4pjJ1v9NSyw6KEXZeu/mepdt8RKOEnTg7TrfyY92fSUvKOZmJwbh0KFOMILRL17zJ6mf8AlG/0kc2Q3C+DwpJJLU2aVNLkQpxDwRkiaZvSWUDViWbA6g7K0wfDoWzPv+vmHtd3Fho2hfvZNKyNEV7UUSfbAVTKxVSzD4/GKKMyFT2jA2W1w+SVSpcyO0WKUKMpPZLW2/kzTnHVrocj23xSVFxb0f7A00qOFbjFdYmlRVOd05at8rR5rzLfY7s06uOhmealSXtZPrKLWSDXjr4RZxvDcV7NHt/2fcP9lhVUkvfqfzJddfuLyjbzbJGPeBunwq/rOhx+IUYnLVHnbZocUquc8kfPuKeKnGnG3MaT1mWEeMTMnuKdaysCzXZCbAMDqTKrld25BcQwVJCssXghUXJeYGeFuWoQuFyGeT1lqWHMcV4fdXW61R0f2cVWsPWg3dqpmjG8W4xnG0vdWq96Mt+o1XDpoo9lYew4lleka1GpG3WcXGcfOymaKJY8KfUdwO4wNb+ZHpe3qbxjujaSaVtbmsjajmzJCkMJjCEUIkhgEL9hCuK4RRNjLUZjxZCDNPyJwY6A2s9NvkQhi9o5ZqsI8oRb85afJfEFRiS4z/1r9YolQjoc6/8A6Z06eoIJBBojRiFUSlIaTItg6gSTBSi3yIwRLlGN4R7/ANwHEqmWJPCYrLeM1ZJaP8jF7QY66dk34Js1c0olUa5OZzfHuJWTf1udP2ZwqlSjU3bXx2POOOYxWd7x8U18zqvsc4o6tGvTbuqVRZX3Tje3qn6iQ7ZpuXCvo1OK08jb5s8l+0DG3lCmvF+qt+foev8AaWpueFdsp3xUr8sqXhYZL3Bcsr37BSpTcNMtrPm/0PpPhsWsPT/oj/tR4B2V4S8XXp0VfLKSzf0rWXwTPoHH11Th5WHXyV2vlxijLxlWNK75y/Q5OXEHUm+4j2i4tlUpt6JaLq+SRj9nYNU7yd5PV+PcVNlqhh0EJaEJSISnZFf2o2iZ2TqzJ046N/WrKy3NCnTtB97Xw1A/DG+SECVxrCMxaEhG5Q4xQyVsPWjvCqpfB3NKkLHwvHXlf5GitGex9HbUaEJwU1s45te9XFCN9g3D6K9nFNaKMV8C5Gy2N5y2yrDCt76B4YeK7/EJcVwi6KwhXEQgNsYTGsQg4wzEmQJNMdA8w6qEIZ3GsN92a5Oz8wWHhoaHEJxcGr66W8mUYz0sjF6jORsob4BlZDOoQyskkZt+i3EOkGUrAxmFPBWtAYmbMrFSNaqUcTSuiqfZpqaRg4lppqST7maHYmnCn7Z04RjdxvZJJuz1divisK7bBeyLlD239Ufkw0apouuSlWwnaBZsz9578n+ljyDtHwidWvmi1qlo+up7TxmDyuV76aqxxNHhreOow3z6/wBujv6M0ttPoSMVKvs1fsq7MSwlOpia9vaS92CX4aa3fi3/ALUaXaDiV0rO6v6G7jK38vLFJJbctEcVxnGLLKT0te/l3jTfWFdMNbkzju0tSVSrGEVeMNZK/wCJ7fD5l3h+JlFJOD+Ybs1w+de9RrRttvx5HVw4co6WM0rWjTxRgV8fHKDliYqO+r0NrFYCL/CvQxMdwOE9LNf0tx+RF6hfKB+IlDErRJ3e78DapTzJGBhuC+zd4yfg9/U1cLdMs5chHHC7OmCSNKnBTXeUqtOzA4YIpaPTRNw9rVhRW7acu5bu/kLDxu0ubdvU7Hh/DqdJNxXvP70nu/PoaaYaZfUWcei9T0ViWYDcWY1nPC5hZgWYbMQgbOIDmHIEJcVxCIQa4hxAIRsDrTyq/og6iZ+Jnd9xXZPiiyuHJgG23dhFEjnGcznykmzeliCsWYHcVxNJgTORbINkJSI2FRGmwc2PKZBu4jZckQnFMHD3W2ue/f4k5ECJteBwOPlVqXScEmrfdl87lDg/C5Uq6rVHfLDJFR5X3d35GvGIUfm/JOWR4/BS4hxG6cYxndafclbydrGA+DVMQlSlFwpuWepJ6NrS0I9b235anWxY7YXY2RSxYkBpUIU4qEIpRWiSByiWGgbiVS7BEpVaSKlWijUlBAnTQjRapGasOmReENCUFfQfIh4sWRTw83F2a0LWMo3WZef6klS6B6MWtvR7M1werGZprHqM3B6TT6anT8PxN15mFUw2VtrZ/DqX+FT0fia6liMV/b02XIbMBzCzFxmwNmE2BzD5iECZhA7iIQvCGHIQcdIZGXjce37sNub6/sVzsUFrHrrc3iD47Gpe7Hzf5GfKZGMRzm22ubOlXUoIlHXcsQiimNmsVJ4O46X3FA2AjWfkFzofUxeLQKbsDlMnNgpMRlsUNmHbBSkRcgDYFuRlICpiuQOFmLCJFeEixEIrHsOokso8UHBNIuI0gkgcgMKAzZWqSsFq1CpNtiMtSGnUIe0JOnclGiAYaEizCb6gtiaa6F0GyuSLTlmVn6jYWla/iAUrB6eJsbK7Psx21aui7CRK4oWkroaTNi7MDWMe4swNzEpEIEzCICIA1h0IFjKuWOm72/UEpYtJGLk8RT4jir+5Hbn+hThTJwgEscy2bm9Z064qCxEMo0kFhG4qtOxVxGUu8Ks7gmw00BmhcLkxkTRBCctSBJymAnPQlUmyvJ87gbCkNKYswGbHTAmPgRSCXK9wkGFCst0XctQRWoRLkIjpFUmOh7ErDMJXoORCRNsDNissiVqiBqAaSBSYhamK9hpTBSkRzA0bCUmMqgOUiLkRMjRYU+8WYq5wimaYS0pnEuUK7i7o0VUzq6/wYsWWsNiMkr8nuuq6+JrrnnTMd1e9ryaMaXUNGmiem625CRqMLFYQ4ggL8GZuIqZ5N8tl4FziNbKsq3e/cjNUjH6if+Ua/T1/6CN2GjqCUrsuUoGRLTVL2oJSjZXBVZjzqWKdWoWt4sK4x16KfQrORKc7labKZGmKJ5rjX5jJDSXITBhVHoU5SLUlzKlTTUSQ8SDl1GdQZijGwBg0JX/wFpLXf1ARXIPSgMhWX8Oi5EqUXbfUsZixFEgrkCkyMpkHMIEiYCoFuAqSFY6BVZFeUg1QBUEaLEyDYPMNNgnIXBwkpA5SBzq3IZiYQMpklUK2cUqoU8A1pdhUDpmXCtqXKFVGmuz4KZwNrhWI/wBN/wBv5r8zRZzcKnNaNao6LDVVUgpc+a6Pmb6p6sObfDHpK4h8oi4zlPE4nM3J/wCO4FCVypC7NClGyucl7JnXxRWFijCwac9jPr4xK5Sq8SH5KKF4OT0t4rE2ZVqVzPqYy73K8sXb6/MplMvjXhpSrr67hvaq9jN9v+48K4mj8TXhIeSuU6Ne+hZUx0VvojO+xTqxuvMsVJAJT0EaHQN6X5vrsEhTuQ3Zco0Pq4MI5EI02W6EddRotdF67+VhXV9xksEb0spD1JJW5lbP3/EDOtp5h0GFt1SOcozrJ8x/a2JocL2cFOaKzrd4CeJCDC5iatjPrVyOPr2bV+hQnXAx4lx1QFWuVZYgE6gMGRYlVGVQqzqChMGDaW85GVUDKoQzEwGh/aBqdaxRzEXWsRBfZvUsQnoanDsa6bd9Yvc4+nibbGtgsYnZN925orsxme2rUdxCtGSupKz7xzlow0EbPzfww/rr7LMcRlFUxw4jFuG7DHxeNvs+9fXmUp4x/XqMIpkaIpFaWMfIg8UxCKy3CEsY0Tjinp9biEQmGjg8T1uaNHEiEMiqSGnV5fEHTvOSS56biEEV9IsylGlo/el/8r9RKrKX1okIRBV40m42V2/rwBuWnP5fBCEFpC6Aq4jKQeJ0v3CEKMRlUViMsQ0lfX6uIQxCvUxyjuVK3ElfmIQQ4Qx+P996c/loVv4u+ghDAGliCP8AECEAhF1ySxGwhECOq7YSNUQiEI1KoGpV5CEQKBwqMtUa1tRCFGNWnxV2+v0EIRdyZS4o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72816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AutoShape 13" descr="data:image/jpeg;base64,/9j/4AAQSkZJRgABAQAAAQABAAD/2wCEAAkGBxQTEhUSExIUFBQUFhQVFRQVFBQPFBUVFBQWFxQUFBQYHCggGBolHBQUITEhJSkrLi4uFx8zODMsNygtLisBCgoKDg0OGhAQGiwcHBwsLCwsLCwsLCwsLCwsLCwsLCwsLCwsLCwsLCwsLCwsLCwsLCwrLCssLDcrKysrKysrLP/AABEIALcBFAMBIgACEQEDEQH/xAAbAAACAgMBAAAAAAAAAAAAAAADBAUGAAECB//EADcQAAEDAwIEBAQFBAEFAAAAAAEAAgMEESEFMRJBUWEGcYGREyKh8BRCscHRMlLh8QcVFiNigv/EABkBAAMBAQEAAAAAAAAAAAAAAAECAwAEBf/EACIRAAICAgICAwEBAAAAAAAAAAABAhEhMQMSQVETMmEiBP/aAAwDAQACEQMRAD8AshkcN2ke638a6v2oRNLCHAKk6hRBpu3vjcrinBxO/hmp7N01WW4vj1x5Lqpkve3+VFOkIF+ak9Lhc8cThZvLqf8ACl3pZL9VdmUtMXG52H1Uo0LYYAiAWCg/6Y7ZjknP5p0pOpTNYAmRU5S+U3I3JS7xzCn5LLQrNJbbfkESkiIBJ579fvkuhR7k749EcgAXOyrFVkDdmnuxa+EpVNFjm38o7ZQ7A9FH1hymERHVr8W6KHqRf7wnK2XokTlKV8CsdLcpqFjQ7yGfNMQiwv6dEqHWBPU/dkWJdlm0tvne/krBXu+UDsP0UPoxu0HG4Ujqj7eyeGjn5NkLUOylJJLItQ/momuqgAiBHNbVWuoZ3zZK7Li835I9PTlxsAklItCHkPo9NxOv0VnYOSVoaXgFufNONblTspQxCEcXQGorXJAUbaumjosWgiajfCUtMU6wXQamE2RQLZDSyG64Ml8LdWwgpa6xlkLHUPaLNc4BbXAusTd2L1R7NrMvCzz2VRqJOZUtrlbxHoB9VE0FP8U8RuGD0uf4XTzStnL/AJ4VG2ao6DjPE4Y381NCPlbFl2yIWxjyRLLmaci7l6A8KyyKuC9PGAOxw9KVHdbqqmxtcDmT0UdJqMY+Ym5TOHtjRT2beAeyzhaP3NkA/P8A+Q4aMgbX6Lhkt7uI9EFFIttBJvoo2d5e6wGOZBW66uv8reePJbpGNjF3E+wWoFUFjjsOllE6hJvn2Ra/XWAWaDfqVW6zVr3wEDHVQblDYwKMlrXHF7LTXP6oUYkqmpxwhLg3Az6Jd+BvlDY/KNARdtAlsAP8qS1+W1u7VC6C8EAdc91OanpjpuDhNhb5id1ouhORFVrKq11ByEvOxIV8b4PYf63vPqACpSk0GKPDWD1AKDkaKo85gpHE2DSrJQ6bwDbKuAomf2geQWnUQ5KTbY/YrbYj0RWxqZfRhAfTIWOmIBb2RzDZcmNawmmhdhq01GY3miBmoWph8Vwuo40yyNPFEpOmV/VKXGFBcNjsr7PScQ2UFW6Ta5CzRlKyDCxNGkK0lsYs1jUScIvwA3c7r2VihjDQALAAbIVBStiYGDlueZPMotVGS3Cs3Zz34OiT+UevJcv+UEuNrKvax4sMFoyOHGSb3PkdlUNU8YGQkM4nXxZvE9x9k9pLBSHFJ7wi71PiCOMnIJ/RQs/i3Jz+qp8GkVtQbsgcwH88p4AP/k5UxQf8fvJBnqcc2xt4b25cd0LZbrCIOq1aaYlsTXOO2FI6foTmgSVL9siPixfuf2UyyKGmjswNaLbC1zb+7+491VdX1t0jwxgJN7ADqeQWoa3LCVIsEc5lfwAWa0Z8uSW1GsDTwjPZFhi/Dw/MSXuALv8A17KB+KXvG++6xo6JCGG7uIg27c/NSD4hwku9ByWqJpseIWtsk9V1ENbbYgH1WAk2QWtuaMY9ByVakTlVUcUtycHHkuZLA8koWqF6WK5zsE494G3uuXuxhCssTZy7Jz53W2NzdaebG3pZOx0/ZYyJfw8chehac0FvdebaI4h9vYFel6eTwC49tkr0LNjPwvVaLCiNK2CpUTsDwrZairTmrUGxfhQ3xAo7guLIUOhJ8PZCkgUkWoRYgMmRfwrIkY8vJOvhBQo6exsmQXIJBFdSVPS3RdPpdipIRABdEIYs5OTkzRFOj4Qo+sLbKRr5cFVytqN0JNIME3kUk4b5WJCSfKxSsvR6JGEYhZE1alfZXSpHM8uhGq09j/6mtPmAVlNpcbf6WMHk1oRQSfVbqatsYza6KinkdzloFWPDW9Aqtq3iBkQsHXP7IWua7e4v1FrqrU2mTVjvkADRu84a3+Ss36Ori40lczb9RlqH8EbS5ziQLfv0HdWnRvD7aUGWVwdKdsYZ2H8o+j6ZHRMNjxSH+t9vpbkN1CeIdYJuL481sIzbbqOgPiHVLkgOuorTNQu4NDc3ybqIqpi43Jsi6Bd1Qxrd3G3puSglYWqR6E42ZnoqVr8+bA/XdW7WTwt9PVUyoZm5z0xssGLpES1hJzyymnMuiFtj5qY07Sr2L8Dk0fuUraQHZByAgbXS0sx/tIXoMVFGNmN8yLlbmomOFnMBHkp/L+BpUeeRPu65zkeaskFiEt4h0P4Q+KwnhJsRzCUgqCALclTsmhGnZMQs4XjzV5gqrRDrj2XndPO4u2z7q6UYIa0He1ypNtBaTRLwVhTkdQD2UOxyZY77ugI4olQ4LriUaZO6KydCxKGZWX2QeFFY+6L8O/mjQLoAGLYZcI8UKaihTKFiynQlFSpllGNyE82MLq4Vo8aWyL5W9HMBDQlK+qAXdRLZQtbJfYoz5KVI3Hx27YCsqr9vVQ1WnH3OEP4Jt/hc+WdaSRAvblYpr8BfkfYrEerG7Iu08nCEoOJ5ubgfU/4TcgBNzYD73UVrWtMja4NcLi2b/RdbWLZyQt4ijWpV4iG4/lUDWfEDnuPzWCR1/wARBxy63md1DaVpNRXyBsTXCO9jIRZoHO7v2GVLLeDvjCMI9pB6WZ9TO2CIFxJ+Z4HEGN5vd0XqMFM2GMRMtwtFvMt/N5lZo2gQUEPCyxcRd7z/AFONu/LsoDXNcDb8JTPBL5O7Na5qgbz3Fj+ypdfV8biUHUK4uJLzz3UbLUcRsz35f5U8sskkHk8/Tmr/AOD9AbBEKh4vK4XAP5WnbHXuq34U0H4jhLICI2m9z+cj8revdXjUq2zeg++XJOngSTbIDX66x/qPqVW/i8ebpjU6njduCM7JP4gCRsKWCQoogMnPQKYhnuq5HVDqmGakApStj0WqGW6O1yqrdbAXTvEhGwSUxaLLrUAdTSX/ALb+oXnkL9rKervFodTyRFtnPFgbqsRPVuNUjJPyWHSBeRo7hXcu+Y25W/RUfw84fEbfqFZK2tDXnPPqhMVokvxFk5A+6qMeogutfpdWegOLqZmqHuK/3umI2pIKQgaAslYkhiKNPwxXSsEreqfjd3VopHPOztka6cQFoyhLSyd1RtLRJJvYR1QgTT3CWfKl3yqbkVjBBaiblzSkQ4jsi7pqkoiDfkUqTkx7UUcN077stvoQN1LRjCHIwKqgkiPyNsiPh2xZYnCsQwPZHa1LJ8JxjHEf7eZ8u68rrayqnPwo4Xg87g79SvWYgbpltCXO6deRKELkXjNcaPN/Dv8AxwXES1b75vwNJPucfRXyOSOmiDI2hjRcAb/qt6jU/DBb0uvOPEniQ8ZaNgqt1gCi+TLeCU1/Xybi/XZUnUtSG7j5Dqo+r1YuJAyT7BNaL4ekmPGdubjn2CnXllU1HCI55dKbuwOQ/lPUVKXOaxouXEADzVpi8MRtGXF3oArD4c8PMYfjFu1+EfulTcmG0lbDspxFHFGLHgaARte25HRQ2vVXU2NrdLqR1qrAvYC+c7qkVs5cSXOuBnoqN+AJ3kRqJuG9kk2Q/VcSScRJ5ckRgU2FM7DiuhfmtNHZGZGkYxqy2WIzKclMx0Lig2EhqynuMcsrIAVaKbQHPH9QCidU08wyfCdm9i0+e6aMrwDyOaHTEvHDztnfmh6pVu43gnPEQfTZSfhKZjHFxNy29ha1lXdWn4qmS2Q5xPlfdGUW8gUs0O6QCXg916Pp+GhU7w9p/M4VuY/hCi2GeRuM5CDrmsCJobcA8kOOa13HkC4jngKPo9YjldZzGkPxkfunjnBNrIPT9bJO6ttFqPEFTNS8PmI/EgPFGTlgy5l+XcKb0V1272WzE00pLBYXVK0yZI3XXEbodiXQbmKCxpRohfCkKWmAySniuwspqKB0dJzKkAFjLLJOq6Ekkczk2wM7rJKWrFllZNhQ08+d1Kcy0OMc/Ffd1iifiFYodi/xE6x4vlB1XWg0cLXfN7IU7VVvFNGZWfIS14PlcKnHyuGEH4lJ5I7xV4qF7B2wsXbZuvP5HSTus0HPmSVaNJ8JfEfee4aNwTclXimhhgaBExrQNjYcXqVTt5GeP5RTvDfgrh4Xz45hl8nz/hW5xaxvC0cIG3JCqK0qIqqw5UpTbCoExRU3xn2vZjbF3XsFM11Y1jMYsLW5KI0J3BBc7vJd3t+X6KD1vUbEj0Vo4QHG3Qhq9bxOI6lVjUqq54AcfmPfoutVrSDwDc5J6DokYWc0rxkb8QWNvZMRsXDEaMdFNsZKgjI03TxknAXVDRucc7KyQ0rQBhTZiKp6Y9E9DAQnwwdF3dKYLpzrYt6pLxXpJma1zLCSPIJ5joe6kIj381uU90YOsmo80illy0McHbHBClNE0Yh/E/JKtE0bM3CGyQDA91SXJawZRJCijDRay7lk5JJk/dbjkuVII5VE/h5nDcRut7KgadOHMBDi14sbbg+RXoxeBE8EY4HD3C8iIMTr/lKtDX6J5LLF4jlBtfHLp6qa0XxVeThc0ZwbWuqU+QGxC4jfY8V88rJ9j9VR7dGOIAjn6+6YihPNeTUHiKVjgeI5+lldtK8ZgtaHNuVOleSMotLBeKeG2UzbCrsHiphIbwHzUpDq8Vt10RcUck4y20SDAg1Mtgo6o11gwA438glZNRDs5WnJVg0ONvLOquXdRE5TcriUhUY3XLJs64KjhjliX41pIWLbLGk5aa6kZmcvVKyb2/RVayc8ZYI80ZBwuKnT3EXz+ik/25rYf1TJmbrJVp6Ajlj9EgzS3SSNZ1O/Qc1dZadrkmaUscHMtcYzzSU+xRTtAtZDGsawNsQDkdGjYrzHWtRaHEk4BwOZKtfiRlZK4hrWtBxcuAFve6rH/aJvxSzAnt+yu5RDGLRWrF7i8jf6JmOO6mn6XG38xKxgaLAD+FJysyoTp6FzuW6nNO0YNyUxQQE/f3ZTTI+HdKEVipwFt7wiTHokJZErMFfKhmoHslJZEAu++qUYkW11kN2od1GucSttF/uyxhqSoJWhIuI4r+SJHEgEYhcnIgkovUJlkiwTNVquGMjqLKlTR3Vk1d+LXUCU8WKRX4ZzT8u3RSz9EmbH8Us+U8weL3AyPVdU8XE4Ber6LT2ja3cW264zcKvaxZS6o8bAtyUtpD+e6snjPwlwgzwD5d3Riw4epb2VV0d9nW6j90yApWsFmiqjfnZNficXv5KLOB2XUL+qIGSpmPqufxRHNAbMLWWEnCOBST/6lcAXyhyVrubgemFGyyWCSdOkZqZKurT19gsUY157LEocnq8jc2QnRp7UmWddK+arKNSaOaErimKyCyX4h9/eE65v6ZUdUU6m8FY5ByVYG/LbqVHVOqAXXFbA6xsf1KrdZDJm2UjkVUUH1LWOV/3soKt1c8t/dCqqOYmwHdZS+HJpHZFgeZI/lDeylUIfinPdYZJ9VZtE8PvNnPwOm5U5ovhqOGxNi7Fyd1NPIaMIiN+hFlG1gsl532R6qoUPPNyP+0rYUjmrl6KOkk+qJO6+PolXJQmiVmP8Llp5Ig+ygE5DUSNi6PLK6YUTBG/Rb4srgOXHGgEMXLDNYIDnpWolWRgVdPdKcK6cCURkSoALprPmHmvStLn+QLz2kbYhXLSqgWACK2TmrLGyXGci2RvflleYeJKL4FU4MHyOAeBta+4HqvQBLZVjxbHxSMcOlj6f7VLtiwjRCNqB39kQPumoKewRH0109GWxRpIRGzffJCnkEeBnslxXDpn1SsL2NTzHZJ8QvlY6TvZKvfvZKC2OiULFF8RWLDUz32aN7gSRgH1SjgnYKxznlhAtnsk5m2NtrLq50nlHncLa/lgXdv5S8o+/4TDjhAmx5rnaOqLEajOD5BIytG1k5Lc/dkq8KUonRFgBEL7DyRWPt2zZcFwQXP5pRrsafUJKep++qFLIk53d/fKIKMmmSE8hXT3ffNLzuQoKOXFDKx0gQzItQTtzwO6640txhYXINGDmT25rr4md9kDjXLZEKCNmQLniQAV20I0A6e5AMRKZEZKI2PsjQLAMp13wozuiC84RAdxWG6lKGe1v5UJxpmkmzusai2fHwkqxnERi9lyKjCJE+4Rh9jPCAuFkGV/JHkPf1SNRMuiTJiVRHfO36lDAAFytvmuUvVPxZJZgNS++2AgltrLTQfvKKGX/ANIBv0cGJYmmt8vZYgbsz16GpLZC8dT6hHqJeIlw5qL+Lv5myPBJceq7J/U44xqVh3n3+iSneB/tMTHCiqh+SuZs6II5ml+qXfIgzP352SUtR/pTZdRDvk/lAkn7pOeo7pI1O+UlBoekn+7pZ890o+o5ITpkAhnSJZ8iG+ZLvlzb2RoAd70J8iG93Ja4rLMJ3xroyIAK6F0TBuJdNC5ihceSchprBCjWDjYmY2I0cCK1iwLBNZbK0TZGceyVmdyWAcySJZ8qyQoEj0DG+JEZIQlwVy56wxLtrxbdS1K/5N+V1R6uQ997K8tFmDGA0fsq8aSyCXoBV1VgoOeruclG1OqyksOyfbZOwJKjuOW5XEzjxdlmeQwtPddKIwkbR2/Vbvb/AEuQy3mi/D5oiN0aY7CxAfMBjCxETuelQPLzYdVORQcLbc7fVYsVOR4RNbBSu/hRFXdYsUZHREi6gH33UXLJn1WLEhZCc0iSe7daWIDMEZf980MSLaxFoU4c5DWliADMrpousWLDhoqe6kIKHmbLFiwJD7KXYBGECxYgKbkbZDkNlpYsYBIUs8cysWLGFpAgPC0sRCjkBcOasWJQitTe7fNv6q61kpDeFYsVo/UnL7FbqXEu8lg3WLEUM9Aqmcj5Ri67jjsFixETwN07Li9kGsn4QfJYsWjsg9lZqKwlxWLFitSE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861048"/>
            <a:ext cx="262890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12 Imagen" descr="E:\FABITO\R.B.C\LOGO EIFODE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574" y="438249"/>
            <a:ext cx="842010" cy="6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F:\LOGO LUZ PARA EL MUND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328" y="306820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3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24744" cy="817160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Amasamiento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27584" y="1772816"/>
            <a:ext cx="3960440" cy="4033624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Consiste en maniobras que comprime y movilizan los músculos y los tendones bajos los dedos de la mano.</a:t>
            </a:r>
          </a:p>
          <a:p>
            <a:r>
              <a:rPr lang="es-ES" b="1" dirty="0" smtClean="0"/>
              <a:t>Se presiona y se suelta.</a:t>
            </a:r>
          </a:p>
          <a:p>
            <a:r>
              <a:rPr lang="es-ES" b="1" dirty="0" smtClean="0"/>
              <a:t>Las manos se mueven desde la inserción distal del musculo hasta la proximal.</a:t>
            </a:r>
          </a:p>
          <a:p>
            <a:r>
              <a:rPr lang="es-ES" b="1" dirty="0" smtClean="0"/>
              <a:t>Favorece la circulación blandecer los tejidos adheridos.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45152" y="2060848"/>
            <a:ext cx="3419856" cy="374559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AutoShape 2" descr="Resultado de imagen para amasamiento masa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6" y="3654574"/>
            <a:ext cx="3312368" cy="2169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 descr="https://encrypted-tbn3.gstatic.com/images?q=tbn:ANd9GcQnE6k7NStBXfTBitu2Je7mTRSicGGH6A6gS2S_keer41YCaGt6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37" y="1268760"/>
            <a:ext cx="2143125" cy="2133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E:\FABITO\R.B.C\LOGO EIFODE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574" y="438249"/>
            <a:ext cx="735066" cy="6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F:\LOGO LUZ PARA EL MUND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4893" y="340187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6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  Percusión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45152" y="1268760"/>
            <a:ext cx="3419856" cy="453767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Consiste en un golpeteo enérgico de los tejidos con las manos relajadas y en movimientos rápidos alternantes.</a:t>
            </a:r>
          </a:p>
          <a:p>
            <a:r>
              <a:rPr lang="es-ES" b="1" dirty="0" smtClean="0"/>
              <a:t>Puede hacerse con el borde cubital, la yema de los dedos y la palma de la mano.</a:t>
            </a:r>
          </a:p>
          <a:p>
            <a:r>
              <a:rPr lang="es-ES" b="1" dirty="0" smtClean="0"/>
              <a:t>Favorece la irrigación muscular.</a:t>
            </a:r>
            <a:endParaRPr lang="es-ES" b="1" dirty="0"/>
          </a:p>
        </p:txBody>
      </p:sp>
      <p:pic>
        <p:nvPicPr>
          <p:cNvPr id="12290" name="Picture 2" descr="https://artricenter.files.wordpress.com/2015/01/tapot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73" y="1572460"/>
            <a:ext cx="22002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para percusion en masa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73" y="3933056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 descr="E:\FABITO\R.B.C\LOGO EIFODE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F:\LOGO LUZ PARA EL MUND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2319" y="304074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5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   Vibración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2416" y="1556792"/>
            <a:ext cx="3419856" cy="475252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mano en firme contacto con la piel, transmite a los tegumentos una especie de temblor rítmico.</a:t>
            </a:r>
          </a:p>
          <a:p>
            <a:r>
              <a:rPr lang="es-ES" dirty="0" smtClean="0"/>
              <a:t>Produce relajación, su principal efecto es sedante.</a:t>
            </a:r>
          </a:p>
          <a:p>
            <a:r>
              <a:rPr lang="es-ES" dirty="0" smtClean="0"/>
              <a:t>Trabaja en los nervios motores y sensitivos.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45152" y="1916832"/>
            <a:ext cx="3419856" cy="388960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AutoShape 2" descr="Resultado de imagen para vibracion en masa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94" y="2829795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Resultado de imagen para vibracion en masaj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98" y="778359"/>
            <a:ext cx="22193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 descr="data:image/jpeg;base64,/9j/4AAQSkZJRgABAQAAAQABAAD/2wCEAAkGBxQQEBQUEBQUFBQUFBUUFhUUFBQVFRQUFRQXFhQUFBQYHCggGBwlHBUVITEhJSkrLi4uGB8zODMsNygtLisBCgoKDg0OGxAQGywkHyQsLCw0LCwsLCwsLCwvLCwsLC8sLCwsLCwsLCwsLC4sLCwvLCwsLCwsLCwsLCwsLCwsLP/AABEIAOAA4QMBIgACEQEDEQH/xAAcAAEAAgMBAQEAAAAAAAAAAAAABQYDBAcBAgj/xABJEAABAwIDBAcFBAYIBAcAAAABAAIDBBEFEiEGMUFREyJhcYGRoQcyUrHBQnLR8CNikrLS4RQVFjNTY4KiJMLi8RdDVXODlLP/xAAZAQADAQEBAAAAAAAAAAAAAAAAAwQCBQH/xAAmEQACAgEEAgEFAQEAAAAAAAAAAQIRAwQSITEiQVETFDIzYXGB/9oADAMBAAIRAxEAPwDuKIiACIvEAerUrMRji99wHZvPkq3j+02pZC4ADQu587HgFAMxAPPxfnnwUObWKLqJVj0zfMi6f2jjPuhx8gs7cWHwO8NVX6Itt7rfPX1H1W51RvafT8UqOoyPmz2WKC9E23EWHmO8LNHUtducFAEtPMeYXuQcCfMJq1Mv4YeJFjXqq8lRIzVr3i2u4OHzWSk2rjzBkxDSftWsL9oO7vFwnQ1MZOnwYeGSVosa9XgK9VAoIiIA8XqIgAiIgAiIgAiIgAiIgAiIgAiIgAiLBWVTYWF8hytbvP0HMoboDOqB7Rtu4qT/AIaN46d4BO+zYzcaO3XNrWBuPJfeIbQunJIcY4gL2B1d3kLk+1EYrqrM7SKEZe1zifdvy5qR6mM24rr5KVgceffwSNHiAmcesDbvsO7cp/DqpgcAH68QGX+q5xJROjI6LMQbkWOu/f2blY8GnlYB1QR27x32GZvkVJkwJcplMcjfDR1CmnDhoQdORB8A9a89SGmzbA8Wm8bvDcHKCpXzSNzMcHNtrbVzfEHd26hZm1xtlcQ8DgW5SPp5JdHpMMxHKdQ71+egPktuOsa7TVp7dPUKu5hc5TlFuBNwD2fyXwYyDmY/NpzzeYIXnJ7tTLLNM5oJv6t+armL11wblru9uVw8dx81piqmcbA9muui9nwt8gs61zyuiz3ZRctgccbLGYXOu5l8l+LOLfD5dyt65Rsps9NFXREOu0OzOJO5oGo7b7vFdYXU08m4ckGeKUuDxeoieJCIiACIiACIiAPF6iIAIiIAIiIAIiIALnntBxW8oiB6sdidd73br9wI810NcK2lr+lqJD8Urnb/ALIdYeil1T8a+R+nXlZsVtSRBZp1N9VWoGEsIGt/ncn5WWaWrJYxpvck+AN/wWxSuDXNa3v9Rf6qBeKLeyOxGPomG+9vUB4793cpTCcWBY13A2vuu07xcH86rza+hHRgN32d4u0A8buWthVMG300BufDT1TVThyYdqRZYp7vD6c5Jb3LToH87G9rnjuPfuWxJXtldaxZIN7CLHdwtvVSmAuGscSTqdSMoO7Uea2f6VmAbKc4boHXvI0jk8a+ay4cHtlhkeCOuLgfbabOb3jl26L7p3AiwdfxIPioON7tM13cnbnW/W5qQgINgWn5LDRpElQNPSW0VijpOJsorCaWxvYjvU9G5aUUeSkzPh8gZK09tvPRWZVF7laaaTMxruYB9FbppdojzrpmVERVCAiIgAiIgAiIgAiIgAiIgAiIgAiIgDWxGfo4ZH/AxzvJpK/Pchzubzc4DzOvpddt28lLcPnI+EA9xcLrhgd1xr8R9FFqeZJFenXDYr33lsNzB/29APNeUMnXvxJsPDf6krDOLFx55fNZaVtvBp8yCkcUUxTbJOom6TJfc12a/hf6DySAgNObdYvcBxubAeQ9V8RNsL8LfIG68AJa/mfqkplKwNktsTRslc6aVrXXcQGuGZrQNCbHQm+ngpLEmOmfK2AdFJCGOY5nUbIHXu0gacN6wbCOAgtxa51/Mn6hblJLlq3MLi58uoJ91jWDRo7yStSlbMvDtbXwQba+U36QdbdcDiObSpjAonPddx8wt2qorvuQL81tUrQxeJi5L4JOKIBYqufKNDY896+oZ7rSxWhLwbEgdi3fApLnki62Yuv0b5DIBcWOl+F2jRdJwNrhTRZ9HZGlw5Ei5HquZ4DhfROcS97i48TpbhcLqdDKHxtI5DzGhVOlS3MTqekZ0RFaRhERABERABERABERABERABERABERAFT9p8+XDngfbcxnrmP7q4cw2cS7gz1PP5LtPtYsaFo4mZtvBrlwXGJ+jLmgG7hY+YIUuRbslFON7YWSbnZrdpB8d6kKePf2n0G9RFBdxb4eisMcFgB5qTJxwX4OeTLPYRi+mb5LTo6sPf3G/hy+SzSU0lXJ0cI0A6zz7rBuF+08ArDheyMMQu7NI7mSQPBo+t0Y9PKcbK56vFhVS7/hG7OymKR7gLsedW/UKySUsUhZK05HRkHMDY24td2LJHhsbPdY0dy8qKcOFiFqWmmv6SS12PJK+USBN1rPastO2zQF9EJDBfwxROstwSrUe1YzJZep0ZasztaA7TirFgNTYlh46jv4j88lS3TE3I+z+SrLgeBz5xJPIALh4Y0a23hrjuTsDlu8UKzqO3llsREXTOcEREAEREAEREAEREAEREAEREAEREAVL2lwZqMG3uyA92hC/PuLRF8rWgDn3nndfp/aClM1LMxurnRuy/etceoX59kwqVl5XxkMddocRo5w+yOdr+qmyeM938KMflGjJs3R3dfgwadv5KnaqAk2bvccg+8T+fJfeBwiOMC2/UqQowHSxabukd42sPRx8lD+c6K92yNkxgeFhjWxxi542GrjxJ/Oin34U1g/TSsZ2C37zjr5LJgseSHM22eR2RpO4Abz6OPbYKVjw2NovlDnHe94DnE9pPyGi6qVKkc1tt2yr4lFHEGEShwkeI22aXdZ265bcAdpXgAbdkrfHl3KUrIY8wDhl10cwlhB8F8SYQ07nyeLi75r0CvvkDHEX04L103YVKzYQCbve4243vbwVa28YKanYY5LmR5HIhrGlzvkFNl06m76H4s7gqqzZfUrWlnUHsl0kr3uzFwYAN5td3H9kA+KsstM9w321vpbW3A3CT9o/kd92vghGdKZ2MMrWRPeGlwYC5ocbbuPeuyRsygDkANd+nNc4FO64OVtwbg2GhHHcpBtdU/4jvNUYcf0xGbL9Si9IqW3EKr4z/t/BbNPX1d94d3hv0T7EFlqalsbczzYbu88gsLcRYQTe2l9ePcqxtBWSuazp2ZAH6EXsTZfUdpYxc2s5pv3OGimyZ3GbiiiGFOCkywxYmCesLDnfd3rZhq2uNmnVQW9pHgvWP4tNiOPJeLPJdg8SLGir9PXZXXBvzB4radjgB/upj2hoI8wU+GVTFSg4ksih/6+H+DP+x/NeOx8cIZvFi3ZgmUUIdoR/gy/su/BfP8AaQf4Mvg0/gvbAnUWlh2ItnByhzSN7XtLT39vgt1ABERAHjhcW5qh+1CNsdJDGxoaOlAAAsAAOHmFfVTPajTZqVjvgkF+wEb/AESs34MZi/NFGpJgCewfQrLRSZJInE6Zyw/6wWtv4kKAdWZe4nzH5KlHva+Nw4OGnYdPrquXF7ZJl8lcaOg4NTMGaVubpNGOGY5ctjlOXcDd2/vU2MTGVc22H2p6S8Tz/wATEMsjHWHTMH/mN4Ht7e9WuVjJtY35XcWuNj67110zm9GHHa8WKn4Scjc2/KL99tVU6uNtK6OSZpkvI1gsQ4NJvZ7mMubC2/0W1LtUGk9QntB0PaL6oAsRK5p7U5QHwNB4PJHK4y/VTj9pXy3EYyAb3Zb+AJO/wUP/AGUOKSWEjmlgLnPcMw1HVFgefyKxKcb2+zShKr9GX2SVTBBPmy3zw7//AGGq9OqGH7LP2v5Ks4H7MnU2cGZjw62mVzbFoyg3B+EBSLtiH8Htt99/ystqzJI5m/C39r+S+HFvw+RCinbEzDc/ykP1asbtj6kbnu8Ht+qOQJN0jfhPp+K1KnEuiFwSO9aLtk6vg5/7Uf8AEtSfY6rfoS7xLf4kAMa2m6eExuc06gjfcEeHeFJYHNng0OtrjvCjYfZlK7V8ob2X19LhR0D30shjddpa61nbwR2hRapU1Is0ztOJYcKxdwcWSDjp3rZ/pBEh7dfxUN0gkGb7S3GVGZov7zfVSplDiuyUAs7TcVjx2edlM91LIWPZ1yAAczQOsLEHW2vgjZLgLaa/ROhKnYmcbVFDw3baqD7yylzLa9VunK2UDipE7cOP2z5O/BTkHs5p5GB2eSx1tcm3ZvWb/wANKa2jnX7dfquguSHorTttXfGfIr4O2rviPkrQ32bwcXf7P+pZmezymG+5/wBIXtMClnHqurvFQueKhzXGMjK2xAuSS7QC3NbWF7PbSGRjpa6JjQbkOc2ThxY2IB/dmC6JguzkFIS6FlnOFi42vbfYcgpde0eFM/qbGP8A1OD/AOk3+JeK6IigCjdoaPpqaRlr3bcd41UkiGrVHqdOz85Ynhroi8A6XuA42y9xUfUY2YmXLc1hY2vYkaL9D4rs3TVP99E1x5i7T4kb1xr2x0FLTmOmo4mtfcSTPu5zgALMjuTpe5ce5qm+hz5FH1uODnFVjEk0gewdG9pBa5hOYW7V0DZ7ayqc0NqoBL/mMIY8/ebuJ7rKt7P7OOdZxV6w7A3t3LOTUKHjA1DA5czJBlXnFxG8d+T+JZIqLpD1tByG/wA19RxuZ7wW7AUh6ibGrTwRjngDW2aLDkFdNlKAQ0zTbrSdd3j7vpZVGq3LocAAY227KLeSbpVcmzGpdRSMiIiuIgiIgAiIgAqXtlsrJUS9NBlPUAewnKXEXs5p3XtYa8ldEWJwU1TNwm4O0cVc58DiyQOaRwcLEea3qerB14rpuLYRFVMyTMDhwO5ze1ruC5htNs8/D3tcHF8DzZrjvafhf+K5+XTOHK6L8WeM+H2TNHJcKRpddFX8MlNgrDh7r70qDNTRY8Fd+jt8JPkdVIKJwd1nOHMX8j/NSy6mJ3BHOyLyCIiYYCIiACIiACIvEARW0uNNo4C82Lj1Y2/E87vAbz3Lhz4XVVQ6SQ5iXEknib71NbW49/Ta45DeKPM1nKzdC/xdr3AL6w+INCg1GV+i3Bj+TeoYGRNu4hrWi5J0ACi67asuJbTjKL2zWu93DQcPmobaLF+ld0bD+jaf2nc+7kpPZDDQLTyf/GOQ4v7+Sm2UrZ144o44b59/BYcKw6eRoM87mgj3QGl3iToPVTkOEtaNHvPeW/RoWnHULbhq1lNEWSUpH3JhxtoVaMGqM0TWuIztGU9oGgPkoWGe6y21uND2KjFPY7RLkW5Uyyoo2jxDhJv+Lge/kpJdCE1JWiOUWuwiItHgREQAREQAUFtvTiSgmBF7NDh2FrgbqdUfj8WalnHOJ/7pKzNXFmoOpIoOFU9gFOQRWN1E4N7oU8waLkQR0cjN7CXfpv8ASfmCpxV6idaVh7beYsrCulp34kOXsIiJ4oIiIAIiIAKv7d4p/RcPmeDZxb0bPvSHLfwBJ8FYFy/26V+SCniB9575CPuNyj98rMujUeznWDvuZHD9Vg7hcn6KQxbEejiyg9Z3V7hxP55qOwFtoAfic4/IfRR+K1GeQ8m6D6+qglHdP/Dq6VdNmDPc256K3UWNWAA0AAAHIDQKoUzbuC2orgr2cFIZqMrbReafEbrfhq+1VCjmUpBUKVxoXZcqSs7VLU9TdUqlqu1TVJVITozKNllBut2irizR2rfUfyUJT1C3WuuqITp2ieUPTLK11xcaheqEo6ssNt7eXLtCmWPDhcagq7HkU0SSi4n0iImGQiIgAsc7MzXA8QR5iyyIgDmuDnQA8NFYI9ygKAWc4cnO/eKnYzoFx4HTyGQvsQeRB8irOCqs5WOifeNp/VHpordM+WiTMumZ0RFWThERABERABcM9vFVesiZ8EIPi57vwC7mvzv7a5b4s8fDHEP9t/qsyNRI+KXoqSLmWk+ZJ+qgi5SOLutFAP8ALb6AKLBUyj7OnidRokcLFye78FtuiWlhjtVNCO4SpupGsnNf4Y6fRb7JFq9HZC5KfJklqaZS9LOq7A5SNPIltHqLRTVKlaaoVVp5lKU9QvE6CUbLIx62aaqLDpqOI/BQkFQt6KW6dGddE8oFlp6hrxceI4hZlW2PINwbFSdHiN9H6Hnw8eStx50+GTSxtdEii8C9TxQXhNl6tLGZ+jp5XcmEDvOg9SvJOlZ6lboodEbuJ5knzKmojooWiapiM6LjQZ08hmJU5gz7x25Ej6/VQBOiltn3++OWU+d/wVenfmTZV4kwiIryQIiIAIiIAL83+2Fp/riXuj//ADav0guB+3OjMWJRSkdSaJuv68ZLXemRZkaiU/G36xjkweoH4LSaVmxJ2ZzT/ls+S14ykro6ETaon2crTSC4VRap/Ca0aApGVeyhxuF/BLuhuFpzx2UzTNBXtXQZgp9wohYX2UjBIoSrLondbdzX3TYgOa042rCyyQyqRp5lXoKm63opkto0WOGoW/BOq3BULcjqV4DVlognutgG6rsFWpKnqkyMhUoE5SVxZodW+o7vwUxHIHC7TcKsMkutmmqTGbt3cRwKpx5tvD6Jp4r6LCoHbGa0DW/G8eTdT62UvS1TZB1d/EHeFV9qZ804bwY31dqfSyZqJpYm17M4IXkV+iMpY1vNJWKBqyrnxRZJ2fbjopTZ53Xf91vzKiZDopLZ0/pH/c+qfh/YhWReDLCiIukQhERABERABUD2z4KKnD+ktrA8P035HdV3qWn/AEq/qI2te1tBVF4u0QSXHPqFZl0bxupJn5ee22nIADuCxNK2qpttVqu3pCdo6M1tZnasrDbcsMZWULLLMDJ3DcbMejxcc+KsUONwuGrwO82+aobSvq6TLEmNlp4PnotGMSwuHvt8wVTpjldeO4HofBZnLE9qZjjtJs2nSVm5R4pbQ6Kfo68O4qmuas1NUFh0RPEn0SptHQIqhbcUyqNBiV9Cp2knupZQrsamTsb+S3aapUZTuuFttYsHpNwVS3o6i6rQeQs8VXbehSMuFlkZMRq02I3FQDal8k0hkFnF5uPlbstZZ4q1fT5ATfjzRJ2qPIx2s2ojovpYYXrIXLSMtH24qR2c/vXfc/5go07lIbMn9K/7n1Cdh/YheT8GWVERdIgCIiACIiACpvtcreiwmbnIWRjxcCfRpVyXKvb9VltLTx8Hyud+wyw/fK8l0ex7OPQvzx9o08t3osC+cLk6zmniL+S+3ixKRVNo6EZboJ/8PYythpWqFnYV40PwzpmUL6uvgFfSwdCMhdfLl6V8lBjJJUYnhY1keViJTEc6dWZWOUph+KGMjNqFDtWYLMop9moOzouF1zJB1XA9nFTkThZcz2eoX1FTDFHcOkka243ht+sfBtz4LvtfsbC/WIuhd+r1m+LT9CFP9u3+J5lyRxtJ+ynuasT2KUrdmauHVobM39Q2db7rvoSol0xacsjXMdye0tPkUmWOUe0ajOMumetWzE9a4F9y+23WDRJwvWR71HMlKzwvJWkzLRItPV1Upst78n3R6k/gokHq2UvssLOk7m/MqjD+xE+X8GWNERdEgCIiACIiA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72" y="444815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 descr="E:\FABITO\R.B.C\LOGO EIFODE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F:\LOGO LUZ PARA EL MUNDO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2320" y="236319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5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34824"/>
            <a:ext cx="70247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La importancia de la relajación en P.C.D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4752529" cy="424847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Las P.C.D debido a su condición pueden sufrir diferentes niveles de estrés debido a:</a:t>
            </a:r>
          </a:p>
          <a:p>
            <a:r>
              <a:rPr lang="es-ES" b="1" dirty="0" smtClean="0"/>
              <a:t>Circunstancias de vida difíciles.</a:t>
            </a:r>
          </a:p>
          <a:p>
            <a:r>
              <a:rPr lang="es-ES" b="1" dirty="0" smtClean="0"/>
              <a:t>Dolor paralizante</a:t>
            </a:r>
          </a:p>
          <a:p>
            <a:r>
              <a:rPr lang="es-ES" b="1" dirty="0" smtClean="0"/>
              <a:t>Dificultades de desplazamiento</a:t>
            </a:r>
          </a:p>
          <a:p>
            <a:r>
              <a:rPr lang="es-ES" b="1" dirty="0" smtClean="0"/>
              <a:t>Problemas económicos</a:t>
            </a:r>
          </a:p>
          <a:p>
            <a:r>
              <a:rPr lang="es-ES" b="1" dirty="0" smtClean="0"/>
              <a:t>Para controlar estas conductas son sometidas a </a:t>
            </a:r>
            <a:r>
              <a:rPr lang="es-ES" b="1" dirty="0" err="1" smtClean="0"/>
              <a:t>tx</a:t>
            </a:r>
            <a:r>
              <a:rPr lang="es-ES" b="1" dirty="0" smtClean="0"/>
              <a:t> farmacológicos</a:t>
            </a:r>
          </a:p>
          <a:p>
            <a:endParaRPr lang="es-ES" dirty="0"/>
          </a:p>
        </p:txBody>
      </p:sp>
      <p:pic>
        <p:nvPicPr>
          <p:cNvPr id="14338" name="Picture 2" descr="https://encrypted-tbn2.gstatic.com/images?q=tbn:ANd9GcQjTFORpwpsobIvbRLvYjBAi1LRfazhwLYKh9rAcx39Zoq1E32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02433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E:\FABITO\R.B.C\LOGO EIFODE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8729" y="340187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19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710952"/>
          </a:xfrm>
        </p:spPr>
        <p:txBody>
          <a:bodyPr/>
          <a:lstStyle/>
          <a:p>
            <a:pPr algn="ctr"/>
            <a:r>
              <a:rPr lang="es-ES" b="1" dirty="0" smtClean="0"/>
              <a:t>Indicaciones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28800"/>
            <a:ext cx="3528392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 smtClean="0"/>
              <a:t>Síndrome </a:t>
            </a:r>
            <a:r>
              <a:rPr lang="es-ES" b="1" dirty="0"/>
              <a:t>de </a:t>
            </a:r>
            <a:r>
              <a:rPr lang="es-ES" b="1" dirty="0" smtClean="0"/>
              <a:t>Down</a:t>
            </a:r>
            <a:endParaRPr lang="es-ES" b="1" dirty="0"/>
          </a:p>
          <a:p>
            <a:pPr algn="just"/>
            <a:r>
              <a:rPr lang="es-ES" b="1" dirty="0" smtClean="0"/>
              <a:t>Autismo</a:t>
            </a:r>
          </a:p>
          <a:p>
            <a:pPr algn="just"/>
            <a:r>
              <a:rPr lang="es-ES" b="1" dirty="0" smtClean="0"/>
              <a:t>Discapacidad intelectual</a:t>
            </a:r>
          </a:p>
          <a:p>
            <a:pPr algn="just"/>
            <a:r>
              <a:rPr lang="es-ES" b="1" dirty="0" smtClean="0"/>
              <a:t>Parálisis cerebral con hipotonía </a:t>
            </a:r>
          </a:p>
          <a:p>
            <a:pPr algn="just"/>
            <a:r>
              <a:rPr lang="es-ES" b="1" dirty="0" smtClean="0"/>
              <a:t>Discapacidad física</a:t>
            </a:r>
          </a:p>
          <a:p>
            <a:pPr marL="68580" indent="0" algn="just">
              <a:buNone/>
            </a:pPr>
            <a:r>
              <a:rPr lang="es-ES" b="1" dirty="0" smtClean="0"/>
              <a:t>Una persona en silla de ruedas tiene tensión en la región del cuello y hombros.</a:t>
            </a:r>
            <a:endParaRPr lang="es-ES" b="1" dirty="0"/>
          </a:p>
          <a:p>
            <a:pPr algn="just"/>
            <a:endParaRPr lang="es-ES" b="1" dirty="0"/>
          </a:p>
        </p:txBody>
      </p:sp>
      <p:pic>
        <p:nvPicPr>
          <p:cNvPr id="15362" name="Picture 2" descr="https://encrypted-tbn0.gstatic.com/images?q=tbn:ANd9GcT5DTTrbBfCJ_3L69_jupVYPVo7OUMMDwAAxqp3XDz0BH2sfWuB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57" y="1340768"/>
            <a:ext cx="2152413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0.wp.com/misaquitomagico.es/wp-content/uploads/2014/10/hipotonia.jpg?fit=1024%2C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09" y="4725144"/>
            <a:ext cx="4110639" cy="1626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SExQWFBIVGBkXGBgVGBUVFRgcFhgXFxYVFBUYHCggGBolHBUUITEhJSkrLi4uFx8zODMsNygtLiwBCgoKDg0OGhAQGy0kICYvLCwsLDQsLCwsLCwsLCwsLCwsLCwsLCwsLCwsLCwsLCwsLCwsLCwsLCwsLDcsLCwsLP/AABEIAKAA7QMBIgACEQEDEQH/xAAcAAACAgMBAQAAAAAAAAAAAAAABQQGAgMHAQj/xABCEAABAwIEAwQHBQQJBQAAAAABAAIRAwQFEiExBkFREzJhcQcigZGhscEjUnLR8BQzQmIVFiVDgpKi4fEkNFNjsv/EABoBAAIDAQEAAAAAAAAAAAAAAAAFAgMEAQb/xAApEQACAgICAgIBAwUBAAAAAAAAAQIDBBESIQUxE0FRIjJhFCNCUoEV/9oADAMBAAIRAxEAPwDuKEIQAIQhAAhCEACEIQAIQhAAvFhWqhoLnEAASSdgBzK5Bx36SH5+ztXZaQ0L9i888vgoylokotnVMQxmhQ/e1WM8CRPu3S3+utl/52/H8l841sTc8y8yTrE6+big4lHdCr5yLFBH0vYcTWtY5adZrndNj8U3lfJoxlw20KtmB+k+7ogNcc7RoM2p96Pka9nHWvo+hl6qNwb6Qad44Uy3LU6Tv5A7q8AqyMlIrcWvZ6hCFI4CEIQAIQhAAhCEACEIQAIQhAAhCEACEIQAIQhAAhCEAC8cV6o9/VDab3HYNcemwPNcfoDjfpJ40dVqut2aUaZIInvkbud4DkFy/E6xeZKY1HjtXT1PzUC6pFztP15Khfk0a60LnOOy2scYjr+tVlWoQJK0AmVIDyoIK9YvXH3oyoYaJ1tdOpua9hgtMtI01HML6K9HfFn7ZSAf+9a0Enr7Oq+c2MOUfDyXSPRHWdTuqY5PlpHslR3pnZR2juyF4F6tBmBCEIAEIQgAQhCABCEIAEIQgAQhCABCEIAEIQgAQhCABLOJamW0uHRMUqh/0lMpSbi2qz9krsc9rS+k8AFwBJLTAaDuoy9HV7PmCqftJnQn/kqbSvGk+qNkoeTqD5eSmWrPWAA0EKj0jWotnty3PUh3qtGvs3PtKhkBzjlHOAn1zg5qDM0klQjTFKMwgzzXVJMJQkiG+09y9bbaeATWnSD9iJH1OvwUn9lhoPn8UN6OR7I2G2Je4D9eSv3B9EU7uj4uHviCueDEsjiW6SCCOiu3B2JA3Nu4mA31nzyAGvwKqftE2uns7qF6k9pxNa1KgpMrNNQ7NmCfKU4W3WjCCEIQAIQhAAhCEACEIQAIQhAAhCEACEIQAIQhAAo99dtpMdUeYa0Ek+X1Uhcm9NV45zqVuHEMy9o4DmSSBPkB8V2K29AQuKvSfVc19Ki0Uge7UDiXx8gSubtfVqONU1MzwZBe4ueY13K1B5gtPL4jqtNmNS07jUKdseEdosoUZz0zTdjM4lNMKo9VGtpLiSNx8v0E0sm+sl830Mq4aZYsLIGim3+FMrMIgSQoFGnGqbWTln7XaNWk0cuxDC61s6SCGzoU1we8Dok97TXkRyXTnU2vbDgHea00MNpNPqsaNZ259VKV21plMaVGW0VKtgTXM7QCHHbl5o4dw5z3PLYbA1cdgIg/JWu6oyQOSrONZ20qrA2G1KrQ09eR+RRS25JILoLjtm2zvAwzka9+Y5SP5To7NyGi6dwXxc+5f2NZjWviWlpJDo3BB581yhlLIW+QHlCb4XiDqVRlRvea4EfI/Ar0M6k4fyIt9nc0KLZ3Qe0O0kgH3qSEv2TPUIQugCEIQAIQhAAhCEACFgKg6heh4QBkvF6vCgAlEqt3F48VaoBMCIHsTDBK7nMJfv48ksr8lGeR8Oi6VLUeRKxG/p0WF9RwaACdTEwJgdSvnziLEjcV31XfxGR4DkPcrb6ScYbXrhtMyym3KTyJJJJHyVEuRAT2iv7ZmkxNf0512PJLTckQ8bjf8k1vRok1Y6kdQrLY9HFJxe0M6N+xxblO41HPxU03LmEHYdVU6DstRp8fnorpaUxUZkPNK7IKI0otdi2T6eJVGDOA2o3pspmGcStqENyFrvOR7EvssBqd3tHZOn+8qXb2DWVmAbghZpKJrjyHF/jot4Lmkg66LVbcTVKwllJrG9XOk/AKw3dg2p6rhoRCr9vwgWOIFR4pE90GB5KpKP2SeybTvHlpe+MjRM+XRVLGcaFzWGQkUKIEDbM7mVZeMq4o2bmt0AblHt0XNLSrkYJ/GfoPet+FUm+TMGZa1+gthug53gNPzU23qazHkqpY3mYx7T+SfULgJ0mmhYXjDscezsiJgaHmPCfZ8l1S0rZ2Nd1Erh2FX2VzTOk6iYnwXZsCvWVaTXUzpERzHgUtupcJbXplqltDEL1Yl4C87QKvYaM0LwFeOdGq6BkhLKWP2ztBWpz+IKZbXjKkljg6NDBld0zikmb0IQuHT5lbiVYVSA57W+DnBdJ9ENZzqtxmJJys3M83JFX4JqZifFP+FcddSL6IZTBZoSBDtOpG6nmeSprr7R2rEm3tHTkKl0OK6j6vZNDS4QTAnQmFcgVix8qF++JOyqUPYovMKl7qmbKCJPTQLnnEnE5h1Gi45P4ncz/snPpF4oyzbUjr/eEf/C5m93OVpx8CpWfLrsjK6XHieVHqHWqclsrVgl11UTVdFBDu641bzHySevUBIjos8SqyZ5hL2u1Wadneg1syerNgN+NFVsyzt7gsdI2Waxckacex1yO0YfcBzUrw6qz9qh7o9bSfgq5g2NODYb63mYUmldsqOHascCDqWgGPERqsMq2hsrOWtHVr0tJGUy6JgLA19NVWLHFmsZlpMc53UiJ8ySoHEvExp0toqO2bPxKpjByeiUnwW5Cr0i4kKhbRb94T+SpWIVdI8Y/yrZSuS4F7tSC5xKW13zH63KbQiq4aQltm7Jtkmxui32qyWFweuqqLDGqa4fcQrqrPplTRdLar4qy8NY++2qBwMtPebyKpNncaBNKL1oaUlpnPRcfTBjhdbW1WhUc3M890kEabGFzupj1yWj7eof8AEVYhRbXZ2NTaZafuu6/RSaHALjA1hIsyt1zPS+KvoVTU/Z2ThpxNrQJMk02yT5Kbd9x34T8lqwqhko02fdaB7gpFVkgjqIWmPpCG3Tm9fyfO1vScKxJOhcdPauuejalFB56v+i1nghmaZVjwXDBQZkHWVe8hzjx0ZIYqhPnsYoQhVGgjG3C5Myqynd3AJy+sd9J15JVT9KN80xmpujqwfQrTi/pKu3iPsmT0ptJ18XSo5fiJ5EOO9EqcyNb9ELGmdgyo+nWJe9w1bLXDUnvA+KWYFily+oSbivkpwf3tSHHk3f2lObzCalbDf2wuzOc/wEw4jYJGx+RopN5d49XHf6D2LNh4kozcJPehrblx/pk4+2MK1YuJJ1JMlagzNzgfrqtNMage/wAvBbqlTnsE+S10JGZVLdjtI0Wm3wpkmSXN5A7BbGOnwCkB8LujhqqYLQO9NpUStwxbHZhB/lcQmPalY9qu/HF/Qb0Vy44Qae5UI8HAH4iFi3g8DvVSfwtA+cqyFyxDtNeSj8EPwHJlfoYCaRlr5nk4dPEbJ7aWjDAe05vDX4qO85nT0UyidFVZiwl6Lq75QfQ5ZhDqbTkY4nxIHvKp2JcPXlWoXGnmJ6EQByAV7teJGBkPcMwgR02n4Sp9tjNB7vUcM2+/ik6cqmxlLjekmzjVxgV1TaWOoVJJ1hpd8WysbThW8qn1bepHVwyD/UupcQcVmjVDHNhpALXCQITqpiDxbCtSIfoCc2unMhWK2UtdFTxYR+zmDPRjelsjsyfu5oPyUO64PvKEufR9UblpDh85Vuu8duZzBw/w6BQ34j2x+0JzdHE/BbYUWJ9syTlV/iIbLOP4D7AR7yUxZXP8rfMkqZ+yAbFzT4Eke5ZMdGj/APM36hbFFozmVpWJ6H8Jlda4AxQVqfZO79MaeI/2XJ6tMbwHeIEH2QnHC+JOt67KgMtnWd4O4J5iFVdWpRJRlo7oAhY0nggEbESsisBM5VxZxxdULytSpubkY4AAtB3a07+ZKW0PShdnX7Jw27p5e1KuO3TiFz+P5NaFWbEEMh0ggnfzOyc10VuMdr6Mcpy2+z6E4Nxh91QFWoACeTdk/VR9GQ/6NqtyVWJKbSNa9HyW6iQ8mQRrp5mVrvxMeEK4VsFYT3fmo9TABOjZPjqtP/oQ46SOPDlv2XXBKE8PB0d0Pf7nEgrmVCpr7F33hfCwcNbbuGjmOaR+KfzXBXWjqT3MeIexxaR4gwqaJJyb/JKSaWvwS6LYk8yvCJMnkhjhGpUe6vWNG62ckivRIL+cwplhb9r3HAnoN/cqxVu3vGZg9XryTvgaqTcnwaUuzsx1QcofQxwcWNktTQ8bgtTo73R9VExaibdueoIZMTpv0T3EcaFJ+QMc8+rmIgBud2VsyjiGpSbTmsAWTsYInlulNPmMnnHkumMLfG0uL4+0UinjTXuyUwXu8Pr4LddOqAd1snl60/AJqbu3eAKIAcN4jb2LW66AJBO0T7dl6vGfy18pdHj8/InRd8cFvor37PdO7hY33j5hTsDwu6rNcS4NDTlkyc3UiBsp+J1stJ5nkrD6Pq5dZMJJ7z/g4hLfL3yw61KD7DEyJXptoR/1VeT6xYSeZYfmluIYIbWtRcHCKjspDZ89iugYXjTazqjWh4NNxacwIBiNj7dlV+Pnk3FDXujMeZ1zCQOaTY+dfdb8c0M656kjHiWsKrWZHS1oIM7TtBW3hK+7Gm6lVcMhJDQNd+R+KgcK1ZpvO/rndNm3MktB1bEiBz2XpoYUZ1xWxbb5idd0utiNrCahptImTAJA05bqbcYDVDc1RrQ3qSCoHE9xlc0n7p2ieS6L6N357MOd63rOAnXTSBqlXlfIWYT/AE9oZYSjk1830ynM4ertZmYZH3QZP+VQqQe52Qav2jn5ELrtliNKo57KeuQkE5SGyDBAdEEgqg8Q1f7aY3/1T/pdzWDG89ZNyjOGmlsuvx1GO4kUYHVDc2nkJJ9wCaWPCNy8S1rY31OX3yFFrcTsa8sLKujnMlokFzRJAjXZN7LEc9LtGucWObmG+3kuPy+RFbnHpmRR7Ok8NhwtqQfBc1uUwZHqkt0PPZVr0lYnVo9j2T3MJLiYMTturFwt/wBrS8Wz7ySqX6XW5uybtLX/ABhaL7HKnl62a6I7mkVnDabLy4msA51SS5zSQSQN9NOSbX/CNqCxgL2Oe4gQc0wC4zO2gSfgC2yVWt5hrjp4/wDKe07eu7EM72v7JmbKZHZQWANyt3zSXSUgnl3xtko2tJL8+zdKmH3E6Fw3ZtpW9OmzZojxPiU0UPC/3bfJTF6TGk5VRlJ96Fs1qT0UOpgAlbrbAgFYsi2MYoKCLnYzZasyU45ALhXE1E3FzUquJBcY02gaD5LutdssI8FynFMIIcfNcsm4taJUxT3spbsGb1PvWivgrNvorM+wIWh9qo/LJ/Zo+KJVKmFFrC1riBMxpCm8GjJc+t6pynfROXWo6ow+2bn1Ejx1Wa98oOLNuM+LGV/Z21R+d7hmgDR8d0y0kA7gpbxkG16ApscHEOB0M7SmxyDZoHlCj4jVEAALDTW4yi9vr0a7JxcWteykYBZdlVMiDlTO7w8vcXNflnLIiRLTpqmjGhx1ZPmJXrrRvKmPcvU42ao1qMkePzPHyne7IS1/wX4m2aLgddFYPR9DbGm06EF+h31cVANEAaN1THD2HIJaOfRLvNXrJikujmH451QabGljY9m+o4PJbUdny6QCQASDudgqT6RrYvuKZBIimNvxOVnbTnk34JdidrLhtslOMpQuU2zfXjd9iXg4RRP4ym1K3h73z349kCF7h2GNDTykzpI+Cmf0cw8z7z+a9fT5CCgk0JL/ABNkrJNSXZUuLKU1GE7ZSPeV0z0YCLID+d30VUvcNZMTp46/NP8Ahuh2dHK1zmtkmASN15rzcv6jeh/4/G+GlRZZMLwUUa1Wrnk1d2hoY3cnMQDq7x8FRseb/beY6AUgNdu4fzVna6f4nnzc5I761Brl2+nOTyhKseuxTlKT9rRptrTjo8OEU8wcJkPc/fcvblPwKkYZZClR7LMXNa2ATAMTsoRtWfdHyTTAqNm4xWrZeRbqB7ZVvx2S1Fy6MSxJPtdnSuHGgW1GNsghVD0qUg7sc2wzfTXwVww6/oZGsp1GlrQAII2CjcQWVGs37V+UDYyE7np1aTCtOE+0zk+AtLKmZjnbEa67+aei+e45c7vZA+i1XFnSp1Psnl46kQvLWn9oNElnRGc9jRvS7OoYQ2KNOd8o+SmKPh/7tvkFIlejrWoJCWXtkIBZtWAWbVE6Zv2Vev7EEqwkpRjYik8jQgKq7SjtllO3LSNFvwvSIl+pPRD+Dbc9feqL/TdYf3hRR4mqu0FWUsXka9ftGz8Xf/sWTGeFLekwuzEQFTqVANOgUjEsUqVA0PcTqFNfbLsbld2l0ddDo1ye2LKjitNw9xCn1qZUKsFKK0wc9ohsDlupsk6kBYg+IUa8drorLLXGHRiuWltDSpbjLp6xWVm0kQaZHkq7a32YkAkFqvWEPmk0lLMjInH9xg+SSI9PDksxChDoITw4lT7Ts8wz9EoxV5zlGLbOc/1GrFscpdke2EDZbmz0UVhK2tJTmM3ovlBbC4pkncJphrIbEpcQmFodFnvjyLIvSJtGlqsX2oLplZ0mFZi3MquFaTIyka24a09VzziGp2TqhH8Ll1KhTIXLeLKJe+s0akuQ4pSWzZ4+T3LX4NVtXDgCD7lYWXZbRDiSY6lU7DaBpvc2CAYjpsrS6kXW+UCSRt11WXJioyS30N4/qhtrse4YQ8ZgZHVNLOn64UPg+y9TKdIH6Cs9tYAOC04sFwWhHmz/ALjLRYdxvkpC0WjYaFvTmPoSy9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3" y="3028675"/>
            <a:ext cx="2257425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7 Imagen" descr="E:\FABITO\R.B.C\LOGO EIFODE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F:\LOGO LUZ PARA EL MUNDO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328" y="293527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4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4149080"/>
            <a:ext cx="6777317" cy="168354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dirty="0"/>
              <a:t> </a:t>
            </a:r>
            <a:r>
              <a:rPr lang="es-ES" b="1" dirty="0" smtClean="0"/>
              <a:t>Se </a:t>
            </a:r>
            <a:r>
              <a:rPr lang="es-ES" b="1" dirty="0"/>
              <a:t>busca que estas personas puedan desarrollar relaciones interpersonales basadas en la confianza y que logren una mayor interacción con el ambiente que los </a:t>
            </a:r>
            <a:r>
              <a:rPr lang="es-ES" b="1" dirty="0" smtClean="0"/>
              <a:t>rodea</a:t>
            </a:r>
          </a:p>
          <a:p>
            <a:endParaRPr lang="es-ES" b="1" dirty="0" smtClean="0"/>
          </a:p>
        </p:txBody>
      </p:sp>
      <p:pic>
        <p:nvPicPr>
          <p:cNvPr id="16386" name="Picture 2" descr="https://heartofearthcompany.files.wordpress.com/2013/05/barreras-y-pobreza.jpg?w=598&amp;h=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256584" cy="320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E:\FABITO\R.B.C\LOGO EIFODE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F:\LOGO LUZ PARA EL MUND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320" y="362800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9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HISTORIA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1628800"/>
            <a:ext cx="4392604" cy="460851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/>
              <a:t>Frotarse con la mano la zona del cuerpo en la cual  se ha producido dolor es una reacción natural e instintiva.</a:t>
            </a:r>
          </a:p>
          <a:p>
            <a:endParaRPr lang="es-ES" b="1" dirty="0" smtClean="0"/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Etimología:</a:t>
            </a:r>
            <a:r>
              <a:rPr lang="es-ES" b="1" dirty="0" smtClean="0"/>
              <a:t> proviene de la palabra griega:</a:t>
            </a:r>
          </a:p>
          <a:p>
            <a:pPr marL="68580" indent="0" algn="ctr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68580" indent="0" algn="ctr">
              <a:buNone/>
            </a:pPr>
            <a:r>
              <a:rPr lang="es-ES" b="1" dirty="0" smtClean="0">
                <a:solidFill>
                  <a:schemeClr val="tx1"/>
                </a:solidFill>
              </a:rPr>
              <a:t>MASSEIN</a:t>
            </a:r>
            <a:r>
              <a:rPr lang="es-ES" b="1" dirty="0" smtClean="0">
                <a:solidFill>
                  <a:srgbClr val="FF0000"/>
                </a:solidFill>
              </a:rPr>
              <a:t>: AMASAR</a:t>
            </a:r>
          </a:p>
          <a:p>
            <a:pPr marL="68580" indent="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r>
              <a:rPr lang="es-ES" b="1" dirty="0" smtClean="0"/>
              <a:t>Su progreso tuvo lugar en el siglo XIX, destaca en su aplicación el sueco H.Ling profesor de educación física, fundador de las bases técnicas del masaje.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 descr="http://www.terapiaycursos.com/images/Imag_masaje/Masaje_historia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22281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E:\FABITO\R.B.C\LOGO EIFODE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84901"/>
            <a:ext cx="84201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28" y="379503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0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es-ES" b="1" dirty="0" smtClean="0"/>
              <a:t>INDICACIONES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Dolores musculares.</a:t>
            </a:r>
          </a:p>
          <a:p>
            <a:r>
              <a:rPr lang="es-ES" b="1" dirty="0" smtClean="0"/>
              <a:t>Hemiplejia en fase espástica.</a:t>
            </a:r>
          </a:p>
          <a:p>
            <a:r>
              <a:rPr lang="es-ES" b="1" dirty="0" smtClean="0"/>
              <a:t>Edemas</a:t>
            </a:r>
          </a:p>
          <a:p>
            <a:r>
              <a:rPr lang="es-ES" b="1" dirty="0" smtClean="0"/>
              <a:t>Varices</a:t>
            </a:r>
          </a:p>
          <a:p>
            <a:r>
              <a:rPr lang="es-ES" b="1" dirty="0" smtClean="0"/>
              <a:t>Problemas musculares</a:t>
            </a:r>
          </a:p>
          <a:p>
            <a:r>
              <a:rPr lang="es-ES" b="1" dirty="0" smtClean="0"/>
              <a:t>celulitis</a:t>
            </a:r>
            <a:endParaRPr lang="es-ES" b="1" dirty="0"/>
          </a:p>
        </p:txBody>
      </p:sp>
      <p:sp>
        <p:nvSpPr>
          <p:cNvPr id="4" name="AutoShape 2" descr="data:image/jpeg;base64,/9j/4AAQSkZJRgABAQAAAQABAAD/2wCEAAkGBxQQEhUUERQUFBUUFBQUFhUUFBUUFRQVFBQWFhUVFBQYHCggGBolHBQUITEhJSkrLi4uFx8zODMsNygtLisBCgoKDg0OGBAQGCwcHBwsLCwsLCwsLCssLCwsLCwsLCwsLCwsLCwsLCwsLCwsLCwsLDcsLCwsKzcsLDcsNzcrK//AABEIAQAArAMBIgACEQEDEQH/xAAcAAAABwEBAAAAAAAAAAAAAAAAAQIDBAUGBwj/xAA5EAABAwIDBQYEBQMFAQAAAAABAAIDBBESITEFBkFRcRMiYYGRoQcyscFCUnLR4RRisiMzgvDxFf/EABkBAAMBAQEAAAAAAAAAAAAAAAACAwQBBf/EACERAQEBAAMAAgIDAQAAAAAAAAABAgMRIRIxUWETIkEy/9oADAMBAAIRAxEAPwDYuqXSG7iSfE3VjQ7Xkiy+ZvI/Yqmg0UgLRZEZWzotpsl0Nj+U6/ypiwbVcbO24W92TMc+I/dSuPweaaNBIilDxdpBHMJaQ4iuD/GHeTtZQxuGzbgcT15Lte3KowwSPGrWG1+ZyF/MrzHvjM6SW72gPcLkAacLX+6pmeWk1fembdKSndqn/Vcedj6hNCM+CTM7QHgLXXHVl/VsewdoLluQHNMzRRsIc0+Nhw8Cq4JTn8EdjpNp3kmR39p9yEhrunQixSKZ1r30NvZDHY2OY9wuuOw/BuskDg3RhNhyN8z55BdpXDPgxtQGcRPFvxMIGpAtZ3PXVdzRsZGggjUzgggggAjQQQHNKKUOF1YxtCzlS00rucbjkfyk8D4K0pa4HitNjPKsMKS9iNsl0sOulMOirXwm7TlxB0PVaygrGzNxN8xxBWRexFT1L4XYmeY4OHIpdZ7NL01u1IRJG5h1dkMr2IzBt1AXl/f9jmVcrXfMHkH+F6WftON8PbAkBuZ4kO/KQvNXxAmZLWSOYSQbvOIWN3HMeVlyfVdvXbK9qUpuenumXFBrrJTHJKcgXTjaVwzdkFJp5bN8r+ialq8Xt9LFd6jnpMhGnMZJgORkomhcddQ+CFW1tZgfc4hdlh+IfTIlehAvNHw1qjTSiXBizsBfCLuyzPLwXo7Z1V20Yfa19RrYrup5KXN9qSjQQSHBBBGgAjRI0Bz2IiRtnAEHUHiqOu2O+DvwXczizi39PMeCm02KJ7o36scWny0Kton3Wn6Z/tnKDa4cNVbQVYKj7Z2AJe/GcEnPgf1BZOoq5KZ2GYFvjq09Cm8o9joMcoKWWrL7K2qHcVooZrhJZ07L2anhcLlh1tibwcB91gd69iNfG5zW5guN+OZyC6QCou09ltmYRfCSNR+3FEv5d6ebKqEscQUyFvd7d23Mc647w5aEcwsPJDhNlLWelJeymuyTQKUBmprtmutcC+V1zrt1EVjs+jErgBkVHjh5jqtluds3umQjQZJszul1fGu3f2KGxtscri46Fde2RDgiaOYxeua5turE+VzY3NLbkX6cfZdWATct/wAcxP8AQQQQUVARokaANBBBAYDfam7OobINJBn1ao9LItRvrQ9rTEj5ozjHTisRQTXAWjN7yjrzS/Y66hbU2e2ZpDhdKhkUq1wufQ+2CZssQSBriQwn5m6t8bcei0csEtI5rZbOa7NkjflePDkdMlJ2lSB4zVlu1K2pidSVAvhF2HjbwPAhNdeduTKLDNdTW6KqraV1LL2UhvcXY+1sbf3HFS6eXLNLTwztPZzJmkPHnxC5DvTupJTvLiLsPyuAy6HkV23UKNNE2QFrwCDqDmEvZpHFtk7rGRpJ+nMK+o9hOY0stiy5aa6eK20eyRD3WZNJ149FPhpAMrae6aWR3pyt+xcLzlkdfsQtfuPQhpDHAFpLR1BNirTaOyg65GRTmwKTs3DwcPqjudOWOh0GzY4P9ttuF7km3K5UxEjUDAggggDQQQQBoIIIBL2BwIOhBB6FcompzTzSRH8LsunBdZWD+IVFheyYDJwwO6jMff0VeK+9J8k87V1K+6s4nKi2fJcK2icnpIemF1US4oniRmTmG4/Y+CuXG4UKqjXJT9J+3NoR1tIJWZPhe0ubxbi7pHQ/ZVzGkWIWcrQY5BhJAf3XW4jkfOy1FDm0X1XL4pJ2eiejuknIpRICTtSZGcwihkubHyRX4oowC4i+YsR5/wDi52f4FSsUcjCbhTcQcFHkiujtz4tvSyh7GuHEAp5ZfY21Oy7j74eB/L/C0UFUx/yuB6HP0SpWdHkEEEODQQQQBoIIIAKs3joe3p3t42xDqM1ZoFEvQvrkdN3XEclZwvTO8dN/T1Lhwd3m9EmJ60331GfazY9MVT8khj1D2jN+Fubjw+5SK5il2q/Qk6OH1V7DWdnGHn5bZ+B59FR1tKWsOI3PT2aFcbIaHU4a7M4bEfVLqtOc+J8dU2QXB/7/ANCdxXbZZul2U+FpfESW3N4+AAP4eg4K52bKHtBBuDopWtH8f4S4AbEeGX2UHalK5wZNAbPYDlwew2JYfTI8EvZ1VeSSI3BjI8wcwilc6J5ZwcS5uenMev1S9qTj9ObJqhK0u0LcnNORHgQrB2l1SzRdm8SEWGQk8R+Fx6Zj0Vvk21jkdESl5OP8CcEgmydITMieVDWT0W0ZWfK93S91JbvFKNSD1AVdZMyJ4z6y0Ee8r+Ib7ojvM7gG+6zJdZE5yeZiVtaYb2OB70Y8iQpke9URGbXA8sj7rFOmKSJ13+OE+ddWQQQUFWU3/wBm9pCJW/NFcnxadfRY2kmuF1qRgcCCLgixHgVyba9CaOodGflPeYebSfsrcd86Jqe9pZfldIo47Ak5udmfsEmOUOCfYEVTAv6e7rngi2ZGWvkaflvkeAvmFJjCYqppGkiNmLGAMRNg23EqWq2cc78TNluGB3LE6yrwBDMQMmv7zeQd+IfQqXSx9mwNGdhrzPEpjaVKZWZfM3vN68lKtXHJ3+qY2xL2b2Tt4d2T9J0PkU5VOMoBF7tOJvgRw9Eigj7Zh5EEWPPSxTmxpBFeJ3D5b8uH7eSTto+Mk/cSXVzZGtIF8s/EHUJyhpWMzbfwuSbDkL6BQtlPbHO+M5NecTPP5gPP6qXDK0EgG4DiLhdlT3nryJrkw4JYddKIVIy6nSMSm3pUuqQ5UjNuI8oSWsunHomKsZtEysTOBS5VWzVdiniNdfQQRLKuCod79iirhNv9xl3MP1b52V6guy9BxKmqCMjqFawVCPfvZnYVBc0WbJ3h694ev1VRTTFWvs7PhpYpE6HKsppVPieoaa8Hw1OtYm2vCdY9Tq8VVZGYJMTflkNjya7n5pNZSOIDgDcXc0/m/M0Hxt6hXM8Ie0tdmCokUb2ANLw5jTcXHe6EpLGnPJ5+0Z9FHPAJO6cOoOtreyiwkMsBkBoFIk2awvLhcAm5aCQ0nmQmdoR2zC4eWXztaU0l1KIVFRVCuIpbqmWPmz1SJWplwUmQpotVcse0Z7UtjEbgmjJZVjLodQclm2vxFx/uI9FdVEyzEUwu79bvqq5iOnfCiRolkXBJJSiklAZzfrZ/bU5cB3oziHQ5O+3ouYxBdukYHAh2YIII8DquO7XoTTzujPA5eI4H0VcXzp3N6pVPJZT2TKsaVJjfZJqNmKmGdS6adVZlUuncpWNUvi17ZIOabjKWl6HYNCamZcJ177JjGjofJRyOMbvBWdHV3RV1MHBUkTzG6xT5jm9TUa5huEqyjUUoLU5LNZVkefumql9lVTVFkurqFUSzZq2YzbqRU1GSyzZs3fqd9VdvBeQ0akgDzyXXWbtUtgHQREgAE4RnYWubLu9fEmZ2uiiQRErKsBRFC6JdALGfEXZmJjZ2jNvdd0Oh8jl5rZJivphNG+N2j2keoyK7L1Q4/AVKaQoRaY3OY7ItJB6g2Ulj1XUUxsp7VJp5EzhQGSlctWeRbRyJ4OVbC9SWSJPi78z8hUdj0t78lEaV34j5phzCqdr09xcahWDXISC4TSJXao2bXWyKnvqLhVtTSWdcJURKrIz70OoKr5Gqe8KNI1VjNqrDc+k7SriB0a7Ef+Oa6+uc/DaC80jvys/yP8Loqhy3+x+P6KJSUZRKagkLoFEUOASk3QQKA5x8QNn9nMJRpKDf9TbX9QQs/A5dJ30ou2pX82d8eWvsVzGIq+PYW3qrAPTbnpgSpy90XKmdpEMimMeq6JSwlsUmz75UyHpBGaSDmudD5JjEq6bYjcu9EtNTC6iObZSXlR3lPEtU25yYnOSeUWqdkqRGtv8ADKPuzO5lg/yK3CzHw/hw0t/zOJ9MlprrNyX+1Wx9FIkLorpDASiJREoroA0SCJAJkYHAg6EEHoRZcdrqcwyPYdWuLfQrsi5hv9BgqifztDvt9lXivvRNqaM3TzVDjKlsN1alzUhqdumGhOKdXzC2uRE5pu6Bck7WmKlMcllyYY5KJR25eOg8qLIlvemHOTyo6wbe5RKh6VVTWChPpZnEZBodxPDyVJULl2Lcwj+jjPg76lIrN76eNxbdz7cWC7el1ioquRkIhxnABoLC98zfmomNqn/H3e678+p46+SkkoIlBUEEES6AuhdEggDusD8TIu9C7m17fQg/dbxZD4gsDmxDljP+Kfj/AOi6+mBjUuJJ7KyUzJW1XMRKYnQo7U+1Q1W7j4+zb8imyeKedJZMPdc5KN0344T0Tk7jChOD2/hd6FOPxDVrh5Fcm3dcMLlcq+rltpmToBqVMlgkOjDn6DqplBs4RnE84nZdB0Vc6ZOXjkNbH2KR/qTZng3g3+VMrQ21gPEJ2ersqysqBZVz68/eUGoJcLg28r+qrnF3P2VhTQPmkDIwXF2QyzWypvh8zCO0ldi44QLDwz16qt1J9ofG1uCiQQWVcESO6JABEggUARWO34ku5g5D6lbBxtqub7wV/azEjS+SfjnpNKqQptqfLLpGGyppTjh2MJy6Zajusu69ThyNwuo8kbwcUQxW5i4KOU5KOyCoLRgcwN1biGZHULPa9PGfBjaNVe/Zk56A2/yKkv3gkLrGF7Tbi2/uE3Qz1IviYxw8HfuEsVdTiNoh6hErusT8Q9/9SdwAELz45AfVMummB7zbeasA6qIz7NniST7BVlcXg96Vp8rfdWzWHkzP0XI8gXKijNJ7TF+K9tTwSqB3byCOMHNwbfxJtkFpzXl82W4+HtAAHzEZ5MafAfNb2WySKeBsbQxos1oAA6JaTV7vaEg7orokS4CrorokEODuiugiJQFJvbtLsYsIPefceQ1XPm5lTd5Npf1E5I+VuTegUJi0Zz1Ebe6dASXhORp0tS6aOOoiBKeexNOas+49Tg0iTvUWCEu7oe4DgL3AUioTUI4hZrHq8e50VTSVLbiMh4/uNvRBklYSbMb5u+mRUmKIOFgXM45Zi/QqTFSzAZSg9WkfdEjm9xGo9nTy3NRIQODWm2XEkoVFLE27Y2BzuPG3UqU2lmOT5AW+AIP8KWyJrBZoVsxg5eRSsoXAd70C0vw6oQ2V7ngE2JYeWefnmq6ZT92ars52Dg429clok8eXy67dFQQQSIjsislIIBNkLI0LIBKqN6a7sadxGru6PPX2VwsDv/XXlbENGC56u/gJsTuk3eozUbVIDVHYpDHLTUYWxOF6SDdKwpLFc0lxTMieITblLWWzj5OkKUJNM3NPSpdM1SuG/HP4fZGpcQTTQnA5cmC65uzyZkCPGkuKpnLLvkR5E0JS1zXDgQfQ3TsqiyBWzGPenX4pQ9ocNHAEeaUqPcur7SnAOrCWnpqFfWUbOqJ6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1638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data:image/jpeg;base64,/9j/4AAQSkZJRgABAQAAAQABAAD/2wCEAAkGBhQSERUUExQWFRUWGBwaGRgXFxwYGBgcGiAaFxwcHBwZHCYgGBkjHBgYIC8gIycpLCwtGB4xNTAqNSYrLCkBCQoKDgwOGg8PGiwlHyQsKSwsLCwpKSwsLCwpLCwsLCwpLCwsLCwpLCksLCwsLCwsLCwpLCwsLCwsLCksLCwpKf/AABEIAMIBAwMBIgACEQEDEQH/xAAcAAACAgMBAQAAAAAAAAAAAAAEBQMGAAIHAQj/xABCEAACAQIEBAQEAwYFAgUFAAABAhEDIQAEEjEFQVFhBiJxgRMykaFCscEHFCNS0fAVYnKC4TPxNENjorIWJCWSwv/EABoBAAIDAQEAAAAAAAAAAAAAAAIDAAEEBQb/xAAvEQACAgIBAwMDAwMFAQAAAAAAAQIRAyExBBJBMlFhEyJxBRSBQrHBM5HR4fAj/9oADAMBAAIRAxEAPwBvlpiG828HoTaeotiNjJBvI9p2HpzEYhlmU8yNvSZ/IjbGrsCkA31dtN59T6bY8+omU0rcM1MZqMttrHbfvib9xhfmkHrJ+w/XEKMQwjSYETJBuNgBynf1xOuYhVvN7c+/S3M4bGTiHGbRDVWNj3Hr+n0ONHFWLmZ67Cb4KbMMe/Q/p1/4OPQysbkn15H6bAYZ9f3QayC+mkEzJJ25AT1OJ6NRgu3lHQzt6X6YYnJIQVFxvYxJPp6RiB6BWywCdwTcbeu8/bDlkjLyH3JgtPOEmyrIPUkm+/8Azg1M01z5fTUAZ5YHFNhJ7Wt3vvj18zombwBa39m2BdeCNoa8Bqs9XlZW/FPI+/PD2q5Uap6/UR+mKzwniISukoLgywI2IiCMN6+dJ1LuDz5euKtdtDcTTehfxSxbvce2MoZMGDgTi2dBZI2BA9Z/pb6Yc5OiTflhS2zdF6NZI9MbUq4JjBmadKa3u38o3/4wmq8SqQWWmoA5k4aGmOqVYKRgt88o3IGKtwriTVWuNj7YJ8VBkUMiNU/yri/wUxtms6lWk4RpaLRzggxPpOEgqEzvHS0nYR2xpwHP5l9M5U00mD5hbv8A3OI8zZ2UjVpaL+pAn2wMl7mHqPDJFUwdFid7r/f/AHx4tVkPm25idj3I5dsRGsyr5QDpMSTA6+8Y8eqxkafTaNrmfW3thDknyYm7CRxCG/DvaZuN7+043/fr7i3Q/l9MAmvPPlG/9wN8RV6QBBPkNz0946WPI4Ht1oAZV86qmd47Rt19vywu49laWZQpYMglWmYJJmf8thOPKVdRuXPUSCGtG3Kxxuc3DXXp+EdB7n0wPD0SMnF2ihfDakSCLgwfbGldyxkNpP2xYePUlYfEUEcmnryP0wnFAETthydnbxZe+KkJs2Ky3ADDsca8HzhqFwy3EG4BsfKd1brh24tGEWYT4VQPyMg+/wCV8asE0pFdRByg6HmQrKNKtysdrfhn5QJBAMkHA+fc02vOkxf1Jb8Vx2kCemFbcXGqGIi/mvAJ9TtMGYOG2QzS1FCEAi8GLXvFri83AmDuMdNOzkEKZlXGoneeY6/6MZgZ+BqDaY5b/orD7nGYLtZNHRMtlo3HmPTYESY/Mdb84xtVUBvmAB632M7dbfY46RxbgFPMrJGmpEBxuomdtjz3645hxLLtQdlqowK2WVuw2lY3BjHGyRpJUX20ZUqAiARMxYxvA5CI742zFrAwBb2BIB+h7YDGaAidQLAaSdwfU+30xFWryNQNwL773j2gYzNAMOKsR83pA25z64irsw2KkC5kG5M8wYtywDRViDdoMbnY7+wxI1feCWAiZ584HTltgWvYEZKgDBdLCdiNpmZPe2JRmCJNo5SDIi4HrbAFJRJYEhgAL8uUf3vAxOEOkNM+WOnRZ6+3c9MTjRaYUa4gydIB1SLA9d9seahpMkQxi46n/nAwXQIm5BvtPX7TGNXLCmn4la8lvMlxcN1j/wCIxLpkbDaJUcpi7ACTz26k7/fBWay71aRZZFrg2M7x64UaVAUrvqF9vT239lwaB8YIDKw8sJOzRf239zgrNXSLuyU2BcJy9Rq2mopGxE9oti/6YW2Ktks3rzBUAqiAwW3JHLth9Qzd8Njo6soVoS8XyWac/wANQo/mf+nPCA+EarPqrV3f/KDb0gGBjoyEtvtiOplRNsPWidlijgnDxTAHOwjD6plQyweWEjVKlM1CE1NHktYHvGC+FJmHUmowRiLRfvzxVlpUFZSiQw6dsIPEKBa7BgAGhp1XY7RHb9cWEL8J4mzXxXPFlLXWkcqcfUkxM7nl74Xktx0ZOrVwtCYsxazEA/NFgDHe0EA3xIcwSoMGL7EEW379p74Dy4Ju0RJBE26CCfU+mJCypEDSq2uTYWkkbTYD2xmeuTkm6Z4HeNRBuBf1NpGMy+dlfOwDA7Cwb7dzy64x6ph2DLeANyINzMSQvLbnj3M5cbuLCYIIm0wLbTb2xbVbRA5c3SMCQDHJhqJt6HGUqixB1EXi/lEfn/3wlrZejCtJWPlZpYE25mcEUZ2VpABNmiJuCARaxPPngbfgsKzWXBXSAugzJBmJ6RimZum1CoVb274tVNmEMGYyelot9ztbEFXLDMBhUQATaCSfWTz7YPHzTNXS5KfaVgZoHEeZpBljGnGeCVMuZHmTkenr0wFTzx5zh1NHT77AKiAHQ+3Jt9M9eo7f1xGmuiw0krJsRse0z/z7HDDMKH5Y0GV8pWbHrcf9/wCgxsh1CS+4x5cW7iF0+JuQNSKSBBkvyt07Y8wyy/7N6hUH96oif5lJPvjMO/cx9zFaPo2nUAxTP2iZJWRawF1Olo/la3m9DEf6sPEze1wcVzx7ngMuq3Bd1gyAPL5jPWB6xIxmySuIyXBz5X3AMyLAkauto2OCjUcCRpnobgC5IHc4FrZpCLr5pHfSeYJB2PI4jq1tbciDJuY2vaJ5cjvjDVNUIDqdVjOuLQAZglTcGBzsLeuNvjhSthqG24HIyDsNxPriLMNF5BNiBJKtYcuRueWxxNQHlQagbTIgGT5WsdrX9PfEXJRKmb1A6woHrtsOXOYN+ZxvSqMF1AgE/hm6kcpPP1wHmQ4m6aiwvO94BuCOh/LE1RyrAGBIA7Ta5kd/vipEPc2DCkEACItcRBM9pPPod8ZmMyHIvA2BB6WBIjkf7GIDSEySPP8AhmJJkXHLfftiLI1oCF7RyubzaeXr74HzaKGVAwCCbCxBAki0wOVxPv3xtkc44qainy6pE8hceszhflq9LzbE3JKksJPmNuXWO2GGSyrVWIpIzsOQHSQSfcG56jEa1bDjadotuSzWWdS1g2xmQbc7bzG+BKGdDVGGwny8pGBKHAapq06DPoq6Q5CrqCL8o1NIEmCIE4sZ8NpRpkAs7b623new2H54bBuStHWhlm0u5ckRzOkYip8QvgOvX5GxwCM0Ad8N7jUmNanHKaFmqMAB7n6c8KanjevUYLlssTezVDpHrAk48rUfiMTAvzi4wx4VwYyJJI3uY+2DTRF27sPy9esShqlYK/hBEGe/2wm4zwmnXrS/xKbHSqOtULqvEBKlmgG0b4f8QcrTZlUtoEkLduZsPbHP6VQZhhX1EkAHedBsYABswPPe2Cg4yboxdRL+kdnwZWNGoVzSsVUtoqU9LEL/ADMDA26HFLr8RbK1zTzVL4ZIKsbkNuNUzt1idhi08BqN8erSqVXKaS4CCSFUgKqqednJHPT3ODOMeF6dTLvlcxUV6gCvQqLZizM5MyPKWssSR5eWGPFGSqjE4Ir37yrIVWGRollPLoPoAfQbYmy+ZqVQsQJbSdU6oUKPNz6E+3XFGp5rMcNqkXeiW6QGi1ujdvz3xacv4jpVEJRotPQqYMz997RjHPH2fIiUWgynSZ41QQZ8oWCNoN/06+2Ja9AAnlqgGZF5AuZE7C0Xm2IBxddcMCYWTJ5ADVBFjBNjPLEr1qUBZkOCZ1aYgi4j0ntHfCY7fBR5+++aHX5TYjaJF7ix5wb74L+KpGpYFpsbdJvubcuuBsslFnYT5tPP5iCJA9dt8bMqMggXB5j8UwQRyGwmNziVXBadOxr8IMLgEN9MUrxD4cFNiae3T+mLyohfSR+mAuK5cP8ATGtcHaik1ZzL4eJadM4YcQyeliIgj+5xDSQYBl9o0yniWqiBQAQLAkmf7G2Mwv0jGYqhf7eHsdUzvimjSBGoORfShGrePv8A1xR+O8Zq5iqxdbaPKo2ImZNz5jzxoNOsgIFnYlQBIEgGZDbH+xggC9NyVXyx81xznaOU/TANuXJy5SsHo0lUal/HqM8pEiDO+6tHbBP7sVDQAtpU7dZgegM9cbVk5r5jBOkDV5jI1QNpBBv1xlHME0w3JibNuLTtylvywIHBBQpEz8RGERNo2OkHcgX6bicSIwLAcgPnv1Kwx6du2JjULsxZrhSGAEAWE7dBtz+2Aamc8vKQ2nyyxW5FwDLAtH/7d8Tnghu9IgaRJIUWjysAACNQ6tj1Qx80lZ02uSfqBBERPQ+2PVdSvmLetgvMqesWj6YhR4QMDEiYI5WBvyBBJ9xgdlJBFKh5xpWT5h5hBJFxM7dLfbGwZlbQZgmTNwJPOLcoi2+BHzRBCEmYBVoufxgkx5hY9746D4G8NQP3mssMfkQmRuTrI63IH16QGXJHGrYyEO50LvD37PncfFzB+FNwBd497LM9zi85PJ06KRSWLz1JO9yd+eJsxVnAwJGOHm6yU3rg6mPAkis+IvFuXy+dpanhyul4FlU3XUeV+XfFp+OtVAykFSJBFwfcYq3ivwTRzo1H+HWi1QDfsw/EO+4xQE/xPhJIGo0p5fxKJ7/5T9Dju/p+bFPEoRlv5ByylB7Wvg6PxXI72xX6nDGLWthZlv20cq2VnvTf9GH643q/tiy/4crUJ7uoH2BxueFskeoj7ljynAKpHldfcH9MK/FfiluHgIGSpXP4RMIv8zdD0HPFYz37Wc5X/h5amtIm3kBqVPYkW9hg3wh4CqNV+PnZJmQjGWY7zUP6b4Vmlj6ePdkf8eQozlkdQX8l+4BxCpVpLVdPhOyAlZ2ABg+8zGFvEfDlDOXJai5PmNI6A/8AqA3Pf88Pc4dCdzvgWjSgGOdx648nHq548jnDRt+ipx2UfMcBo8PzmsfFLohNI1GOli3lXz7RcyPrGAqfGnapKuQQqAAAuYAgAHr67z646JneEpnssadUD/K3NW6iCD63uMcpzeVbJVmpywqLIAMm5BKkNYgGNjIPU49V0fXx6iN8NcnLzYfpsbcURKjOjDY3AuvLUP8AaSbi1jilcU4S2XYVcu52uvMcjH8y74zM8XrAagQCbTBGoG5m9yLcueIDn8y4EBBAIBG5BMxfljRji4u09GOvYtXh3xQuY0qwKuF0kQCpH4iJ5bSvK2HtN6fl0hLah5D5vQEi4I5Wi+Kd4dylVSDUIUA2Ee1jFulgdxiwI7ohdwGJkEgqdMwL2hr9No7nGfPHtf2AT09B3w2CsIBm4KxPcddo58sZkVlVEgufLAN4BAJYGDqII5e+B8rVnzqNJmANRN5iCGFoBJxJk8i5J81ywKgERaLBgJnzbD+XC1FtbBSH+TcBQGuI3xHXW5I++DisCJxBUpe+NiWtncj9sUivcc4Saq6hZhsR/e2KFmeJBGK1PKR1x1yrRGm+KN488NfFprUpLLoYIHMG32MfXBKMb2SV9rkvBWhxmn/MPvjMKH8P5gGDRcH/AE49wz6MPcyfuWdFyuWZfMSIt5Y5wbReBEmQTg7JlgJaA0nygT8t9+XLl1nGuZzZUFdI1agqECYB2LdRNvY3xrmNaVG0UxYXc3J2tMXHL2nGFrWjn2e1XJYebcHbaQ2kaiLkhSbTzxHRRBSC8wZDESoHINERbmY+mPNRAAKoqlWLSFJU38wvJuOV8LglUGebWePNCiInpPTA+CPgZHJkvJOkG5YWBO8G4I5X7RiI8NEWF2i4YTIBtJPLrhXnkql4bzAAnVdQw6djyHpg5DqKoo8gu7Gx6WEwOkgzcHEaqmi+1hNOjT1aWS407km/pImxnn6Y9GTZ2DBlIFiTEkWItEAWiOhHTEKKXLLUQ8mpk8oiZbp6+uHPCeHVc0wWkrMjAEnUIQkaCCTsAIaN5GAba2EosN8IcA/eK2up56VMTDWBJ+QQLEbk+nfHRa9SBj3h3DFoUlpp8qi5O7HmT3OAs48yMed63M8kvg6nTYqNxmLz6YI0zhbQQl1HYfrj3inHtB0011t9h64yQi5aRqnHdIZBMaPQF8V5M1mnuXC9goxpUr5ofiB9sW40w1il7m3EPCmWqnz0KZ76AD9VjCoeB8kDIy6E99RH0LYPpZquxuI74K1EWNycNXVZ4qlN/wC45YIctIgyeSp0xFNET/SoX8hfBmV39Ma/DiwGMy7QxnGeUnN3Jje1KOjd0NUkHYHGtaxIG5tg2juYwnoZnytUaT5o+pjFUAnY14UulY6HCf8AaBwkVaPxEA+LSGoTsyrcg9Y+YdIPXDtMwoEzbfEYbU2p/lIgL2PX1w3DleKakjLlxfUuzjAWaUvTGiGW28wRPvsDyxmTq0lhWCqrfiI+WYsBEzA++JeKZZg9SnJIpOwMiB5SFG/Y+8Yhq8ORgAhOpWMNHOPyk/Y49eqatnnpLZM+UVIJkljC+bUAGuGvtEc/0wcrgsCBO4ibljEMeREAz3wszSELNksDfcC8DfnqO+BKObBClp8pNgbd5Igk9OknBRxSnwVTZZRmCI5dJKyY/wC//OF9XxC2XriFWAAYkwZEE4B+PSkPYG4iW1coBvG+FuYqhxL3ONePBKMrlsZFNOy70PHNBx55psORup9CMSf/AFXSP4x9ccxqU+jfr98EZzPfEKAU1TQsHT+I9ThjxrwbY9S1yi6Z/wAYp/NPpfFd4l4jq5lTSX+GjWY8yP0wj+HzwwyfD6nzRoUR5mEekA74FQjF3JlT6ptUlRdOH1RTpIgghREk3++PcLaHCiyglGM8+v8ATGYzvPh9jB3R9hjmHIpSCdRhSDsRMGe1xfrj3JZlb6mcDVF/5QCBY7hgPphE+eWopUOUeSVY2UzpsY2uLHriakCQodSAJkyQx0jtFwZ2tfGdRlQIfTzYKaist1gAGJkzGwF8TUqy2YFQzblByPtJj0G2AMrlgqR86k385kibQANr39MQ5zMGkT8NWYuQCSYQGIuTEDVfoYGCV3RdaJCterSl1ZGnSTEzNwTMwO8Wt1xNmaiLTUiUKuusaiGAIPytHm2N+wwJ+8VXa7gLZjEgnmRF795gzgls75iunUsENaTJkWgbBTf/AFN0xGvAxJG65svOmY7+WSRJ7MJA/rjqHhvOEZWm1IHQF0sP8wAlh1BmZ3xy+gbTURSsBqcCI17xcgEeYRh5lP2jNlKC0KdGnCzdiRMkmyiIsRzxk6nBLLHtx8jsWZQdy4Oip4hRm0sdJ5TzwvznFEDm98ct4r+0aq/zUKPtqH31WxHkvHtOrFOoCjbCTq9IO/1xyZ/pnUV3SR18GXBJ/a6LO/jspWNMAmo9TTTHLYfa33xa/DyVaGWasw1uXLOf5ViehOlegvfHIOD5f4/GKC6pUEtI7An84x3ahmQKcCNUzc6bi1m2Detj1x1elxY8GeEVpyjbA6ifdGVLyb8NzyZikrmlE2JIALWnUIi2Ey5saBO5vjZa1Sk3wxT+FQSk+mTJZyAomLAfMbes4Vhi0BRsN8D+uwjD6apXtugOhuXd+QutxEbKMaU6kGdzjVMgdziPNNp2x5qjqfgM/wARVd7YjTMfEqeUA2m5NoK8h2n7YVcNQtmAxGpUBZuwggR1MnbtixmijQ6Rr5Ecx0x1+j6JTqcuPYRkn26R6uZamwlQVMCRuN5/T74Wcdy/w6dSLrIYX/zC2LGzgR1xC2SRhEC/KMbcvQQl6EkJxzcJWyq8JziGGckvebWHSO0csPshTNR5NgLgfqcL+I+HXTzUBq/yEgfQn8jhU9fPGyaKJ6sDUb2Fh+eOVL9PyynVaNE8sXG4hXifwrVq5hqlErDIJkCGZbRJ6wOW5xRcs7Fz8QRDR5otp3FpnlbB3EsrxHLOM09c1lU+Zl1AqO6TBT0wrPEzUhp3+Z7AX3mRzsYx3sUMmNJSaZ57OlfDTJdC6iVJCiFtt1OnkQOcgzhNxHhat/02cSQVYKYK3H+7btfDM0w3yhlY7BjYKecHYWxtVoGYYqYtZRtufNeBtjVCbT0JuitVeHVw6qIYyIjmOd+Ud8Zls3URixA5rcTBPTviz0MupVrwGmWJMm0WAieVztgGnlIZlEaVPz6ZJ7KYme2HfuH5RFkaE1HJ6ignTrcIDBibT9JGCc5wIZbMPSrgt8Oo6MQdI8sEG+8gz6HD7I5fWQGUqqklCCbEgzPLnzw68b5BHp0HQSKiANAkF6UKbciVKHveb4v6vcmTusq/DaAVXdUpkKBDC7ea+5mwAIthnlampGBkw8fzAgHnJ5C9uotgHJ0QFJAAGxaIIHQ8h7YZ6qZBhkkbtENcGL2np6YxTe9sWR5nO1NZ0gFZseo5T5t4xmDQwQBRTNgNiANu98Zi6XsWKsw4U6amtg1ghXUJ5QFEj02xE1asqjQJVhAa5AA6ki3T7Y9zDBSGCyzVCBJ8yTuD0uT7HDKs5NJPOSEAHl+UwdWpjF5O4NrYNWqIiGpmPhsXezlYsRKggSOkzv7YDPmIBGoqogGwYsJuZg735CIwW/DlqqD5WC38rapJMEEiNpN8b8TqhqYXzBVmStgCARAAtHmj2GJJPyXQPlKKhFqBVTyNO9wo1G3QwATbGlXMMWJ+RNlIKwAth3EgbnAtWqzKBTDSIVQSxZxzbSOkC55YnpZImk8iBpAbSNLMLqNzIEnn0xVaLokFZmAIIC82LadwesReSCO2L9+zilTelVLIhqB7mAxjSIIJGxiffHO6WapuS4BYoApLbsRv6mCLnpi2fs0zujMvT1FhVTWGnmskCLhfKTz5YYqTofipTRc+L8NQj5F+gxzTj/BlFVToFmkfhuLi429cdhzVCVxUOJ+EK2YqIQy00VgdRuY7KOfrGF77tHTlTxtLkpPgfLU/8XqFJ0pSETvLaZ95nHXXYL0g9dvrt7HFR4d4Dy2SZ6xqO1VzGpmCgk8lUW/PBXEa9bLMpaGouBfeD39jvjk/qfTzyS+pHhJB9PB9tS5HWaWFIVSQRBAJEj2tgQZwqIFI+2I8tTp1BKkgnocbNw/pUb644Uskpak26NcYqJ5W4g0f9J/phJnMySTKP9Dh1/hjc6jfXAWfyRX/AMwn1I/XBQcbGJ0acED031KVOpbrN43+vbDX/EE17aW5jafbFM+DVq1dNJoKidQMwBvtiLjfHcxkyi1VFTVOkzJEW35HHq+khJ4k4xdGDNlip02XtuIA9sS0M/3xzVfGexbWs7Sh/Png7I+MUZgNVz2xpaa5QKkmtHUKGZDYHzeXBM4reS44OTYkzHiNQLkADAMJa2GcZzC08vVLQRoYR1kER77Y44aiU7kMBEKpvpOxPc8sN/FviapXZqKo4UCxBiTEyZ/COnbFdai+okMQAJKkSrDmQfSPTBqOuTm9TkU3SGP78DRWpqDFYVvQ/KfsR9ME5VabBfMWn5fvaeUC30wlyuUkOix5tJi94Mx9cEig0ahtPoVAiwHe+B7aujGMKOcZ2AYByl/Mg3MwJI3jmOmJGy6yGPmYsBuYUr22n0scL5dgPnATvpnewsTO5joDgfMV6vxQ6UyAvVtKyBvJ2tiu1sg8rZYhgKSu2q5Gq0yZnry++HeeV63DatMA68u3xJsPLZWAtLEhjc/yYp+T44eTeaxMmACd+3P7YsnhfxFoqVFRVNJpVtX4tUg7EXJO+Ki+2WylSZWMll9ekKzkeYGIKjYEwdzBHexw/wCCcNetUWkhLywgMIJG7MZ2jqf6SO1AfGWlT+I1R3gqAAZNz3nvyx1Tg/DqPD6Du7ANBao5OqJvoUnfYCOZ7YP6X1H8F9tsKyvhPLIiqymowEFixk/8DYdhjMc84l+0PNmq5p16dFJ8tMoGKju3M8z3JxmNXdhQf/zFOY4clRg0qF1Fm8ux/lMxzMzHLvjWlll0AOQy6fMSSAvXay2gjr9sZQrVfghWU/xLz8Q+VZBB1RBNtxjM1VFJCSCIiS7BlI33CyPf6Yzu1EBN8GzGSFp6VWIKBYi/+Xe+/WRflhdQikGJlX1nS8zbkNtv7ONMrmwKdRzqEQQQTp83l2iTImx/lwBmX11GpkM3xDqVBYLvzO55mJwNOWmEl4HBUKzOpglAIXo4WTtANyfbB2dzYR7NIEaue9xqHrEkYAqpAenSVSVUEFQx1N8w8xMALEkjpvgfJVHZKYZPkLAkkQSST31AzHQQMSSdWRs241nv4hVKeti2oFIAiIuFEEG53nBPhXOVqeYpVWYATensbAie9rYgy4h2AAJgBpkaSTYwl2NxMdcC8RrDyspcHVpOpIk2NgRIHri1tWkUpVtHd8vxhHUMCCCJBGPf34dcccynFsxRqqisDT+XTy9QbEGfbtg1PHJJNjYkHnBBi4G2Js6ePqINbOm52hRqhRUUOAwYTyK3GKz4+8TqlLTA850CTHc/QDFVzP7RxTs2/fEfCeHHibNmM2HWiBFICPNO5AYXiJn0xHG193BoWRX9m37Fn8NZuaQYIx9Df6HDduK0wJY6P9ZC/mcVLOeEFfL6srmHKqL076gBIsynaZ3B/QUDinAaqFSjl2JFryCTpG+/mkesdRjmY/0RdQ3OM9X7f8l5euWJqM4tP5OvV/EIKsaTawv8oLew2BPvitcSz/xaD1GrhDAKq1i3Mjs0SOk459wjxXXy7AFiyrbSSYF7xG9v64dcdWnVT96padLA6gRMN/Yj1IONWL9JhiaGvNHLhc4crlf5Ld4Yz/waNJzPmQE9SDffrBxWvEPGC9cHUKtNSYDDYneRba3PkMZx/jqU0FKi0kIL+wH54Q5XNN685x33paOBy3ZdOJ+Lqebyoo/ASmEYlY/BIE6ektJI745xTzdViSAG0kAdpJAi/XHVeA+Hsqcoc1WDM2l20aop+XUBP4m+WYmMcr4PnImmVBDG82HTcXEETIxO2/UHHJKN9rGKcQzoRQ2sJdgStrW+aJI5RtOHXD65qWZgvRh5h6WgxvPpixJxM18mP3YFWpqAVqbWIAjYkcvcYXZTINWpsKtJaZFpVvKLk2Ak8zsOeOcpY5Juaqjb+1nlhcZf3/uL+I5j4hVHRh5SNRNhEjr3mca/ux0IsFgP5Z/Pcj1w6peDKhAC1NQjVDvJIm0GBYgfKQNt8K+I5U0k/iAqGZlZmkMAIuLnnIgjlgKX9LswTxzxy7ZLZmUyyOWMsQsyAwkQDBJPzcuWIjWaGpzcqQCOlgd+nmv2x7wzRTdypIABlyAD1i/zG4wTm8quvVqDfEKljyIg7dACfzwMkvJT4sGyIVnLBToS5JkAmN79NvfAlTi6sUpm8m/S5sbYIps4TQNBvYEWv774jy/BtVQqwUMKbuukndRIE4pJN7FMJ4nVfLVAFdGQi4VPw9SYuCDPtiNKkS4cqpZQIMjkwI6gx9sA8NWqS01IIQrchtMxHpYH+zjWixR3sVFzbygxJsNgDePTFuCqlyQv3BfGaoW0pLxep+NxsN9icRcY8SHMwu4E+UGF1Tp3MSwnFLz+YqIZKkEbwPlsN+YN8M6WYXTTVobzEsBAKs6zc+1/TAOU1Ggu58A+aydQuYFIj3/rjMT1aYBgNU5f+aRy/wBOMwv6iKsjpBCW0IxZEBn1i6zYxPTrhhnsp/Bhm+IGiNZGpDcgT0Gn8sRVaoTSppwVLRsu/RhGIVpF2hpVSP5gRYgg3if++DfJHyRJkGqUHWmiqhYkNUJBJUHYcvmEHtjXJZbWFBZmYA6mjebaVJ6ww9tsHrm1RNRqB12LCPKyrERzMgQOmFfD+MawWA8wYDyDkfxH3tIHXBNyp0iz3hiOXanN6kkUyJgCw1E8otAjfBGWcU1JlSFY6aaiIJnUSDz1R6YCTLH4lUsR/FUw15BiYPrMR1jGlCBLU2+GZi0mwMki4jnbBtJ+S6sJenUX+NqCw5QtI8pkAsB0k89sRV6pqF3IZkEHeSxXpe9rT0GImZSraAQJKMfmmSCZjlH6dMTcPqOjKsEkKQrATNybfX6xgqopWC5niXxD5BdADpFr7wTueQ/74YUsrCylMioxAKHzM2og2vvLRBG4ttjxKC0gwCo1X4l1fmhWbwALEAj1wdSapVoMKZUVTb5gC7NHlQsQJAN+fmsL3NNXQcUm6lwKOFeGv3viCUajggSW07KqSzICR5jYieZNsdbp5f4SkpAUBURQPLTXoBzYmAT6Y41wHiGioz/ECvEAteP/AHC9hFyZxdOG+M6ZqhWrwCSs+Y/NYG3lUISGB38tza+uXTqacm/GkMXVPDNKEdXv/otmY4ytBaj06eqoGAXYKyVIZHYmPKBqETJIAtOKNxTiYKNU1aUnUQogNygERpVhpiBJI6AHHvFeIuMu1OtRAdaJBV5KkUqtI02BB86lXjVJkp3xS+K+IXr00ptoAVmbyrFzyPYCwwPTOOK3FbfkDOpZncn80Lkyj1m00qbMY2QFthcxfpOC+EZ809dCpOl7EG0HrGJeA8TFNipOnXEPzQ7THOx/LDHxLQasvxmUNX1kM1P5CPLEgne9iLG/TElJ3TWjXhlKDUl/5CrhrKa6CoGZA0OAYJA6HDTiNBFZ2oq+j8OqCQIGqfQzivU3IljzOCRmQQe46YapOhEknJl1474jpUuHJQWspdqIGhDqI1XbUQIFybE+3PFI4JmtLwY0v5WnaD/YxC+TeoRoUnUbdz262GHtLwsEpFqlzsp16Fm0GCslf6HBPJtNkjgck1Ec8OzxotYSIKWXdRcEsCbaTszWhSLYsH+KrURjsQV3I2IZhz7bc8cyzHE6qwmv5BpsdxJi4+aJME4d0uJTTC0wWBpr/DKnS1UTqdmkajckRbYcsBmcJJ62/NA4Vkx5E4vgv3+NpQLSHLfEKqg/HZB/tWTffAHF8+MxLuARJYxAiAflgnVK39N74pXFPE5d70xpVpg6lZjENqhtyb9oAxPlvEo+BUpmmNbDSjKSAguDbmSPzPXGbDhjGLtc6C6iWTI7b+TXN5VmK06dTyAzrJEEE7nnMabYb1OJMQoZdSIABY9ryLk7/U4reRy7g2gaw8AmNoMydtrehxPwaq6VSwgNEbyBPMcvphE41+BIypF6hdgrEi8RdQekgTB788SZbOI9MEFVrSdUnSHE9DsQOuNqfFAZPK4YxO9pJFhJP5Y1yeZVtSMEafxACPp1wlPTbQOmS5SkjVR8ZlWnIBjeSPLJBiCYE4Fz+XWmUUgspPlNyTHLvjT4qnW1mUMCFOwFhtyuMbZ/PmPKaflJKKOSnnHXt2xae6KpDSigdWkH4jMYJU+VoVQDG4tbcYTZXhxVCWhgHgs1hIOmSBeDIvgnL5dwoZMwQpMRM/TocEs4p0ihcNSqL/uDmxknawkbTI6Yq2tFjGhR8ogA236/QEY9wlo5Soo0/G0xyBeB9LfTGYD6aKsmzWVZ0DBoXTsCV36GDa0dcTZem7qwbSGXaBAPseQsJwAmQqhdqUdT8o2IIH80nvgmjXdqcuo1XEq0TGxA5D1jBvSrklUZ8FDT0MnMgqbAtPUG47g88S/G0QjBV0iAyrYgW0qP698Kqb1JJRNRUGxAIM3vB+buMbPxYwC+lf5BcFCJuQFMn698HTr4CSJamdRak+dQAWnYsTAKggmJE79MDrxCk1OoSqroAKqxMuxk7gi2/L88erWLoW+GxWPMxeRYSTc/UdbYCyPDmao3l0Lpk/EEEAyAQPUYZGK2XWw/J0iVDlfhK4jykhidw2xMfe22DmrfDRwrARDaGJ3YmdPRpAPS+Na9cFVSxCm7n5phpYdDy9wOeEVdqmmo9QaA7aQGB1ErFgDcQBf1xfqK5C8zWcrKkFmPXzEbCI3xDnMxUqGnl6QJKW8u7NckyNhLN9ieWIaeX0KagJJAAkHYtIBntBtiXJ/wgjIwZqkh0UgwgKkAm8MSOmww/FjSi5DIepKREnhivpJAUkfhVgzdNlJ+s4AzmXNNoJUnnpJMc42F+Xtiz5zPVzTdaVMp8QksQyix/CqoFVAew54G/wAPFXKhDTZK9EHTJUCoGYGL3J3tytbfD8b772hvUKOOu1P5+BHR4xVWk9EO3w3iVk6RBBsNhJA+gwubfE3wzvBjbbHlKppcNEwZjri0kKsJreH6yprZLWMSNQm4kTIkfph5la/7tQKPYwWIPUi69RsI+uPOJcbU5USQ7lgdIEAc4sOVtzJwv4XwWrm2BbyoNh/T+pxXUwjpXrkPpMktuS3wgfguW+NUUaSRuQOcfli++HP2eJqD1xqPJPwj1/mw38O+HadBQEWOp5n1OLTlqYAxlnmb0uDZDAluQs4p4Hy+YSCuhwPK6eVl/Qjscc+414SqZRMw1f8AiSIp1bkEGxBBurd+3fHXRVxDmmV1KsAQbEG4OBx5nB29l5cHcvtdHzeRiy8D40oWIiqIAOoiANVlvEmdrdR0Lnxd4GVSXy9uZpnb/b09DihPQKmCII5HGm45Y0jPFvFLaLLx3KU9KsQQ9gSIhRAI1XJJv7etgkp/198YeJsaZQwZtJEsBvv/AGcPsxw6klGjCyN3Is5G15tBLCIxcU4pti8+WDkkkL6WbYhEiFmJ5EH9cMP8N0FhJtpPeWAJHtP2wCtWmjmnBEkEQVswmDfocM8ifiuBVOkSVIFm1RafTf3xin8CPJJm8npZCqsVqKFSflcxe3J5t6wcLs7lWpNYFdPzL0uBsPX7Yc5ZYzf7s5Kop1KzGfOPlidr9O2IeP16i1y//qaXj5RB27CG+wxUV7kbtgOdYrV/y6RIHME48q5SKhVVbzKCB6jn+vqMOcxUo1ai0iD8zgOLi7FR6AeVh0v1wt4hk00q6WW9NnmzOLEHmOR2574pWUFZNdFMGVYJfRbcGTHQ/oMRZmgrVDUoA6CNRWGgEG4828SAdNr40GV1USuobgArNmWbjmbH7YjyXFX1JcVGUEKsRpADEyTeTgY2BdEmoGTq0SSdIFh2xmH3DqFCrTV4Uar3Bnf1xmKtezJYlqZbTV063OtARJn1kciCRt3x4ub1KFRSHgk+UE6ReYPM/riRPNd2M0zIZRJM/hvaSb9gDgR6pbU4YIUADNpPpH9YxElJhrijerUKUw6tp5wLFoJW9oXEeTzAYl9AWnN3G8+pm0iBtc434ZnkECsoqkixYgyDYfMJFhtg/J6Kr/CA/hgQywIMwQB2Bw2u1URquRfls+rOdFSIUjTpkkbsZ6ntsPTEmZzIamQsu7EGJJiD1PadsLqGSNCswAc7hWg3k2Y2sOkeuGGUylQAvZQPwnVJJtaefP3xJLt4LqjyjU+FJZQSBJIlwt/xe/thY2f+PLExAIG8nYEe8nvh0MyHp1FQAfGsSPwhIVQesxv1JxX6NIZbWWEkgAe5mAfpfEglv3Itsa5cLU4fmDHmV6agmREagPYAke+BfB2T1vttiTI8RBoZim4VQUUqoBuUJtO/OdXpix/st4TrRqnLVb2w2eoM6eOmov4LXkeCAgSMSZvwori2H1OlGCUbGO2jSuDhvjPgVTLEMLpO24uImNp74qiVA3KDj6I8QcIXMUalNh8ykA9Cdj9Y+mPnjLZFvi6NmBg9oMHG/BkuOzDmhUtDbJZF6vw6ceVSW9S0foBjp/BOFhFAwt8LcDAv/YxaszRFNJ6Yz58nczR0+PtRNTtjc5iMJavGVAmcJM543opMvcbgXP2wlJvga2lyXRs2OZwHmuJAc8c7zH7RAxIpqexYx+WK5xDxHmKxhmIB5JaffDY4ZPkVLPFcFz494qRJBa/QXOOf8Q4r8R5AgffGmWo65Np6HniOplJuhkTtz641Y8cYP5MeTK5hfDcr8aoiA/MwW/cxh/4qzX8RKdJwwRdMn5zBMnbmenIDAfB6H7uDVaCCh0ggiX/DHcE4FqZt3TTBcD8VgR05SBJnD56VGL1zvwiBiuuZknfp33vGHNQrKkmFux7Ra2Azk/iaRAL6ZbQNgdtUWDczh1R4ctWJYAABSoH4dJCmRtBgmcYZtPQTAq+eD1lNYmSAA3MgmQw/lYWxmeq1xUYGC7N825IIgKZ3EEb374jFdUdUq3BBN/wsdQB7XM4KzOaX4pOoS2lVjdgIX88BtO0CMq1BsvSWm/y1pKqT8jW+VhcAiBc4X8P4dT12Jm0o06iWN4PUWEdMT1s8HVadQfxFGgE3ETK8+oAnpGJ86h1lkAlQuo7cwI7XO+FynWgvgD41RNLR8Mfw41AzsSSsGOflP1GNMvwVag1OCpe4cGDaBad5J+xwfxGnNQ/DbSGAKnexEFSNtPbriSrl5KBWOhY1gi8bWJ5TFo54FN0qBqmLKWTqAWOoSYLUyxIkwSykg26YzB9Oi7CQjQf8mPMN+r8/2GULOH8UKCHAWFaxHmJFgeog9evbB5y/7wii0O0cxcXm3YTgXiuR+JUmdJNix7YacMqIjKAPKiGSbmx2PKRDfXAPtvuXIEmnwJM5wqjRqkErAiAwLT3j6/TEFPO6QzUCpM6YAiAfXrfDHL8PFapUzJN4LqDtGyr67emBqFTQpNRQWqMAOgABt3MkYfZAxMu0mo/lIABOklbWAjaABytyxG9Znprrq6dZDAlbnSSAEURZpmTYRvgjOcZAhaSjZtW5WbSoizG3OwvhOMyhqMarE1Jgk2G3y32jbApW3YfihrmalPLimlMhpYMxYSSV5CxAIn/mcB6lqOSxVApEG4EEiSZJJhQTFrxgTSQVaJK2XmN97nfbEGcsGVomQQd+c/2MSKSZOCZqrTrHlQyql7ko0oSY7bjHTf2TR+4qOYdwfrP5EY5Vm86zhVWJjSOdt/zJ+gx0b9kNdvhVEMGHkEbGRB/IYZP0fyaemf3bL9UTHqY2rYjRsZWdMI+HIOOKeJOGfB4vUA2qRUH+7f8A9wbHb6ZtjmX7Qcr/APksq8b0mB/2sT//AFhmN1a+AJK2vyP+ApYdMe+NHZcuRTMMxAB6bn9MH8DoeUEiBis/tS4loSgFkEuxEGAIF56iCcUlbJlbjF0c0ofEvUd2JDBYn7nttjbN5QNqaZIE+vfvhhma4eyEByoLAgBR1gMSZHbA1DJkatTgIiyWMXnkBzuD6Ycm27OS5MX08gAp1AsdyF/rgjLwLldIFwedh0wxbJVo8l9ZAEkC24Gm2/6HBOdoACAgk7l7NHQcli+w6YjnfINiWjl1uZYI15gT3xNm+H6W0JAKsZDEXO0yP7vg/LZbRTkMNAkQ24E7GPxAW9TiPO1Qzhws23Metx1tviu52F21ywHOZZQqqJ1X1MpkWkysXiPywVw+ikEu4ZmgKQbn/KfY7YNp5ZykMulhcHeJ0kz0WCbdjhdUzYldKldKgamFrRLWHMQMTu7lQL0wanl2SqwRWAAgwDO156c8NOGUQIY3MkyDe4FjPzLA++DDnqJn4epS0AgzJNgWB7mZHfEeaysaNFlWfNNjz095+2FSm3p6FyA89SuzBQZaNTAXaL37R+eIGyfxGLI6qqxdjEkdLYY8WyrVRRCAQAdTE2Be0x64EzBWippzqIESbgkje+xwcXcVRPAejK6lmZCVsSDJA/m9Jx7lswVLSVcl4YifLqm5HSQMKuA8M+IKjM0BRbkpJnf+gwdw7MlBUAA+IQIkDkI53mxt64VLElau0DR5m6jfEjQAQC0g2PUxy22wTlc6y6RcM+0jl1j6RjbLVg4D61bykMvQHeZ/IYL4PRpnVTZpqAsVP4l1WEi8i8Re18S1Ww7VEqcTpxc6jzI6/X2xmDh4IV/MDE8oW3a4nGYzftoe5VfIqrn+CO9JZ73OF/Df/DVPU/kMe4zBvz+UB5NqLEZUwf5P7+w+mIMqoNaqYuoqR2gWjpGPMZjYgyDh58w9W/M40y9MGtcA26f5hj3GYCPrYa5NOOrBtb0wJxM+YemMxmDh4/kEI4RTF7D5WO3RTGLj+yr8fouMxmClwzRh9aOmsLYjG+MxmEM6qCkxz79ov/jcp/pf80x7jMFHn+C/KLblP+l7Y5z+1hj8Wh6D/wCQxmMxeP1IV1HpZWvECD98AgRp25bHCjOOYa5+X9Yx5jMaY+Dl+Cw5JyaDSTaI7bbfU/XD1KYbLgkAmDciTjMZjHL/ACAVjiFmqAbTtgvhCiw/9EH3xmMwzwFk4RtxeofhVLm7X++FwM5N5vAETeLjGYzAw4X5AlyLOGH+J7/qMNK1QyokxpFp749xmGZfUDIkWoQpgn5k59zgTJCXab773/EcZjMBD0sGPAw49amoFh2tywnyVQ/EBk7Dn2xmMwS9LLQ24m5WrR0kiW5W6dMWLw+v/wBxVPYfljMZhOf/AEyPgizmafW3nbfqcZjMZjnLgo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61" y="44371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 descr="E:\FABITO\R.B.C\LOGO EIFODE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F:\LOGO LUZ PARA EL MUND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3845" y="366750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6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817160"/>
          </a:xfrm>
        </p:spPr>
        <p:txBody>
          <a:bodyPr/>
          <a:lstStyle/>
          <a:p>
            <a:pPr algn="ctr"/>
            <a:r>
              <a:rPr lang="es-ES" b="1" dirty="0" smtClean="0"/>
              <a:t>CONTRAINDICACIONES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323652"/>
            <a:ext cx="4680636" cy="3508977"/>
          </a:xfrm>
        </p:spPr>
        <p:txBody>
          <a:bodyPr/>
          <a:lstStyle/>
          <a:p>
            <a:r>
              <a:rPr lang="es-ES" b="1" dirty="0" smtClean="0"/>
              <a:t>Flebitis aguda</a:t>
            </a:r>
          </a:p>
          <a:p>
            <a:r>
              <a:rPr lang="es-ES" b="1" dirty="0" smtClean="0"/>
              <a:t>Tumores malignos</a:t>
            </a:r>
          </a:p>
          <a:p>
            <a:r>
              <a:rPr lang="es-ES" b="1" dirty="0" smtClean="0"/>
              <a:t>Embarazos</a:t>
            </a:r>
          </a:p>
          <a:p>
            <a:r>
              <a:rPr lang="es-ES" b="1" dirty="0" smtClean="0"/>
              <a:t>Fractura o traumatismos recientes.</a:t>
            </a:r>
            <a:endParaRPr lang="es-E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56222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http://1.bp.blogspot.com/-rH6EINh0Qps/T9yPPprh0YI/AAAAAAAAAWQ/1dwP5VmK-0I/s1600/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56" y="4218919"/>
            <a:ext cx="3727351" cy="229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E:\FABITO\R.B.C\LOGO EIFODE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F:\LOGO LUZ PARA EL MUND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0674" y="321236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3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alamancartvaldia.es/upload/img/periodico/img_183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32040" y="4797152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cias!!!</a:t>
            </a:r>
          </a:p>
        </p:txBody>
      </p:sp>
      <p:pic>
        <p:nvPicPr>
          <p:cNvPr id="5" name="4 Imagen" descr="E:\FABITO\R.B.C\LOGO EIFODE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332656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0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276872"/>
            <a:ext cx="6777317" cy="3555757"/>
          </a:xfrm>
        </p:spPr>
        <p:txBody>
          <a:bodyPr/>
          <a:lstStyle/>
          <a:p>
            <a:pPr algn="just"/>
            <a:r>
              <a:rPr lang="es-ES" b="1" dirty="0" smtClean="0"/>
              <a:t>En el siglo XX aparecieron nuevas técnicas, Terrier en 1957 realizo un sistema de manipulaciones y masaje.</a:t>
            </a:r>
          </a:p>
          <a:p>
            <a:pPr algn="just"/>
            <a:r>
              <a:rPr lang="es-ES" b="1" dirty="0" smtClean="0"/>
              <a:t>Ha adquirido una notable importancia en el deporte, en la medicina preventiva y en la rehabilitación. </a:t>
            </a:r>
          </a:p>
          <a:p>
            <a:pPr marL="68580" indent="0">
              <a:buNone/>
            </a:pPr>
            <a:endParaRPr lang="es-ES" b="1" dirty="0"/>
          </a:p>
        </p:txBody>
      </p:sp>
      <p:pic>
        <p:nvPicPr>
          <p:cNvPr id="4098" name="Picture 2" descr="Resultado de imagen para masaje deportivo precompeti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2592288" cy="18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masaje deportivo precompeti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63" y="4365104"/>
            <a:ext cx="2792613" cy="1843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E:\FABITO\R.B.C\LOGO EIFODE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795" y="476672"/>
            <a:ext cx="84201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328" y="274742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4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Que es la Masoterapia?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pPr algn="just"/>
            <a:r>
              <a:rPr lang="es-ES" b="1" dirty="0" smtClean="0"/>
              <a:t>Método terapéutico manual o instrumental, conjunto de maniobras, que modifica el estado de los tejidos.</a:t>
            </a:r>
          </a:p>
          <a:p>
            <a:pPr algn="just"/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 descr="https://encrypted-tbn0.gstatic.com/images?q=tbn:ANd9GcSsSqR4X4d1cgr5cIUe6dc_yW3oOea4GokPhGH022dLlzbva7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33401"/>
            <a:ext cx="4104456" cy="2592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E:\FABITO\R.B.C\LOGO EIFODE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04664"/>
            <a:ext cx="84201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28" y="332875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3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308" y="692696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Efectos y reacciones fisiológicas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2736305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Según la técnica que se emplee, produce sobre el organismo una serie de efectos fisiológicos.</a:t>
            </a:r>
          </a:p>
          <a:p>
            <a:pPr algn="just"/>
            <a:r>
              <a:rPr lang="es-ES" b="1" dirty="0" smtClean="0"/>
              <a:t>Produce resultados mediante estímulos cutáneos, que se originan por medio del sistema nervioso autónomo.</a:t>
            </a:r>
          </a:p>
          <a:p>
            <a:pPr marL="68580" indent="0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5122" name="Picture 2" descr="http://www.vitalitespa.com/fotos/Image/noticias/EfectosDelMasajeEnGen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5112568" cy="23305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E:\FABITO\R.B.C\LOGO EIFODE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74" y="476672"/>
            <a:ext cx="84201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28" y="274742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4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1.gstatic.com/images?q=tbn:ANd9GcTfVPN08ZxnrY3RpFhxA8lkIz7pNO6l7dhbyk5a574eCPLj65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36712"/>
            <a:ext cx="77048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052737"/>
            <a:ext cx="6777317" cy="194421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00636901"/>
              </p:ext>
            </p:extLst>
          </p:nvPr>
        </p:nvGraphicFramePr>
        <p:xfrm>
          <a:off x="1043608" y="692696"/>
          <a:ext cx="74168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 descr="E:\FABITO\R.B.C\LOGO EIFODEC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328" y="340187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8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17160"/>
          </a:xfrm>
        </p:spPr>
        <p:txBody>
          <a:bodyPr/>
          <a:lstStyle/>
          <a:p>
            <a:pPr algn="ctr"/>
            <a:r>
              <a:rPr lang="es-ES" b="1" dirty="0" smtClean="0"/>
              <a:t>Sistema nervioso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Nervios sensitivos: </a:t>
            </a:r>
            <a:r>
              <a:rPr lang="es-ES" b="1" dirty="0" smtClean="0"/>
              <a:t>disminuye la </a:t>
            </a:r>
            <a:r>
              <a:rPr lang="es-ES" b="1" dirty="0" err="1" smtClean="0"/>
              <a:t>percepecion</a:t>
            </a:r>
            <a:r>
              <a:rPr lang="es-ES" b="1" dirty="0" smtClean="0"/>
              <a:t> del dolor, su </a:t>
            </a:r>
            <a:r>
              <a:rPr lang="es-ES" b="1" dirty="0" err="1" smtClean="0"/>
              <a:t>accion</a:t>
            </a:r>
            <a:r>
              <a:rPr lang="es-ES" b="1" dirty="0" smtClean="0"/>
              <a:t> es anestésica.</a:t>
            </a: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Nervios motores:  </a:t>
            </a:r>
            <a:r>
              <a:rPr lang="es-ES" b="1" dirty="0" smtClean="0"/>
              <a:t>aumenta su </a:t>
            </a:r>
            <a:r>
              <a:rPr lang="es-ES" b="1" dirty="0" err="1" smtClean="0"/>
              <a:t>excitabilidd</a:t>
            </a:r>
            <a:r>
              <a:rPr lang="es-ES" b="1" dirty="0" smtClean="0"/>
              <a:t>, la </a:t>
            </a:r>
            <a:r>
              <a:rPr lang="es-ES" b="1" dirty="0" err="1" smtClean="0"/>
              <a:t>contraccion</a:t>
            </a:r>
            <a:r>
              <a:rPr lang="es-ES" b="1" dirty="0" smtClean="0"/>
              <a:t> muscular y los deseos de actividad.</a:t>
            </a:r>
          </a:p>
          <a:p>
            <a:endParaRPr lang="es-ES" dirty="0" smtClean="0"/>
          </a:p>
        </p:txBody>
      </p:sp>
      <p:pic>
        <p:nvPicPr>
          <p:cNvPr id="8194" name="Picture 2" descr="https://encrypted-tbn1.gstatic.com/images?q=tbn:ANd9GcSwh-Z10Wti6u0JlxqJb0eFjVmU30vfH_SdpRJ_eRhHPvESum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18" y="4243625"/>
            <a:ext cx="3960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E:\FABITO\R.B.C\LOGO EIFODE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28" y="293527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1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/>
              <a:t>Bases generales de la técnica de aplicación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3933056"/>
            <a:ext cx="5040676" cy="1899573"/>
          </a:xfrm>
        </p:spPr>
        <p:txBody>
          <a:bodyPr>
            <a:normAutofit/>
          </a:bodyPr>
          <a:lstStyle/>
          <a:p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76677917"/>
              </p:ext>
            </p:extLst>
          </p:nvPr>
        </p:nvGraphicFramePr>
        <p:xfrm>
          <a:off x="971600" y="1772816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E:\FABITO\R.B.C\LOGO EIFODEC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328" y="280753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3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31856908"/>
              </p:ext>
            </p:extLst>
          </p:nvPr>
        </p:nvGraphicFramePr>
        <p:xfrm>
          <a:off x="827584" y="1397000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E:\FABITO\R.B.C\LOGO EIFODEC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574" y="438249"/>
            <a:ext cx="842010" cy="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14162" y="322316"/>
            <a:ext cx="1203325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545</TotalTime>
  <Words>627</Words>
  <Application>Microsoft Office PowerPoint</Application>
  <PresentationFormat>Presentación en pantalla (4:3)</PresentationFormat>
  <Paragraphs>104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Austin</vt:lpstr>
      <vt:lpstr>LA MASOTERAPIA COMO TECNICA DE RELAJACION EN PCD</vt:lpstr>
      <vt:lpstr>HISTORIA</vt:lpstr>
      <vt:lpstr>Presentación de PowerPoint</vt:lpstr>
      <vt:lpstr>Que es la Masoterapia?</vt:lpstr>
      <vt:lpstr>Efectos y reacciones fisiológicas</vt:lpstr>
      <vt:lpstr>Presentación de PowerPoint</vt:lpstr>
      <vt:lpstr>Sistema nervioso</vt:lpstr>
      <vt:lpstr>Bases generales de la técnica de aplicación</vt:lpstr>
      <vt:lpstr>Presentación de PowerPoint</vt:lpstr>
      <vt:lpstr>Presentación de PowerPoint</vt:lpstr>
      <vt:lpstr>Presentación de PowerPoint</vt:lpstr>
      <vt:lpstr> Técnicas de masoterapia</vt:lpstr>
      <vt:lpstr>    Fricción </vt:lpstr>
      <vt:lpstr>Amasamiento </vt:lpstr>
      <vt:lpstr>   Percusión </vt:lpstr>
      <vt:lpstr>    Vibración </vt:lpstr>
      <vt:lpstr>La importancia de la relajación en P.C.D</vt:lpstr>
      <vt:lpstr>Indicaciones </vt:lpstr>
      <vt:lpstr>Presentación de PowerPoint</vt:lpstr>
      <vt:lpstr>INDICACIONES</vt:lpstr>
      <vt:lpstr>CONTRAINDICACIONES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MASOTERAPIA COMO TECNICA DE RELAJACION EN PCD</dc:title>
  <dc:creator>Georgy</dc:creator>
  <cp:lastModifiedBy>User</cp:lastModifiedBy>
  <cp:revision>41</cp:revision>
  <dcterms:created xsi:type="dcterms:W3CDTF">2016-01-21T17:56:05Z</dcterms:created>
  <dcterms:modified xsi:type="dcterms:W3CDTF">2016-02-02T17:37:38Z</dcterms:modified>
</cp:coreProperties>
</file>