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71" r:id="rId3"/>
    <p:sldId id="257" r:id="rId4"/>
    <p:sldId id="277" r:id="rId5"/>
    <p:sldId id="267" r:id="rId6"/>
    <p:sldId id="268" r:id="rId7"/>
    <p:sldId id="269" r:id="rId8"/>
    <p:sldId id="270" r:id="rId9"/>
    <p:sldId id="258" r:id="rId10"/>
    <p:sldId id="272" r:id="rId11"/>
    <p:sldId id="273" r:id="rId12"/>
    <p:sldId id="274" r:id="rId13"/>
    <p:sldId id="266" r:id="rId14"/>
    <p:sldId id="260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3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40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5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253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8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04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0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1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9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7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7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2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9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lo.tips/download/psicologia-del-deporte-5" TargetMode="External"/><Relationship Id="rId7" Type="http://schemas.openxmlformats.org/officeDocument/2006/relationships/hyperlink" Target="https://www.definicionabc.com/social/personalidad.php" TargetMode="External"/><Relationship Id="rId2" Type="http://schemas.openxmlformats.org/officeDocument/2006/relationships/hyperlink" Target="https://es.wikipedia.org/wiki/Personalidad#:~:text=Seg%C3%BAn%20Gordon%20Allport%20la%20personalidad,proceso%20de%20adaptaci%C3%B3n%20al%20medio%22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nalgaztea.imq.es/deporte-y-personalidad/#:~:text=De%20la%20misma%20manera%2C%20la,y%20l%C3%ADmites%20que%20pueden%20lograr.&amp;text=El%20deporte%20permite%20aflorar%20emociones,ejercita%20puede%20aprender%20a%20gestionarlas." TargetMode="External"/><Relationship Id="rId5" Type="http://schemas.openxmlformats.org/officeDocument/2006/relationships/hyperlink" Target="https://www.lavanguardia.com/estilos-de-vida/20140828/54414439029/deporte-y-personalidad.html" TargetMode="External"/><Relationship Id="rId4" Type="http://schemas.openxmlformats.org/officeDocument/2006/relationships/hyperlink" Target="https://moodle2.unid.edu.mx/dts_cursos_mdl/lic/REL/FPAD/S03/FPAD03_Visual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2744" y="501467"/>
            <a:ext cx="5196250" cy="2262781"/>
          </a:xfrm>
        </p:spPr>
        <p:txBody>
          <a:bodyPr>
            <a:normAutofit fontScale="90000"/>
          </a:bodyPr>
          <a:lstStyle/>
          <a:p>
            <a:r>
              <a:rPr lang="es-B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DEPORTE Y PERSONALIDAD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57494" y="3163935"/>
            <a:ext cx="3262947" cy="1126283"/>
          </a:xfrm>
        </p:spPr>
        <p:txBody>
          <a:bodyPr/>
          <a:lstStyle/>
          <a:p>
            <a:r>
              <a:rPr lang="es-B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ERIKA TAPIA ALBA </a:t>
            </a:r>
          </a:p>
          <a:p>
            <a:endParaRPr lang="en-US" dirty="0"/>
          </a:p>
        </p:txBody>
      </p:sp>
      <p:pic>
        <p:nvPicPr>
          <p:cNvPr id="1026" name="Picture 2" descr="Es nuestra Personalidad la que nos dirige a hacer Deporte, o es 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1959429"/>
            <a:ext cx="4689566" cy="4182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83502"/>
            <a:ext cx="1214846" cy="10592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4" y="194796"/>
            <a:ext cx="1724298" cy="7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8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5096" y="323664"/>
            <a:ext cx="8911687" cy="1280890"/>
          </a:xfrm>
        </p:spPr>
        <p:txBody>
          <a:bodyPr/>
          <a:lstStyle/>
          <a:p>
            <a:r>
              <a:rPr lang="es-BO" dirty="0"/>
              <a:t>L</a:t>
            </a:r>
            <a:r>
              <a:rPr lang="es-BO" dirty="0" smtClean="0"/>
              <a:t>a personalidad influye en la elección de un deporte??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05096" y="196378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muchos los expertos que alertan de la importancia de la personalidad a la hora de escoger correctamente el deporte</a:t>
            </a: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ejemplo, es el kinesiólogo (la ciencia que estudia el movimiento humano) </a:t>
            </a:r>
            <a:r>
              <a:rPr lang="es-E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Rodrigo Sánchez</a:t>
            </a: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quien asegura que a la hora de escoger el deporte correcto el carácter es fundamental, ya que influye en que la persona se mantenga en el deporte a través del tiempo y a su vez lo disfrute.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7713" y="428167"/>
            <a:ext cx="9307337" cy="1280890"/>
          </a:xfrm>
        </p:spPr>
        <p:txBody>
          <a:bodyPr/>
          <a:lstStyle/>
          <a:p>
            <a:r>
              <a:rPr lang="es-BO" dirty="0" smtClean="0"/>
              <a:t>Cual deporte va con tu personalidad???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5543" y="1709057"/>
            <a:ext cx="5692640" cy="4861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las 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personas extravertidas o con déficit de atención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 más recomendable es practicar natación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ejercicios en el agua .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agua relaja y ayuda a poner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atención.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las 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personas con mucha energía y sociables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es aconsejable los deportes en grupo o las actividades colectivas y de interacción social como el fútbol, baloncesto, voleibol, etc. ya que pueden conocer más personas.</a:t>
            </a:r>
          </a:p>
          <a:p>
            <a:endParaRPr lang="en-US" dirty="0"/>
          </a:p>
        </p:txBody>
      </p:sp>
      <p:pic>
        <p:nvPicPr>
          <p:cNvPr id="8194" name="Picture 2" descr="Plano Deportivo Deportes de conjunto quedan excluidos de Olimpiad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57" y="4139837"/>
            <a:ext cx="3291841" cy="2422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atación - Concepto, historia, estilos y benefi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43" y="1515291"/>
            <a:ext cx="2965267" cy="2155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2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36915" y="468988"/>
            <a:ext cx="64269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 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personas un poco agresivas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los deportes de lucha, cuerpo a cuerpo o de contacto como el karate, el judo, la lucha u otras artes marciales pueden ayudarlos a aprender normas de autocontrol y disciplina e incluso puede bajar sus niveles de agresividad con el paso del tiempo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 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personas con cierta timidez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no son recomendables los deportes colectivos ya que se puede volver en su contra y por su timidez y poca habilidad sean excluidos del grupo. Para ellos son mejores los deportes individuales, como el gimnasio o atletismo, e ir incentivándolos por otros más interactivos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deportes individuales,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el esquí ,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tenis o el golf, están vinculadas con 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personalidades competitivas y solitarias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con sujetos metódicos, disciplinados y apasionados. Ya que todo depende de su dedicación y su esfuerzo. No dependen del rendimiento de los compañeros de equipo. La concentración pasa a ser una pieza fundamental en esta clase de atletas. Estas personas luego, en su vida diaria, tienen mucha facilidad para abstraerse y focalizarse en un objetivo. Simplemente están continuando el aprendizaje incorporado.</a:t>
            </a:r>
            <a:endParaRPr lang="es-E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eportes de contacto olímp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074" y="377546"/>
            <a:ext cx="2853693" cy="2509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eportes individuales: definición, características, clasificació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074" y="3487783"/>
            <a:ext cx="2874372" cy="254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7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486" y="418011"/>
            <a:ext cx="8878977" cy="1345475"/>
          </a:xfrm>
        </p:spPr>
        <p:txBody>
          <a:bodyPr>
            <a:noAutofit/>
          </a:bodyPr>
          <a:lstStyle/>
          <a:p>
            <a:r>
              <a:rPr lang="es-ES" sz="2800" dirty="0"/>
              <a:t>Cambia la personalidad de alguien como </a:t>
            </a:r>
            <a:br>
              <a:rPr lang="es-ES" sz="2800" dirty="0"/>
            </a:br>
            <a:r>
              <a:rPr lang="es-ES" sz="2800" dirty="0"/>
              <a:t>consecuencia de su participación en el </a:t>
            </a:r>
            <a:r>
              <a:rPr lang="es-ES" sz="2800" dirty="0" smtClean="0"/>
              <a:t>deporte???</a:t>
            </a:r>
            <a:r>
              <a:rPr lang="es-ES" sz="2800" dirty="0"/>
              <a:t/>
            </a:r>
            <a:br>
              <a:rPr lang="es-ES" sz="2800" dirty="0"/>
            </a:b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5363" y="1763486"/>
            <a:ext cx="8761232" cy="3777622"/>
          </a:xfrm>
        </p:spPr>
        <p:txBody>
          <a:bodyPr/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Concluimos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la práctica del deporte no modifica la personalidad,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generalmente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 práctica de un deporte moldea determinados rasgos de la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personalidad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ya están instalados en el individuo o que se van moldeando en el comienzo de la práctica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deportiva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20" name="Picture 4" descr="Deportes!: Clases de Depo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9" y="3291841"/>
            <a:ext cx="5486400" cy="2821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5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4114" y="2211705"/>
            <a:ext cx="8804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07624" y="1736811"/>
            <a:ext cx="7796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personalidad es resultado de distintas variantes que configuran tu manera de pensar, actuar y relacionarte con el mundo. Es fantástico saber que cada experiencia deja en ti una pequeña huella que se suma al gran conjunto de piezas que integran tu identidad.</a:t>
            </a:r>
          </a:p>
        </p:txBody>
      </p:sp>
    </p:spTree>
    <p:extLst>
      <p:ext uri="{BB962C8B-B14F-4D97-AF65-F5344CB8AC3E}">
        <p14:creationId xmlns:p14="http://schemas.microsoft.com/office/powerpoint/2010/main" val="426431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acias, de corazón - Spanish Bo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61" y="1473027"/>
            <a:ext cx="7351700" cy="4314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9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1281" y="428168"/>
            <a:ext cx="3455178" cy="904244"/>
          </a:xfrm>
        </p:spPr>
        <p:txBody>
          <a:bodyPr/>
          <a:lstStyle/>
          <a:p>
            <a:r>
              <a:rPr lang="es-BO" dirty="0" smtClean="0"/>
              <a:t>Bibliografía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1170" y="1676400"/>
            <a:ext cx="8915400" cy="3777622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://es.wikipedia.org/wiki/Personalidad#:~:text=Seg%C3%BAn%20Gordon%20Allport%20la%20personalidad,proceso%20de%20adaptaci%C3%B3n%20al%20medio%22.</a:t>
            </a: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silo.tips/download/psicologia-del-deporte-5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moodle2.unid.edu.mx/dts_cursos_mdl/lic/REL/FPAD/S03/FPAD03_Visual.pdf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www.lavanguardia.com/estilos-de-vida/20140828/54414439029/deporte-y-personalidad.html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https://canalgaztea.imq.es/deporte-y-personalidad/#:~:text=De%20la%20misma%20manera%2C%20la,y%20l%C3%ADmites%20que%20pueden%20lograr.&amp;text=El%20deporte%20permite%20aflorar%20emociones,ejercita%20puede%20aprender%20a%20gestionarlas</a:t>
            </a:r>
            <a:r>
              <a:rPr lang="en-US" dirty="0" smtClean="0">
                <a:hlinkClick r:id="rId6"/>
              </a:rPr>
              <a:t>.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https://www.definicionabc.com/social/personalidad.php</a:t>
            </a:r>
            <a:endParaRPr lang="es-E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6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Existe una relación entre la personalidad y el deporte???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6103" y="2133600"/>
            <a:ext cx="1002850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relación entre personalidad y deporte ha sido muy estudiada desde la década de los ´60 y ´70, cuando este ámbito creció significativamente, convirtiéndose en uno de los más explorados en la Psicología del Deporte (</a:t>
            </a:r>
            <a:r>
              <a:rPr lang="es-E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Vealey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2002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han realizado numerosos estudios e investigaciones; 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 en 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actualidad no existe un criterio uniforme al 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respecto.</a:t>
            </a:r>
            <a:endPara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embargo, distintos 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profesionales opinan y 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coinciden que , 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mayor o menor medida, 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 una relación estrecha entre deporte y personalidad que modifica nuestra forma de ser</a:t>
            </a: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4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4183" y="349790"/>
            <a:ext cx="7191153" cy="869409"/>
          </a:xfrm>
        </p:spPr>
        <p:txBody>
          <a:bodyPr>
            <a:normAutofit fontScale="90000"/>
          </a:bodyPr>
          <a:lstStyle/>
          <a:p>
            <a:r>
              <a:rPr lang="es-B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Algunas definiciones de personalidad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5622" y="1598022"/>
            <a:ext cx="8915400" cy="4920343"/>
          </a:xfrm>
        </p:spPr>
        <p:txBody>
          <a:bodyPr>
            <a:normAutofit fontScale="92500"/>
          </a:bodyPr>
          <a:lstStyle/>
          <a:p>
            <a: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Raymond Bernard 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Cattell  </a:t>
            </a:r>
            <a:r>
              <a:rPr lang="es-BO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BO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personalidad es “lo que permite un pronóstico sobre el comportamiento que adoptará una persona en determinada circunstancia</a:t>
            </a:r>
            <a:r>
              <a:rPr lang="es-BO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s-E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Gordon Allport </a:t>
            </a:r>
            <a:r>
              <a:rPr lang="es-E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personalidad es "la organización dinámica de los sistemas psicofísicos que determina una forma de pensar y de actuar, única en cada sujeto en su proceso de adaptación al medio"</a:t>
            </a:r>
            <a:endParaRPr lang="es-BO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BO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Alfred Adler </a:t>
            </a:r>
            <a:r>
              <a:rPr lang="es-BO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entiende como “el propio sentido de la vida de un individuo, sus formas características de resolver los problemas y conseguir los objetivos que se ha fijado”. </a:t>
            </a:r>
            <a:endParaRPr lang="es-BO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BO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 </a:t>
            </a:r>
            <a:r>
              <a:rPr lang="es-BO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Freeman </a:t>
            </a:r>
            <a:r>
              <a:rPr lang="es-BO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definió a la personalidad como “la individualidad que emerge de la interacción entre un organismo psicobiológico y el mundo en el cual se desarrolla y vive</a:t>
            </a:r>
            <a:r>
              <a:rPr lang="es-BO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 Jürgen Eysenck</a:t>
            </a:r>
            <a:r>
              <a:rPr lang="es-E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(1970</a:t>
            </a:r>
            <a:r>
              <a:rPr lang="es-ES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citado por Dosil (2004), </a:t>
            </a:r>
            <a:r>
              <a:rPr lang="es-E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la personalidad como una organización más o menos estable y duradera del carácter, temperamento, intelecto y físico de una persona, donde surgen combinaciones de comportamientos, voluntad, emociones, inteligencia y los componentes biológicos del cuerpo que determinan la adaptación al ambiente.</a:t>
            </a:r>
            <a:r>
              <a:rPr lang="es-BO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BO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2" y="792397"/>
            <a:ext cx="8673736" cy="2215991"/>
          </a:xfrm>
          <a:prstGeom prst="rect">
            <a:avLst/>
          </a:prstGeom>
          <a:solidFill>
            <a:srgbClr val="FBFA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 </a:t>
            </a:r>
            <a:r>
              <a:rPr kumimoji="0" lang="en-US" altLang="en-US" sz="3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personalidad es el conjunto de características físicas, genéticas y sociales que reúne un individuo, y que lo hacen diferente y único respecto del resto.</a:t>
            </a:r>
          </a:p>
        </p:txBody>
      </p:sp>
      <p:pic>
        <p:nvPicPr>
          <p:cNvPr id="11268" name="Picture 4" descr="https://www.definicionabc.com/wp-content/uploads/personal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32" y="3155632"/>
            <a:ext cx="3486150" cy="3524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8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3394" y="310602"/>
            <a:ext cx="8911687" cy="1034872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Existen cuatro factores fundamentales que definen quién eres</a:t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9349" y="1905000"/>
            <a:ext cx="6178732" cy="431755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Constitución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física</a:t>
            </a:r>
          </a:p>
          <a:p>
            <a:pPr marL="0" indent="0" fontAlgn="base">
              <a:buNone/>
            </a:pPr>
            <a:endParaRPr lang="es-ES" sz="2400" b="1" dirty="0">
              <a:solidFill>
                <a:schemeClr val="tx1"/>
              </a:solidFill>
            </a:endParaRPr>
          </a:p>
          <a:p>
            <a:pPr fontAlgn="base"/>
            <a:r>
              <a:rPr lang="es-ES" dirty="0">
                <a:solidFill>
                  <a:schemeClr val="tx1"/>
                </a:solidFill>
              </a:rPr>
              <a:t>Son las </a:t>
            </a:r>
            <a:r>
              <a:rPr lang="es-ES" b="1" dirty="0">
                <a:solidFill>
                  <a:schemeClr val="tx1"/>
                </a:solidFill>
              </a:rPr>
              <a:t>características morfológicas, fisiológicas y bioquímicas </a:t>
            </a:r>
            <a:r>
              <a:rPr lang="es-ES" b="1" dirty="0" smtClean="0">
                <a:solidFill>
                  <a:schemeClr val="tx1"/>
                </a:solidFill>
              </a:rPr>
              <a:t>que constituyen al ser humano 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  <a:r>
              <a:rPr lang="es-ES" dirty="0">
                <a:solidFill>
                  <a:schemeClr val="tx1"/>
                </a:solidFill>
              </a:rPr>
              <a:t>En este aspecto se incluyen tu estructura muscular, ósea, glandular, nerviosa y sensorial.</a:t>
            </a:r>
          </a:p>
          <a:p>
            <a:pPr fontAlgn="base"/>
            <a:r>
              <a:rPr lang="es-ES" dirty="0">
                <a:solidFill>
                  <a:schemeClr val="tx1"/>
                </a:solidFill>
              </a:rPr>
              <a:t>Muchas de estas características tienen un origen genético-hereditario; aunque existen situaciones externas que pueden causar cambios significativos de manera temporal o permanente. Por ejemplo, enfermedades degenerativas que alteran el pleno funcionamiento de alguno de tus sistemas biológicos.</a:t>
            </a:r>
          </a:p>
          <a:p>
            <a:pPr fontAlgn="base"/>
            <a:r>
              <a:rPr lang="es-ES" dirty="0">
                <a:solidFill>
                  <a:schemeClr val="tx1"/>
                </a:solidFill>
              </a:rPr>
              <a:t>También se pueden incluir en este espacio factores ambientales como la calidad de aire, agua y alimentación que nutren tu cuerpo y que a largo plazo pueden tener un impacto nocivo en tu fisiología.</a:t>
            </a:r>
          </a:p>
          <a:p>
            <a:endParaRPr lang="en-US" dirty="0"/>
          </a:p>
        </p:txBody>
      </p:sp>
      <p:pic>
        <p:nvPicPr>
          <p:cNvPr id="2050" name="Picture 2" descr="Persona Familia y Relaciones Human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8"/>
          <a:stretch/>
        </p:blipFill>
        <p:spPr bwMode="auto">
          <a:xfrm>
            <a:off x="7953691" y="2544538"/>
            <a:ext cx="3810000" cy="3678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6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343" y="313509"/>
            <a:ext cx="4278138" cy="112340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Temperamento</a:t>
            </a:r>
            <a:br>
              <a:rPr lang="es-ES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0526" y="1280159"/>
            <a:ext cx="6766560" cy="536883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 de una 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predisposición bioquímica que </a:t>
            </a: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vuelve susceptible 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presentar distintas respuestas </a:t>
            </a:r>
            <a:r>
              <a:rPr lang="es-E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-físicas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Para muchos autores, el temperamento es también un elemento heredado y forma parte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núcleo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personalidad.</a:t>
            </a:r>
          </a:p>
          <a:p>
            <a:pPr fontAlgn="base"/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Hipócrates,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 cuatro fluidos corporales que definen nuestro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temperamento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que se corresponden con elementos de la naturaleza, estos son: sangre – aire, bilis negra – tierra , flema – agua y bilis amarilla – fuego.</a:t>
            </a:r>
          </a:p>
          <a:p>
            <a:pPr fontAlgn="base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predominio de alguno de estos fluidos es el que define tu temperamento y te orienta hacia ciertas conductas y tipos de pensamiento. De manera general se pueden enunciar los perfiles de cada temperamento de la siguiente forma:</a:t>
            </a:r>
          </a:p>
          <a:p>
            <a:pPr fontAlgn="base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Sanguíneo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(dominado por la sangre): carismático, extrovertido, empático, sociable y emotivo.</a:t>
            </a:r>
          </a:p>
          <a:p>
            <a:pPr fontAlgn="base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Melancólico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(dominado por la bilis negra): soñador, idealista, poco práctico, creativo y un tanto depresivo.</a:t>
            </a:r>
          </a:p>
          <a:p>
            <a:pPr fontAlgn="base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Flemático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(dominado por la flema): estable, calmo, paciente, reflexivo, intuitivo y sistemático.</a:t>
            </a:r>
          </a:p>
          <a:p>
            <a:pPr fontAlgn="base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Colérico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(dominado por la bilis amarilla): determinado, crítico, aguerrido, perfeccionista e impaciente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Los 4 tipos de temperamento humano | Tipos de personalida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1436915"/>
            <a:ext cx="4049485" cy="467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7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1851" y="454294"/>
            <a:ext cx="2880412" cy="90424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Carácter</a:t>
            </a:r>
            <a:br>
              <a:rPr lang="es-ES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6800" y="1532708"/>
            <a:ext cx="6032273" cy="5103223"/>
          </a:xfrm>
        </p:spPr>
        <p:txBody>
          <a:bodyPr>
            <a:normAutofit/>
          </a:bodyPr>
          <a:lstStyle/>
          <a:p>
            <a:pPr fontAlgn="base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Responde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una estructura cultural que configura el aspecto moral de las personas. E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carácter crea patrones de conducta estables que definen tu desenvolvimiento en los círculos familiar, social y laboral.</a:t>
            </a:r>
          </a:p>
          <a:p>
            <a:pPr fontAlgn="base"/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Muchos de los elementos que construyen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carácter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de origen ético y fueron implantados en ti a través de la educación en los primeros años de vida. Estos elementos suelen determinar tus conceptos de “bueno” y “malo”, y crean en tu interior esa voz de la consciencia que te ayuda a tomar decisiones sobre la manera en la que debes comportarte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EL CARÁCTER – FACTORES CONDICIONANTES DE LA PERSONA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03" y="2055222"/>
            <a:ext cx="3905794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9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Inteligencia</a:t>
            </a:r>
            <a:br>
              <a:rPr lang="es-ES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9680" y="2178955"/>
            <a:ext cx="5444446" cy="3333571"/>
          </a:xfrm>
        </p:spPr>
        <p:txBody>
          <a:bodyPr>
            <a:normAutofit/>
          </a:bodyPr>
          <a:lstStyle/>
          <a:p>
            <a:pPr fontAlgn="base"/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quizá el 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aspecto más dinámico de </a:t>
            </a: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personalidad y se distingue por </a:t>
            </a: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capacidad de amoldarte a nuevas situaciones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y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habilidad para resolver los problemas que la vida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plantea.</a:t>
            </a:r>
          </a:p>
          <a:p>
            <a:pPr fontAlgn="base"/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Aunque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 muchos factores que intervienen en el desarrollo de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inteligencia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 importante señalar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la 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habilidad para resolver problemas y asimilar información no tiene una relación directa con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académico o cultural; dicho de otra forma, una persona inteligente no es siempre la que estudia más, sino la que resuelve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</a:t>
            </a:r>
            <a:endParaRPr lang="en-US" dirty="0"/>
          </a:p>
        </p:txBody>
      </p:sp>
      <p:pic>
        <p:nvPicPr>
          <p:cNvPr id="6146" name="Picture 2" descr="La inteligenc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/>
          <a:stretch/>
        </p:blipFill>
        <p:spPr bwMode="auto">
          <a:xfrm>
            <a:off x="7498080" y="1905000"/>
            <a:ext cx="4232366" cy="3450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8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94533" y="402223"/>
            <a:ext cx="7794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cuatro elementos que se mencionan permiten configurar las características generales de la personalidad que se pueden aplicar en la actividad física y del deporte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arácter - psic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91" y="1698171"/>
            <a:ext cx="2657293" cy="2406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ntelig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18" y="1698171"/>
            <a:ext cx="2870472" cy="2406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s cuatro tipos de temperamentos - Etica Mercadologica/ Priscila 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91" y="4384555"/>
            <a:ext cx="2478701" cy="2156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 CAMBIO FÍSICO EN 12 SEMANAS - Dieta y entrenamiento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18" y="4384555"/>
            <a:ext cx="2722471" cy="2175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3416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646</TotalTime>
  <Words>445</Words>
  <Application>Microsoft Office PowerPoint</Application>
  <PresentationFormat>Panorámica</PresentationFormat>
  <Paragraphs>59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Times New Roman</vt:lpstr>
      <vt:lpstr>Verdana</vt:lpstr>
      <vt:lpstr>Wingdings</vt:lpstr>
      <vt:lpstr>Wingdings 3</vt:lpstr>
      <vt:lpstr>Espiral</vt:lpstr>
      <vt:lpstr>DEPORTE Y PERSONALIDAD </vt:lpstr>
      <vt:lpstr>Existe una relación entre la personalidad y el deporte??? </vt:lpstr>
      <vt:lpstr>Algunas definiciones de personalidad </vt:lpstr>
      <vt:lpstr>Presentación de PowerPoint</vt:lpstr>
      <vt:lpstr>Existen cuatro factores fundamentales que definen quién eres  </vt:lpstr>
      <vt:lpstr>Temperamento </vt:lpstr>
      <vt:lpstr>Carácter </vt:lpstr>
      <vt:lpstr>Inteligencia </vt:lpstr>
      <vt:lpstr>Presentación de PowerPoint</vt:lpstr>
      <vt:lpstr>La personalidad influye en la elección de un deporte??</vt:lpstr>
      <vt:lpstr>Cual deporte va con tu personalidad???</vt:lpstr>
      <vt:lpstr>Presentación de PowerPoint</vt:lpstr>
      <vt:lpstr>Cambia la personalidad de alguien como  consecuencia de su participación en el deporte??? </vt:lpstr>
      <vt:lpstr>Presentación de PowerPoint</vt:lpstr>
      <vt:lpstr>Presentación de PowerPoint</vt:lpstr>
      <vt:lpstr>Bibliografía 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DEPORTE Y PERSONALIDAD </dc:title>
  <dc:creator>PC</dc:creator>
  <cp:lastModifiedBy>PC</cp:lastModifiedBy>
  <cp:revision>41</cp:revision>
  <dcterms:created xsi:type="dcterms:W3CDTF">2020-06-29T00:30:58Z</dcterms:created>
  <dcterms:modified xsi:type="dcterms:W3CDTF">2020-07-01T16:41:12Z</dcterms:modified>
</cp:coreProperties>
</file>