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  <Override PartName="/ppt/ink/ink2.xml" ContentType="application/inkml+xml"/>
  <Override PartName="/ppt/ink/ink3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38" r:id="rId1"/>
  </p:sldMasterIdLst>
  <p:notesMasterIdLst>
    <p:notesMasterId r:id="rId18"/>
  </p:notesMasterIdLst>
  <p:handoutMasterIdLst>
    <p:handoutMasterId r:id="rId19"/>
  </p:handoutMasterIdLst>
  <p:sldIdLst>
    <p:sldId id="330" r:id="rId2"/>
    <p:sldId id="466" r:id="rId3"/>
    <p:sldId id="479" r:id="rId4"/>
    <p:sldId id="493" r:id="rId5"/>
    <p:sldId id="494" r:id="rId6"/>
    <p:sldId id="481" r:id="rId7"/>
    <p:sldId id="480" r:id="rId8"/>
    <p:sldId id="482" r:id="rId9"/>
    <p:sldId id="483" r:id="rId10"/>
    <p:sldId id="484" r:id="rId11"/>
    <p:sldId id="486" r:id="rId12"/>
    <p:sldId id="487" r:id="rId13"/>
    <p:sldId id="496" r:id="rId14"/>
    <p:sldId id="497" r:id="rId15"/>
    <p:sldId id="489" r:id="rId16"/>
    <p:sldId id="478" r:id="rId17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6EC"/>
    <a:srgbClr val="D1F5FB"/>
    <a:srgbClr val="000066"/>
    <a:srgbClr val="FFCC00"/>
    <a:srgbClr val="165488"/>
    <a:srgbClr val="00FF00"/>
    <a:srgbClr val="000000"/>
    <a:srgbClr val="0066FF"/>
    <a:srgbClr val="C7410B"/>
    <a:srgbClr val="FBF3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38" autoAdjust="0"/>
    <p:restoredTop sz="94394" autoAdjust="0"/>
  </p:normalViewPr>
  <p:slideViewPr>
    <p:cSldViewPr>
      <p:cViewPr varScale="1">
        <p:scale>
          <a:sx n="70" d="100"/>
          <a:sy n="70" d="100"/>
        </p:scale>
        <p:origin x="156" y="5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8BCC03-BDFA-4FE1-976D-BAD16D92AAE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621CD7DC-9E3B-49E5-AF8E-3D9D9894907F}">
      <dgm:prSet phldrT="[Texto]" custT="1"/>
      <dgm:spPr/>
      <dgm:t>
        <a:bodyPr/>
        <a:lstStyle/>
        <a:p>
          <a:pPr algn="ctr"/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El </a:t>
          </a:r>
          <a:r>
            <a:rPr lang="es-BO" sz="1200" spc="-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uso de medidas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mínimamente interpretativas</a:t>
          </a:r>
          <a:endParaRPr lang="es-BO" sz="700" dirty="0"/>
        </a:p>
      </dgm:t>
    </dgm:pt>
    <dgm:pt modelId="{52A96068-8C8F-46B2-82C1-8FBF656F481E}" type="parTrans" cxnId="{8FE644E2-AF01-4FA6-BCEA-546A5ADF0DFA}">
      <dgm:prSet/>
      <dgm:spPr/>
      <dgm:t>
        <a:bodyPr/>
        <a:lstStyle/>
        <a:p>
          <a:endParaRPr lang="es-BO"/>
        </a:p>
      </dgm:t>
    </dgm:pt>
    <dgm:pt modelId="{AD4FE4E4-BCE2-440A-AF73-46709B75C999}" type="sibTrans" cxnId="{8FE644E2-AF01-4FA6-BCEA-546A5ADF0DFA}">
      <dgm:prSet/>
      <dgm:spPr>
        <a:solidFill>
          <a:srgbClr val="FFFF00"/>
        </a:solidFill>
      </dgm:spPr>
      <dgm:t>
        <a:bodyPr/>
        <a:lstStyle/>
        <a:p>
          <a:endParaRPr lang="es-BO"/>
        </a:p>
      </dgm:t>
    </dgm:pt>
    <dgm:pt modelId="{A7C28B0C-F7B7-44DC-89DB-78106621F040}">
      <dgm:prSet phldrT="[Texto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la utilización de medidas</a:t>
          </a:r>
          <a:r>
            <a:rPr lang="es-BO" sz="1200" spc="4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sujeta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r>
            <a:rPr lang="es-BO" sz="1200" spc="19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a</a:t>
          </a:r>
          <a:r>
            <a:rPr lang="es-BO" sz="1200" spc="8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u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s-BO" sz="1200" spc="14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proceso previo de </a:t>
          </a:r>
          <a:r>
            <a:rPr lang="es-BO" sz="1200" spc="-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validación, </a:t>
          </a:r>
        </a:p>
        <a:p>
          <a:pPr lvl="0" algn="ctr" defTabSz="889000">
            <a:lnSpc>
              <a:spcPct val="90000"/>
            </a:lnSpc>
            <a:spcAft>
              <a:spcPct val="35000"/>
            </a:spcAft>
          </a:pPr>
          <a:endParaRPr lang="es-BO" sz="700" dirty="0"/>
        </a:p>
      </dgm:t>
    </dgm:pt>
    <dgm:pt modelId="{FC124D3B-67C9-4188-98D1-19DE8C9E3E74}" type="parTrans" cxnId="{2865D6FA-A2C1-4D5A-9EF1-1CF39B0D69D5}">
      <dgm:prSet/>
      <dgm:spPr/>
      <dgm:t>
        <a:bodyPr/>
        <a:lstStyle/>
        <a:p>
          <a:endParaRPr lang="es-BO"/>
        </a:p>
      </dgm:t>
    </dgm:pt>
    <dgm:pt modelId="{E94AD57F-1A67-4A44-9979-2706F2231080}" type="sibTrans" cxnId="{2865D6FA-A2C1-4D5A-9EF1-1CF39B0D69D5}">
      <dgm:prSet/>
      <dgm:spPr>
        <a:solidFill>
          <a:srgbClr val="FFFF00"/>
        </a:solidFill>
      </dgm:spPr>
      <dgm:t>
        <a:bodyPr/>
        <a:lstStyle/>
        <a:p>
          <a:endParaRPr lang="es-BO"/>
        </a:p>
      </dgm:t>
    </dgm:pt>
    <dgm:pt modelId="{AF897104-3045-414B-9A47-81A8C7BB2217}">
      <dgm:prSet phldrT="[Texto]" custT="1"/>
      <dgm:spPr/>
      <dgm:t>
        <a:bodyPr/>
        <a:lstStyle/>
        <a:p>
          <a:pPr marL="85725" marR="45085" indent="3175" algn="ctr">
            <a:spcBef>
              <a:spcPts val="395"/>
            </a:spcBef>
            <a:buFontTx/>
            <a:buChar char="-"/>
          </a:pP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la identificación de </a:t>
          </a:r>
          <a:r>
            <a:rPr lang="es-BO" sz="1200" spc="-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relaciones funcionales</a:t>
          </a:r>
          <a:endParaRPr lang="es-BO" sz="700" dirty="0">
            <a:solidFill>
              <a:srgbClr val="FF0000"/>
            </a:solidFill>
          </a:endParaRPr>
        </a:p>
      </dgm:t>
    </dgm:pt>
    <dgm:pt modelId="{84E428FE-5030-4411-8959-8AD4DD3D28F4}" type="parTrans" cxnId="{647D47F4-83F1-42A4-BC0D-122FBF3FA778}">
      <dgm:prSet/>
      <dgm:spPr/>
      <dgm:t>
        <a:bodyPr/>
        <a:lstStyle/>
        <a:p>
          <a:endParaRPr lang="es-BO"/>
        </a:p>
      </dgm:t>
    </dgm:pt>
    <dgm:pt modelId="{201DF16A-410C-416F-BBD2-2535D70B28A9}" type="sibTrans" cxnId="{647D47F4-83F1-42A4-BC0D-122FBF3FA778}">
      <dgm:prSet/>
      <dgm:spPr>
        <a:solidFill>
          <a:srgbClr val="FFFF00"/>
        </a:solidFill>
      </dgm:spPr>
      <dgm:t>
        <a:bodyPr/>
        <a:lstStyle/>
        <a:p>
          <a:endParaRPr lang="es-BO"/>
        </a:p>
      </dgm:t>
    </dgm:pt>
    <dgm:pt modelId="{6A5BF24E-379F-4D16-BF77-232944C287CB}">
      <dgm:prSet phldrT="[Texto]" custT="1"/>
      <dgm:spPr/>
      <dgm:t>
        <a:bodyPr/>
        <a:lstStyle/>
        <a:p>
          <a:pPr algn="ctr"/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a</a:t>
          </a:r>
          <a:r>
            <a:rPr lang="es-BO" sz="1200" spc="7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parti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</a:t>
          </a:r>
          <a:r>
            <a:rPr lang="es-BO" sz="1200" spc="12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es-BO" sz="1200" spc="1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lo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r>
            <a:rPr lang="es-BO" sz="1200" spc="6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dato</a:t>
          </a:r>
          <a:r>
            <a:rPr lang="es-BO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r>
            <a:rPr lang="es-BO" sz="1200" spc="18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obtenido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s-BO" sz="1200" spc="12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distinta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r>
            <a:rPr lang="es-BO" sz="1200" spc="18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situaciones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</a:t>
          </a:r>
          <a:r>
            <a:rPr lang="es-BO" sz="1200" spc="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algn="ctr"/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co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s-BO" sz="1200" spc="17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distintos procedimiento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r>
            <a:rPr lang="es-BO" sz="1200" spc="12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</a:p>
        <a:p>
          <a:pPr algn="ctr"/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y</a:t>
          </a:r>
          <a:r>
            <a:rPr lang="es-BO" sz="1200" spc="14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a</a:t>
          </a:r>
          <a:r>
            <a:rPr lang="es-BO" sz="1200" spc="19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o</a:t>
          </a:r>
          <a:r>
            <a:rPr lang="es-BO" sz="1200" spc="19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larg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o</a:t>
          </a:r>
          <a:r>
            <a:rPr lang="es-BO" sz="1200" spc="24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r>
            <a:rPr lang="es-BO" sz="1200" spc="24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diferente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 </a:t>
          </a: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momento</a:t>
          </a:r>
          <a:r>
            <a:rPr lang="es-BO" sz="12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r>
            <a:rPr lang="es-BO" sz="1200" spc="16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0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tempo</a:t>
          </a:r>
          <a:r>
            <a:rPr lang="es-BO" sz="1000" spc="-1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r</a:t>
          </a:r>
          <a:r>
            <a:rPr lang="es-BO" sz="10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ale</a:t>
          </a:r>
          <a:r>
            <a:rPr lang="es-BO" sz="10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s.</a:t>
          </a:r>
          <a:endParaRPr lang="es-BO" sz="1000" dirty="0"/>
        </a:p>
      </dgm:t>
    </dgm:pt>
    <dgm:pt modelId="{5E4EDD10-0642-43E8-B9E7-F59096ADEE46}" type="parTrans" cxnId="{5977E649-C0F5-4876-B256-A60CA7F3ABDC}">
      <dgm:prSet/>
      <dgm:spPr/>
      <dgm:t>
        <a:bodyPr/>
        <a:lstStyle/>
        <a:p>
          <a:endParaRPr lang="es-BO"/>
        </a:p>
      </dgm:t>
    </dgm:pt>
    <dgm:pt modelId="{24DC70B8-73CE-47BA-AFF3-6227ECF763D5}" type="sibTrans" cxnId="{5977E649-C0F5-4876-B256-A60CA7F3ABDC}">
      <dgm:prSet/>
      <dgm:spPr/>
      <dgm:t>
        <a:bodyPr/>
        <a:lstStyle/>
        <a:p>
          <a:endParaRPr lang="es-BO"/>
        </a:p>
      </dgm:t>
    </dgm:pt>
    <dgm:pt modelId="{95222B54-6C19-411B-8AF5-148529D159B7}">
      <dgm:prSet phldrT="[Texto]" custT="1"/>
      <dgm:spPr/>
      <dgm:t>
        <a:bodyPr/>
        <a:lstStyle/>
        <a:p>
          <a:pPr marL="85725" marR="45085" indent="3175" algn="ctr">
            <a:spcBef>
              <a:spcPts val="395"/>
            </a:spcBef>
            <a:buFontTx/>
            <a:buChar char="-"/>
          </a:pPr>
          <a:r>
            <a:rPr lang="es-BO" sz="1200" spc="-5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el establecimiento de </a:t>
          </a:r>
          <a:r>
            <a:rPr lang="es-BO" sz="1200" spc="-5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conclusione</a:t>
          </a:r>
          <a:r>
            <a:rPr lang="es-BO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</a:t>
          </a:r>
          <a:endParaRPr lang="es-BO" sz="700" dirty="0">
            <a:solidFill>
              <a:srgbClr val="FF0000"/>
            </a:solidFill>
          </a:endParaRPr>
        </a:p>
      </dgm:t>
    </dgm:pt>
    <dgm:pt modelId="{31793B41-74B1-4D44-8E61-E97A5C018138}" type="parTrans" cxnId="{54CFC85E-AA19-4785-8E06-2E222B4D5755}">
      <dgm:prSet/>
      <dgm:spPr/>
      <dgm:t>
        <a:bodyPr/>
        <a:lstStyle/>
        <a:p>
          <a:endParaRPr lang="es-BO"/>
        </a:p>
      </dgm:t>
    </dgm:pt>
    <dgm:pt modelId="{3BB65259-7804-4912-8227-58E2644A89AC}" type="sibTrans" cxnId="{54CFC85E-AA19-4785-8E06-2E222B4D5755}">
      <dgm:prSet/>
      <dgm:spPr>
        <a:solidFill>
          <a:srgbClr val="FFFF00"/>
        </a:solidFill>
      </dgm:spPr>
      <dgm:t>
        <a:bodyPr/>
        <a:lstStyle/>
        <a:p>
          <a:endParaRPr lang="es-BO"/>
        </a:p>
      </dgm:t>
    </dgm:pt>
    <dgm:pt modelId="{6F605315-82A3-46DF-9631-A68A2BD170C3}" type="pres">
      <dgm:prSet presAssocID="{BC8BCC03-BDFA-4FE1-976D-BAD16D92AAEC}" presName="Name0" presStyleCnt="0">
        <dgm:presLayoutVars>
          <dgm:dir/>
          <dgm:resizeHandles val="exact"/>
        </dgm:presLayoutVars>
      </dgm:prSet>
      <dgm:spPr/>
    </dgm:pt>
    <dgm:pt modelId="{F471C1C5-823B-4960-885E-173F62BE574C}" type="pres">
      <dgm:prSet presAssocID="{621CD7DC-9E3B-49E5-AF8E-3D9D9894907F}" presName="node" presStyleLbl="node1" presStyleIdx="0" presStyleCnt="5" custScaleY="4425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40B35FF-D19C-47F7-AAFF-69F4EE5CF3CB}" type="pres">
      <dgm:prSet presAssocID="{AD4FE4E4-BCE2-440A-AF73-46709B75C999}" presName="sibTrans" presStyleLbl="sibTrans2D1" presStyleIdx="0" presStyleCnt="4"/>
      <dgm:spPr/>
      <dgm:t>
        <a:bodyPr/>
        <a:lstStyle/>
        <a:p>
          <a:endParaRPr lang="es-BO"/>
        </a:p>
      </dgm:t>
    </dgm:pt>
    <dgm:pt modelId="{AFE270FB-D471-4BCE-B0DF-66E72EE22D30}" type="pres">
      <dgm:prSet presAssocID="{AD4FE4E4-BCE2-440A-AF73-46709B75C999}" presName="connectorText" presStyleLbl="sibTrans2D1" presStyleIdx="0" presStyleCnt="4"/>
      <dgm:spPr/>
      <dgm:t>
        <a:bodyPr/>
        <a:lstStyle/>
        <a:p>
          <a:endParaRPr lang="es-BO"/>
        </a:p>
      </dgm:t>
    </dgm:pt>
    <dgm:pt modelId="{86E87C2B-05FD-418B-B39E-5E275158C566}" type="pres">
      <dgm:prSet presAssocID="{A7C28B0C-F7B7-44DC-89DB-78106621F040}" presName="node" presStyleLbl="node1" presStyleIdx="1" presStyleCnt="5" custScaleY="52929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608E19F-4882-4F79-8563-1DC1662806FB}" type="pres">
      <dgm:prSet presAssocID="{E94AD57F-1A67-4A44-9979-2706F2231080}" presName="sibTrans" presStyleLbl="sibTrans2D1" presStyleIdx="1" presStyleCnt="4"/>
      <dgm:spPr/>
      <dgm:t>
        <a:bodyPr/>
        <a:lstStyle/>
        <a:p>
          <a:endParaRPr lang="es-BO"/>
        </a:p>
      </dgm:t>
    </dgm:pt>
    <dgm:pt modelId="{DD21130F-DAED-4F93-815D-32856D54278A}" type="pres">
      <dgm:prSet presAssocID="{E94AD57F-1A67-4A44-9979-2706F2231080}" presName="connectorText" presStyleLbl="sibTrans2D1" presStyleIdx="1" presStyleCnt="4"/>
      <dgm:spPr/>
      <dgm:t>
        <a:bodyPr/>
        <a:lstStyle/>
        <a:p>
          <a:endParaRPr lang="es-BO"/>
        </a:p>
      </dgm:t>
    </dgm:pt>
    <dgm:pt modelId="{545907B9-1BFD-4D8A-BFF7-417BB744916A}" type="pres">
      <dgm:prSet presAssocID="{AF897104-3045-414B-9A47-81A8C7BB2217}" presName="node" presStyleLbl="node1" presStyleIdx="2" presStyleCnt="5" custScaleY="51439" custLinFactNeighborX="-3910" custLinFactNeighborY="29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C663EC1-B28E-48D5-A254-482D4BCCC122}" type="pres">
      <dgm:prSet presAssocID="{201DF16A-410C-416F-BBD2-2535D70B28A9}" presName="sibTrans" presStyleLbl="sibTrans2D1" presStyleIdx="2" presStyleCnt="4"/>
      <dgm:spPr/>
      <dgm:t>
        <a:bodyPr/>
        <a:lstStyle/>
        <a:p>
          <a:endParaRPr lang="es-BO"/>
        </a:p>
      </dgm:t>
    </dgm:pt>
    <dgm:pt modelId="{E4C5DD8B-D61E-45F5-8EE0-1BFA9882FE75}" type="pres">
      <dgm:prSet presAssocID="{201DF16A-410C-416F-BBD2-2535D70B28A9}" presName="connectorText" presStyleLbl="sibTrans2D1" presStyleIdx="2" presStyleCnt="4"/>
      <dgm:spPr/>
      <dgm:t>
        <a:bodyPr/>
        <a:lstStyle/>
        <a:p>
          <a:endParaRPr lang="es-BO"/>
        </a:p>
      </dgm:t>
    </dgm:pt>
    <dgm:pt modelId="{94BFB751-EAAF-40ED-B42C-F3EF6CC6CEBF}" type="pres">
      <dgm:prSet presAssocID="{95222B54-6C19-411B-8AF5-148529D159B7}" presName="node" presStyleLbl="node1" presStyleIdx="3" presStyleCnt="5" custScaleY="51819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C2D3C60-33BE-4886-A27A-3FE22C949AA0}" type="pres">
      <dgm:prSet presAssocID="{3BB65259-7804-4912-8227-58E2644A89AC}" presName="sibTrans" presStyleLbl="sibTrans2D1" presStyleIdx="3" presStyleCnt="4" custLinFactNeighborX="-12060" custLinFactNeighborY="-203"/>
      <dgm:spPr/>
      <dgm:t>
        <a:bodyPr/>
        <a:lstStyle/>
        <a:p>
          <a:endParaRPr lang="es-BO"/>
        </a:p>
      </dgm:t>
    </dgm:pt>
    <dgm:pt modelId="{B67864AC-1ED0-4576-8750-AA86EF4C040F}" type="pres">
      <dgm:prSet presAssocID="{3BB65259-7804-4912-8227-58E2644A89AC}" presName="connectorText" presStyleLbl="sibTrans2D1" presStyleIdx="3" presStyleCnt="4"/>
      <dgm:spPr/>
      <dgm:t>
        <a:bodyPr/>
        <a:lstStyle/>
        <a:p>
          <a:endParaRPr lang="es-BO"/>
        </a:p>
      </dgm:t>
    </dgm:pt>
    <dgm:pt modelId="{B18EA268-E4D9-46AC-97B3-DC3478110839}" type="pres">
      <dgm:prSet presAssocID="{6A5BF24E-379F-4D16-BF77-232944C287CB}" presName="node" presStyleLbl="node1" presStyleIdx="4" presStyleCnt="5" custScaleX="10145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E37BE009-CDCA-4DAA-977D-480937D87B2B}" type="presOf" srcId="{BC8BCC03-BDFA-4FE1-976D-BAD16D92AAEC}" destId="{6F605315-82A3-46DF-9631-A68A2BD170C3}" srcOrd="0" destOrd="0" presId="urn:microsoft.com/office/officeart/2005/8/layout/process1"/>
    <dgm:cxn modelId="{AC5B317B-0ECF-4FCC-9346-51AAA7F3FE8B}" type="presOf" srcId="{E94AD57F-1A67-4A44-9979-2706F2231080}" destId="{DD21130F-DAED-4F93-815D-32856D54278A}" srcOrd="1" destOrd="0" presId="urn:microsoft.com/office/officeart/2005/8/layout/process1"/>
    <dgm:cxn modelId="{88308965-23E2-45F7-9E5E-D5BD417F394A}" type="presOf" srcId="{6A5BF24E-379F-4D16-BF77-232944C287CB}" destId="{B18EA268-E4D9-46AC-97B3-DC3478110839}" srcOrd="0" destOrd="0" presId="urn:microsoft.com/office/officeart/2005/8/layout/process1"/>
    <dgm:cxn modelId="{0D375497-194C-4131-BE33-DDEE1D47655B}" type="presOf" srcId="{AD4FE4E4-BCE2-440A-AF73-46709B75C999}" destId="{640B35FF-D19C-47F7-AAFF-69F4EE5CF3CB}" srcOrd="0" destOrd="0" presId="urn:microsoft.com/office/officeart/2005/8/layout/process1"/>
    <dgm:cxn modelId="{290BEED7-1595-4F95-B348-07B98FB7A9A0}" type="presOf" srcId="{AF897104-3045-414B-9A47-81A8C7BB2217}" destId="{545907B9-1BFD-4D8A-BFF7-417BB744916A}" srcOrd="0" destOrd="0" presId="urn:microsoft.com/office/officeart/2005/8/layout/process1"/>
    <dgm:cxn modelId="{25B53B5B-3C1B-4E95-9C90-901FCAF71399}" type="presOf" srcId="{E94AD57F-1A67-4A44-9979-2706F2231080}" destId="{5608E19F-4882-4F79-8563-1DC1662806FB}" srcOrd="0" destOrd="0" presId="urn:microsoft.com/office/officeart/2005/8/layout/process1"/>
    <dgm:cxn modelId="{563CCE8F-598C-4AE0-BB64-C657ECEF5081}" type="presOf" srcId="{621CD7DC-9E3B-49E5-AF8E-3D9D9894907F}" destId="{F471C1C5-823B-4960-885E-173F62BE574C}" srcOrd="0" destOrd="0" presId="urn:microsoft.com/office/officeart/2005/8/layout/process1"/>
    <dgm:cxn modelId="{B3785BCD-43A7-4D38-8D8E-C46D853EF29A}" type="presOf" srcId="{3BB65259-7804-4912-8227-58E2644A89AC}" destId="{AC2D3C60-33BE-4886-A27A-3FE22C949AA0}" srcOrd="0" destOrd="0" presId="urn:microsoft.com/office/officeart/2005/8/layout/process1"/>
    <dgm:cxn modelId="{647D47F4-83F1-42A4-BC0D-122FBF3FA778}" srcId="{BC8BCC03-BDFA-4FE1-976D-BAD16D92AAEC}" destId="{AF897104-3045-414B-9A47-81A8C7BB2217}" srcOrd="2" destOrd="0" parTransId="{84E428FE-5030-4411-8959-8AD4DD3D28F4}" sibTransId="{201DF16A-410C-416F-BBD2-2535D70B28A9}"/>
    <dgm:cxn modelId="{54CFC85E-AA19-4785-8E06-2E222B4D5755}" srcId="{BC8BCC03-BDFA-4FE1-976D-BAD16D92AAEC}" destId="{95222B54-6C19-411B-8AF5-148529D159B7}" srcOrd="3" destOrd="0" parTransId="{31793B41-74B1-4D44-8E61-E97A5C018138}" sibTransId="{3BB65259-7804-4912-8227-58E2644A89AC}"/>
    <dgm:cxn modelId="{5977E649-C0F5-4876-B256-A60CA7F3ABDC}" srcId="{BC8BCC03-BDFA-4FE1-976D-BAD16D92AAEC}" destId="{6A5BF24E-379F-4D16-BF77-232944C287CB}" srcOrd="4" destOrd="0" parTransId="{5E4EDD10-0642-43E8-B9E7-F59096ADEE46}" sibTransId="{24DC70B8-73CE-47BA-AFF3-6227ECF763D5}"/>
    <dgm:cxn modelId="{164A4803-9056-49CB-A83B-B806933DE464}" type="presOf" srcId="{201DF16A-410C-416F-BBD2-2535D70B28A9}" destId="{E4C5DD8B-D61E-45F5-8EE0-1BFA9882FE75}" srcOrd="1" destOrd="0" presId="urn:microsoft.com/office/officeart/2005/8/layout/process1"/>
    <dgm:cxn modelId="{304457B8-A0CC-4C33-99E2-A9505546C613}" type="presOf" srcId="{A7C28B0C-F7B7-44DC-89DB-78106621F040}" destId="{86E87C2B-05FD-418B-B39E-5E275158C566}" srcOrd="0" destOrd="0" presId="urn:microsoft.com/office/officeart/2005/8/layout/process1"/>
    <dgm:cxn modelId="{E72C28E9-6616-4331-BCE1-7C5334C9BB1B}" type="presOf" srcId="{3BB65259-7804-4912-8227-58E2644A89AC}" destId="{B67864AC-1ED0-4576-8750-AA86EF4C040F}" srcOrd="1" destOrd="0" presId="urn:microsoft.com/office/officeart/2005/8/layout/process1"/>
    <dgm:cxn modelId="{2865D6FA-A2C1-4D5A-9EF1-1CF39B0D69D5}" srcId="{BC8BCC03-BDFA-4FE1-976D-BAD16D92AAEC}" destId="{A7C28B0C-F7B7-44DC-89DB-78106621F040}" srcOrd="1" destOrd="0" parTransId="{FC124D3B-67C9-4188-98D1-19DE8C9E3E74}" sibTransId="{E94AD57F-1A67-4A44-9979-2706F2231080}"/>
    <dgm:cxn modelId="{8560BB10-DA4E-41A1-A78A-A9CC873AAA6A}" type="presOf" srcId="{AD4FE4E4-BCE2-440A-AF73-46709B75C999}" destId="{AFE270FB-D471-4BCE-B0DF-66E72EE22D30}" srcOrd="1" destOrd="0" presId="urn:microsoft.com/office/officeart/2005/8/layout/process1"/>
    <dgm:cxn modelId="{8FE644E2-AF01-4FA6-BCEA-546A5ADF0DFA}" srcId="{BC8BCC03-BDFA-4FE1-976D-BAD16D92AAEC}" destId="{621CD7DC-9E3B-49E5-AF8E-3D9D9894907F}" srcOrd="0" destOrd="0" parTransId="{52A96068-8C8F-46B2-82C1-8FBF656F481E}" sibTransId="{AD4FE4E4-BCE2-440A-AF73-46709B75C999}"/>
    <dgm:cxn modelId="{044053C4-A739-48F8-908F-7DF1B31382B9}" type="presOf" srcId="{201DF16A-410C-416F-BBD2-2535D70B28A9}" destId="{FC663EC1-B28E-48D5-A254-482D4BCCC122}" srcOrd="0" destOrd="0" presId="urn:microsoft.com/office/officeart/2005/8/layout/process1"/>
    <dgm:cxn modelId="{AF681BAE-C556-4083-ADE4-1CEDF01ED759}" type="presOf" srcId="{95222B54-6C19-411B-8AF5-148529D159B7}" destId="{94BFB751-EAAF-40ED-B42C-F3EF6CC6CEBF}" srcOrd="0" destOrd="0" presId="urn:microsoft.com/office/officeart/2005/8/layout/process1"/>
    <dgm:cxn modelId="{88D87602-FDC4-48BB-99B1-B18D1B3E23AF}" type="presParOf" srcId="{6F605315-82A3-46DF-9631-A68A2BD170C3}" destId="{F471C1C5-823B-4960-885E-173F62BE574C}" srcOrd="0" destOrd="0" presId="urn:microsoft.com/office/officeart/2005/8/layout/process1"/>
    <dgm:cxn modelId="{08D1FB23-F80E-4A7B-80A9-8C11A5CDE057}" type="presParOf" srcId="{6F605315-82A3-46DF-9631-A68A2BD170C3}" destId="{640B35FF-D19C-47F7-AAFF-69F4EE5CF3CB}" srcOrd="1" destOrd="0" presId="urn:microsoft.com/office/officeart/2005/8/layout/process1"/>
    <dgm:cxn modelId="{4ACA22F7-4779-4B28-B1FF-A2BBE423357C}" type="presParOf" srcId="{640B35FF-D19C-47F7-AAFF-69F4EE5CF3CB}" destId="{AFE270FB-D471-4BCE-B0DF-66E72EE22D30}" srcOrd="0" destOrd="0" presId="urn:microsoft.com/office/officeart/2005/8/layout/process1"/>
    <dgm:cxn modelId="{40381EFD-97A8-4055-A95E-CC20FE237A5D}" type="presParOf" srcId="{6F605315-82A3-46DF-9631-A68A2BD170C3}" destId="{86E87C2B-05FD-418B-B39E-5E275158C566}" srcOrd="2" destOrd="0" presId="urn:microsoft.com/office/officeart/2005/8/layout/process1"/>
    <dgm:cxn modelId="{46140EA0-919B-4CB9-9DFC-359027ED5D94}" type="presParOf" srcId="{6F605315-82A3-46DF-9631-A68A2BD170C3}" destId="{5608E19F-4882-4F79-8563-1DC1662806FB}" srcOrd="3" destOrd="0" presId="urn:microsoft.com/office/officeart/2005/8/layout/process1"/>
    <dgm:cxn modelId="{99F61893-815F-4BCA-9C9B-73F4CF3F766E}" type="presParOf" srcId="{5608E19F-4882-4F79-8563-1DC1662806FB}" destId="{DD21130F-DAED-4F93-815D-32856D54278A}" srcOrd="0" destOrd="0" presId="urn:microsoft.com/office/officeart/2005/8/layout/process1"/>
    <dgm:cxn modelId="{6D190ED7-B030-4743-8A75-5E0A8D778359}" type="presParOf" srcId="{6F605315-82A3-46DF-9631-A68A2BD170C3}" destId="{545907B9-1BFD-4D8A-BFF7-417BB744916A}" srcOrd="4" destOrd="0" presId="urn:microsoft.com/office/officeart/2005/8/layout/process1"/>
    <dgm:cxn modelId="{DA9BD9CA-1F50-47B6-8AB3-02326971C601}" type="presParOf" srcId="{6F605315-82A3-46DF-9631-A68A2BD170C3}" destId="{FC663EC1-B28E-48D5-A254-482D4BCCC122}" srcOrd="5" destOrd="0" presId="urn:microsoft.com/office/officeart/2005/8/layout/process1"/>
    <dgm:cxn modelId="{CDA395F3-C54E-47D9-AAEA-9513FFA1977E}" type="presParOf" srcId="{FC663EC1-B28E-48D5-A254-482D4BCCC122}" destId="{E4C5DD8B-D61E-45F5-8EE0-1BFA9882FE75}" srcOrd="0" destOrd="0" presId="urn:microsoft.com/office/officeart/2005/8/layout/process1"/>
    <dgm:cxn modelId="{8FF12EED-506D-4CBD-BAA7-A64386C52885}" type="presParOf" srcId="{6F605315-82A3-46DF-9631-A68A2BD170C3}" destId="{94BFB751-EAAF-40ED-B42C-F3EF6CC6CEBF}" srcOrd="6" destOrd="0" presId="urn:microsoft.com/office/officeart/2005/8/layout/process1"/>
    <dgm:cxn modelId="{E68E36B9-B9EB-4540-AA9D-0030DFDAC73D}" type="presParOf" srcId="{6F605315-82A3-46DF-9631-A68A2BD170C3}" destId="{AC2D3C60-33BE-4886-A27A-3FE22C949AA0}" srcOrd="7" destOrd="0" presId="urn:microsoft.com/office/officeart/2005/8/layout/process1"/>
    <dgm:cxn modelId="{58A46223-6798-4A0F-AA6B-56C1790DAC70}" type="presParOf" srcId="{AC2D3C60-33BE-4886-A27A-3FE22C949AA0}" destId="{B67864AC-1ED0-4576-8750-AA86EF4C040F}" srcOrd="0" destOrd="0" presId="urn:microsoft.com/office/officeart/2005/8/layout/process1"/>
    <dgm:cxn modelId="{AD70E86F-E156-4A24-BA0A-397B32CBB8E4}" type="presParOf" srcId="{6F605315-82A3-46DF-9631-A68A2BD170C3}" destId="{B18EA268-E4D9-46AC-97B3-DC3478110839}" srcOrd="8" destOrd="0" presId="urn:microsoft.com/office/officeart/2005/8/layout/process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B75B94-4196-48C1-8728-BDC5DADACC4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FC789DD-3E01-40C7-8A63-C3F4511C9B4B}">
      <dgm:prSet phldrT="[Texto]"/>
      <dgm:spPr>
        <a:solidFill>
          <a:srgbClr val="FFFF00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Medida del cambio de comportamiento</a:t>
          </a:r>
        </a:p>
        <a:p>
          <a:pPr lvl="0" defTabSz="2133600">
            <a:spcBef>
              <a:spcPct val="0"/>
            </a:spcBef>
            <a:buNone/>
          </a:pPr>
          <a:endParaRPr lang="es-BO" dirty="0">
            <a:solidFill>
              <a:schemeClr val="bg1"/>
            </a:solidFill>
          </a:endParaRPr>
        </a:p>
      </dgm:t>
    </dgm:pt>
    <dgm:pt modelId="{9FF8800A-5128-4E33-AAC3-568077A585F6}" type="parTrans" cxnId="{9EB21F11-3B50-45D3-8B15-09FFE40DD7A5}">
      <dgm:prSet/>
      <dgm:spPr/>
      <dgm:t>
        <a:bodyPr/>
        <a:lstStyle/>
        <a:p>
          <a:endParaRPr lang="es-BO">
            <a:solidFill>
              <a:schemeClr val="bg1"/>
            </a:solidFill>
          </a:endParaRPr>
        </a:p>
      </dgm:t>
    </dgm:pt>
    <dgm:pt modelId="{6FEFD19A-4314-4AEF-BEDD-41C437CC6273}" type="sibTrans" cxnId="{9EB21F11-3B50-45D3-8B15-09FFE40DD7A5}">
      <dgm:prSet/>
      <dgm:spPr/>
      <dgm:t>
        <a:bodyPr/>
        <a:lstStyle/>
        <a:p>
          <a:endParaRPr lang="es-BO">
            <a:solidFill>
              <a:schemeClr val="bg1"/>
            </a:solidFill>
          </a:endParaRPr>
        </a:p>
      </dgm:t>
    </dgm:pt>
    <dgm:pt modelId="{3C79C1DB-D4A4-4F34-B003-CBD3E68F7C48}">
      <dgm:prSet phldrT="[Texto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Identificación y medida de las relaciones funcionales</a:t>
          </a:r>
        </a:p>
        <a:p>
          <a:pPr lvl="0" defTabSz="1066800">
            <a:spcBef>
              <a:spcPct val="0"/>
            </a:spcBef>
            <a:buNone/>
          </a:pPr>
          <a:endParaRPr lang="es-BO" dirty="0">
            <a:solidFill>
              <a:schemeClr val="bg1"/>
            </a:solidFill>
          </a:endParaRPr>
        </a:p>
      </dgm:t>
    </dgm:pt>
    <dgm:pt modelId="{16EA0BAA-2263-4DA2-B2F4-CB3B89C0A78E}" type="parTrans" cxnId="{56BDA4A1-1F5B-4351-944F-BA528923AFF6}">
      <dgm:prSet/>
      <dgm:spPr/>
      <dgm:t>
        <a:bodyPr/>
        <a:lstStyle/>
        <a:p>
          <a:endParaRPr lang="es-BO">
            <a:solidFill>
              <a:schemeClr val="bg1"/>
            </a:solidFill>
          </a:endParaRPr>
        </a:p>
      </dgm:t>
    </dgm:pt>
    <dgm:pt modelId="{3775FA2B-D287-44C4-9E47-5A6CF6A69FAD}" type="sibTrans" cxnId="{56BDA4A1-1F5B-4351-944F-BA528923AFF6}">
      <dgm:prSet/>
      <dgm:spPr/>
      <dgm:t>
        <a:bodyPr/>
        <a:lstStyle/>
        <a:p>
          <a:endParaRPr lang="es-BO">
            <a:solidFill>
              <a:schemeClr val="bg1"/>
            </a:solidFill>
          </a:endParaRPr>
        </a:p>
      </dgm:t>
    </dgm:pt>
    <dgm:pt modelId="{410D1259-EE7B-4733-A7A5-5B6BE0CA30B5}">
      <dgm:prSet phldrT="[Texto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1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Medida de estos dos aspectos en individuos y grupos concretos</a:t>
          </a:r>
        </a:p>
        <a:p>
          <a:pPr lvl="0" defTabSz="800100">
            <a:spcBef>
              <a:spcPct val="0"/>
            </a:spcBef>
            <a:buNone/>
          </a:pPr>
          <a:endParaRPr lang="es-BO" dirty="0">
            <a:solidFill>
              <a:schemeClr val="bg1"/>
            </a:solidFill>
          </a:endParaRPr>
        </a:p>
      </dgm:t>
    </dgm:pt>
    <dgm:pt modelId="{3246A575-4B24-43C6-B05F-BC0B7A7EBE6D}" type="parTrans" cxnId="{D0515FA7-2558-4354-BD92-BC6B3E8B642C}">
      <dgm:prSet/>
      <dgm:spPr/>
      <dgm:t>
        <a:bodyPr/>
        <a:lstStyle/>
        <a:p>
          <a:endParaRPr lang="es-BO">
            <a:solidFill>
              <a:schemeClr val="bg1"/>
            </a:solidFill>
          </a:endParaRPr>
        </a:p>
      </dgm:t>
    </dgm:pt>
    <dgm:pt modelId="{47426B2D-62B3-4BBF-827F-C7392487872E}" type="sibTrans" cxnId="{D0515FA7-2558-4354-BD92-BC6B3E8B642C}">
      <dgm:prSet/>
      <dgm:spPr/>
      <dgm:t>
        <a:bodyPr/>
        <a:lstStyle/>
        <a:p>
          <a:endParaRPr lang="es-BO">
            <a:solidFill>
              <a:schemeClr val="bg1"/>
            </a:solidFill>
          </a:endParaRPr>
        </a:p>
      </dgm:t>
    </dgm:pt>
    <dgm:pt modelId="{A9CDB8BD-5068-4188-A24F-8D325685B2F5}" type="pres">
      <dgm:prSet presAssocID="{58B75B94-4196-48C1-8728-BDC5DADACC44}" presName="CompostProcess" presStyleCnt="0">
        <dgm:presLayoutVars>
          <dgm:dir/>
          <dgm:resizeHandles val="exact"/>
        </dgm:presLayoutVars>
      </dgm:prSet>
      <dgm:spPr/>
    </dgm:pt>
    <dgm:pt modelId="{D52D6869-5F64-4AB2-8A38-3AAC18E81B56}" type="pres">
      <dgm:prSet presAssocID="{58B75B94-4196-48C1-8728-BDC5DADACC44}" presName="arrow" presStyleLbl="bgShp" presStyleIdx="0" presStyleCnt="1"/>
      <dgm:spPr>
        <a:solidFill>
          <a:schemeClr val="tx1"/>
        </a:solidFill>
      </dgm:spPr>
    </dgm:pt>
    <dgm:pt modelId="{2A1BFBDA-D9C5-44CA-82D3-80D69211D78F}" type="pres">
      <dgm:prSet presAssocID="{58B75B94-4196-48C1-8728-BDC5DADACC44}" presName="linearProcess" presStyleCnt="0"/>
      <dgm:spPr/>
    </dgm:pt>
    <dgm:pt modelId="{EA08336D-00DE-452B-946B-AAD73E7B66F1}" type="pres">
      <dgm:prSet presAssocID="{5FC789DD-3E01-40C7-8A63-C3F4511C9B4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990261D-49F2-4A71-A280-6789BD16DB08}" type="pres">
      <dgm:prSet presAssocID="{6FEFD19A-4314-4AEF-BEDD-41C437CC6273}" presName="sibTrans" presStyleCnt="0"/>
      <dgm:spPr/>
    </dgm:pt>
    <dgm:pt modelId="{B0173022-6B7C-404F-AAA2-684AFE730F14}" type="pres">
      <dgm:prSet presAssocID="{3C79C1DB-D4A4-4F34-B003-CBD3E68F7C48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48C077F-826D-4006-8FB8-E79365C6C2DC}" type="pres">
      <dgm:prSet presAssocID="{3775FA2B-D287-44C4-9E47-5A6CF6A69FAD}" presName="sibTrans" presStyleCnt="0"/>
      <dgm:spPr/>
    </dgm:pt>
    <dgm:pt modelId="{AC7A67B9-F55C-4BB4-B502-B63AA8693D80}" type="pres">
      <dgm:prSet presAssocID="{410D1259-EE7B-4733-A7A5-5B6BE0CA30B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C0B49CBB-7972-4BE2-AA3C-96E95D7A92C6}" type="presOf" srcId="{5FC789DD-3E01-40C7-8A63-C3F4511C9B4B}" destId="{EA08336D-00DE-452B-946B-AAD73E7B66F1}" srcOrd="0" destOrd="0" presId="urn:microsoft.com/office/officeart/2005/8/layout/hProcess9"/>
    <dgm:cxn modelId="{56BDA4A1-1F5B-4351-944F-BA528923AFF6}" srcId="{58B75B94-4196-48C1-8728-BDC5DADACC44}" destId="{3C79C1DB-D4A4-4F34-B003-CBD3E68F7C48}" srcOrd="1" destOrd="0" parTransId="{16EA0BAA-2263-4DA2-B2F4-CB3B89C0A78E}" sibTransId="{3775FA2B-D287-44C4-9E47-5A6CF6A69FAD}"/>
    <dgm:cxn modelId="{3D5A2C0E-77D6-48E2-B9FD-DD86862F1B4B}" type="presOf" srcId="{3C79C1DB-D4A4-4F34-B003-CBD3E68F7C48}" destId="{B0173022-6B7C-404F-AAA2-684AFE730F14}" srcOrd="0" destOrd="0" presId="urn:microsoft.com/office/officeart/2005/8/layout/hProcess9"/>
    <dgm:cxn modelId="{D0515FA7-2558-4354-BD92-BC6B3E8B642C}" srcId="{58B75B94-4196-48C1-8728-BDC5DADACC44}" destId="{410D1259-EE7B-4733-A7A5-5B6BE0CA30B5}" srcOrd="2" destOrd="0" parTransId="{3246A575-4B24-43C6-B05F-BC0B7A7EBE6D}" sibTransId="{47426B2D-62B3-4BBF-827F-C7392487872E}"/>
    <dgm:cxn modelId="{9EB21F11-3B50-45D3-8B15-09FFE40DD7A5}" srcId="{58B75B94-4196-48C1-8728-BDC5DADACC44}" destId="{5FC789DD-3E01-40C7-8A63-C3F4511C9B4B}" srcOrd="0" destOrd="0" parTransId="{9FF8800A-5128-4E33-AAC3-568077A585F6}" sibTransId="{6FEFD19A-4314-4AEF-BEDD-41C437CC6273}"/>
    <dgm:cxn modelId="{29C15F62-34F2-4698-A464-B18E13B2CA14}" type="presOf" srcId="{410D1259-EE7B-4733-A7A5-5B6BE0CA30B5}" destId="{AC7A67B9-F55C-4BB4-B502-B63AA8693D80}" srcOrd="0" destOrd="0" presId="urn:microsoft.com/office/officeart/2005/8/layout/hProcess9"/>
    <dgm:cxn modelId="{AF870159-394A-4DDD-A2B1-E13A94C3D5C2}" type="presOf" srcId="{58B75B94-4196-48C1-8728-BDC5DADACC44}" destId="{A9CDB8BD-5068-4188-A24F-8D325685B2F5}" srcOrd="0" destOrd="0" presId="urn:microsoft.com/office/officeart/2005/8/layout/hProcess9"/>
    <dgm:cxn modelId="{FBAC50A1-5200-4E8B-BCE2-26959D1E7D59}" type="presParOf" srcId="{A9CDB8BD-5068-4188-A24F-8D325685B2F5}" destId="{D52D6869-5F64-4AB2-8A38-3AAC18E81B56}" srcOrd="0" destOrd="0" presId="urn:microsoft.com/office/officeart/2005/8/layout/hProcess9"/>
    <dgm:cxn modelId="{DA51CC2C-7D65-48AD-9374-3C4F51133284}" type="presParOf" srcId="{A9CDB8BD-5068-4188-A24F-8D325685B2F5}" destId="{2A1BFBDA-D9C5-44CA-82D3-80D69211D78F}" srcOrd="1" destOrd="0" presId="urn:microsoft.com/office/officeart/2005/8/layout/hProcess9"/>
    <dgm:cxn modelId="{A15AEFC6-AB3C-4547-AB0C-12537503124B}" type="presParOf" srcId="{2A1BFBDA-D9C5-44CA-82D3-80D69211D78F}" destId="{EA08336D-00DE-452B-946B-AAD73E7B66F1}" srcOrd="0" destOrd="0" presId="urn:microsoft.com/office/officeart/2005/8/layout/hProcess9"/>
    <dgm:cxn modelId="{BA5CCC0B-1727-48A4-91A8-1E6A2D7338F3}" type="presParOf" srcId="{2A1BFBDA-D9C5-44CA-82D3-80D69211D78F}" destId="{1990261D-49F2-4A71-A280-6789BD16DB08}" srcOrd="1" destOrd="0" presId="urn:microsoft.com/office/officeart/2005/8/layout/hProcess9"/>
    <dgm:cxn modelId="{866BF834-8E1C-45FE-BEFA-391F53CA426F}" type="presParOf" srcId="{2A1BFBDA-D9C5-44CA-82D3-80D69211D78F}" destId="{B0173022-6B7C-404F-AAA2-684AFE730F14}" srcOrd="2" destOrd="0" presId="urn:microsoft.com/office/officeart/2005/8/layout/hProcess9"/>
    <dgm:cxn modelId="{4698AF9C-23C7-46B5-BBB7-F2C9590ECC1E}" type="presParOf" srcId="{2A1BFBDA-D9C5-44CA-82D3-80D69211D78F}" destId="{248C077F-826D-4006-8FB8-E79365C6C2DC}" srcOrd="3" destOrd="0" presId="urn:microsoft.com/office/officeart/2005/8/layout/hProcess9"/>
    <dgm:cxn modelId="{A90F1788-15F2-4BAC-AE36-5D18F6370459}" type="presParOf" srcId="{2A1BFBDA-D9C5-44CA-82D3-80D69211D78F}" destId="{AC7A67B9-F55C-4BB4-B502-B63AA8693D80}" srcOrd="4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2EDFBBB-79A2-42EA-A84E-1A121D107CBD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BO"/>
        </a:p>
      </dgm:t>
    </dgm:pt>
    <dgm:pt modelId="{6E99E982-4A76-4146-8CB0-CF6A2BCC61C7}">
      <dgm:prSet phldrT="[Texto]" custT="1"/>
      <dgm:spPr/>
      <dgm:t>
        <a:bodyPr/>
        <a:lstStyle/>
        <a:p>
          <a:r>
            <a:rPr lang="es-B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conductas</a:t>
          </a:r>
          <a:r>
            <a:rPr lang="es-BO" sz="1800" b="1" spc="8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encubiertas</a:t>
          </a:r>
          <a:endParaRPr lang="es-BO" sz="1400" dirty="0"/>
        </a:p>
      </dgm:t>
    </dgm:pt>
    <dgm:pt modelId="{D48A0C8A-89D5-412C-9E51-C0AEDFC89C85}" type="parTrans" cxnId="{28408DCF-9BE9-4A5A-9A90-B6131433FB9C}">
      <dgm:prSet/>
      <dgm:spPr/>
      <dgm:t>
        <a:bodyPr/>
        <a:lstStyle/>
        <a:p>
          <a:endParaRPr lang="es-BO" sz="2400"/>
        </a:p>
      </dgm:t>
    </dgm:pt>
    <dgm:pt modelId="{37E6AFAC-D55D-4BF1-9198-F1649929A75B}" type="sibTrans" cxnId="{28408DCF-9BE9-4A5A-9A90-B6131433FB9C}">
      <dgm:prSet custT="1"/>
      <dgm:spPr/>
      <dgm:t>
        <a:bodyPr/>
        <a:lstStyle/>
        <a:p>
          <a:endParaRPr lang="es-BO" sz="4400"/>
        </a:p>
      </dgm:t>
    </dgm:pt>
    <dgm:pt modelId="{A46C6733-5BBF-473C-AE39-043DA596DD5A}">
      <dgm:prSet phldrT="[Texto]" custT="1"/>
      <dgm:spPr/>
      <dgm:t>
        <a:bodyPr/>
        <a:lstStyle/>
        <a:p>
          <a:r>
            <a:rPr lang="es-BO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pensamientos</a:t>
          </a:r>
          <a:endParaRPr lang="es-BO" sz="1800" dirty="0"/>
        </a:p>
      </dgm:t>
    </dgm:pt>
    <dgm:pt modelId="{CA5FDB9E-E7F1-4FDD-BE13-825AA850712C}" type="parTrans" cxnId="{C4665264-2C44-4963-99EB-7B29EF49385F}">
      <dgm:prSet/>
      <dgm:spPr/>
      <dgm:t>
        <a:bodyPr/>
        <a:lstStyle/>
        <a:p>
          <a:endParaRPr lang="es-BO" sz="2400"/>
        </a:p>
      </dgm:t>
    </dgm:pt>
    <dgm:pt modelId="{3AE9EED8-35CA-461A-BA6D-80B62319F7CA}" type="sibTrans" cxnId="{C4665264-2C44-4963-99EB-7B29EF49385F}">
      <dgm:prSet/>
      <dgm:spPr/>
      <dgm:t>
        <a:bodyPr/>
        <a:lstStyle/>
        <a:p>
          <a:endParaRPr lang="es-BO" sz="2400"/>
        </a:p>
      </dgm:t>
    </dgm:pt>
    <dgm:pt modelId="{D0EAC2CC-244F-4648-A815-419B19FEF0A4}">
      <dgm:prSet phldrT="[Texto]" custT="1"/>
      <dgm:spPr/>
      <dgm:t>
        <a:bodyPr/>
        <a:lstStyle/>
        <a:p>
          <a:r>
            <a:rPr lang="es-BO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Conductas manifiestas</a:t>
          </a:r>
          <a:endParaRPr lang="es-BO" sz="2000" dirty="0"/>
        </a:p>
      </dgm:t>
    </dgm:pt>
    <dgm:pt modelId="{BD869249-B507-498D-AB14-68B169643DE8}" type="parTrans" cxnId="{2035C8E6-46EA-4769-89C7-24AE80866497}">
      <dgm:prSet/>
      <dgm:spPr/>
      <dgm:t>
        <a:bodyPr/>
        <a:lstStyle/>
        <a:p>
          <a:endParaRPr lang="es-BO" sz="2400"/>
        </a:p>
      </dgm:t>
    </dgm:pt>
    <dgm:pt modelId="{BBFF2071-57F2-4C18-8355-51F435C866D5}" type="sibTrans" cxnId="{2035C8E6-46EA-4769-89C7-24AE80866497}">
      <dgm:prSet custT="1"/>
      <dgm:spPr/>
      <dgm:t>
        <a:bodyPr/>
        <a:lstStyle/>
        <a:p>
          <a:endParaRPr lang="es-BO" sz="4400"/>
        </a:p>
      </dgm:t>
    </dgm:pt>
    <dgm:pt modelId="{269E959C-E37E-424B-9B74-D48699AA7849}">
      <dgm:prSet phldrT="[Texto]" custT="1"/>
      <dgm:spPr/>
      <dgm:t>
        <a:bodyPr/>
        <a:lstStyle/>
        <a:p>
          <a:r>
            <a:rPr lang="es-BO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expectat</a:t>
          </a:r>
          <a:r>
            <a:rPr lang="es-BO" sz="2400" b="1" spc="-2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</a:t>
          </a:r>
          <a:r>
            <a:rPr lang="es-BO" sz="2400" b="1" spc="-25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s-BO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as</a:t>
          </a:r>
          <a:endParaRPr lang="es-BO" sz="1800" dirty="0"/>
        </a:p>
      </dgm:t>
    </dgm:pt>
    <dgm:pt modelId="{76BAD667-D1EC-4690-8E73-A7ED9A9DC5EA}" type="parTrans" cxnId="{95E4608D-5443-4175-B7B8-F5E144BEB475}">
      <dgm:prSet/>
      <dgm:spPr/>
      <dgm:t>
        <a:bodyPr/>
        <a:lstStyle/>
        <a:p>
          <a:endParaRPr lang="es-BO" sz="2400"/>
        </a:p>
      </dgm:t>
    </dgm:pt>
    <dgm:pt modelId="{DBB2D81C-1A80-4CC0-AFF4-2D970A80C35F}" type="sibTrans" cxnId="{95E4608D-5443-4175-B7B8-F5E144BEB475}">
      <dgm:prSet/>
      <dgm:spPr/>
      <dgm:t>
        <a:bodyPr/>
        <a:lstStyle/>
        <a:p>
          <a:endParaRPr lang="es-BO" sz="2400"/>
        </a:p>
      </dgm:t>
    </dgm:pt>
    <dgm:pt modelId="{C71D3ED0-6245-4616-A71C-F93437DEAEDC}">
      <dgm:prSet phldrT="[Texto]" custT="1"/>
      <dgm:spPr/>
      <dgm:t>
        <a:bodyPr/>
        <a:lstStyle/>
        <a:p>
          <a:r>
            <a:rPr lang="es-BO" sz="1600" b="1" spc="140" dirty="0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respuestas fisiológicas</a:t>
          </a:r>
          <a:endParaRPr lang="es-BO" sz="1200" dirty="0"/>
        </a:p>
      </dgm:t>
    </dgm:pt>
    <dgm:pt modelId="{CA638AE2-E303-4CE4-A9B5-59DAACD514D6}" type="parTrans" cxnId="{CE94B249-5783-42CF-9FCE-F7F057AEBE71}">
      <dgm:prSet/>
      <dgm:spPr/>
      <dgm:t>
        <a:bodyPr/>
        <a:lstStyle/>
        <a:p>
          <a:endParaRPr lang="es-BO" sz="2400"/>
        </a:p>
      </dgm:t>
    </dgm:pt>
    <dgm:pt modelId="{3F44F9EC-1653-4086-9E75-859BCEA190D3}" type="sibTrans" cxnId="{CE94B249-5783-42CF-9FCE-F7F057AEBE71}">
      <dgm:prSet custT="1"/>
      <dgm:spPr/>
      <dgm:t>
        <a:bodyPr/>
        <a:lstStyle/>
        <a:p>
          <a:endParaRPr lang="es-BO" sz="4400"/>
        </a:p>
      </dgm:t>
    </dgm:pt>
    <dgm:pt modelId="{2FF40EB9-D2B6-4F7C-BBDB-93C40DEDD241}">
      <dgm:prSet phldrT="[Texto]" custT="1"/>
      <dgm:spPr/>
      <dgm:t>
        <a:bodyPr/>
        <a:lstStyle/>
        <a:p>
          <a:r>
            <a:rPr lang="es-BO" sz="2400" b="1"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creencias</a:t>
          </a:r>
          <a:endParaRPr lang="es-BO" sz="1800" dirty="0"/>
        </a:p>
      </dgm:t>
    </dgm:pt>
    <dgm:pt modelId="{567FFC8B-FD9A-466B-B27E-7139F6C22855}" type="parTrans" cxnId="{52D8FD1C-62B5-4EFC-B567-95870CC0D7CD}">
      <dgm:prSet/>
      <dgm:spPr/>
      <dgm:t>
        <a:bodyPr/>
        <a:lstStyle/>
        <a:p>
          <a:endParaRPr lang="es-BO" sz="2400"/>
        </a:p>
      </dgm:t>
    </dgm:pt>
    <dgm:pt modelId="{8CE0B586-376B-4F9F-8B6C-9C001D951443}" type="sibTrans" cxnId="{52D8FD1C-62B5-4EFC-B567-95870CC0D7CD}">
      <dgm:prSet/>
      <dgm:spPr/>
      <dgm:t>
        <a:bodyPr/>
        <a:lstStyle/>
        <a:p>
          <a:endParaRPr lang="es-BO" sz="2400"/>
        </a:p>
      </dgm:t>
    </dgm:pt>
    <dgm:pt modelId="{85FD36DD-077E-4ECF-9595-88DF00FE2CE3}" type="pres">
      <dgm:prSet presAssocID="{D2EDFBBB-79A2-42EA-A84E-1A121D107CB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BO"/>
        </a:p>
      </dgm:t>
    </dgm:pt>
    <dgm:pt modelId="{CB560CE1-9BD1-4139-8C66-72F26FBBB1AA}" type="pres">
      <dgm:prSet presAssocID="{6E99E982-4A76-4146-8CB0-CF6A2BCC61C7}" presName="composite" presStyleCnt="0"/>
      <dgm:spPr/>
    </dgm:pt>
    <dgm:pt modelId="{CFAF7338-69A6-4048-8B69-2F51D5F5BBC4}" type="pres">
      <dgm:prSet presAssocID="{6E99E982-4A76-4146-8CB0-CF6A2BCC61C7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62F717A-AC8D-4A49-9A37-44AB8BA55168}" type="pres">
      <dgm:prSet presAssocID="{6E99E982-4A76-4146-8CB0-CF6A2BCC61C7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0D791C9-BDED-40A2-BDD8-4967A09310A8}" type="pres">
      <dgm:prSet presAssocID="{6E99E982-4A76-4146-8CB0-CF6A2BCC61C7}" presName="BalanceSpacing" presStyleCnt="0"/>
      <dgm:spPr/>
    </dgm:pt>
    <dgm:pt modelId="{C8799E58-C3F2-4B70-BC8F-B841C4E71706}" type="pres">
      <dgm:prSet presAssocID="{6E99E982-4A76-4146-8CB0-CF6A2BCC61C7}" presName="BalanceSpacing1" presStyleCnt="0"/>
      <dgm:spPr/>
    </dgm:pt>
    <dgm:pt modelId="{341F56BC-5EAC-4158-A19A-941E841974A0}" type="pres">
      <dgm:prSet presAssocID="{37E6AFAC-D55D-4BF1-9198-F1649929A75B}" presName="Accent1Text" presStyleLbl="node1" presStyleIdx="1" presStyleCnt="6"/>
      <dgm:spPr/>
      <dgm:t>
        <a:bodyPr/>
        <a:lstStyle/>
        <a:p>
          <a:endParaRPr lang="es-BO"/>
        </a:p>
      </dgm:t>
    </dgm:pt>
    <dgm:pt modelId="{24EE0878-2A5A-4BC7-A1A8-B9857C46F201}" type="pres">
      <dgm:prSet presAssocID="{37E6AFAC-D55D-4BF1-9198-F1649929A75B}" presName="spaceBetweenRectangles" presStyleCnt="0"/>
      <dgm:spPr/>
    </dgm:pt>
    <dgm:pt modelId="{95E96912-A991-4B5A-B4E1-0B88ED2E2DEF}" type="pres">
      <dgm:prSet presAssocID="{D0EAC2CC-244F-4648-A815-419B19FEF0A4}" presName="composite" presStyleCnt="0"/>
      <dgm:spPr/>
    </dgm:pt>
    <dgm:pt modelId="{A86DC9FB-BFE9-4D1E-B5D8-27BE02EEC8B2}" type="pres">
      <dgm:prSet presAssocID="{D0EAC2CC-244F-4648-A815-419B19FEF0A4}" presName="Parent1" presStyleLbl="node1" presStyleIdx="2" presStyleCnt="6" custLinFactNeighborX="-1742" custLinFactNeighborY="-227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8133DE9-9851-4E63-BE60-0FC18711553A}" type="pres">
      <dgm:prSet presAssocID="{D0EAC2CC-244F-4648-A815-419B19FEF0A4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AB13345-02B0-4FDF-A824-10E39271E89A}" type="pres">
      <dgm:prSet presAssocID="{D0EAC2CC-244F-4648-A815-419B19FEF0A4}" presName="BalanceSpacing" presStyleCnt="0"/>
      <dgm:spPr/>
    </dgm:pt>
    <dgm:pt modelId="{8372F44C-91C1-45D2-B597-52B457A5C305}" type="pres">
      <dgm:prSet presAssocID="{D0EAC2CC-244F-4648-A815-419B19FEF0A4}" presName="BalanceSpacing1" presStyleCnt="0"/>
      <dgm:spPr/>
    </dgm:pt>
    <dgm:pt modelId="{AC43AE2F-CCFC-4443-A1DF-F75ECF5DD78C}" type="pres">
      <dgm:prSet presAssocID="{BBFF2071-57F2-4C18-8355-51F435C866D5}" presName="Accent1Text" presStyleLbl="node1" presStyleIdx="3" presStyleCnt="6"/>
      <dgm:spPr/>
      <dgm:t>
        <a:bodyPr/>
        <a:lstStyle/>
        <a:p>
          <a:endParaRPr lang="es-BO"/>
        </a:p>
      </dgm:t>
    </dgm:pt>
    <dgm:pt modelId="{2E0634AE-98D6-4F05-841C-946AE6BEDA80}" type="pres">
      <dgm:prSet presAssocID="{BBFF2071-57F2-4C18-8355-51F435C866D5}" presName="spaceBetweenRectangles" presStyleCnt="0"/>
      <dgm:spPr/>
    </dgm:pt>
    <dgm:pt modelId="{8B1BB723-204A-4BD6-A996-C12309CB615F}" type="pres">
      <dgm:prSet presAssocID="{C71D3ED0-6245-4616-A71C-F93437DEAEDC}" presName="composite" presStyleCnt="0"/>
      <dgm:spPr/>
    </dgm:pt>
    <dgm:pt modelId="{F5E9DB52-0055-43D5-9726-AFEFBF5E26D7}" type="pres">
      <dgm:prSet presAssocID="{C71D3ED0-6245-4616-A71C-F93437DEAEDC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392CC1E-1457-4C39-817F-78AF05D07421}" type="pres">
      <dgm:prSet presAssocID="{C71D3ED0-6245-4616-A71C-F93437DEAEDC}" presName="Childtext1" presStyleLbl="revTx" presStyleIdx="2" presStyleCnt="3" custLinFactNeighborX="234" custLinFactNeighborY="39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860AD65-7D61-4923-9839-9BAEBDE6C7F4}" type="pres">
      <dgm:prSet presAssocID="{C71D3ED0-6245-4616-A71C-F93437DEAEDC}" presName="BalanceSpacing" presStyleCnt="0"/>
      <dgm:spPr/>
    </dgm:pt>
    <dgm:pt modelId="{A17D7C4C-38DF-4769-9A23-0D0ECD879BA7}" type="pres">
      <dgm:prSet presAssocID="{C71D3ED0-6245-4616-A71C-F93437DEAEDC}" presName="BalanceSpacing1" presStyleCnt="0"/>
      <dgm:spPr/>
    </dgm:pt>
    <dgm:pt modelId="{C87CD8BD-BA47-4D3C-94FD-2ABDCD16AF09}" type="pres">
      <dgm:prSet presAssocID="{3F44F9EC-1653-4086-9E75-859BCEA190D3}" presName="Accent1Text" presStyleLbl="node1" presStyleIdx="5" presStyleCnt="6"/>
      <dgm:spPr/>
      <dgm:t>
        <a:bodyPr/>
        <a:lstStyle/>
        <a:p>
          <a:endParaRPr lang="es-BO"/>
        </a:p>
      </dgm:t>
    </dgm:pt>
  </dgm:ptLst>
  <dgm:cxnLst>
    <dgm:cxn modelId="{CB14EF2C-1A08-45ED-8F9A-29261206846C}" type="presOf" srcId="{6E99E982-4A76-4146-8CB0-CF6A2BCC61C7}" destId="{CFAF7338-69A6-4048-8B69-2F51D5F5BBC4}" srcOrd="0" destOrd="0" presId="urn:microsoft.com/office/officeart/2008/layout/AlternatingHexagons"/>
    <dgm:cxn modelId="{100BC505-0CDF-4792-9C0A-BA490C284637}" type="presOf" srcId="{A46C6733-5BBF-473C-AE39-043DA596DD5A}" destId="{162F717A-AC8D-4A49-9A37-44AB8BA55168}" srcOrd="0" destOrd="0" presId="urn:microsoft.com/office/officeart/2008/layout/AlternatingHexagons"/>
    <dgm:cxn modelId="{2035C8E6-46EA-4769-89C7-24AE80866497}" srcId="{D2EDFBBB-79A2-42EA-A84E-1A121D107CBD}" destId="{D0EAC2CC-244F-4648-A815-419B19FEF0A4}" srcOrd="1" destOrd="0" parTransId="{BD869249-B507-498D-AB14-68B169643DE8}" sibTransId="{BBFF2071-57F2-4C18-8355-51F435C866D5}"/>
    <dgm:cxn modelId="{2DB05CBE-A757-485C-AFAE-7DA5D80D3721}" type="presOf" srcId="{D0EAC2CC-244F-4648-A815-419B19FEF0A4}" destId="{A86DC9FB-BFE9-4D1E-B5D8-27BE02EEC8B2}" srcOrd="0" destOrd="0" presId="urn:microsoft.com/office/officeart/2008/layout/AlternatingHexagons"/>
    <dgm:cxn modelId="{E3A1A0A7-C17C-4ED5-BC1D-7FE8C9CA90B9}" type="presOf" srcId="{BBFF2071-57F2-4C18-8355-51F435C866D5}" destId="{AC43AE2F-CCFC-4443-A1DF-F75ECF5DD78C}" srcOrd="0" destOrd="0" presId="urn:microsoft.com/office/officeart/2008/layout/AlternatingHexagons"/>
    <dgm:cxn modelId="{4F82C0F6-C7CD-45DF-B448-DB127AA74C57}" type="presOf" srcId="{D2EDFBBB-79A2-42EA-A84E-1A121D107CBD}" destId="{85FD36DD-077E-4ECF-9595-88DF00FE2CE3}" srcOrd="0" destOrd="0" presId="urn:microsoft.com/office/officeart/2008/layout/AlternatingHexagons"/>
    <dgm:cxn modelId="{D5F35FCB-559B-4579-B6AB-E3CDDAEB6695}" type="presOf" srcId="{269E959C-E37E-424B-9B74-D48699AA7849}" destId="{18133DE9-9851-4E63-BE60-0FC18711553A}" srcOrd="0" destOrd="0" presId="urn:microsoft.com/office/officeart/2008/layout/AlternatingHexagons"/>
    <dgm:cxn modelId="{95E4608D-5443-4175-B7B8-F5E144BEB475}" srcId="{D0EAC2CC-244F-4648-A815-419B19FEF0A4}" destId="{269E959C-E37E-424B-9B74-D48699AA7849}" srcOrd="0" destOrd="0" parTransId="{76BAD667-D1EC-4690-8E73-A7ED9A9DC5EA}" sibTransId="{DBB2D81C-1A80-4CC0-AFF4-2D970A80C35F}"/>
    <dgm:cxn modelId="{91B26DFF-6196-4CD7-81A8-208335740730}" type="presOf" srcId="{2FF40EB9-D2B6-4F7C-BBDB-93C40DEDD241}" destId="{5392CC1E-1457-4C39-817F-78AF05D07421}" srcOrd="0" destOrd="0" presId="urn:microsoft.com/office/officeart/2008/layout/AlternatingHexagons"/>
    <dgm:cxn modelId="{C4665264-2C44-4963-99EB-7B29EF49385F}" srcId="{6E99E982-4A76-4146-8CB0-CF6A2BCC61C7}" destId="{A46C6733-5BBF-473C-AE39-043DA596DD5A}" srcOrd="0" destOrd="0" parTransId="{CA5FDB9E-E7F1-4FDD-BE13-825AA850712C}" sibTransId="{3AE9EED8-35CA-461A-BA6D-80B62319F7CA}"/>
    <dgm:cxn modelId="{32211E0A-8B64-4738-8252-62453D3492DA}" type="presOf" srcId="{37E6AFAC-D55D-4BF1-9198-F1649929A75B}" destId="{341F56BC-5EAC-4158-A19A-941E841974A0}" srcOrd="0" destOrd="0" presId="urn:microsoft.com/office/officeart/2008/layout/AlternatingHexagons"/>
    <dgm:cxn modelId="{52D8FD1C-62B5-4EFC-B567-95870CC0D7CD}" srcId="{C71D3ED0-6245-4616-A71C-F93437DEAEDC}" destId="{2FF40EB9-D2B6-4F7C-BBDB-93C40DEDD241}" srcOrd="0" destOrd="0" parTransId="{567FFC8B-FD9A-466B-B27E-7139F6C22855}" sibTransId="{8CE0B586-376B-4F9F-8B6C-9C001D951443}"/>
    <dgm:cxn modelId="{743D7BE6-D37B-4DA1-8DBD-B6567DE20F92}" type="presOf" srcId="{3F44F9EC-1653-4086-9E75-859BCEA190D3}" destId="{C87CD8BD-BA47-4D3C-94FD-2ABDCD16AF09}" srcOrd="0" destOrd="0" presId="urn:microsoft.com/office/officeart/2008/layout/AlternatingHexagons"/>
    <dgm:cxn modelId="{D7FBB752-7E8B-479D-8550-F75650BFB089}" type="presOf" srcId="{C71D3ED0-6245-4616-A71C-F93437DEAEDC}" destId="{F5E9DB52-0055-43D5-9726-AFEFBF5E26D7}" srcOrd="0" destOrd="0" presId="urn:microsoft.com/office/officeart/2008/layout/AlternatingHexagons"/>
    <dgm:cxn modelId="{28408DCF-9BE9-4A5A-9A90-B6131433FB9C}" srcId="{D2EDFBBB-79A2-42EA-A84E-1A121D107CBD}" destId="{6E99E982-4A76-4146-8CB0-CF6A2BCC61C7}" srcOrd="0" destOrd="0" parTransId="{D48A0C8A-89D5-412C-9E51-C0AEDFC89C85}" sibTransId="{37E6AFAC-D55D-4BF1-9198-F1649929A75B}"/>
    <dgm:cxn modelId="{CE94B249-5783-42CF-9FCE-F7F057AEBE71}" srcId="{D2EDFBBB-79A2-42EA-A84E-1A121D107CBD}" destId="{C71D3ED0-6245-4616-A71C-F93437DEAEDC}" srcOrd="2" destOrd="0" parTransId="{CA638AE2-E303-4CE4-A9B5-59DAACD514D6}" sibTransId="{3F44F9EC-1653-4086-9E75-859BCEA190D3}"/>
    <dgm:cxn modelId="{87D786C6-4584-4930-8B78-D16D3C269550}" type="presParOf" srcId="{85FD36DD-077E-4ECF-9595-88DF00FE2CE3}" destId="{CB560CE1-9BD1-4139-8C66-72F26FBBB1AA}" srcOrd="0" destOrd="0" presId="urn:microsoft.com/office/officeart/2008/layout/AlternatingHexagons"/>
    <dgm:cxn modelId="{CFC00DFC-B5A2-4E2B-AB0A-66DEEA72D099}" type="presParOf" srcId="{CB560CE1-9BD1-4139-8C66-72F26FBBB1AA}" destId="{CFAF7338-69A6-4048-8B69-2F51D5F5BBC4}" srcOrd="0" destOrd="0" presId="urn:microsoft.com/office/officeart/2008/layout/AlternatingHexagons"/>
    <dgm:cxn modelId="{376BE6C8-3D48-4253-8B49-FD5CED70627A}" type="presParOf" srcId="{CB560CE1-9BD1-4139-8C66-72F26FBBB1AA}" destId="{162F717A-AC8D-4A49-9A37-44AB8BA55168}" srcOrd="1" destOrd="0" presId="urn:microsoft.com/office/officeart/2008/layout/AlternatingHexagons"/>
    <dgm:cxn modelId="{11CA09E5-C35D-4F09-BAB6-3952548BD2BB}" type="presParOf" srcId="{CB560CE1-9BD1-4139-8C66-72F26FBBB1AA}" destId="{E0D791C9-BDED-40A2-BDD8-4967A09310A8}" srcOrd="2" destOrd="0" presId="urn:microsoft.com/office/officeart/2008/layout/AlternatingHexagons"/>
    <dgm:cxn modelId="{80C11479-5A23-44A1-A1D4-93011C8C1851}" type="presParOf" srcId="{CB560CE1-9BD1-4139-8C66-72F26FBBB1AA}" destId="{C8799E58-C3F2-4B70-BC8F-B841C4E71706}" srcOrd="3" destOrd="0" presId="urn:microsoft.com/office/officeart/2008/layout/AlternatingHexagons"/>
    <dgm:cxn modelId="{49825328-F001-4937-A31D-97CD831FB2E2}" type="presParOf" srcId="{CB560CE1-9BD1-4139-8C66-72F26FBBB1AA}" destId="{341F56BC-5EAC-4158-A19A-941E841974A0}" srcOrd="4" destOrd="0" presId="urn:microsoft.com/office/officeart/2008/layout/AlternatingHexagons"/>
    <dgm:cxn modelId="{53E729A3-9D76-4C70-884A-881A28759C26}" type="presParOf" srcId="{85FD36DD-077E-4ECF-9595-88DF00FE2CE3}" destId="{24EE0878-2A5A-4BC7-A1A8-B9857C46F201}" srcOrd="1" destOrd="0" presId="urn:microsoft.com/office/officeart/2008/layout/AlternatingHexagons"/>
    <dgm:cxn modelId="{D6B961BF-1289-4791-B487-024A0FA44D29}" type="presParOf" srcId="{85FD36DD-077E-4ECF-9595-88DF00FE2CE3}" destId="{95E96912-A991-4B5A-B4E1-0B88ED2E2DEF}" srcOrd="2" destOrd="0" presId="urn:microsoft.com/office/officeart/2008/layout/AlternatingHexagons"/>
    <dgm:cxn modelId="{D1E9234E-48DB-407A-A8C3-884665B13F28}" type="presParOf" srcId="{95E96912-A991-4B5A-B4E1-0B88ED2E2DEF}" destId="{A86DC9FB-BFE9-4D1E-B5D8-27BE02EEC8B2}" srcOrd="0" destOrd="0" presId="urn:microsoft.com/office/officeart/2008/layout/AlternatingHexagons"/>
    <dgm:cxn modelId="{4F7673CA-5D8B-4310-8263-89DD8AAEEC92}" type="presParOf" srcId="{95E96912-A991-4B5A-B4E1-0B88ED2E2DEF}" destId="{18133DE9-9851-4E63-BE60-0FC18711553A}" srcOrd="1" destOrd="0" presId="urn:microsoft.com/office/officeart/2008/layout/AlternatingHexagons"/>
    <dgm:cxn modelId="{BAEE9368-54EB-4EA4-BF04-3710143E8F04}" type="presParOf" srcId="{95E96912-A991-4B5A-B4E1-0B88ED2E2DEF}" destId="{BAB13345-02B0-4FDF-A824-10E39271E89A}" srcOrd="2" destOrd="0" presId="urn:microsoft.com/office/officeart/2008/layout/AlternatingHexagons"/>
    <dgm:cxn modelId="{99672DE1-2027-480D-AB1A-4E3DEC6E9212}" type="presParOf" srcId="{95E96912-A991-4B5A-B4E1-0B88ED2E2DEF}" destId="{8372F44C-91C1-45D2-B597-52B457A5C305}" srcOrd="3" destOrd="0" presId="urn:microsoft.com/office/officeart/2008/layout/AlternatingHexagons"/>
    <dgm:cxn modelId="{36E5A4C9-19FE-46ED-9470-0B79DDF2D42C}" type="presParOf" srcId="{95E96912-A991-4B5A-B4E1-0B88ED2E2DEF}" destId="{AC43AE2F-CCFC-4443-A1DF-F75ECF5DD78C}" srcOrd="4" destOrd="0" presId="urn:microsoft.com/office/officeart/2008/layout/AlternatingHexagons"/>
    <dgm:cxn modelId="{88F10FD2-DFA1-4C33-A11D-04D5AB40595F}" type="presParOf" srcId="{85FD36DD-077E-4ECF-9595-88DF00FE2CE3}" destId="{2E0634AE-98D6-4F05-841C-946AE6BEDA80}" srcOrd="3" destOrd="0" presId="urn:microsoft.com/office/officeart/2008/layout/AlternatingHexagons"/>
    <dgm:cxn modelId="{099E8795-C4E1-472C-B054-47CF6C1E549A}" type="presParOf" srcId="{85FD36DD-077E-4ECF-9595-88DF00FE2CE3}" destId="{8B1BB723-204A-4BD6-A996-C12309CB615F}" srcOrd="4" destOrd="0" presId="urn:microsoft.com/office/officeart/2008/layout/AlternatingHexagons"/>
    <dgm:cxn modelId="{253AE38A-AEA7-43E0-89B4-E16E2A60503F}" type="presParOf" srcId="{8B1BB723-204A-4BD6-A996-C12309CB615F}" destId="{F5E9DB52-0055-43D5-9726-AFEFBF5E26D7}" srcOrd="0" destOrd="0" presId="urn:microsoft.com/office/officeart/2008/layout/AlternatingHexagons"/>
    <dgm:cxn modelId="{A4EA0E83-A977-4634-8E92-7CE29BBD2061}" type="presParOf" srcId="{8B1BB723-204A-4BD6-A996-C12309CB615F}" destId="{5392CC1E-1457-4C39-817F-78AF05D07421}" srcOrd="1" destOrd="0" presId="urn:microsoft.com/office/officeart/2008/layout/AlternatingHexagons"/>
    <dgm:cxn modelId="{EF669687-B908-41BE-9BD2-1C05B35C23A8}" type="presParOf" srcId="{8B1BB723-204A-4BD6-A996-C12309CB615F}" destId="{C860AD65-7D61-4923-9839-9BAEBDE6C7F4}" srcOrd="2" destOrd="0" presId="urn:microsoft.com/office/officeart/2008/layout/AlternatingHexagons"/>
    <dgm:cxn modelId="{10A35EFC-D58E-4FA6-B4AD-BC4501E4B356}" type="presParOf" srcId="{8B1BB723-204A-4BD6-A996-C12309CB615F}" destId="{A17D7C4C-38DF-4769-9A23-0D0ECD879BA7}" srcOrd="3" destOrd="0" presId="urn:microsoft.com/office/officeart/2008/layout/AlternatingHexagons"/>
    <dgm:cxn modelId="{82D62619-1F2B-471D-A19B-E371A13D7FE4}" type="presParOf" srcId="{8B1BB723-204A-4BD6-A996-C12309CB615F}" destId="{C87CD8BD-BA47-4D3C-94FD-2ABDCD16AF0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D103F4-193D-47ED-8C64-5F949545F289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3DAC2B26-E5FB-4E64-B355-C3D3B85FDDCA}">
      <dgm:prSet phldrT="[Texto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s-MX" b="1" dirty="0">
              <a:solidFill>
                <a:srgbClr val="FFFF00"/>
              </a:solidFill>
            </a:rPr>
            <a:t>ESTRATEGIAS </a:t>
          </a:r>
        </a:p>
        <a:p>
          <a:r>
            <a:rPr lang="es-MX" b="1" dirty="0">
              <a:solidFill>
                <a:srgbClr val="FFFF00"/>
              </a:solidFill>
            </a:rPr>
            <a:t>DE EVALUACIÓN CONDUCTUAL (EC)</a:t>
          </a:r>
          <a:endParaRPr lang="es-BO" b="1" dirty="0">
            <a:solidFill>
              <a:srgbClr val="FFFF00"/>
            </a:solidFill>
          </a:endParaRPr>
        </a:p>
      </dgm:t>
    </dgm:pt>
    <dgm:pt modelId="{11B0A338-F906-4CA9-88CF-3F5AE1B1D07F}" type="parTrans" cxnId="{D16F13E6-FD74-4C98-8BF9-7C8BAF972091}">
      <dgm:prSet/>
      <dgm:spPr/>
      <dgm:t>
        <a:bodyPr/>
        <a:lstStyle/>
        <a:p>
          <a:endParaRPr lang="es-BO"/>
        </a:p>
      </dgm:t>
    </dgm:pt>
    <dgm:pt modelId="{1B6DD9EE-0978-47D1-A33F-807A9924867A}" type="sibTrans" cxnId="{D16F13E6-FD74-4C98-8BF9-7C8BAF972091}">
      <dgm:prSet/>
      <dgm:spPr/>
      <dgm:t>
        <a:bodyPr/>
        <a:lstStyle/>
        <a:p>
          <a:endParaRPr lang="es-BO"/>
        </a:p>
      </dgm:t>
    </dgm:pt>
    <dgm:pt modelId="{720B6CCE-BC01-4EAE-BACC-26A1CF0FC3C7}">
      <dgm:prSet phldrT="[Texto]" custT="1"/>
      <dgm:spPr>
        <a:solidFill>
          <a:schemeClr val="accent4">
            <a:lumMod val="50000"/>
          </a:schemeClr>
        </a:solidFill>
      </dgm:spPr>
      <dgm:t>
        <a:bodyPr tIns="1872000"/>
        <a:lstStyle/>
        <a:p>
          <a:r>
            <a:rPr lang="es-MX" sz="2000" b="1" dirty="0">
              <a:solidFill>
                <a:schemeClr val="tx1"/>
              </a:solidFill>
            </a:rPr>
            <a:t>ENTREVISTAS</a:t>
          </a:r>
          <a:endParaRPr lang="es-BO" sz="2000" b="1" dirty="0">
            <a:solidFill>
              <a:schemeClr val="tx1"/>
            </a:solidFill>
          </a:endParaRPr>
        </a:p>
      </dgm:t>
    </dgm:pt>
    <dgm:pt modelId="{D2B95385-295E-4B7D-92CF-6D4FA14B3E86}" type="parTrans" cxnId="{B77A3D5D-3FC0-4B3F-9142-486F95143DCC}">
      <dgm:prSet/>
      <dgm:spPr/>
      <dgm:t>
        <a:bodyPr/>
        <a:lstStyle/>
        <a:p>
          <a:endParaRPr lang="es-BO"/>
        </a:p>
      </dgm:t>
    </dgm:pt>
    <dgm:pt modelId="{68C2AB83-2D61-4EB7-A00C-465B46E38A92}" type="sibTrans" cxnId="{B77A3D5D-3FC0-4B3F-9142-486F95143DCC}">
      <dgm:prSet/>
      <dgm:spPr/>
      <dgm:t>
        <a:bodyPr/>
        <a:lstStyle/>
        <a:p>
          <a:endParaRPr lang="es-BO"/>
        </a:p>
      </dgm:t>
    </dgm:pt>
    <dgm:pt modelId="{59D729E0-0882-4E75-BC18-5B14D279B3B2}">
      <dgm:prSet phldrT="[Texto]" custT="1"/>
      <dgm:spPr>
        <a:solidFill>
          <a:schemeClr val="accent1">
            <a:lumMod val="75000"/>
          </a:schemeClr>
        </a:solidFill>
      </dgm:spPr>
      <dgm:t>
        <a:bodyPr tIns="1800000" rIns="108000"/>
        <a:lstStyle/>
        <a:p>
          <a:r>
            <a:rPr lang="es-MX" sz="2000" b="1" dirty="0">
              <a:solidFill>
                <a:srgbClr val="FF0000"/>
              </a:solidFill>
            </a:rPr>
            <a:t>OBSERVACIÓN</a:t>
          </a:r>
          <a:endParaRPr lang="es-BO" sz="2000" b="1" dirty="0">
            <a:solidFill>
              <a:srgbClr val="FF0000"/>
            </a:solidFill>
          </a:endParaRPr>
        </a:p>
      </dgm:t>
    </dgm:pt>
    <dgm:pt modelId="{92243CD1-097D-4BFE-846F-C16B463E4D7F}" type="parTrans" cxnId="{CFBF8C18-2B0C-4D9D-AD2B-965B3BC3470C}">
      <dgm:prSet/>
      <dgm:spPr/>
      <dgm:t>
        <a:bodyPr/>
        <a:lstStyle/>
        <a:p>
          <a:endParaRPr lang="es-BO"/>
        </a:p>
      </dgm:t>
    </dgm:pt>
    <dgm:pt modelId="{EC85710A-B0EC-420F-AB4E-960B15B10125}" type="sibTrans" cxnId="{CFBF8C18-2B0C-4D9D-AD2B-965B3BC3470C}">
      <dgm:prSet/>
      <dgm:spPr/>
      <dgm:t>
        <a:bodyPr/>
        <a:lstStyle/>
        <a:p>
          <a:endParaRPr lang="es-BO"/>
        </a:p>
      </dgm:t>
    </dgm:pt>
    <dgm:pt modelId="{1224810A-A616-4A61-A090-BA8FA0754B6F}">
      <dgm:prSet phldrT="[Texto]" custT="1"/>
      <dgm:spPr>
        <a:solidFill>
          <a:schemeClr val="tx1"/>
        </a:solidFill>
        <a:ln>
          <a:solidFill>
            <a:schemeClr val="tx1"/>
          </a:solidFill>
        </a:ln>
      </dgm:spPr>
      <dgm:t>
        <a:bodyPr tIns="1800000"/>
        <a:lstStyle/>
        <a:p>
          <a:r>
            <a:rPr lang="es-MX" sz="1800" b="1" dirty="0">
              <a:solidFill>
                <a:srgbClr val="0066FF"/>
              </a:solidFill>
            </a:rPr>
            <a:t>APLICABILIDAD DIFERENCIAL DE LOS MÉTODOS DE LA EC</a:t>
          </a:r>
          <a:endParaRPr lang="es-BO" sz="1800" b="1" dirty="0">
            <a:solidFill>
              <a:srgbClr val="0066FF"/>
            </a:solidFill>
          </a:endParaRPr>
        </a:p>
      </dgm:t>
    </dgm:pt>
    <dgm:pt modelId="{578F74F2-A3C2-484E-83A8-1D0124400A4F}" type="parTrans" cxnId="{41CF4616-985D-41EC-9053-A0C66BD85239}">
      <dgm:prSet/>
      <dgm:spPr/>
      <dgm:t>
        <a:bodyPr/>
        <a:lstStyle/>
        <a:p>
          <a:endParaRPr lang="es-BO"/>
        </a:p>
      </dgm:t>
    </dgm:pt>
    <dgm:pt modelId="{3731BF8C-CBD3-4B17-9707-A6035D76B746}" type="sibTrans" cxnId="{41CF4616-985D-41EC-9053-A0C66BD85239}">
      <dgm:prSet/>
      <dgm:spPr/>
      <dgm:t>
        <a:bodyPr/>
        <a:lstStyle/>
        <a:p>
          <a:endParaRPr lang="es-BO"/>
        </a:p>
      </dgm:t>
    </dgm:pt>
    <dgm:pt modelId="{20EC07DA-48EA-453F-A517-4A98BABAE37F}">
      <dgm:prSet phldrT="[Texto]" custT="1"/>
      <dgm:spPr>
        <a:solidFill>
          <a:schemeClr val="accent5"/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 tIns="1800000"/>
        <a:lstStyle/>
        <a:p>
          <a:r>
            <a:rPr lang="es-MX" sz="2000" b="1" dirty="0">
              <a:solidFill>
                <a:srgbClr val="FFFF00"/>
              </a:solidFill>
            </a:rPr>
            <a:t>EVALUACIÓN COGNITIVO CONDUCTUAL</a:t>
          </a:r>
          <a:endParaRPr lang="es-BO" sz="2000" b="1" dirty="0">
            <a:solidFill>
              <a:srgbClr val="FFFF00"/>
            </a:solidFill>
          </a:endParaRPr>
        </a:p>
      </dgm:t>
    </dgm:pt>
    <dgm:pt modelId="{08D7628C-2DD3-436E-9BB4-C4D161B84F21}" type="parTrans" cxnId="{3DA32341-6661-482E-86A1-79AB8E45170E}">
      <dgm:prSet/>
      <dgm:spPr/>
      <dgm:t>
        <a:bodyPr/>
        <a:lstStyle/>
        <a:p>
          <a:endParaRPr lang="es-BO"/>
        </a:p>
      </dgm:t>
    </dgm:pt>
    <dgm:pt modelId="{55129156-D2FD-4ACF-B2FF-9A3AF98059FE}" type="sibTrans" cxnId="{3DA32341-6661-482E-86A1-79AB8E45170E}">
      <dgm:prSet/>
      <dgm:spPr/>
      <dgm:t>
        <a:bodyPr/>
        <a:lstStyle/>
        <a:p>
          <a:endParaRPr lang="es-BO"/>
        </a:p>
      </dgm:t>
    </dgm:pt>
    <dgm:pt modelId="{D3A65A93-F7FF-40E3-8F2A-710EE8D8A3F0}">
      <dgm:prSet phldrT="[Texto]" custT="1"/>
      <dgm:spPr>
        <a:solidFill>
          <a:schemeClr val="tx1">
            <a:lumMod val="75000"/>
          </a:schemeClr>
        </a:solidFill>
        <a:ln>
          <a:solidFill>
            <a:schemeClr val="accent3">
              <a:lumMod val="60000"/>
              <a:lumOff val="40000"/>
            </a:schemeClr>
          </a:solidFill>
        </a:ln>
      </dgm:spPr>
      <dgm:t>
        <a:bodyPr tIns="1800000"/>
        <a:lstStyle/>
        <a:p>
          <a:r>
            <a:rPr lang="es-MX" sz="1600" b="1" dirty="0">
              <a:solidFill>
                <a:schemeClr val="bg1"/>
              </a:solidFill>
            </a:rPr>
            <a:t>EVALUACIÓN PSICOFISIOLÓGICA</a:t>
          </a:r>
          <a:endParaRPr lang="es-BO" sz="1600" b="1" dirty="0">
            <a:solidFill>
              <a:schemeClr val="bg1"/>
            </a:solidFill>
          </a:endParaRPr>
        </a:p>
      </dgm:t>
    </dgm:pt>
    <dgm:pt modelId="{38E888EF-0500-4CC0-8751-8F01F824B14B}" type="parTrans" cxnId="{F0689B4B-5D97-442C-B9D5-2BD11B7091F3}">
      <dgm:prSet/>
      <dgm:spPr/>
      <dgm:t>
        <a:bodyPr/>
        <a:lstStyle/>
        <a:p>
          <a:endParaRPr lang="es-BO"/>
        </a:p>
      </dgm:t>
    </dgm:pt>
    <dgm:pt modelId="{CA985161-5652-4AB2-9CF9-0E02CE0AC016}" type="sibTrans" cxnId="{F0689B4B-5D97-442C-B9D5-2BD11B7091F3}">
      <dgm:prSet/>
      <dgm:spPr/>
      <dgm:t>
        <a:bodyPr/>
        <a:lstStyle/>
        <a:p>
          <a:endParaRPr lang="es-BO"/>
        </a:p>
      </dgm:t>
    </dgm:pt>
    <dgm:pt modelId="{3084436E-44C1-4EDA-A8F2-E01E288F51D8}" type="pres">
      <dgm:prSet presAssocID="{49D103F4-193D-47ED-8C64-5F949545F28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7D448AE2-9C28-4728-8742-33CBEB337DA2}" type="pres">
      <dgm:prSet presAssocID="{3DAC2B26-E5FB-4E64-B355-C3D3B85FDDCA}" presName="roof" presStyleLbl="dkBgShp" presStyleIdx="0" presStyleCnt="2" custLinFactNeighborY="5660"/>
      <dgm:spPr/>
      <dgm:t>
        <a:bodyPr/>
        <a:lstStyle/>
        <a:p>
          <a:endParaRPr lang="es-BO"/>
        </a:p>
      </dgm:t>
    </dgm:pt>
    <dgm:pt modelId="{5D6CAFAF-4DA1-4DA0-8D40-3EB372C6D414}" type="pres">
      <dgm:prSet presAssocID="{3DAC2B26-E5FB-4E64-B355-C3D3B85FDDCA}" presName="pillars" presStyleCnt="0"/>
      <dgm:spPr/>
    </dgm:pt>
    <dgm:pt modelId="{5C0081BB-4AD3-4A69-B056-B99DA7EA8543}" type="pres">
      <dgm:prSet presAssocID="{3DAC2B26-E5FB-4E64-B355-C3D3B85FDDCA}" presName="pillar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47F04FC-C993-49DB-87F1-52C2CDFD05FB}" type="pres">
      <dgm:prSet presAssocID="{59D729E0-0882-4E75-BC18-5B14D279B3B2}" presName="pillar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7AA275C-EC2B-467F-A35E-C33C2BD742F0}" type="pres">
      <dgm:prSet presAssocID="{20EC07DA-48EA-453F-A517-4A98BABAE37F}" presName="pillar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9201C299-4334-403F-8DA6-66E404396019}" type="pres">
      <dgm:prSet presAssocID="{D3A65A93-F7FF-40E3-8F2A-710EE8D8A3F0}" presName="pillarX" presStyleLbl="node1" presStyleIdx="3" presStyleCnt="5" custLinFactNeighborX="1735" custLinFactNeighborY="334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635AD9A-576C-4077-A931-5877FDD43C8A}" type="pres">
      <dgm:prSet presAssocID="{1224810A-A616-4A61-A090-BA8FA0754B6F}" presName="pillar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AAA8AD21-7B4C-4E84-A3AE-F455934DE203}" type="pres">
      <dgm:prSet presAssocID="{3DAC2B26-E5FB-4E64-B355-C3D3B85FDDCA}" presName="base" presStyleLbl="dkBgShp" presStyleIdx="1" presStyleCnt="2" custFlipVert="0" custFlipHor="1" custScaleX="100000" custScaleY="51486" custLinFactNeighborX="1279" custLinFactNeighborY="21182"/>
      <dgm:spPr>
        <a:solidFill>
          <a:schemeClr val="bg1">
            <a:lumMod val="50000"/>
          </a:schemeClr>
        </a:solidFill>
      </dgm:spPr>
    </dgm:pt>
  </dgm:ptLst>
  <dgm:cxnLst>
    <dgm:cxn modelId="{0E5C34C7-0BD6-43BA-9665-D32B1F3DFCF2}" type="presOf" srcId="{1224810A-A616-4A61-A090-BA8FA0754B6F}" destId="{6635AD9A-576C-4077-A931-5877FDD43C8A}" srcOrd="0" destOrd="0" presId="urn:microsoft.com/office/officeart/2005/8/layout/hList3"/>
    <dgm:cxn modelId="{C13EC294-FE5C-41E0-98DB-D43A10B48553}" type="presOf" srcId="{720B6CCE-BC01-4EAE-BACC-26A1CF0FC3C7}" destId="{5C0081BB-4AD3-4A69-B056-B99DA7EA8543}" srcOrd="0" destOrd="0" presId="urn:microsoft.com/office/officeart/2005/8/layout/hList3"/>
    <dgm:cxn modelId="{CFBF8C18-2B0C-4D9D-AD2B-965B3BC3470C}" srcId="{3DAC2B26-E5FB-4E64-B355-C3D3B85FDDCA}" destId="{59D729E0-0882-4E75-BC18-5B14D279B3B2}" srcOrd="1" destOrd="0" parTransId="{92243CD1-097D-4BFE-846F-C16B463E4D7F}" sibTransId="{EC85710A-B0EC-420F-AB4E-960B15B10125}"/>
    <dgm:cxn modelId="{3562D022-944D-433D-85F9-BB5A75C1368E}" type="presOf" srcId="{D3A65A93-F7FF-40E3-8F2A-710EE8D8A3F0}" destId="{9201C299-4334-403F-8DA6-66E404396019}" srcOrd="0" destOrd="0" presId="urn:microsoft.com/office/officeart/2005/8/layout/hList3"/>
    <dgm:cxn modelId="{0B867B74-23AC-4817-B433-9746245C075C}" type="presOf" srcId="{3DAC2B26-E5FB-4E64-B355-C3D3B85FDDCA}" destId="{7D448AE2-9C28-4728-8742-33CBEB337DA2}" srcOrd="0" destOrd="0" presId="urn:microsoft.com/office/officeart/2005/8/layout/hList3"/>
    <dgm:cxn modelId="{41CF4616-985D-41EC-9053-A0C66BD85239}" srcId="{3DAC2B26-E5FB-4E64-B355-C3D3B85FDDCA}" destId="{1224810A-A616-4A61-A090-BA8FA0754B6F}" srcOrd="4" destOrd="0" parTransId="{578F74F2-A3C2-484E-83A8-1D0124400A4F}" sibTransId="{3731BF8C-CBD3-4B17-9707-A6035D76B746}"/>
    <dgm:cxn modelId="{F0819FEE-17D1-4A19-9691-F8D8D6C1F5B6}" type="presOf" srcId="{20EC07DA-48EA-453F-A517-4A98BABAE37F}" destId="{77AA275C-EC2B-467F-A35E-C33C2BD742F0}" srcOrd="0" destOrd="0" presId="urn:microsoft.com/office/officeart/2005/8/layout/hList3"/>
    <dgm:cxn modelId="{8D2359C7-DBE1-4417-BFF4-960AFAA3C68F}" type="presOf" srcId="{59D729E0-0882-4E75-BC18-5B14D279B3B2}" destId="{747F04FC-C993-49DB-87F1-52C2CDFD05FB}" srcOrd="0" destOrd="0" presId="urn:microsoft.com/office/officeart/2005/8/layout/hList3"/>
    <dgm:cxn modelId="{F0689B4B-5D97-442C-B9D5-2BD11B7091F3}" srcId="{3DAC2B26-E5FB-4E64-B355-C3D3B85FDDCA}" destId="{D3A65A93-F7FF-40E3-8F2A-710EE8D8A3F0}" srcOrd="3" destOrd="0" parTransId="{38E888EF-0500-4CC0-8751-8F01F824B14B}" sibTransId="{CA985161-5652-4AB2-9CF9-0E02CE0AC016}"/>
    <dgm:cxn modelId="{191973B7-614F-48E5-B616-369D07AADA2F}" type="presOf" srcId="{49D103F4-193D-47ED-8C64-5F949545F289}" destId="{3084436E-44C1-4EDA-A8F2-E01E288F51D8}" srcOrd="0" destOrd="0" presId="urn:microsoft.com/office/officeart/2005/8/layout/hList3"/>
    <dgm:cxn modelId="{B77A3D5D-3FC0-4B3F-9142-486F95143DCC}" srcId="{3DAC2B26-E5FB-4E64-B355-C3D3B85FDDCA}" destId="{720B6CCE-BC01-4EAE-BACC-26A1CF0FC3C7}" srcOrd="0" destOrd="0" parTransId="{D2B95385-295E-4B7D-92CF-6D4FA14B3E86}" sibTransId="{68C2AB83-2D61-4EB7-A00C-465B46E38A92}"/>
    <dgm:cxn modelId="{3DA32341-6661-482E-86A1-79AB8E45170E}" srcId="{3DAC2B26-E5FB-4E64-B355-C3D3B85FDDCA}" destId="{20EC07DA-48EA-453F-A517-4A98BABAE37F}" srcOrd="2" destOrd="0" parTransId="{08D7628C-2DD3-436E-9BB4-C4D161B84F21}" sibTransId="{55129156-D2FD-4ACF-B2FF-9A3AF98059FE}"/>
    <dgm:cxn modelId="{D16F13E6-FD74-4C98-8BF9-7C8BAF972091}" srcId="{49D103F4-193D-47ED-8C64-5F949545F289}" destId="{3DAC2B26-E5FB-4E64-B355-C3D3B85FDDCA}" srcOrd="0" destOrd="0" parTransId="{11B0A338-F906-4CA9-88CF-3F5AE1B1D07F}" sibTransId="{1B6DD9EE-0978-47D1-A33F-807A9924867A}"/>
    <dgm:cxn modelId="{5F449DA8-E740-4F5E-8B82-4D69B9B67C31}" type="presParOf" srcId="{3084436E-44C1-4EDA-A8F2-E01E288F51D8}" destId="{7D448AE2-9C28-4728-8742-33CBEB337DA2}" srcOrd="0" destOrd="0" presId="urn:microsoft.com/office/officeart/2005/8/layout/hList3"/>
    <dgm:cxn modelId="{7D04CCFA-6E5D-4418-BE6E-E33846AF87D3}" type="presParOf" srcId="{3084436E-44C1-4EDA-A8F2-E01E288F51D8}" destId="{5D6CAFAF-4DA1-4DA0-8D40-3EB372C6D414}" srcOrd="1" destOrd="0" presId="urn:microsoft.com/office/officeart/2005/8/layout/hList3"/>
    <dgm:cxn modelId="{427EA1AB-03DD-40FD-8CB3-F37FE612E431}" type="presParOf" srcId="{5D6CAFAF-4DA1-4DA0-8D40-3EB372C6D414}" destId="{5C0081BB-4AD3-4A69-B056-B99DA7EA8543}" srcOrd="0" destOrd="0" presId="urn:microsoft.com/office/officeart/2005/8/layout/hList3"/>
    <dgm:cxn modelId="{AF71F0B1-D2A9-407C-A4D1-3CAF3934F380}" type="presParOf" srcId="{5D6CAFAF-4DA1-4DA0-8D40-3EB372C6D414}" destId="{747F04FC-C993-49DB-87F1-52C2CDFD05FB}" srcOrd="1" destOrd="0" presId="urn:microsoft.com/office/officeart/2005/8/layout/hList3"/>
    <dgm:cxn modelId="{456716F0-9842-4EAA-8F65-0665C5DF3F37}" type="presParOf" srcId="{5D6CAFAF-4DA1-4DA0-8D40-3EB372C6D414}" destId="{77AA275C-EC2B-467F-A35E-C33C2BD742F0}" srcOrd="2" destOrd="0" presId="urn:microsoft.com/office/officeart/2005/8/layout/hList3"/>
    <dgm:cxn modelId="{2E67E6E7-2DCF-408C-9BE5-B13A5BD57C57}" type="presParOf" srcId="{5D6CAFAF-4DA1-4DA0-8D40-3EB372C6D414}" destId="{9201C299-4334-403F-8DA6-66E404396019}" srcOrd="3" destOrd="0" presId="urn:microsoft.com/office/officeart/2005/8/layout/hList3"/>
    <dgm:cxn modelId="{7BC97C0E-81F8-4329-8C05-D981DD4FA74A}" type="presParOf" srcId="{5D6CAFAF-4DA1-4DA0-8D40-3EB372C6D414}" destId="{6635AD9A-576C-4077-A931-5877FDD43C8A}" srcOrd="4" destOrd="0" presId="urn:microsoft.com/office/officeart/2005/8/layout/hList3"/>
    <dgm:cxn modelId="{D3C25F37-416B-48E8-9596-936E44839F90}" type="presParOf" srcId="{3084436E-44C1-4EDA-A8F2-E01E288F51D8}" destId="{AAA8AD21-7B4C-4E84-A3AE-F455934DE203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6EA9AD-D513-481D-AD4A-9B39B64A767B}" type="doc">
      <dgm:prSet loTypeId="urn:microsoft.com/office/officeart/2005/8/layout/cycle2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BO"/>
        </a:p>
      </dgm:t>
    </dgm:pt>
    <dgm:pt modelId="{166E909B-BC49-48FA-9DA9-197177636A34}">
      <dgm:prSet phldrT="[Texto]"/>
      <dgm:spPr/>
      <dgm:t>
        <a:bodyPr/>
        <a:lstStyle/>
        <a:p>
          <a:r>
            <a:rPr lang="es-MX" b="1" dirty="0"/>
            <a:t>Registros narrativos</a:t>
          </a:r>
          <a:endParaRPr lang="es-BO" b="1" dirty="0"/>
        </a:p>
      </dgm:t>
    </dgm:pt>
    <dgm:pt modelId="{F98EE525-6BC8-4781-ACE6-DB915C7E0611}" type="parTrans" cxnId="{976FBF7E-E2A6-4BD3-91E2-4EBECD1061C6}">
      <dgm:prSet/>
      <dgm:spPr/>
      <dgm:t>
        <a:bodyPr/>
        <a:lstStyle/>
        <a:p>
          <a:endParaRPr lang="es-BO" b="1"/>
        </a:p>
      </dgm:t>
    </dgm:pt>
    <dgm:pt modelId="{F3B15722-32A3-40D3-8F20-65E6F2BDB16C}" type="sibTrans" cxnId="{976FBF7E-E2A6-4BD3-91E2-4EBECD1061C6}">
      <dgm:prSet/>
      <dgm:spPr/>
      <dgm:t>
        <a:bodyPr/>
        <a:lstStyle/>
        <a:p>
          <a:endParaRPr lang="es-BO" b="1"/>
        </a:p>
      </dgm:t>
    </dgm:pt>
    <dgm:pt modelId="{2FE7F915-9FFC-4519-B3E4-50D0EC83204C}">
      <dgm:prSet phldrT="[Texto]"/>
      <dgm:spPr/>
      <dgm:t>
        <a:bodyPr/>
        <a:lstStyle/>
        <a:p>
          <a:r>
            <a:rPr lang="es-MX" b="1" dirty="0"/>
            <a:t>Registros por intervalos</a:t>
          </a:r>
          <a:endParaRPr lang="es-BO" b="1" dirty="0"/>
        </a:p>
      </dgm:t>
    </dgm:pt>
    <dgm:pt modelId="{FD6D9A1A-7B33-4DF1-B2AF-4FEBA95AB66A}" type="parTrans" cxnId="{34F17EE2-A3AB-4038-B1F2-D90390DBF198}">
      <dgm:prSet/>
      <dgm:spPr/>
      <dgm:t>
        <a:bodyPr/>
        <a:lstStyle/>
        <a:p>
          <a:endParaRPr lang="es-BO" b="1"/>
        </a:p>
      </dgm:t>
    </dgm:pt>
    <dgm:pt modelId="{4237E410-BB2E-442D-AA84-1502B5C1212D}" type="sibTrans" cxnId="{34F17EE2-A3AB-4038-B1F2-D90390DBF198}">
      <dgm:prSet/>
      <dgm:spPr/>
      <dgm:t>
        <a:bodyPr/>
        <a:lstStyle/>
        <a:p>
          <a:endParaRPr lang="es-BO" b="1"/>
        </a:p>
      </dgm:t>
    </dgm:pt>
    <dgm:pt modelId="{05EDD3C4-40D2-45E9-8198-70D114D03B69}">
      <dgm:prSet phldrT="[Texto]"/>
      <dgm:spPr/>
      <dgm:t>
        <a:bodyPr/>
        <a:lstStyle/>
        <a:p>
          <a:r>
            <a:rPr lang="es-MX" b="1" dirty="0"/>
            <a:t>Registro de sucesos</a:t>
          </a:r>
          <a:endParaRPr lang="es-BO" b="1" dirty="0"/>
        </a:p>
      </dgm:t>
    </dgm:pt>
    <dgm:pt modelId="{F57DAADC-3014-41CC-B7DE-30ABC1604704}" type="parTrans" cxnId="{E3DF6EEC-D029-43D0-B885-DC91F6B15FC0}">
      <dgm:prSet/>
      <dgm:spPr/>
      <dgm:t>
        <a:bodyPr/>
        <a:lstStyle/>
        <a:p>
          <a:endParaRPr lang="es-BO" b="1"/>
        </a:p>
      </dgm:t>
    </dgm:pt>
    <dgm:pt modelId="{FCF8765D-854B-40F1-B50C-A39C7A83C182}" type="sibTrans" cxnId="{E3DF6EEC-D029-43D0-B885-DC91F6B15FC0}">
      <dgm:prSet/>
      <dgm:spPr/>
      <dgm:t>
        <a:bodyPr/>
        <a:lstStyle/>
        <a:p>
          <a:endParaRPr lang="es-BO" b="1"/>
        </a:p>
      </dgm:t>
    </dgm:pt>
    <dgm:pt modelId="{A71D663D-8D6B-40E7-BC71-5712A4458212}">
      <dgm:prSet phldrT="[Texto]"/>
      <dgm:spPr/>
      <dgm:t>
        <a:bodyPr/>
        <a:lstStyle/>
        <a:p>
          <a:r>
            <a:rPr lang="es-MX" b="1" dirty="0"/>
            <a:t>Registro de auto evaluación</a:t>
          </a:r>
          <a:endParaRPr lang="es-BO" b="1" dirty="0"/>
        </a:p>
      </dgm:t>
    </dgm:pt>
    <dgm:pt modelId="{FB31D8CF-9992-4852-80C6-282C5AEF52B7}" type="parTrans" cxnId="{80F04B43-D006-4D1A-B202-4887CB7EDF18}">
      <dgm:prSet/>
      <dgm:spPr/>
      <dgm:t>
        <a:bodyPr/>
        <a:lstStyle/>
        <a:p>
          <a:endParaRPr lang="es-BO" b="1"/>
        </a:p>
      </dgm:t>
    </dgm:pt>
    <dgm:pt modelId="{C805A269-A5C2-4BEF-A8D7-5750E8E46A02}" type="sibTrans" cxnId="{80F04B43-D006-4D1A-B202-4887CB7EDF18}">
      <dgm:prSet/>
      <dgm:spPr/>
      <dgm:t>
        <a:bodyPr/>
        <a:lstStyle/>
        <a:p>
          <a:endParaRPr lang="es-BO" b="1"/>
        </a:p>
      </dgm:t>
    </dgm:pt>
    <dgm:pt modelId="{E97D0BC6-4726-415C-B3F5-1DB41AA1CBAD}" type="pres">
      <dgm:prSet presAssocID="{DF6EA9AD-D513-481D-AD4A-9B39B64A76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0D7E98E8-7AC6-4D2A-B467-E83F5D6991F4}" type="pres">
      <dgm:prSet presAssocID="{166E909B-BC49-48FA-9DA9-197177636A34}" presName="node" presStyleLbl="node1" presStyleIdx="0" presStyleCnt="4" custRadScaleRad="109114" custRadScaleInc="-182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6B39EA62-66BF-4A3D-9BB2-F9895B122C58}" type="pres">
      <dgm:prSet presAssocID="{F3B15722-32A3-40D3-8F20-65E6F2BDB16C}" presName="sibTrans" presStyleLbl="sibTrans2D1" presStyleIdx="0" presStyleCnt="4"/>
      <dgm:spPr/>
      <dgm:t>
        <a:bodyPr/>
        <a:lstStyle/>
        <a:p>
          <a:endParaRPr lang="es-BO"/>
        </a:p>
      </dgm:t>
    </dgm:pt>
    <dgm:pt modelId="{0978A97D-0B66-4AFF-8D87-70A79EF24A2B}" type="pres">
      <dgm:prSet presAssocID="{F3B15722-32A3-40D3-8F20-65E6F2BDB16C}" presName="connectorText" presStyleLbl="sibTrans2D1" presStyleIdx="0" presStyleCnt="4"/>
      <dgm:spPr/>
      <dgm:t>
        <a:bodyPr/>
        <a:lstStyle/>
        <a:p>
          <a:endParaRPr lang="es-BO"/>
        </a:p>
      </dgm:t>
    </dgm:pt>
    <dgm:pt modelId="{EBC4BFE6-3A7A-474C-AB03-CBB8DD8789F0}" type="pres">
      <dgm:prSet presAssocID="{2FE7F915-9FFC-4519-B3E4-50D0EC83204C}" presName="node" presStyleLbl="node1" presStyleIdx="1" presStyleCnt="4" custRadScaleRad="103786" custRadScaleInc="-56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A7D8B9E-FC7D-4E60-8191-52BD4E2C9CD7}" type="pres">
      <dgm:prSet presAssocID="{4237E410-BB2E-442D-AA84-1502B5C1212D}" presName="sibTrans" presStyleLbl="sibTrans2D1" presStyleIdx="1" presStyleCnt="4"/>
      <dgm:spPr/>
      <dgm:t>
        <a:bodyPr/>
        <a:lstStyle/>
        <a:p>
          <a:endParaRPr lang="es-BO"/>
        </a:p>
      </dgm:t>
    </dgm:pt>
    <dgm:pt modelId="{62517764-48ED-4822-8EE6-2EA187F701B6}" type="pres">
      <dgm:prSet presAssocID="{4237E410-BB2E-442D-AA84-1502B5C1212D}" presName="connectorText" presStyleLbl="sibTrans2D1" presStyleIdx="1" presStyleCnt="4"/>
      <dgm:spPr/>
      <dgm:t>
        <a:bodyPr/>
        <a:lstStyle/>
        <a:p>
          <a:endParaRPr lang="es-BO"/>
        </a:p>
      </dgm:t>
    </dgm:pt>
    <dgm:pt modelId="{C6A13E52-3FD4-4F44-929A-4ECEC489944D}" type="pres">
      <dgm:prSet presAssocID="{05EDD3C4-40D2-45E9-8198-70D114D03B69}" presName="node" presStyleLbl="node1" presStyleIdx="2" presStyleCnt="4" custRadScaleRad="112715" custRadScaleInc="-517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8FB5FC9-BAB6-40D4-9E44-D1E3180C3FB1}" type="pres">
      <dgm:prSet presAssocID="{FCF8765D-854B-40F1-B50C-A39C7A83C182}" presName="sibTrans" presStyleLbl="sibTrans2D1" presStyleIdx="2" presStyleCnt="4"/>
      <dgm:spPr/>
      <dgm:t>
        <a:bodyPr/>
        <a:lstStyle/>
        <a:p>
          <a:endParaRPr lang="es-BO"/>
        </a:p>
      </dgm:t>
    </dgm:pt>
    <dgm:pt modelId="{2C3E3BDD-75AE-4A99-868A-6CEDB6D93140}" type="pres">
      <dgm:prSet presAssocID="{FCF8765D-854B-40F1-B50C-A39C7A83C182}" presName="connectorText" presStyleLbl="sibTrans2D1" presStyleIdx="2" presStyleCnt="4"/>
      <dgm:spPr/>
      <dgm:t>
        <a:bodyPr/>
        <a:lstStyle/>
        <a:p>
          <a:endParaRPr lang="es-BO"/>
        </a:p>
      </dgm:t>
    </dgm:pt>
    <dgm:pt modelId="{8D9B92D3-1634-4CE6-AC29-98FBDEAF5C1D}" type="pres">
      <dgm:prSet presAssocID="{A71D663D-8D6B-40E7-BC71-5712A4458212}" presName="node" presStyleLbl="node1" presStyleIdx="3" presStyleCnt="4" custRadScaleRad="108268" custRadScaleInc="538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DC733DDB-ADB0-4C42-B06A-F4891D61DBCE}" type="pres">
      <dgm:prSet presAssocID="{C805A269-A5C2-4BEF-A8D7-5750E8E46A02}" presName="sibTrans" presStyleLbl="sibTrans2D1" presStyleIdx="3" presStyleCnt="4"/>
      <dgm:spPr/>
      <dgm:t>
        <a:bodyPr/>
        <a:lstStyle/>
        <a:p>
          <a:endParaRPr lang="es-BO"/>
        </a:p>
      </dgm:t>
    </dgm:pt>
    <dgm:pt modelId="{47C27C95-AEF4-425C-B356-CFB0C6EC5A91}" type="pres">
      <dgm:prSet presAssocID="{C805A269-A5C2-4BEF-A8D7-5750E8E46A02}" presName="connectorText" presStyleLbl="sibTrans2D1" presStyleIdx="3" presStyleCnt="4"/>
      <dgm:spPr/>
      <dgm:t>
        <a:bodyPr/>
        <a:lstStyle/>
        <a:p>
          <a:endParaRPr lang="es-BO"/>
        </a:p>
      </dgm:t>
    </dgm:pt>
  </dgm:ptLst>
  <dgm:cxnLst>
    <dgm:cxn modelId="{97C35DE6-854E-4413-B818-218CC9E0A0A7}" type="presOf" srcId="{DF6EA9AD-D513-481D-AD4A-9B39B64A767B}" destId="{E97D0BC6-4726-415C-B3F5-1DB41AA1CBAD}" srcOrd="0" destOrd="0" presId="urn:microsoft.com/office/officeart/2005/8/layout/cycle2"/>
    <dgm:cxn modelId="{1BE3DE3A-9DDE-4C02-B2DE-8C8EAB7025DA}" type="presOf" srcId="{4237E410-BB2E-442D-AA84-1502B5C1212D}" destId="{62517764-48ED-4822-8EE6-2EA187F701B6}" srcOrd="1" destOrd="0" presId="urn:microsoft.com/office/officeart/2005/8/layout/cycle2"/>
    <dgm:cxn modelId="{AA8B53C9-1381-447C-82CF-8CAF370A0629}" type="presOf" srcId="{05EDD3C4-40D2-45E9-8198-70D114D03B69}" destId="{C6A13E52-3FD4-4F44-929A-4ECEC489944D}" srcOrd="0" destOrd="0" presId="urn:microsoft.com/office/officeart/2005/8/layout/cycle2"/>
    <dgm:cxn modelId="{34F17EE2-A3AB-4038-B1F2-D90390DBF198}" srcId="{DF6EA9AD-D513-481D-AD4A-9B39B64A767B}" destId="{2FE7F915-9FFC-4519-B3E4-50D0EC83204C}" srcOrd="1" destOrd="0" parTransId="{FD6D9A1A-7B33-4DF1-B2AF-4FEBA95AB66A}" sibTransId="{4237E410-BB2E-442D-AA84-1502B5C1212D}"/>
    <dgm:cxn modelId="{8E6A9F30-28E8-4FD7-8B10-4A9200FC313C}" type="presOf" srcId="{FCF8765D-854B-40F1-B50C-A39C7A83C182}" destId="{B8FB5FC9-BAB6-40D4-9E44-D1E3180C3FB1}" srcOrd="0" destOrd="0" presId="urn:microsoft.com/office/officeart/2005/8/layout/cycle2"/>
    <dgm:cxn modelId="{DC0ABF59-F644-42BD-A0AD-84E0E8D127A0}" type="presOf" srcId="{4237E410-BB2E-442D-AA84-1502B5C1212D}" destId="{1A7D8B9E-FC7D-4E60-8191-52BD4E2C9CD7}" srcOrd="0" destOrd="0" presId="urn:microsoft.com/office/officeart/2005/8/layout/cycle2"/>
    <dgm:cxn modelId="{4106D94F-9E03-416D-99FE-0B121F4C92B6}" type="presOf" srcId="{FCF8765D-854B-40F1-B50C-A39C7A83C182}" destId="{2C3E3BDD-75AE-4A99-868A-6CEDB6D93140}" srcOrd="1" destOrd="0" presId="urn:microsoft.com/office/officeart/2005/8/layout/cycle2"/>
    <dgm:cxn modelId="{976FBF7E-E2A6-4BD3-91E2-4EBECD1061C6}" srcId="{DF6EA9AD-D513-481D-AD4A-9B39B64A767B}" destId="{166E909B-BC49-48FA-9DA9-197177636A34}" srcOrd="0" destOrd="0" parTransId="{F98EE525-6BC8-4781-ACE6-DB915C7E0611}" sibTransId="{F3B15722-32A3-40D3-8F20-65E6F2BDB16C}"/>
    <dgm:cxn modelId="{540EF808-4876-4E29-915D-044C88CA60A2}" type="presOf" srcId="{2FE7F915-9FFC-4519-B3E4-50D0EC83204C}" destId="{EBC4BFE6-3A7A-474C-AB03-CBB8DD8789F0}" srcOrd="0" destOrd="0" presId="urn:microsoft.com/office/officeart/2005/8/layout/cycle2"/>
    <dgm:cxn modelId="{BFAB57DA-C5DF-47E6-96F1-3F2EDBCAFBC5}" type="presOf" srcId="{F3B15722-32A3-40D3-8F20-65E6F2BDB16C}" destId="{6B39EA62-66BF-4A3D-9BB2-F9895B122C58}" srcOrd="0" destOrd="0" presId="urn:microsoft.com/office/officeart/2005/8/layout/cycle2"/>
    <dgm:cxn modelId="{E5CDF947-9C81-426C-B906-A1F10FF1DB20}" type="presOf" srcId="{166E909B-BC49-48FA-9DA9-197177636A34}" destId="{0D7E98E8-7AC6-4D2A-B467-E83F5D6991F4}" srcOrd="0" destOrd="0" presId="urn:microsoft.com/office/officeart/2005/8/layout/cycle2"/>
    <dgm:cxn modelId="{4934FFB4-1CE6-4BBC-AE18-4EB2731C6A54}" type="presOf" srcId="{C805A269-A5C2-4BEF-A8D7-5750E8E46A02}" destId="{DC733DDB-ADB0-4C42-B06A-F4891D61DBCE}" srcOrd="0" destOrd="0" presId="urn:microsoft.com/office/officeart/2005/8/layout/cycle2"/>
    <dgm:cxn modelId="{80F04B43-D006-4D1A-B202-4887CB7EDF18}" srcId="{DF6EA9AD-D513-481D-AD4A-9B39B64A767B}" destId="{A71D663D-8D6B-40E7-BC71-5712A4458212}" srcOrd="3" destOrd="0" parTransId="{FB31D8CF-9992-4852-80C6-282C5AEF52B7}" sibTransId="{C805A269-A5C2-4BEF-A8D7-5750E8E46A02}"/>
    <dgm:cxn modelId="{BEC30B64-48F9-40DC-85C3-F5EF51E04171}" type="presOf" srcId="{A71D663D-8D6B-40E7-BC71-5712A4458212}" destId="{8D9B92D3-1634-4CE6-AC29-98FBDEAF5C1D}" srcOrd="0" destOrd="0" presId="urn:microsoft.com/office/officeart/2005/8/layout/cycle2"/>
    <dgm:cxn modelId="{184B0B71-3255-4F0E-99F0-7F6E3C531BD9}" type="presOf" srcId="{F3B15722-32A3-40D3-8F20-65E6F2BDB16C}" destId="{0978A97D-0B66-4AFF-8D87-70A79EF24A2B}" srcOrd="1" destOrd="0" presId="urn:microsoft.com/office/officeart/2005/8/layout/cycle2"/>
    <dgm:cxn modelId="{E3DF6EEC-D029-43D0-B885-DC91F6B15FC0}" srcId="{DF6EA9AD-D513-481D-AD4A-9B39B64A767B}" destId="{05EDD3C4-40D2-45E9-8198-70D114D03B69}" srcOrd="2" destOrd="0" parTransId="{F57DAADC-3014-41CC-B7DE-30ABC1604704}" sibTransId="{FCF8765D-854B-40F1-B50C-A39C7A83C182}"/>
    <dgm:cxn modelId="{1A0CD8F7-8171-4840-86D6-89A8BB6CBA6F}" type="presOf" srcId="{C805A269-A5C2-4BEF-A8D7-5750E8E46A02}" destId="{47C27C95-AEF4-425C-B356-CFB0C6EC5A91}" srcOrd="1" destOrd="0" presId="urn:microsoft.com/office/officeart/2005/8/layout/cycle2"/>
    <dgm:cxn modelId="{6FB6B820-FB71-4F4E-B4D1-FFAC318E26D0}" type="presParOf" srcId="{E97D0BC6-4726-415C-B3F5-1DB41AA1CBAD}" destId="{0D7E98E8-7AC6-4D2A-B467-E83F5D6991F4}" srcOrd="0" destOrd="0" presId="urn:microsoft.com/office/officeart/2005/8/layout/cycle2"/>
    <dgm:cxn modelId="{F65E27CD-14FF-436E-9A07-CA951525928E}" type="presParOf" srcId="{E97D0BC6-4726-415C-B3F5-1DB41AA1CBAD}" destId="{6B39EA62-66BF-4A3D-9BB2-F9895B122C58}" srcOrd="1" destOrd="0" presId="urn:microsoft.com/office/officeart/2005/8/layout/cycle2"/>
    <dgm:cxn modelId="{69A16949-CB82-4B34-A207-DE4267251B01}" type="presParOf" srcId="{6B39EA62-66BF-4A3D-9BB2-F9895B122C58}" destId="{0978A97D-0B66-4AFF-8D87-70A79EF24A2B}" srcOrd="0" destOrd="0" presId="urn:microsoft.com/office/officeart/2005/8/layout/cycle2"/>
    <dgm:cxn modelId="{F68F00C8-52D8-421C-8309-B96A67764057}" type="presParOf" srcId="{E97D0BC6-4726-415C-B3F5-1DB41AA1CBAD}" destId="{EBC4BFE6-3A7A-474C-AB03-CBB8DD8789F0}" srcOrd="2" destOrd="0" presId="urn:microsoft.com/office/officeart/2005/8/layout/cycle2"/>
    <dgm:cxn modelId="{6BDCCBE0-1AF2-4A7F-952F-2A3020A19CA5}" type="presParOf" srcId="{E97D0BC6-4726-415C-B3F5-1DB41AA1CBAD}" destId="{1A7D8B9E-FC7D-4E60-8191-52BD4E2C9CD7}" srcOrd="3" destOrd="0" presId="urn:microsoft.com/office/officeart/2005/8/layout/cycle2"/>
    <dgm:cxn modelId="{4EA2A0EA-8B93-420A-B340-8F4162FEF606}" type="presParOf" srcId="{1A7D8B9E-FC7D-4E60-8191-52BD4E2C9CD7}" destId="{62517764-48ED-4822-8EE6-2EA187F701B6}" srcOrd="0" destOrd="0" presId="urn:microsoft.com/office/officeart/2005/8/layout/cycle2"/>
    <dgm:cxn modelId="{79A41E93-A2A4-4475-9196-580873073ECB}" type="presParOf" srcId="{E97D0BC6-4726-415C-B3F5-1DB41AA1CBAD}" destId="{C6A13E52-3FD4-4F44-929A-4ECEC489944D}" srcOrd="4" destOrd="0" presId="urn:microsoft.com/office/officeart/2005/8/layout/cycle2"/>
    <dgm:cxn modelId="{52D3E599-8943-44C8-91D5-C859BB96DCE9}" type="presParOf" srcId="{E97D0BC6-4726-415C-B3F5-1DB41AA1CBAD}" destId="{B8FB5FC9-BAB6-40D4-9E44-D1E3180C3FB1}" srcOrd="5" destOrd="0" presId="urn:microsoft.com/office/officeart/2005/8/layout/cycle2"/>
    <dgm:cxn modelId="{DFDC35C8-CDFA-405E-BF6B-9B515E4CAB5E}" type="presParOf" srcId="{B8FB5FC9-BAB6-40D4-9E44-D1E3180C3FB1}" destId="{2C3E3BDD-75AE-4A99-868A-6CEDB6D93140}" srcOrd="0" destOrd="0" presId="urn:microsoft.com/office/officeart/2005/8/layout/cycle2"/>
    <dgm:cxn modelId="{7E0248BE-7D02-459F-8F48-DCFDCFE0D463}" type="presParOf" srcId="{E97D0BC6-4726-415C-B3F5-1DB41AA1CBAD}" destId="{8D9B92D3-1634-4CE6-AC29-98FBDEAF5C1D}" srcOrd="6" destOrd="0" presId="urn:microsoft.com/office/officeart/2005/8/layout/cycle2"/>
    <dgm:cxn modelId="{A53327A1-933A-414E-B1E2-CC9F1E671C20}" type="presParOf" srcId="{E97D0BC6-4726-415C-B3F5-1DB41AA1CBAD}" destId="{DC733DDB-ADB0-4C42-B06A-F4891D61DBCE}" srcOrd="7" destOrd="0" presId="urn:microsoft.com/office/officeart/2005/8/layout/cycle2"/>
    <dgm:cxn modelId="{90677A62-5A33-40D3-B6D0-2F96DB3F6E93}" type="presParOf" srcId="{DC733DDB-ADB0-4C42-B06A-F4891D61DBCE}" destId="{47C27C95-AEF4-425C-B356-CFB0C6EC5A91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B755480-50A6-478E-A9CE-F4FB380DD820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C4C888EF-E4E5-4E05-82AE-5D182025CB09}">
      <dgm:prSet phldrT="[Texto]"/>
      <dgm:spPr/>
      <dgm:t>
        <a:bodyPr/>
        <a:lstStyle/>
        <a:p>
          <a:r>
            <a:rPr lang="es-B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Ni</a:t>
          </a:r>
          <a:r>
            <a:rPr lang="es-BO" sz="1800" b="1" i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s-B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el</a:t>
          </a:r>
          <a:r>
            <a:rPr lang="es-BO" sz="1800" b="1" i="1" spc="18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</a:t>
          </a:r>
          <a:r>
            <a:rPr lang="es-BO" sz="1800" b="1" i="1" spc="14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desarrollo</a:t>
          </a:r>
          <a:r>
            <a:rPr lang="es-BO" sz="1800" b="1" i="1" spc="25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intelectual </a:t>
          </a:r>
          <a:r>
            <a:rPr lang="es-BO" sz="1800" b="1" i="1" spc="5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del</a:t>
          </a:r>
          <a:r>
            <a:rPr lang="es-BO" sz="1800" b="1" i="1" spc="15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1800" b="1" i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client</a:t>
          </a:r>
          <a:r>
            <a:rPr lang="es-BO" sz="1800" b="1" i="1" spc="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</a:t>
          </a:r>
          <a:endParaRPr lang="es-BO" b="1" dirty="0">
            <a:solidFill>
              <a:schemeClr val="tx1"/>
            </a:solidFill>
          </a:endParaRPr>
        </a:p>
      </dgm:t>
    </dgm:pt>
    <dgm:pt modelId="{544D458A-B76E-4F98-91B9-B8DB27E9DCF6}" type="parTrans" cxnId="{BEFBE8E5-0838-4775-9909-2E8D86994A80}">
      <dgm:prSet/>
      <dgm:spPr/>
      <dgm:t>
        <a:bodyPr/>
        <a:lstStyle/>
        <a:p>
          <a:endParaRPr lang="es-BO" b="1"/>
        </a:p>
      </dgm:t>
    </dgm:pt>
    <dgm:pt modelId="{B620B5EA-9CCA-47A2-BD44-6D1DB74FF9B3}" type="sibTrans" cxnId="{BEFBE8E5-0838-4775-9909-2E8D86994A80}">
      <dgm:prSet/>
      <dgm:spPr/>
      <dgm:t>
        <a:bodyPr/>
        <a:lstStyle/>
        <a:p>
          <a:endParaRPr lang="es-BO" b="1"/>
        </a:p>
      </dgm:t>
    </dgm:pt>
    <dgm:pt modelId="{21DBD1A2-123B-44C4-83D8-8108EDDEC5DE}">
      <dgm:prSet phldrT="[Texto]"/>
      <dgm:spPr/>
      <dgm:t>
        <a:bodyPr/>
        <a:lstStyle/>
        <a:p>
          <a:r>
            <a:rPr lang="es-BO" b="1" i="1" dirty="0"/>
            <a:t>Grado de afectación del funcionamiento cognitivo</a:t>
          </a:r>
          <a:endParaRPr lang="es-BO" b="1" dirty="0"/>
        </a:p>
      </dgm:t>
    </dgm:pt>
    <dgm:pt modelId="{224E0B9C-0AD5-4A55-99BC-9EED8B798835}" type="parTrans" cxnId="{964648B2-F38A-4417-8EC3-62CDFCD28C29}">
      <dgm:prSet/>
      <dgm:spPr/>
      <dgm:t>
        <a:bodyPr/>
        <a:lstStyle/>
        <a:p>
          <a:endParaRPr lang="es-BO" b="1"/>
        </a:p>
      </dgm:t>
    </dgm:pt>
    <dgm:pt modelId="{92AB3391-A2D7-4480-A3BC-067E405C1AE7}" type="sibTrans" cxnId="{964648B2-F38A-4417-8EC3-62CDFCD28C29}">
      <dgm:prSet/>
      <dgm:spPr/>
      <dgm:t>
        <a:bodyPr/>
        <a:lstStyle/>
        <a:p>
          <a:endParaRPr lang="es-BO" b="1"/>
        </a:p>
      </dgm:t>
    </dgm:pt>
    <dgm:pt modelId="{AFA4E2ED-6878-4B42-91D0-67D465F22B3D}">
      <dgm:prSet phldrT="[Texto]"/>
      <dgm:spPr/>
      <dgm:t>
        <a:bodyPr/>
        <a:lstStyle/>
        <a:p>
          <a:r>
            <a:rPr lang="es-BO" b="1" i="1" dirty="0"/>
            <a:t>Reactividad al método de evaluación</a:t>
          </a:r>
          <a:endParaRPr lang="es-BO" b="1" dirty="0"/>
        </a:p>
      </dgm:t>
    </dgm:pt>
    <dgm:pt modelId="{001734F5-3279-4D9C-B33E-F238BA77F34B}" type="parTrans" cxnId="{E4D7B1A3-79D6-410E-B40B-A7AB96AD876D}">
      <dgm:prSet/>
      <dgm:spPr/>
      <dgm:t>
        <a:bodyPr/>
        <a:lstStyle/>
        <a:p>
          <a:endParaRPr lang="es-BO" b="1"/>
        </a:p>
      </dgm:t>
    </dgm:pt>
    <dgm:pt modelId="{9F23F088-4D6E-4F59-B74A-68B378E9873A}" type="sibTrans" cxnId="{E4D7B1A3-79D6-410E-B40B-A7AB96AD876D}">
      <dgm:prSet/>
      <dgm:spPr/>
      <dgm:t>
        <a:bodyPr/>
        <a:lstStyle/>
        <a:p>
          <a:endParaRPr lang="es-BO" b="1"/>
        </a:p>
      </dgm:t>
    </dgm:pt>
    <dgm:pt modelId="{2BB9931F-BFC2-41B7-95CD-1C20FDE806E1}">
      <dgm:prSet phldrT="[Texto]"/>
      <dgm:spPr/>
      <dgm:t>
        <a:bodyPr/>
        <a:lstStyle/>
        <a:p>
          <a:r>
            <a:rPr lang="es-BO" b="1" i="1" dirty="0"/>
            <a:t>Posibilidad de cooperación de las personas del entorno</a:t>
          </a:r>
          <a:endParaRPr lang="es-BO" b="1" dirty="0"/>
        </a:p>
      </dgm:t>
    </dgm:pt>
    <dgm:pt modelId="{06F3D8D2-D06C-4C48-BE2B-59F71D7930CB}" type="parTrans" cxnId="{D0654205-C345-43B1-AAE1-A63978E8FAA7}">
      <dgm:prSet/>
      <dgm:spPr/>
      <dgm:t>
        <a:bodyPr/>
        <a:lstStyle/>
        <a:p>
          <a:endParaRPr lang="es-BO" b="1"/>
        </a:p>
      </dgm:t>
    </dgm:pt>
    <dgm:pt modelId="{FCA07387-05A1-4998-9CB0-ABF9FA7B4826}" type="sibTrans" cxnId="{D0654205-C345-43B1-AAE1-A63978E8FAA7}">
      <dgm:prSet/>
      <dgm:spPr/>
      <dgm:t>
        <a:bodyPr/>
        <a:lstStyle/>
        <a:p>
          <a:endParaRPr lang="es-BO" b="1"/>
        </a:p>
      </dgm:t>
    </dgm:pt>
    <dgm:pt modelId="{FF086DD1-F10B-4BAE-9A3C-BB66C4A944A1}">
      <dgm:prSet phldrT="[Texto]"/>
      <dgm:spPr/>
      <dgm:t>
        <a:bodyPr/>
        <a:lstStyle/>
        <a:p>
          <a:r>
            <a:rPr lang="es-BO" b="1" i="1" dirty="0"/>
            <a:t>Coste de los métodos de evaluación</a:t>
          </a:r>
          <a:endParaRPr lang="es-BO" b="1" dirty="0"/>
        </a:p>
      </dgm:t>
    </dgm:pt>
    <dgm:pt modelId="{107220E3-E164-4CB6-A9FE-AEDAD705210B}" type="parTrans" cxnId="{9810BD5A-AECF-4D92-9166-67E7F1D196DE}">
      <dgm:prSet/>
      <dgm:spPr/>
      <dgm:t>
        <a:bodyPr/>
        <a:lstStyle/>
        <a:p>
          <a:endParaRPr lang="es-BO" b="1"/>
        </a:p>
      </dgm:t>
    </dgm:pt>
    <dgm:pt modelId="{1EA61CFA-F656-45C9-B0C0-48634D020730}" type="sibTrans" cxnId="{9810BD5A-AECF-4D92-9166-67E7F1D196DE}">
      <dgm:prSet/>
      <dgm:spPr/>
      <dgm:t>
        <a:bodyPr/>
        <a:lstStyle/>
        <a:p>
          <a:endParaRPr lang="es-BO" b="1"/>
        </a:p>
      </dgm:t>
    </dgm:pt>
    <dgm:pt modelId="{42E12444-3C9F-4E33-B9BD-1601D13BC0E4}">
      <dgm:prSet phldrT="[Texto]"/>
      <dgm:spPr/>
      <dgm:t>
        <a:bodyPr/>
        <a:lstStyle/>
        <a:p>
          <a:r>
            <a:rPr lang="es-BO" b="1" i="1" dirty="0"/>
            <a:t>Restricciones y contingencias del propio evaluador</a:t>
          </a:r>
          <a:endParaRPr lang="es-BO" b="1" dirty="0"/>
        </a:p>
      </dgm:t>
    </dgm:pt>
    <dgm:pt modelId="{CF8E9F2A-EEE8-450C-858D-8458BCF6B609}" type="parTrans" cxnId="{F0093067-CF1F-4B2B-A1C8-B5D31F86BAE0}">
      <dgm:prSet/>
      <dgm:spPr/>
      <dgm:t>
        <a:bodyPr/>
        <a:lstStyle/>
        <a:p>
          <a:endParaRPr lang="es-BO" b="1"/>
        </a:p>
      </dgm:t>
    </dgm:pt>
    <dgm:pt modelId="{D95091D2-93C9-4750-9A8F-F2A798C1BF7F}" type="sibTrans" cxnId="{F0093067-CF1F-4B2B-A1C8-B5D31F86BAE0}">
      <dgm:prSet/>
      <dgm:spPr/>
      <dgm:t>
        <a:bodyPr/>
        <a:lstStyle/>
        <a:p>
          <a:endParaRPr lang="es-BO" b="1"/>
        </a:p>
      </dgm:t>
    </dgm:pt>
    <dgm:pt modelId="{3FB21F6E-FEA9-419A-B948-52F05A430331}" type="pres">
      <dgm:prSet presAssocID="{AB755480-50A6-478E-A9CE-F4FB380DD820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BO"/>
        </a:p>
      </dgm:t>
    </dgm:pt>
    <dgm:pt modelId="{25C37A72-F963-4A9C-8018-F9D9BBBE5348}" type="pres">
      <dgm:prSet presAssocID="{C4C888EF-E4E5-4E05-82AE-5D182025CB09}" presName="parenttextcomposite" presStyleCnt="0"/>
      <dgm:spPr/>
    </dgm:pt>
    <dgm:pt modelId="{BF1EB189-C453-4AAF-8343-38935A03B702}" type="pres">
      <dgm:prSet presAssocID="{C4C888EF-E4E5-4E05-82AE-5D182025CB09}" presName="parenttext" presStyleLbl="revTx" presStyleIdx="0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072D1100-FF6A-41EF-899E-C11AE94028A2}" type="pres">
      <dgm:prSet presAssocID="{C4C888EF-E4E5-4E05-82AE-5D182025CB09}" presName="parallelogramComposite" presStyleCnt="0"/>
      <dgm:spPr/>
    </dgm:pt>
    <dgm:pt modelId="{D9F13560-985A-454D-93C6-3256C6E12EF3}" type="pres">
      <dgm:prSet presAssocID="{C4C888EF-E4E5-4E05-82AE-5D182025CB09}" presName="parallelogram1" presStyleLbl="alignNode1" presStyleIdx="0" presStyleCnt="42"/>
      <dgm:spPr/>
    </dgm:pt>
    <dgm:pt modelId="{392F0922-0599-4B66-9AC0-9E62F6ABCCDA}" type="pres">
      <dgm:prSet presAssocID="{C4C888EF-E4E5-4E05-82AE-5D182025CB09}" presName="parallelogram2" presStyleLbl="alignNode1" presStyleIdx="1" presStyleCnt="42"/>
      <dgm:spPr/>
    </dgm:pt>
    <dgm:pt modelId="{C2F0200E-9055-4267-A2E0-7EDC0BA8C64B}" type="pres">
      <dgm:prSet presAssocID="{C4C888EF-E4E5-4E05-82AE-5D182025CB09}" presName="parallelogram3" presStyleLbl="alignNode1" presStyleIdx="2" presStyleCnt="42"/>
      <dgm:spPr/>
    </dgm:pt>
    <dgm:pt modelId="{592DE9F2-5447-479C-87D9-0D776E4D7062}" type="pres">
      <dgm:prSet presAssocID="{C4C888EF-E4E5-4E05-82AE-5D182025CB09}" presName="parallelogram4" presStyleLbl="alignNode1" presStyleIdx="3" presStyleCnt="42"/>
      <dgm:spPr/>
    </dgm:pt>
    <dgm:pt modelId="{8E8A122F-8A94-44AB-940A-B737A0DCC42D}" type="pres">
      <dgm:prSet presAssocID="{C4C888EF-E4E5-4E05-82AE-5D182025CB09}" presName="parallelogram5" presStyleLbl="alignNode1" presStyleIdx="4" presStyleCnt="42"/>
      <dgm:spPr/>
    </dgm:pt>
    <dgm:pt modelId="{0EEECE01-5627-4BE3-91A8-0607B9945768}" type="pres">
      <dgm:prSet presAssocID="{C4C888EF-E4E5-4E05-82AE-5D182025CB09}" presName="parallelogram6" presStyleLbl="alignNode1" presStyleIdx="5" presStyleCnt="42"/>
      <dgm:spPr/>
    </dgm:pt>
    <dgm:pt modelId="{572F934A-C5C4-410E-9A36-B02FB255702B}" type="pres">
      <dgm:prSet presAssocID="{C4C888EF-E4E5-4E05-82AE-5D182025CB09}" presName="parallelogram7" presStyleLbl="alignNode1" presStyleIdx="6" presStyleCnt="42"/>
      <dgm:spPr/>
    </dgm:pt>
    <dgm:pt modelId="{529F7367-2DEF-4088-A316-85DFED5A505A}" type="pres">
      <dgm:prSet presAssocID="{B620B5EA-9CCA-47A2-BD44-6D1DB74FF9B3}" presName="sibTrans" presStyleCnt="0"/>
      <dgm:spPr/>
    </dgm:pt>
    <dgm:pt modelId="{B9DE21B4-3627-47E2-8157-0C9C5BB01229}" type="pres">
      <dgm:prSet presAssocID="{21DBD1A2-123B-44C4-83D8-8108EDDEC5DE}" presName="parenttextcomposite" presStyleCnt="0"/>
      <dgm:spPr/>
    </dgm:pt>
    <dgm:pt modelId="{22248C17-9CE4-4161-AFE6-D66E3DE74F7A}" type="pres">
      <dgm:prSet presAssocID="{21DBD1A2-123B-44C4-83D8-8108EDDEC5DE}" presName="parenttext" presStyleLbl="revTx" presStyleIdx="1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AB1F582-C898-4C35-875A-3DD8DA0FEB12}" type="pres">
      <dgm:prSet presAssocID="{21DBD1A2-123B-44C4-83D8-8108EDDEC5DE}" presName="parallelogramComposite" presStyleCnt="0"/>
      <dgm:spPr/>
    </dgm:pt>
    <dgm:pt modelId="{4BA163B8-B196-43B9-994D-27C2A0A12069}" type="pres">
      <dgm:prSet presAssocID="{21DBD1A2-123B-44C4-83D8-8108EDDEC5DE}" presName="parallelogram1" presStyleLbl="alignNode1" presStyleIdx="7" presStyleCnt="42"/>
      <dgm:spPr/>
    </dgm:pt>
    <dgm:pt modelId="{29AF8D25-4BCE-4D0B-9AD3-BF9F300E0F00}" type="pres">
      <dgm:prSet presAssocID="{21DBD1A2-123B-44C4-83D8-8108EDDEC5DE}" presName="parallelogram2" presStyleLbl="alignNode1" presStyleIdx="8" presStyleCnt="42"/>
      <dgm:spPr/>
    </dgm:pt>
    <dgm:pt modelId="{19F0CAE5-59D5-42F4-A660-DFCFB6EE4294}" type="pres">
      <dgm:prSet presAssocID="{21DBD1A2-123B-44C4-83D8-8108EDDEC5DE}" presName="parallelogram3" presStyleLbl="alignNode1" presStyleIdx="9" presStyleCnt="42"/>
      <dgm:spPr/>
    </dgm:pt>
    <dgm:pt modelId="{C20B8D49-3158-479D-A790-D348F31EA78E}" type="pres">
      <dgm:prSet presAssocID="{21DBD1A2-123B-44C4-83D8-8108EDDEC5DE}" presName="parallelogram4" presStyleLbl="alignNode1" presStyleIdx="10" presStyleCnt="42"/>
      <dgm:spPr/>
    </dgm:pt>
    <dgm:pt modelId="{3F013EA1-0889-42AC-9091-90CADD9135EB}" type="pres">
      <dgm:prSet presAssocID="{21DBD1A2-123B-44C4-83D8-8108EDDEC5DE}" presName="parallelogram5" presStyleLbl="alignNode1" presStyleIdx="11" presStyleCnt="42"/>
      <dgm:spPr/>
    </dgm:pt>
    <dgm:pt modelId="{C8AFAD8C-76F7-4A0A-AE6C-F7EE3CC3F667}" type="pres">
      <dgm:prSet presAssocID="{21DBD1A2-123B-44C4-83D8-8108EDDEC5DE}" presName="parallelogram6" presStyleLbl="alignNode1" presStyleIdx="12" presStyleCnt="42"/>
      <dgm:spPr/>
    </dgm:pt>
    <dgm:pt modelId="{86FF8325-3EC3-4C5C-9894-B16D4F56A958}" type="pres">
      <dgm:prSet presAssocID="{21DBD1A2-123B-44C4-83D8-8108EDDEC5DE}" presName="parallelogram7" presStyleLbl="alignNode1" presStyleIdx="13" presStyleCnt="42"/>
      <dgm:spPr/>
    </dgm:pt>
    <dgm:pt modelId="{8AFD5EBA-81D5-4B61-B022-9AFBA944A4C4}" type="pres">
      <dgm:prSet presAssocID="{92AB3391-A2D7-4480-A3BC-067E405C1AE7}" presName="sibTrans" presStyleCnt="0"/>
      <dgm:spPr/>
    </dgm:pt>
    <dgm:pt modelId="{3BC273AE-73C7-45F3-A26D-AC02259E1591}" type="pres">
      <dgm:prSet presAssocID="{AFA4E2ED-6878-4B42-91D0-67D465F22B3D}" presName="parenttextcomposite" presStyleCnt="0"/>
      <dgm:spPr/>
    </dgm:pt>
    <dgm:pt modelId="{AB39AC42-E8D4-4069-ACE7-F4E8FA24D6E6}" type="pres">
      <dgm:prSet presAssocID="{AFA4E2ED-6878-4B42-91D0-67D465F22B3D}" presName="parenttext" presStyleLbl="revTx" presStyleIdx="2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F0AD08C8-25A7-4767-9E3F-4FD57F48178D}" type="pres">
      <dgm:prSet presAssocID="{AFA4E2ED-6878-4B42-91D0-67D465F22B3D}" presName="parallelogramComposite" presStyleCnt="0"/>
      <dgm:spPr/>
    </dgm:pt>
    <dgm:pt modelId="{932BA0BD-4B1E-4C0D-9233-CC400BFA33D8}" type="pres">
      <dgm:prSet presAssocID="{AFA4E2ED-6878-4B42-91D0-67D465F22B3D}" presName="parallelogram1" presStyleLbl="alignNode1" presStyleIdx="14" presStyleCnt="42"/>
      <dgm:spPr/>
    </dgm:pt>
    <dgm:pt modelId="{BC568F9B-0078-4B22-B926-30699D227FC1}" type="pres">
      <dgm:prSet presAssocID="{AFA4E2ED-6878-4B42-91D0-67D465F22B3D}" presName="parallelogram2" presStyleLbl="alignNode1" presStyleIdx="15" presStyleCnt="42"/>
      <dgm:spPr/>
    </dgm:pt>
    <dgm:pt modelId="{E4F38A2C-8FA3-4623-AC73-6001BEAF39EC}" type="pres">
      <dgm:prSet presAssocID="{AFA4E2ED-6878-4B42-91D0-67D465F22B3D}" presName="parallelogram3" presStyleLbl="alignNode1" presStyleIdx="16" presStyleCnt="42"/>
      <dgm:spPr/>
    </dgm:pt>
    <dgm:pt modelId="{D2938575-8D0F-48B8-878E-53E2E08365E4}" type="pres">
      <dgm:prSet presAssocID="{AFA4E2ED-6878-4B42-91D0-67D465F22B3D}" presName="parallelogram4" presStyleLbl="alignNode1" presStyleIdx="17" presStyleCnt="42"/>
      <dgm:spPr/>
    </dgm:pt>
    <dgm:pt modelId="{CFF8BBA2-BC82-4474-A62B-C221957336DC}" type="pres">
      <dgm:prSet presAssocID="{AFA4E2ED-6878-4B42-91D0-67D465F22B3D}" presName="parallelogram5" presStyleLbl="alignNode1" presStyleIdx="18" presStyleCnt="42"/>
      <dgm:spPr/>
    </dgm:pt>
    <dgm:pt modelId="{4768BA78-23A8-4924-9DB3-8FF842B909B0}" type="pres">
      <dgm:prSet presAssocID="{AFA4E2ED-6878-4B42-91D0-67D465F22B3D}" presName="parallelogram6" presStyleLbl="alignNode1" presStyleIdx="19" presStyleCnt="42"/>
      <dgm:spPr/>
    </dgm:pt>
    <dgm:pt modelId="{29E50943-5419-47F9-90AE-9C9E738A8EB7}" type="pres">
      <dgm:prSet presAssocID="{AFA4E2ED-6878-4B42-91D0-67D465F22B3D}" presName="parallelogram7" presStyleLbl="alignNode1" presStyleIdx="20" presStyleCnt="42"/>
      <dgm:spPr/>
    </dgm:pt>
    <dgm:pt modelId="{6A0CB602-07E3-45DA-A9AB-2FFD5631CA2F}" type="pres">
      <dgm:prSet presAssocID="{9F23F088-4D6E-4F59-B74A-68B378E9873A}" presName="sibTrans" presStyleCnt="0"/>
      <dgm:spPr/>
    </dgm:pt>
    <dgm:pt modelId="{4BEF5EA6-3D89-48BC-BAEC-FEADC0D1FB1D}" type="pres">
      <dgm:prSet presAssocID="{2BB9931F-BFC2-41B7-95CD-1C20FDE806E1}" presName="parenttextcomposite" presStyleCnt="0"/>
      <dgm:spPr/>
    </dgm:pt>
    <dgm:pt modelId="{13F813F3-F965-4128-9F31-821A159A20F1}" type="pres">
      <dgm:prSet presAssocID="{2BB9931F-BFC2-41B7-95CD-1C20FDE806E1}" presName="parenttext" presStyleLbl="revTx" presStyleIdx="3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97FBF85-4509-48C4-9859-4DBA3B655A21}" type="pres">
      <dgm:prSet presAssocID="{2BB9931F-BFC2-41B7-95CD-1C20FDE806E1}" presName="parallelogramComposite" presStyleCnt="0"/>
      <dgm:spPr/>
    </dgm:pt>
    <dgm:pt modelId="{85A8EDAB-64B1-4C1F-A0F4-9352002FC8E2}" type="pres">
      <dgm:prSet presAssocID="{2BB9931F-BFC2-41B7-95CD-1C20FDE806E1}" presName="parallelogram1" presStyleLbl="alignNode1" presStyleIdx="21" presStyleCnt="42"/>
      <dgm:spPr/>
    </dgm:pt>
    <dgm:pt modelId="{A5D0FC11-2862-41C5-8551-D712314683AF}" type="pres">
      <dgm:prSet presAssocID="{2BB9931F-BFC2-41B7-95CD-1C20FDE806E1}" presName="parallelogram2" presStyleLbl="alignNode1" presStyleIdx="22" presStyleCnt="42"/>
      <dgm:spPr/>
    </dgm:pt>
    <dgm:pt modelId="{A899D780-8A25-4500-8665-372F67B45F96}" type="pres">
      <dgm:prSet presAssocID="{2BB9931F-BFC2-41B7-95CD-1C20FDE806E1}" presName="parallelogram3" presStyleLbl="alignNode1" presStyleIdx="23" presStyleCnt="42"/>
      <dgm:spPr/>
    </dgm:pt>
    <dgm:pt modelId="{BA5F2874-0AAD-4AD1-897D-3A525563CAB2}" type="pres">
      <dgm:prSet presAssocID="{2BB9931F-BFC2-41B7-95CD-1C20FDE806E1}" presName="parallelogram4" presStyleLbl="alignNode1" presStyleIdx="24" presStyleCnt="42"/>
      <dgm:spPr/>
    </dgm:pt>
    <dgm:pt modelId="{54AFED7D-D726-4581-8A7F-582FB1BF5ADD}" type="pres">
      <dgm:prSet presAssocID="{2BB9931F-BFC2-41B7-95CD-1C20FDE806E1}" presName="parallelogram5" presStyleLbl="alignNode1" presStyleIdx="25" presStyleCnt="42"/>
      <dgm:spPr/>
    </dgm:pt>
    <dgm:pt modelId="{FD40ECA1-E314-4598-AF8F-AE3AFDD36A26}" type="pres">
      <dgm:prSet presAssocID="{2BB9931F-BFC2-41B7-95CD-1C20FDE806E1}" presName="parallelogram6" presStyleLbl="alignNode1" presStyleIdx="26" presStyleCnt="42"/>
      <dgm:spPr/>
    </dgm:pt>
    <dgm:pt modelId="{431C17F7-13E3-414A-8733-4A9D41DAB696}" type="pres">
      <dgm:prSet presAssocID="{2BB9931F-BFC2-41B7-95CD-1C20FDE806E1}" presName="parallelogram7" presStyleLbl="alignNode1" presStyleIdx="27" presStyleCnt="42"/>
      <dgm:spPr/>
    </dgm:pt>
    <dgm:pt modelId="{7035C744-EE12-4824-8BD4-F888FFE5CA34}" type="pres">
      <dgm:prSet presAssocID="{FCA07387-05A1-4998-9CB0-ABF9FA7B4826}" presName="sibTrans" presStyleCnt="0"/>
      <dgm:spPr/>
    </dgm:pt>
    <dgm:pt modelId="{2E27BCD9-311A-49E1-9E3A-5E32ED8DCD26}" type="pres">
      <dgm:prSet presAssocID="{FF086DD1-F10B-4BAE-9A3C-BB66C4A944A1}" presName="parenttextcomposite" presStyleCnt="0"/>
      <dgm:spPr/>
    </dgm:pt>
    <dgm:pt modelId="{F151C44A-3ED3-4FC4-A8D7-4478F3D1383D}" type="pres">
      <dgm:prSet presAssocID="{FF086DD1-F10B-4BAE-9A3C-BB66C4A944A1}" presName="parenttext" presStyleLbl="revTx" presStyleIdx="4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43CEC023-6EF0-4B6F-8FA7-E8526E631372}" type="pres">
      <dgm:prSet presAssocID="{FF086DD1-F10B-4BAE-9A3C-BB66C4A944A1}" presName="parallelogramComposite" presStyleCnt="0"/>
      <dgm:spPr/>
    </dgm:pt>
    <dgm:pt modelId="{321243F3-6E21-4779-AD13-A44D87A1B153}" type="pres">
      <dgm:prSet presAssocID="{FF086DD1-F10B-4BAE-9A3C-BB66C4A944A1}" presName="parallelogram1" presStyleLbl="alignNode1" presStyleIdx="28" presStyleCnt="42"/>
      <dgm:spPr/>
    </dgm:pt>
    <dgm:pt modelId="{1873D126-D67B-4577-B42B-8ADF599A2715}" type="pres">
      <dgm:prSet presAssocID="{FF086DD1-F10B-4BAE-9A3C-BB66C4A944A1}" presName="parallelogram2" presStyleLbl="alignNode1" presStyleIdx="29" presStyleCnt="42"/>
      <dgm:spPr/>
    </dgm:pt>
    <dgm:pt modelId="{7247E5EA-F55D-4B45-8577-57D43EF2EDEF}" type="pres">
      <dgm:prSet presAssocID="{FF086DD1-F10B-4BAE-9A3C-BB66C4A944A1}" presName="parallelogram3" presStyleLbl="alignNode1" presStyleIdx="30" presStyleCnt="42"/>
      <dgm:spPr/>
    </dgm:pt>
    <dgm:pt modelId="{AE953542-E99B-4F32-88A0-DE2C10F787AD}" type="pres">
      <dgm:prSet presAssocID="{FF086DD1-F10B-4BAE-9A3C-BB66C4A944A1}" presName="parallelogram4" presStyleLbl="alignNode1" presStyleIdx="31" presStyleCnt="42"/>
      <dgm:spPr/>
    </dgm:pt>
    <dgm:pt modelId="{2E8747A4-6681-438B-A060-32BEBE8FA10B}" type="pres">
      <dgm:prSet presAssocID="{FF086DD1-F10B-4BAE-9A3C-BB66C4A944A1}" presName="parallelogram5" presStyleLbl="alignNode1" presStyleIdx="32" presStyleCnt="42"/>
      <dgm:spPr/>
    </dgm:pt>
    <dgm:pt modelId="{3279901A-51B3-4D16-9E3F-FAE329793B53}" type="pres">
      <dgm:prSet presAssocID="{FF086DD1-F10B-4BAE-9A3C-BB66C4A944A1}" presName="parallelogram6" presStyleLbl="alignNode1" presStyleIdx="33" presStyleCnt="42"/>
      <dgm:spPr/>
    </dgm:pt>
    <dgm:pt modelId="{511CAF57-C55A-4404-8E31-AF52230DBC6E}" type="pres">
      <dgm:prSet presAssocID="{FF086DD1-F10B-4BAE-9A3C-BB66C4A944A1}" presName="parallelogram7" presStyleLbl="alignNode1" presStyleIdx="34" presStyleCnt="42"/>
      <dgm:spPr/>
    </dgm:pt>
    <dgm:pt modelId="{E3C1F35E-D571-4DCE-95EF-EA73C3E2415D}" type="pres">
      <dgm:prSet presAssocID="{1EA61CFA-F656-45C9-B0C0-48634D020730}" presName="sibTrans" presStyleCnt="0"/>
      <dgm:spPr/>
    </dgm:pt>
    <dgm:pt modelId="{3EAB78B7-493E-4B25-AF97-79C318B37F11}" type="pres">
      <dgm:prSet presAssocID="{42E12444-3C9F-4E33-B9BD-1601D13BC0E4}" presName="parenttextcomposite" presStyleCnt="0"/>
      <dgm:spPr/>
    </dgm:pt>
    <dgm:pt modelId="{3B421E4A-BD93-45F6-BB4D-7577D1B7A93B}" type="pres">
      <dgm:prSet presAssocID="{42E12444-3C9F-4E33-B9BD-1601D13BC0E4}" presName="parenttext" presStyleLbl="revTx" presStyleIdx="5" presStyleCnt="6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58990F11-5146-41F3-8B3E-B15AFFB94FB1}" type="pres">
      <dgm:prSet presAssocID="{42E12444-3C9F-4E33-B9BD-1601D13BC0E4}" presName="parallelogramComposite" presStyleCnt="0"/>
      <dgm:spPr/>
    </dgm:pt>
    <dgm:pt modelId="{421DCCB6-7C3D-4EFD-B786-81DA263AACF8}" type="pres">
      <dgm:prSet presAssocID="{42E12444-3C9F-4E33-B9BD-1601D13BC0E4}" presName="parallelogram1" presStyleLbl="alignNode1" presStyleIdx="35" presStyleCnt="42"/>
      <dgm:spPr/>
    </dgm:pt>
    <dgm:pt modelId="{23E7F3B9-449A-48B8-9BAC-88A5E9EC5709}" type="pres">
      <dgm:prSet presAssocID="{42E12444-3C9F-4E33-B9BD-1601D13BC0E4}" presName="parallelogram2" presStyleLbl="alignNode1" presStyleIdx="36" presStyleCnt="42"/>
      <dgm:spPr/>
    </dgm:pt>
    <dgm:pt modelId="{8A9DF4D5-A078-4AE5-A6C7-A282ADDC7F9F}" type="pres">
      <dgm:prSet presAssocID="{42E12444-3C9F-4E33-B9BD-1601D13BC0E4}" presName="parallelogram3" presStyleLbl="alignNode1" presStyleIdx="37" presStyleCnt="42"/>
      <dgm:spPr/>
    </dgm:pt>
    <dgm:pt modelId="{3691CADC-7B78-4DE5-AF5C-3CF9A807BEB8}" type="pres">
      <dgm:prSet presAssocID="{42E12444-3C9F-4E33-B9BD-1601D13BC0E4}" presName="parallelogram4" presStyleLbl="alignNode1" presStyleIdx="38" presStyleCnt="42"/>
      <dgm:spPr/>
    </dgm:pt>
    <dgm:pt modelId="{7B2B194C-23BF-4B95-BE9B-ECD215C0B6F7}" type="pres">
      <dgm:prSet presAssocID="{42E12444-3C9F-4E33-B9BD-1601D13BC0E4}" presName="parallelogram5" presStyleLbl="alignNode1" presStyleIdx="39" presStyleCnt="42"/>
      <dgm:spPr/>
    </dgm:pt>
    <dgm:pt modelId="{594FEB88-DD83-4217-8393-C95FF59F2CCB}" type="pres">
      <dgm:prSet presAssocID="{42E12444-3C9F-4E33-B9BD-1601D13BC0E4}" presName="parallelogram6" presStyleLbl="alignNode1" presStyleIdx="40" presStyleCnt="42"/>
      <dgm:spPr/>
    </dgm:pt>
    <dgm:pt modelId="{B6B178C4-E94E-4341-B680-9281D7F6E2BC}" type="pres">
      <dgm:prSet presAssocID="{42E12444-3C9F-4E33-B9BD-1601D13BC0E4}" presName="parallelogram7" presStyleLbl="alignNode1" presStyleIdx="41" presStyleCnt="42"/>
      <dgm:spPr/>
    </dgm:pt>
  </dgm:ptLst>
  <dgm:cxnLst>
    <dgm:cxn modelId="{D0654205-C345-43B1-AAE1-A63978E8FAA7}" srcId="{AB755480-50A6-478E-A9CE-F4FB380DD820}" destId="{2BB9931F-BFC2-41B7-95CD-1C20FDE806E1}" srcOrd="3" destOrd="0" parTransId="{06F3D8D2-D06C-4C48-BE2B-59F71D7930CB}" sibTransId="{FCA07387-05A1-4998-9CB0-ABF9FA7B4826}"/>
    <dgm:cxn modelId="{69DA6A1B-4634-4813-90FA-929FBDB6EA24}" type="presOf" srcId="{21DBD1A2-123B-44C4-83D8-8108EDDEC5DE}" destId="{22248C17-9CE4-4161-AFE6-D66E3DE74F7A}" srcOrd="0" destOrd="0" presId="urn:microsoft.com/office/officeart/2008/layout/VerticalAccentList"/>
    <dgm:cxn modelId="{1A33B5B7-C210-4511-A403-8067E726244E}" type="presOf" srcId="{C4C888EF-E4E5-4E05-82AE-5D182025CB09}" destId="{BF1EB189-C453-4AAF-8343-38935A03B702}" srcOrd="0" destOrd="0" presId="urn:microsoft.com/office/officeart/2008/layout/VerticalAccentList"/>
    <dgm:cxn modelId="{F0093067-CF1F-4B2B-A1C8-B5D31F86BAE0}" srcId="{AB755480-50A6-478E-A9CE-F4FB380DD820}" destId="{42E12444-3C9F-4E33-B9BD-1601D13BC0E4}" srcOrd="5" destOrd="0" parTransId="{CF8E9F2A-EEE8-450C-858D-8458BCF6B609}" sibTransId="{D95091D2-93C9-4750-9A8F-F2A798C1BF7F}"/>
    <dgm:cxn modelId="{E4D7B1A3-79D6-410E-B40B-A7AB96AD876D}" srcId="{AB755480-50A6-478E-A9CE-F4FB380DD820}" destId="{AFA4E2ED-6878-4B42-91D0-67D465F22B3D}" srcOrd="2" destOrd="0" parTransId="{001734F5-3279-4D9C-B33E-F238BA77F34B}" sibTransId="{9F23F088-4D6E-4F59-B74A-68B378E9873A}"/>
    <dgm:cxn modelId="{0769AAC5-A508-4188-8EAA-DD59C9EB29F0}" type="presOf" srcId="{AFA4E2ED-6878-4B42-91D0-67D465F22B3D}" destId="{AB39AC42-E8D4-4069-ACE7-F4E8FA24D6E6}" srcOrd="0" destOrd="0" presId="urn:microsoft.com/office/officeart/2008/layout/VerticalAccentList"/>
    <dgm:cxn modelId="{8084DB18-38AB-4CB6-915A-650E0FF2CC15}" type="presOf" srcId="{AB755480-50A6-478E-A9CE-F4FB380DD820}" destId="{3FB21F6E-FEA9-419A-B948-52F05A430331}" srcOrd="0" destOrd="0" presId="urn:microsoft.com/office/officeart/2008/layout/VerticalAccentList"/>
    <dgm:cxn modelId="{DE6E6069-FE1A-46B8-AC58-23B5997F17F0}" type="presOf" srcId="{FF086DD1-F10B-4BAE-9A3C-BB66C4A944A1}" destId="{F151C44A-3ED3-4FC4-A8D7-4478F3D1383D}" srcOrd="0" destOrd="0" presId="urn:microsoft.com/office/officeart/2008/layout/VerticalAccentList"/>
    <dgm:cxn modelId="{99908CF7-2121-48C2-89CE-1B84AC458412}" type="presOf" srcId="{2BB9931F-BFC2-41B7-95CD-1C20FDE806E1}" destId="{13F813F3-F965-4128-9F31-821A159A20F1}" srcOrd="0" destOrd="0" presId="urn:microsoft.com/office/officeart/2008/layout/VerticalAccentList"/>
    <dgm:cxn modelId="{964648B2-F38A-4417-8EC3-62CDFCD28C29}" srcId="{AB755480-50A6-478E-A9CE-F4FB380DD820}" destId="{21DBD1A2-123B-44C4-83D8-8108EDDEC5DE}" srcOrd="1" destOrd="0" parTransId="{224E0B9C-0AD5-4A55-99BC-9EED8B798835}" sibTransId="{92AB3391-A2D7-4480-A3BC-067E405C1AE7}"/>
    <dgm:cxn modelId="{BEFBE8E5-0838-4775-9909-2E8D86994A80}" srcId="{AB755480-50A6-478E-A9CE-F4FB380DD820}" destId="{C4C888EF-E4E5-4E05-82AE-5D182025CB09}" srcOrd="0" destOrd="0" parTransId="{544D458A-B76E-4F98-91B9-B8DB27E9DCF6}" sibTransId="{B620B5EA-9CCA-47A2-BD44-6D1DB74FF9B3}"/>
    <dgm:cxn modelId="{4428BE14-132C-48A0-9EFB-0E8CA6E0C3E9}" type="presOf" srcId="{42E12444-3C9F-4E33-B9BD-1601D13BC0E4}" destId="{3B421E4A-BD93-45F6-BB4D-7577D1B7A93B}" srcOrd="0" destOrd="0" presId="urn:microsoft.com/office/officeart/2008/layout/VerticalAccentList"/>
    <dgm:cxn modelId="{9810BD5A-AECF-4D92-9166-67E7F1D196DE}" srcId="{AB755480-50A6-478E-A9CE-F4FB380DD820}" destId="{FF086DD1-F10B-4BAE-9A3C-BB66C4A944A1}" srcOrd="4" destOrd="0" parTransId="{107220E3-E164-4CB6-A9FE-AEDAD705210B}" sibTransId="{1EA61CFA-F656-45C9-B0C0-48634D020730}"/>
    <dgm:cxn modelId="{9B58C4A4-B00C-45AC-90AB-4F52B1DB723C}" type="presParOf" srcId="{3FB21F6E-FEA9-419A-B948-52F05A430331}" destId="{25C37A72-F963-4A9C-8018-F9D9BBBE5348}" srcOrd="0" destOrd="0" presId="urn:microsoft.com/office/officeart/2008/layout/VerticalAccentList"/>
    <dgm:cxn modelId="{36518B27-DCD4-4418-83C7-787BDE1216C9}" type="presParOf" srcId="{25C37A72-F963-4A9C-8018-F9D9BBBE5348}" destId="{BF1EB189-C453-4AAF-8343-38935A03B702}" srcOrd="0" destOrd="0" presId="urn:microsoft.com/office/officeart/2008/layout/VerticalAccentList"/>
    <dgm:cxn modelId="{CCB90319-3940-4A8B-828C-B3CD443D0B3C}" type="presParOf" srcId="{3FB21F6E-FEA9-419A-B948-52F05A430331}" destId="{072D1100-FF6A-41EF-899E-C11AE94028A2}" srcOrd="1" destOrd="0" presId="urn:microsoft.com/office/officeart/2008/layout/VerticalAccentList"/>
    <dgm:cxn modelId="{7CABCA24-B7DD-4259-A359-163406675784}" type="presParOf" srcId="{072D1100-FF6A-41EF-899E-C11AE94028A2}" destId="{D9F13560-985A-454D-93C6-3256C6E12EF3}" srcOrd="0" destOrd="0" presId="urn:microsoft.com/office/officeart/2008/layout/VerticalAccentList"/>
    <dgm:cxn modelId="{06903627-CB3D-4949-8732-E8CC8A3BFB63}" type="presParOf" srcId="{072D1100-FF6A-41EF-899E-C11AE94028A2}" destId="{392F0922-0599-4B66-9AC0-9E62F6ABCCDA}" srcOrd="1" destOrd="0" presId="urn:microsoft.com/office/officeart/2008/layout/VerticalAccentList"/>
    <dgm:cxn modelId="{4E70D9AB-DBA7-425E-911D-3F563CF01169}" type="presParOf" srcId="{072D1100-FF6A-41EF-899E-C11AE94028A2}" destId="{C2F0200E-9055-4267-A2E0-7EDC0BA8C64B}" srcOrd="2" destOrd="0" presId="urn:microsoft.com/office/officeart/2008/layout/VerticalAccentList"/>
    <dgm:cxn modelId="{BDA36997-06F8-45C0-891E-00F3E9ACA028}" type="presParOf" srcId="{072D1100-FF6A-41EF-899E-C11AE94028A2}" destId="{592DE9F2-5447-479C-87D9-0D776E4D7062}" srcOrd="3" destOrd="0" presId="urn:microsoft.com/office/officeart/2008/layout/VerticalAccentList"/>
    <dgm:cxn modelId="{E686E98D-D5AA-4D2D-8A57-197D192E2718}" type="presParOf" srcId="{072D1100-FF6A-41EF-899E-C11AE94028A2}" destId="{8E8A122F-8A94-44AB-940A-B737A0DCC42D}" srcOrd="4" destOrd="0" presId="urn:microsoft.com/office/officeart/2008/layout/VerticalAccentList"/>
    <dgm:cxn modelId="{C4714B3A-0079-4918-AF89-5DD3A6905D3F}" type="presParOf" srcId="{072D1100-FF6A-41EF-899E-C11AE94028A2}" destId="{0EEECE01-5627-4BE3-91A8-0607B9945768}" srcOrd="5" destOrd="0" presId="urn:microsoft.com/office/officeart/2008/layout/VerticalAccentList"/>
    <dgm:cxn modelId="{A599F0F1-ACE9-4D4C-BE81-645E725CE175}" type="presParOf" srcId="{072D1100-FF6A-41EF-899E-C11AE94028A2}" destId="{572F934A-C5C4-410E-9A36-B02FB255702B}" srcOrd="6" destOrd="0" presId="urn:microsoft.com/office/officeart/2008/layout/VerticalAccentList"/>
    <dgm:cxn modelId="{3A0539AE-142E-4209-97FE-77B804A39F78}" type="presParOf" srcId="{3FB21F6E-FEA9-419A-B948-52F05A430331}" destId="{529F7367-2DEF-4088-A316-85DFED5A505A}" srcOrd="2" destOrd="0" presId="urn:microsoft.com/office/officeart/2008/layout/VerticalAccentList"/>
    <dgm:cxn modelId="{D5D51287-F259-4DF7-984F-71755840D8AD}" type="presParOf" srcId="{3FB21F6E-FEA9-419A-B948-52F05A430331}" destId="{B9DE21B4-3627-47E2-8157-0C9C5BB01229}" srcOrd="3" destOrd="0" presId="urn:microsoft.com/office/officeart/2008/layout/VerticalAccentList"/>
    <dgm:cxn modelId="{207F17E6-A7B3-435F-B8AB-0C2D27BFB888}" type="presParOf" srcId="{B9DE21B4-3627-47E2-8157-0C9C5BB01229}" destId="{22248C17-9CE4-4161-AFE6-D66E3DE74F7A}" srcOrd="0" destOrd="0" presId="urn:microsoft.com/office/officeart/2008/layout/VerticalAccentList"/>
    <dgm:cxn modelId="{3400EE41-CE14-44D3-9797-2AE82962E9F8}" type="presParOf" srcId="{3FB21F6E-FEA9-419A-B948-52F05A430331}" destId="{5AB1F582-C898-4C35-875A-3DD8DA0FEB12}" srcOrd="4" destOrd="0" presId="urn:microsoft.com/office/officeart/2008/layout/VerticalAccentList"/>
    <dgm:cxn modelId="{145F3F6A-A496-4217-A553-BEE8A2CE5B0B}" type="presParOf" srcId="{5AB1F582-C898-4C35-875A-3DD8DA0FEB12}" destId="{4BA163B8-B196-43B9-994D-27C2A0A12069}" srcOrd="0" destOrd="0" presId="urn:microsoft.com/office/officeart/2008/layout/VerticalAccentList"/>
    <dgm:cxn modelId="{B9DAAB4B-0E95-4C20-BB17-85927788F572}" type="presParOf" srcId="{5AB1F582-C898-4C35-875A-3DD8DA0FEB12}" destId="{29AF8D25-4BCE-4D0B-9AD3-BF9F300E0F00}" srcOrd="1" destOrd="0" presId="urn:microsoft.com/office/officeart/2008/layout/VerticalAccentList"/>
    <dgm:cxn modelId="{5D7499CB-C8C4-4484-9D98-2B74AE7F9527}" type="presParOf" srcId="{5AB1F582-C898-4C35-875A-3DD8DA0FEB12}" destId="{19F0CAE5-59D5-42F4-A660-DFCFB6EE4294}" srcOrd="2" destOrd="0" presId="urn:microsoft.com/office/officeart/2008/layout/VerticalAccentList"/>
    <dgm:cxn modelId="{F6615F15-7FC2-468E-B200-29823B8DF987}" type="presParOf" srcId="{5AB1F582-C898-4C35-875A-3DD8DA0FEB12}" destId="{C20B8D49-3158-479D-A790-D348F31EA78E}" srcOrd="3" destOrd="0" presId="urn:microsoft.com/office/officeart/2008/layout/VerticalAccentList"/>
    <dgm:cxn modelId="{20698D9F-0774-40E3-AF04-67C88F9BA061}" type="presParOf" srcId="{5AB1F582-C898-4C35-875A-3DD8DA0FEB12}" destId="{3F013EA1-0889-42AC-9091-90CADD9135EB}" srcOrd="4" destOrd="0" presId="urn:microsoft.com/office/officeart/2008/layout/VerticalAccentList"/>
    <dgm:cxn modelId="{F3B6B8F6-7004-4F7D-9135-B1B365870815}" type="presParOf" srcId="{5AB1F582-C898-4C35-875A-3DD8DA0FEB12}" destId="{C8AFAD8C-76F7-4A0A-AE6C-F7EE3CC3F667}" srcOrd="5" destOrd="0" presId="urn:microsoft.com/office/officeart/2008/layout/VerticalAccentList"/>
    <dgm:cxn modelId="{A5E89061-C03C-4441-BDA1-4CCCE0C0575A}" type="presParOf" srcId="{5AB1F582-C898-4C35-875A-3DD8DA0FEB12}" destId="{86FF8325-3EC3-4C5C-9894-B16D4F56A958}" srcOrd="6" destOrd="0" presId="urn:microsoft.com/office/officeart/2008/layout/VerticalAccentList"/>
    <dgm:cxn modelId="{5757AB75-54EC-4946-924E-48B1F9EB26F4}" type="presParOf" srcId="{3FB21F6E-FEA9-419A-B948-52F05A430331}" destId="{8AFD5EBA-81D5-4B61-B022-9AFBA944A4C4}" srcOrd="5" destOrd="0" presId="urn:microsoft.com/office/officeart/2008/layout/VerticalAccentList"/>
    <dgm:cxn modelId="{E5B8BD18-148A-4413-BFED-00AF9A561474}" type="presParOf" srcId="{3FB21F6E-FEA9-419A-B948-52F05A430331}" destId="{3BC273AE-73C7-45F3-A26D-AC02259E1591}" srcOrd="6" destOrd="0" presId="urn:microsoft.com/office/officeart/2008/layout/VerticalAccentList"/>
    <dgm:cxn modelId="{1F9C67EF-8FBA-45BC-8510-4947718C3E91}" type="presParOf" srcId="{3BC273AE-73C7-45F3-A26D-AC02259E1591}" destId="{AB39AC42-E8D4-4069-ACE7-F4E8FA24D6E6}" srcOrd="0" destOrd="0" presId="urn:microsoft.com/office/officeart/2008/layout/VerticalAccentList"/>
    <dgm:cxn modelId="{618A2DBD-7102-46C4-98D1-EB67265C2D9C}" type="presParOf" srcId="{3FB21F6E-FEA9-419A-B948-52F05A430331}" destId="{F0AD08C8-25A7-4767-9E3F-4FD57F48178D}" srcOrd="7" destOrd="0" presId="urn:microsoft.com/office/officeart/2008/layout/VerticalAccentList"/>
    <dgm:cxn modelId="{090885A3-E548-46C4-B9ED-81EAC9592968}" type="presParOf" srcId="{F0AD08C8-25A7-4767-9E3F-4FD57F48178D}" destId="{932BA0BD-4B1E-4C0D-9233-CC400BFA33D8}" srcOrd="0" destOrd="0" presId="urn:microsoft.com/office/officeart/2008/layout/VerticalAccentList"/>
    <dgm:cxn modelId="{D07C3622-528A-405C-874C-15B4F450ACA6}" type="presParOf" srcId="{F0AD08C8-25A7-4767-9E3F-4FD57F48178D}" destId="{BC568F9B-0078-4B22-B926-30699D227FC1}" srcOrd="1" destOrd="0" presId="urn:microsoft.com/office/officeart/2008/layout/VerticalAccentList"/>
    <dgm:cxn modelId="{FA6D85B1-CD20-44ED-9B54-918B5F021D39}" type="presParOf" srcId="{F0AD08C8-25A7-4767-9E3F-4FD57F48178D}" destId="{E4F38A2C-8FA3-4623-AC73-6001BEAF39EC}" srcOrd="2" destOrd="0" presId="urn:microsoft.com/office/officeart/2008/layout/VerticalAccentList"/>
    <dgm:cxn modelId="{DA7DA8E2-477F-4D7B-BA1F-511B11B9272C}" type="presParOf" srcId="{F0AD08C8-25A7-4767-9E3F-4FD57F48178D}" destId="{D2938575-8D0F-48B8-878E-53E2E08365E4}" srcOrd="3" destOrd="0" presId="urn:microsoft.com/office/officeart/2008/layout/VerticalAccentList"/>
    <dgm:cxn modelId="{1038FD3A-CE1E-40A8-901E-B12A4AC02835}" type="presParOf" srcId="{F0AD08C8-25A7-4767-9E3F-4FD57F48178D}" destId="{CFF8BBA2-BC82-4474-A62B-C221957336DC}" srcOrd="4" destOrd="0" presId="urn:microsoft.com/office/officeart/2008/layout/VerticalAccentList"/>
    <dgm:cxn modelId="{635CD0C0-4337-4BC3-B690-D75E1BD7E8CB}" type="presParOf" srcId="{F0AD08C8-25A7-4767-9E3F-4FD57F48178D}" destId="{4768BA78-23A8-4924-9DB3-8FF842B909B0}" srcOrd="5" destOrd="0" presId="urn:microsoft.com/office/officeart/2008/layout/VerticalAccentList"/>
    <dgm:cxn modelId="{A671E451-737E-4152-AE8C-6445189A9C2C}" type="presParOf" srcId="{F0AD08C8-25A7-4767-9E3F-4FD57F48178D}" destId="{29E50943-5419-47F9-90AE-9C9E738A8EB7}" srcOrd="6" destOrd="0" presId="urn:microsoft.com/office/officeart/2008/layout/VerticalAccentList"/>
    <dgm:cxn modelId="{364025F2-2EA8-4EC3-BED8-645DC4704EF6}" type="presParOf" srcId="{3FB21F6E-FEA9-419A-B948-52F05A430331}" destId="{6A0CB602-07E3-45DA-A9AB-2FFD5631CA2F}" srcOrd="8" destOrd="0" presId="urn:microsoft.com/office/officeart/2008/layout/VerticalAccentList"/>
    <dgm:cxn modelId="{CFB51747-8D70-4C90-AF68-9ADB68510981}" type="presParOf" srcId="{3FB21F6E-FEA9-419A-B948-52F05A430331}" destId="{4BEF5EA6-3D89-48BC-BAEC-FEADC0D1FB1D}" srcOrd="9" destOrd="0" presId="urn:microsoft.com/office/officeart/2008/layout/VerticalAccentList"/>
    <dgm:cxn modelId="{EBA3B5CD-B95D-4E4F-B491-6847026E3C99}" type="presParOf" srcId="{4BEF5EA6-3D89-48BC-BAEC-FEADC0D1FB1D}" destId="{13F813F3-F965-4128-9F31-821A159A20F1}" srcOrd="0" destOrd="0" presId="urn:microsoft.com/office/officeart/2008/layout/VerticalAccentList"/>
    <dgm:cxn modelId="{8260B296-F63E-46A8-8772-50FE71CC0C4F}" type="presParOf" srcId="{3FB21F6E-FEA9-419A-B948-52F05A430331}" destId="{797FBF85-4509-48C4-9859-4DBA3B655A21}" srcOrd="10" destOrd="0" presId="urn:microsoft.com/office/officeart/2008/layout/VerticalAccentList"/>
    <dgm:cxn modelId="{0059785E-21B1-4F7A-AF96-6C8A70ED1B72}" type="presParOf" srcId="{797FBF85-4509-48C4-9859-4DBA3B655A21}" destId="{85A8EDAB-64B1-4C1F-A0F4-9352002FC8E2}" srcOrd="0" destOrd="0" presId="urn:microsoft.com/office/officeart/2008/layout/VerticalAccentList"/>
    <dgm:cxn modelId="{E6093A29-070B-4E2E-A65C-B119900B84DA}" type="presParOf" srcId="{797FBF85-4509-48C4-9859-4DBA3B655A21}" destId="{A5D0FC11-2862-41C5-8551-D712314683AF}" srcOrd="1" destOrd="0" presId="urn:microsoft.com/office/officeart/2008/layout/VerticalAccentList"/>
    <dgm:cxn modelId="{ACE9CE37-94AE-4377-A4F3-8AD951F0E39E}" type="presParOf" srcId="{797FBF85-4509-48C4-9859-4DBA3B655A21}" destId="{A899D780-8A25-4500-8665-372F67B45F96}" srcOrd="2" destOrd="0" presId="urn:microsoft.com/office/officeart/2008/layout/VerticalAccentList"/>
    <dgm:cxn modelId="{939F964D-DFDB-45BE-BD43-D883A0D0B9BD}" type="presParOf" srcId="{797FBF85-4509-48C4-9859-4DBA3B655A21}" destId="{BA5F2874-0AAD-4AD1-897D-3A525563CAB2}" srcOrd="3" destOrd="0" presId="urn:microsoft.com/office/officeart/2008/layout/VerticalAccentList"/>
    <dgm:cxn modelId="{9BF35980-D5C7-4B0E-9730-1E53140C73D9}" type="presParOf" srcId="{797FBF85-4509-48C4-9859-4DBA3B655A21}" destId="{54AFED7D-D726-4581-8A7F-582FB1BF5ADD}" srcOrd="4" destOrd="0" presId="urn:microsoft.com/office/officeart/2008/layout/VerticalAccentList"/>
    <dgm:cxn modelId="{A27DF3A5-7D04-46DB-BEFD-1AD82DE2E905}" type="presParOf" srcId="{797FBF85-4509-48C4-9859-4DBA3B655A21}" destId="{FD40ECA1-E314-4598-AF8F-AE3AFDD36A26}" srcOrd="5" destOrd="0" presId="urn:microsoft.com/office/officeart/2008/layout/VerticalAccentList"/>
    <dgm:cxn modelId="{721E092A-A833-4C6C-825E-43C4A1070C61}" type="presParOf" srcId="{797FBF85-4509-48C4-9859-4DBA3B655A21}" destId="{431C17F7-13E3-414A-8733-4A9D41DAB696}" srcOrd="6" destOrd="0" presId="urn:microsoft.com/office/officeart/2008/layout/VerticalAccentList"/>
    <dgm:cxn modelId="{CE1E1E04-0FFD-463C-B70D-F97ED7D0A077}" type="presParOf" srcId="{3FB21F6E-FEA9-419A-B948-52F05A430331}" destId="{7035C744-EE12-4824-8BD4-F888FFE5CA34}" srcOrd="11" destOrd="0" presId="urn:microsoft.com/office/officeart/2008/layout/VerticalAccentList"/>
    <dgm:cxn modelId="{DF6FC064-8C43-4DFF-BCE3-34E6C507AD34}" type="presParOf" srcId="{3FB21F6E-FEA9-419A-B948-52F05A430331}" destId="{2E27BCD9-311A-49E1-9E3A-5E32ED8DCD26}" srcOrd="12" destOrd="0" presId="urn:microsoft.com/office/officeart/2008/layout/VerticalAccentList"/>
    <dgm:cxn modelId="{41EA41CD-5265-4831-B68B-6895848AB8F0}" type="presParOf" srcId="{2E27BCD9-311A-49E1-9E3A-5E32ED8DCD26}" destId="{F151C44A-3ED3-4FC4-A8D7-4478F3D1383D}" srcOrd="0" destOrd="0" presId="urn:microsoft.com/office/officeart/2008/layout/VerticalAccentList"/>
    <dgm:cxn modelId="{D4AAA479-6409-43AE-8DD0-CA607D1B90A1}" type="presParOf" srcId="{3FB21F6E-FEA9-419A-B948-52F05A430331}" destId="{43CEC023-6EF0-4B6F-8FA7-E8526E631372}" srcOrd="13" destOrd="0" presId="urn:microsoft.com/office/officeart/2008/layout/VerticalAccentList"/>
    <dgm:cxn modelId="{917D2F29-F255-4BC7-A21F-00D72CF5F25A}" type="presParOf" srcId="{43CEC023-6EF0-4B6F-8FA7-E8526E631372}" destId="{321243F3-6E21-4779-AD13-A44D87A1B153}" srcOrd="0" destOrd="0" presId="urn:microsoft.com/office/officeart/2008/layout/VerticalAccentList"/>
    <dgm:cxn modelId="{E83BE120-A64A-4B62-B612-18821E908EB3}" type="presParOf" srcId="{43CEC023-6EF0-4B6F-8FA7-E8526E631372}" destId="{1873D126-D67B-4577-B42B-8ADF599A2715}" srcOrd="1" destOrd="0" presId="urn:microsoft.com/office/officeart/2008/layout/VerticalAccentList"/>
    <dgm:cxn modelId="{3C86D54C-822D-4BB7-9332-496B4E804E4B}" type="presParOf" srcId="{43CEC023-6EF0-4B6F-8FA7-E8526E631372}" destId="{7247E5EA-F55D-4B45-8577-57D43EF2EDEF}" srcOrd="2" destOrd="0" presId="urn:microsoft.com/office/officeart/2008/layout/VerticalAccentList"/>
    <dgm:cxn modelId="{C842B0DC-6BEE-4B5B-A539-EB9BE1D3C843}" type="presParOf" srcId="{43CEC023-6EF0-4B6F-8FA7-E8526E631372}" destId="{AE953542-E99B-4F32-88A0-DE2C10F787AD}" srcOrd="3" destOrd="0" presId="urn:microsoft.com/office/officeart/2008/layout/VerticalAccentList"/>
    <dgm:cxn modelId="{6F07A732-499F-4C45-BEF7-2C1DB4146456}" type="presParOf" srcId="{43CEC023-6EF0-4B6F-8FA7-E8526E631372}" destId="{2E8747A4-6681-438B-A060-32BEBE8FA10B}" srcOrd="4" destOrd="0" presId="urn:microsoft.com/office/officeart/2008/layout/VerticalAccentList"/>
    <dgm:cxn modelId="{A0AA9BD0-D490-4278-AAFE-F636C684AC12}" type="presParOf" srcId="{43CEC023-6EF0-4B6F-8FA7-E8526E631372}" destId="{3279901A-51B3-4D16-9E3F-FAE329793B53}" srcOrd="5" destOrd="0" presId="urn:microsoft.com/office/officeart/2008/layout/VerticalAccentList"/>
    <dgm:cxn modelId="{5F35DFB4-7E35-4D53-90E7-4AF503054CC6}" type="presParOf" srcId="{43CEC023-6EF0-4B6F-8FA7-E8526E631372}" destId="{511CAF57-C55A-4404-8E31-AF52230DBC6E}" srcOrd="6" destOrd="0" presId="urn:microsoft.com/office/officeart/2008/layout/VerticalAccentList"/>
    <dgm:cxn modelId="{EFF59842-2084-4916-BC8F-DE25CD071AF7}" type="presParOf" srcId="{3FB21F6E-FEA9-419A-B948-52F05A430331}" destId="{E3C1F35E-D571-4DCE-95EF-EA73C3E2415D}" srcOrd="14" destOrd="0" presId="urn:microsoft.com/office/officeart/2008/layout/VerticalAccentList"/>
    <dgm:cxn modelId="{C61043F2-35A1-4566-B68E-7D9AD6358733}" type="presParOf" srcId="{3FB21F6E-FEA9-419A-B948-52F05A430331}" destId="{3EAB78B7-493E-4B25-AF97-79C318B37F11}" srcOrd="15" destOrd="0" presId="urn:microsoft.com/office/officeart/2008/layout/VerticalAccentList"/>
    <dgm:cxn modelId="{AFA1CF8E-DD11-485B-B49B-D2BE70FD9B40}" type="presParOf" srcId="{3EAB78B7-493E-4B25-AF97-79C318B37F11}" destId="{3B421E4A-BD93-45F6-BB4D-7577D1B7A93B}" srcOrd="0" destOrd="0" presId="urn:microsoft.com/office/officeart/2008/layout/VerticalAccentList"/>
    <dgm:cxn modelId="{9615E9CA-AB74-4F63-A2A5-FEDC594FB3FA}" type="presParOf" srcId="{3FB21F6E-FEA9-419A-B948-52F05A430331}" destId="{58990F11-5146-41F3-8B3E-B15AFFB94FB1}" srcOrd="16" destOrd="0" presId="urn:microsoft.com/office/officeart/2008/layout/VerticalAccentList"/>
    <dgm:cxn modelId="{CA5D8C9C-E38A-4101-A0BE-56723DDEC970}" type="presParOf" srcId="{58990F11-5146-41F3-8B3E-B15AFFB94FB1}" destId="{421DCCB6-7C3D-4EFD-B786-81DA263AACF8}" srcOrd="0" destOrd="0" presId="urn:microsoft.com/office/officeart/2008/layout/VerticalAccentList"/>
    <dgm:cxn modelId="{4FCD6D3A-750C-44B1-B9EA-813104175489}" type="presParOf" srcId="{58990F11-5146-41F3-8B3E-B15AFFB94FB1}" destId="{23E7F3B9-449A-48B8-9BAC-88A5E9EC5709}" srcOrd="1" destOrd="0" presId="urn:microsoft.com/office/officeart/2008/layout/VerticalAccentList"/>
    <dgm:cxn modelId="{E0809364-6E7C-41CF-A9F1-CB83247E3212}" type="presParOf" srcId="{58990F11-5146-41F3-8B3E-B15AFFB94FB1}" destId="{8A9DF4D5-A078-4AE5-A6C7-A282ADDC7F9F}" srcOrd="2" destOrd="0" presId="urn:microsoft.com/office/officeart/2008/layout/VerticalAccentList"/>
    <dgm:cxn modelId="{F31154E8-3A35-4867-9FFD-04EF2446A4C2}" type="presParOf" srcId="{58990F11-5146-41F3-8B3E-B15AFFB94FB1}" destId="{3691CADC-7B78-4DE5-AF5C-3CF9A807BEB8}" srcOrd="3" destOrd="0" presId="urn:microsoft.com/office/officeart/2008/layout/VerticalAccentList"/>
    <dgm:cxn modelId="{4E77A8A8-51AC-4431-8679-8A39035C718B}" type="presParOf" srcId="{58990F11-5146-41F3-8B3E-B15AFFB94FB1}" destId="{7B2B194C-23BF-4B95-BE9B-ECD215C0B6F7}" srcOrd="4" destOrd="0" presId="urn:microsoft.com/office/officeart/2008/layout/VerticalAccentList"/>
    <dgm:cxn modelId="{D1E97EEA-9025-4833-B95C-72C83B7D246B}" type="presParOf" srcId="{58990F11-5146-41F3-8B3E-B15AFFB94FB1}" destId="{594FEB88-DD83-4217-8393-C95FF59F2CCB}" srcOrd="5" destOrd="0" presId="urn:microsoft.com/office/officeart/2008/layout/VerticalAccentList"/>
    <dgm:cxn modelId="{6A1A5DB0-794B-46E4-8458-68440D1B6DF0}" type="presParOf" srcId="{58990F11-5146-41F3-8B3E-B15AFFB94FB1}" destId="{B6B178C4-E94E-4341-B680-9281D7F6E2B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FE70258-1DCE-44C4-B30A-B57CDFD76093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BO"/>
        </a:p>
      </dgm:t>
    </dgm:pt>
    <dgm:pt modelId="{76299A3E-487F-4124-91CF-9075DE07A986}">
      <dgm:prSet phldrT="[Texto]" custT="1"/>
      <dgm:spPr>
        <a:solidFill>
          <a:srgbClr val="FFFF00"/>
        </a:solidFill>
      </dgm:spPr>
      <dgm:t>
        <a:bodyPr/>
        <a:lstStyle/>
        <a:p>
          <a:r>
            <a:rPr lang="es-MX" sz="1800" b="1" dirty="0">
              <a:solidFill>
                <a:srgbClr val="0066FF"/>
              </a:solidFill>
            </a:rPr>
            <a:t>ANÁLISIS FUNCIONAL EN LA EVALUACIÓN CONDUCTUAL</a:t>
          </a:r>
          <a:endParaRPr lang="es-BO" sz="1800" b="1" dirty="0">
            <a:solidFill>
              <a:srgbClr val="0066FF"/>
            </a:solidFill>
          </a:endParaRPr>
        </a:p>
      </dgm:t>
    </dgm:pt>
    <dgm:pt modelId="{0A2C1BFA-00CE-4922-9090-3ADBA916901D}" type="parTrans" cxnId="{99C5ABC7-A29B-4966-A1A7-074FE98DF923}">
      <dgm:prSet/>
      <dgm:spPr/>
      <dgm:t>
        <a:bodyPr/>
        <a:lstStyle/>
        <a:p>
          <a:endParaRPr lang="es-BO"/>
        </a:p>
      </dgm:t>
    </dgm:pt>
    <dgm:pt modelId="{03015F9A-CDCA-4CFD-A037-553B1FEA9BEF}" type="sibTrans" cxnId="{99C5ABC7-A29B-4966-A1A7-074FE98DF923}">
      <dgm:prSet/>
      <dgm:spPr>
        <a:solidFill>
          <a:srgbClr val="FF0000"/>
        </a:solidFill>
      </dgm:spPr>
      <dgm:t>
        <a:bodyPr/>
        <a:lstStyle/>
        <a:p>
          <a:endParaRPr lang="es-BO"/>
        </a:p>
      </dgm:t>
    </dgm:pt>
    <dgm:pt modelId="{24AAF380-EF0D-4E87-B30A-47A49D86E66D}">
      <dgm:prSet phldrT="[Texto]" custT="1"/>
      <dgm:spPr>
        <a:solidFill>
          <a:srgbClr val="C7410B"/>
        </a:solidFill>
      </dgm:spPr>
      <dgm:t>
        <a:bodyPr/>
        <a:lstStyle/>
        <a:p>
          <a:r>
            <a:rPr lang="es-MX" sz="1600" b="1" dirty="0"/>
            <a:t>PROCEDIMIENTO DEL AC</a:t>
          </a:r>
          <a:endParaRPr lang="es-BO" sz="1600" b="1" dirty="0"/>
        </a:p>
      </dgm:t>
    </dgm:pt>
    <dgm:pt modelId="{5F3B493A-B3A7-452D-AACF-A1500EA1E0FF}" type="parTrans" cxnId="{9AEE508C-86C2-43CA-84B2-E61C035B576E}">
      <dgm:prSet/>
      <dgm:spPr/>
      <dgm:t>
        <a:bodyPr/>
        <a:lstStyle/>
        <a:p>
          <a:endParaRPr lang="es-BO"/>
        </a:p>
      </dgm:t>
    </dgm:pt>
    <dgm:pt modelId="{F8F1DD5F-1C87-4DE5-9A70-6A50DC11E8C0}" type="sibTrans" cxnId="{9AEE508C-86C2-43CA-84B2-E61C035B576E}">
      <dgm:prSet/>
      <dgm:spPr>
        <a:solidFill>
          <a:srgbClr val="FF0000"/>
        </a:solidFill>
      </dgm:spPr>
      <dgm:t>
        <a:bodyPr/>
        <a:lstStyle/>
        <a:p>
          <a:endParaRPr lang="es-BO" sz="2800"/>
        </a:p>
      </dgm:t>
    </dgm:pt>
    <dgm:pt modelId="{F2CEDE08-EB1F-4B2A-ADDF-439C87C33238}">
      <dgm:prSet phldrT="[Texto]" custT="1"/>
      <dgm:spPr>
        <a:solidFill>
          <a:srgbClr val="00B050"/>
        </a:solidFill>
      </dgm:spPr>
      <dgm:t>
        <a:bodyPr/>
        <a:lstStyle/>
        <a:p>
          <a:r>
            <a:rPr lang="es-MX" sz="1600" b="1" dirty="0"/>
            <a:t>LIMITACIONES DEL AC</a:t>
          </a:r>
          <a:endParaRPr lang="es-BO" sz="1600" b="1" dirty="0"/>
        </a:p>
      </dgm:t>
    </dgm:pt>
    <dgm:pt modelId="{AF4C28D0-579B-4845-9B7B-91AEC816CCD8}" type="parTrans" cxnId="{E6FFAF4E-9901-4FE6-8C4A-B4CC71ABED09}">
      <dgm:prSet/>
      <dgm:spPr/>
      <dgm:t>
        <a:bodyPr/>
        <a:lstStyle/>
        <a:p>
          <a:endParaRPr lang="es-BO"/>
        </a:p>
      </dgm:t>
    </dgm:pt>
    <dgm:pt modelId="{3D48D649-E52A-406C-8188-1B1C21496D07}" type="sibTrans" cxnId="{E6FFAF4E-9901-4FE6-8C4A-B4CC71ABED09}">
      <dgm:prSet/>
      <dgm:spPr>
        <a:solidFill>
          <a:srgbClr val="FF0000"/>
        </a:solidFill>
      </dgm:spPr>
      <dgm:t>
        <a:bodyPr/>
        <a:lstStyle/>
        <a:p>
          <a:endParaRPr lang="es-BO"/>
        </a:p>
      </dgm:t>
    </dgm:pt>
    <dgm:pt modelId="{918A8BE2-355F-4817-AF0C-24E8258719C6}">
      <dgm:prSet phldrT="[Texto]"/>
      <dgm:spPr/>
      <dgm:t>
        <a:bodyPr/>
        <a:lstStyle/>
        <a:p>
          <a:endParaRPr lang="es-BO"/>
        </a:p>
      </dgm:t>
    </dgm:pt>
    <dgm:pt modelId="{286ADC07-2772-44A2-B923-F82DAA938699}" type="parTrans" cxnId="{0A5A524F-272C-43A3-88E8-138B9C911D4E}">
      <dgm:prSet/>
      <dgm:spPr/>
      <dgm:t>
        <a:bodyPr/>
        <a:lstStyle/>
        <a:p>
          <a:endParaRPr lang="es-BO"/>
        </a:p>
      </dgm:t>
    </dgm:pt>
    <dgm:pt modelId="{F021E79D-4867-4AD9-AFDF-14379A421410}" type="sibTrans" cxnId="{0A5A524F-272C-43A3-88E8-138B9C911D4E}">
      <dgm:prSet/>
      <dgm:spPr/>
      <dgm:t>
        <a:bodyPr/>
        <a:lstStyle/>
        <a:p>
          <a:endParaRPr lang="es-BO"/>
        </a:p>
      </dgm:t>
    </dgm:pt>
    <dgm:pt modelId="{45768DF6-B7C2-46EC-B55E-A6C7A9965C95}" type="pres">
      <dgm:prSet presAssocID="{CFE70258-1DCE-44C4-B30A-B57CDFD76093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0DCEB7F6-F1D8-4554-98E6-5B03C7DEF7B3}" type="pres">
      <dgm:prSet presAssocID="{76299A3E-487F-4124-91CF-9075DE07A986}" presName="gear1" presStyleLbl="node1" presStyleIdx="0" presStyleCnt="3" custLinFactNeighborX="-70302" custLinFactNeighborY="-21694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B6B8CD9C-0851-4050-AE38-6AF831329826}" type="pres">
      <dgm:prSet presAssocID="{76299A3E-487F-4124-91CF-9075DE07A986}" presName="gear1srcNode" presStyleLbl="node1" presStyleIdx="0" presStyleCnt="3"/>
      <dgm:spPr/>
      <dgm:t>
        <a:bodyPr/>
        <a:lstStyle/>
        <a:p>
          <a:endParaRPr lang="es-BO"/>
        </a:p>
      </dgm:t>
    </dgm:pt>
    <dgm:pt modelId="{752FC192-ACFF-4CBE-A6BB-9D8E7C8F2114}" type="pres">
      <dgm:prSet presAssocID="{76299A3E-487F-4124-91CF-9075DE07A986}" presName="gear1dstNode" presStyleLbl="node1" presStyleIdx="0" presStyleCnt="3"/>
      <dgm:spPr/>
      <dgm:t>
        <a:bodyPr/>
        <a:lstStyle/>
        <a:p>
          <a:endParaRPr lang="es-BO"/>
        </a:p>
      </dgm:t>
    </dgm:pt>
    <dgm:pt modelId="{BE646FF8-3B5A-48DF-9D34-DEE9EC86A60D}" type="pres">
      <dgm:prSet presAssocID="{24AAF380-EF0D-4E87-B30A-47A49D86E66D}" presName="gear2" presStyleLbl="node1" presStyleIdx="1" presStyleCnt="3" custScaleX="110049" custScaleY="103729" custLinFactX="6735" custLinFactNeighborX="100000" custLinFactNeighborY="50812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D35F813-DB02-437D-8CC9-8BE77910379E}" type="pres">
      <dgm:prSet presAssocID="{24AAF380-EF0D-4E87-B30A-47A49D86E66D}" presName="gear2srcNode" presStyleLbl="node1" presStyleIdx="1" presStyleCnt="3"/>
      <dgm:spPr/>
      <dgm:t>
        <a:bodyPr/>
        <a:lstStyle/>
        <a:p>
          <a:endParaRPr lang="es-BO"/>
        </a:p>
      </dgm:t>
    </dgm:pt>
    <dgm:pt modelId="{FBBA1657-2315-4A8B-89F7-DAC1957A7CBD}" type="pres">
      <dgm:prSet presAssocID="{24AAF380-EF0D-4E87-B30A-47A49D86E66D}" presName="gear2dstNode" presStyleLbl="node1" presStyleIdx="1" presStyleCnt="3"/>
      <dgm:spPr/>
      <dgm:t>
        <a:bodyPr/>
        <a:lstStyle/>
        <a:p>
          <a:endParaRPr lang="es-BO"/>
        </a:p>
      </dgm:t>
    </dgm:pt>
    <dgm:pt modelId="{F87775B9-085A-49F1-8215-A15DA49FF3C6}" type="pres">
      <dgm:prSet presAssocID="{F2CEDE08-EB1F-4B2A-ADDF-439C87C33238}" presName="gear3" presStyleLbl="node1" presStyleIdx="2" presStyleCnt="3" custLinFactNeighborX="5260" custLinFactNeighborY="306"/>
      <dgm:spPr/>
      <dgm:t>
        <a:bodyPr/>
        <a:lstStyle/>
        <a:p>
          <a:endParaRPr lang="es-BO"/>
        </a:p>
      </dgm:t>
    </dgm:pt>
    <dgm:pt modelId="{B94C4093-11DE-420B-AA3C-0FF290BE373F}" type="pres">
      <dgm:prSet presAssocID="{F2CEDE08-EB1F-4B2A-ADDF-439C87C33238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C074CA11-0801-468C-A92F-23B3D63BCA51}" type="pres">
      <dgm:prSet presAssocID="{F2CEDE08-EB1F-4B2A-ADDF-439C87C33238}" presName="gear3srcNode" presStyleLbl="node1" presStyleIdx="2" presStyleCnt="3"/>
      <dgm:spPr/>
      <dgm:t>
        <a:bodyPr/>
        <a:lstStyle/>
        <a:p>
          <a:endParaRPr lang="es-BO"/>
        </a:p>
      </dgm:t>
    </dgm:pt>
    <dgm:pt modelId="{776A45E5-3345-427C-8CFC-9EB861E03649}" type="pres">
      <dgm:prSet presAssocID="{F2CEDE08-EB1F-4B2A-ADDF-439C87C33238}" presName="gear3dstNode" presStyleLbl="node1" presStyleIdx="2" presStyleCnt="3"/>
      <dgm:spPr/>
      <dgm:t>
        <a:bodyPr/>
        <a:lstStyle/>
        <a:p>
          <a:endParaRPr lang="es-BO"/>
        </a:p>
      </dgm:t>
    </dgm:pt>
    <dgm:pt modelId="{5FC7487A-5092-4F7D-A827-40DAACE9DCF9}" type="pres">
      <dgm:prSet presAssocID="{03015F9A-CDCA-4CFD-A037-553B1FEA9BEF}" presName="connector1" presStyleLbl="sibTrans2D1" presStyleIdx="0" presStyleCnt="3" custAng="2807164" custFlipVert="1" custScaleX="77028" custScaleY="82554" custLinFactNeighborX="2951" custLinFactNeighborY="-34195"/>
      <dgm:spPr/>
      <dgm:t>
        <a:bodyPr/>
        <a:lstStyle/>
        <a:p>
          <a:endParaRPr lang="es-BO"/>
        </a:p>
      </dgm:t>
    </dgm:pt>
    <dgm:pt modelId="{56F98DC3-CDE9-4240-92A1-F629EF5D8224}" type="pres">
      <dgm:prSet presAssocID="{F8F1DD5F-1C87-4DE5-9A70-6A50DC11E8C0}" presName="connector2" presStyleLbl="sibTrans2D1" presStyleIdx="1" presStyleCnt="3" custAng="15215698" custLinFactNeighborX="29259" custLinFactNeighborY="44073"/>
      <dgm:spPr/>
      <dgm:t>
        <a:bodyPr/>
        <a:lstStyle/>
        <a:p>
          <a:endParaRPr lang="es-BO"/>
        </a:p>
      </dgm:t>
    </dgm:pt>
    <dgm:pt modelId="{D60E4F3F-51FD-4593-87C2-B17BA86C59FD}" type="pres">
      <dgm:prSet presAssocID="{3D48D649-E52A-406C-8188-1B1C21496D07}" presName="connector3" presStyleLbl="sibTrans2D1" presStyleIdx="2" presStyleCnt="3" custLinFactNeighborX="-9725" custLinFactNeighborY="20437"/>
      <dgm:spPr/>
      <dgm:t>
        <a:bodyPr/>
        <a:lstStyle/>
        <a:p>
          <a:endParaRPr lang="es-BO"/>
        </a:p>
      </dgm:t>
    </dgm:pt>
  </dgm:ptLst>
  <dgm:cxnLst>
    <dgm:cxn modelId="{9C15EBF3-A4DD-4259-A6E2-C97F1C2CAEF8}" type="presOf" srcId="{76299A3E-487F-4124-91CF-9075DE07A986}" destId="{0DCEB7F6-F1D8-4554-98E6-5B03C7DEF7B3}" srcOrd="0" destOrd="0" presId="urn:microsoft.com/office/officeart/2005/8/layout/gear1"/>
    <dgm:cxn modelId="{D00D5708-A076-49D9-AD91-1288913FB0A7}" type="presOf" srcId="{24AAF380-EF0D-4E87-B30A-47A49D86E66D}" destId="{7D35F813-DB02-437D-8CC9-8BE77910379E}" srcOrd="1" destOrd="0" presId="urn:microsoft.com/office/officeart/2005/8/layout/gear1"/>
    <dgm:cxn modelId="{2479E1FB-02C4-48FA-9838-FAEE17AE5143}" type="presOf" srcId="{F2CEDE08-EB1F-4B2A-ADDF-439C87C33238}" destId="{C074CA11-0801-468C-A92F-23B3D63BCA51}" srcOrd="2" destOrd="0" presId="urn:microsoft.com/office/officeart/2005/8/layout/gear1"/>
    <dgm:cxn modelId="{99C5ABC7-A29B-4966-A1A7-074FE98DF923}" srcId="{CFE70258-1DCE-44C4-B30A-B57CDFD76093}" destId="{76299A3E-487F-4124-91CF-9075DE07A986}" srcOrd="0" destOrd="0" parTransId="{0A2C1BFA-00CE-4922-9090-3ADBA916901D}" sibTransId="{03015F9A-CDCA-4CFD-A037-553B1FEA9BEF}"/>
    <dgm:cxn modelId="{D62E2CA2-9790-40D0-B5FD-67A1FE76CF7E}" type="presOf" srcId="{F2CEDE08-EB1F-4B2A-ADDF-439C87C33238}" destId="{776A45E5-3345-427C-8CFC-9EB861E03649}" srcOrd="3" destOrd="0" presId="urn:microsoft.com/office/officeart/2005/8/layout/gear1"/>
    <dgm:cxn modelId="{4E401A33-0E3B-4FB1-BA4B-25F6CF641341}" type="presOf" srcId="{3D48D649-E52A-406C-8188-1B1C21496D07}" destId="{D60E4F3F-51FD-4593-87C2-B17BA86C59FD}" srcOrd="0" destOrd="0" presId="urn:microsoft.com/office/officeart/2005/8/layout/gear1"/>
    <dgm:cxn modelId="{03FB639D-DB78-404E-8147-5B107B71B70F}" type="presOf" srcId="{24AAF380-EF0D-4E87-B30A-47A49D86E66D}" destId="{BE646FF8-3B5A-48DF-9D34-DEE9EC86A60D}" srcOrd="0" destOrd="0" presId="urn:microsoft.com/office/officeart/2005/8/layout/gear1"/>
    <dgm:cxn modelId="{3D8A772D-94C7-4A12-A842-A824FC5BA899}" type="presOf" srcId="{F8F1DD5F-1C87-4DE5-9A70-6A50DC11E8C0}" destId="{56F98DC3-CDE9-4240-92A1-F629EF5D8224}" srcOrd="0" destOrd="0" presId="urn:microsoft.com/office/officeart/2005/8/layout/gear1"/>
    <dgm:cxn modelId="{0A5A524F-272C-43A3-88E8-138B9C911D4E}" srcId="{CFE70258-1DCE-44C4-B30A-B57CDFD76093}" destId="{918A8BE2-355F-4817-AF0C-24E8258719C6}" srcOrd="3" destOrd="0" parTransId="{286ADC07-2772-44A2-B923-F82DAA938699}" sibTransId="{F021E79D-4867-4AD9-AFDF-14379A421410}"/>
    <dgm:cxn modelId="{9AEE508C-86C2-43CA-84B2-E61C035B576E}" srcId="{CFE70258-1DCE-44C4-B30A-B57CDFD76093}" destId="{24AAF380-EF0D-4E87-B30A-47A49D86E66D}" srcOrd="1" destOrd="0" parTransId="{5F3B493A-B3A7-452D-AACF-A1500EA1E0FF}" sibTransId="{F8F1DD5F-1C87-4DE5-9A70-6A50DC11E8C0}"/>
    <dgm:cxn modelId="{CCA60FB3-DF66-4B45-BB4E-3A9B23EFDAA0}" type="presOf" srcId="{03015F9A-CDCA-4CFD-A037-553B1FEA9BEF}" destId="{5FC7487A-5092-4F7D-A827-40DAACE9DCF9}" srcOrd="0" destOrd="0" presId="urn:microsoft.com/office/officeart/2005/8/layout/gear1"/>
    <dgm:cxn modelId="{BBDEFEF3-20FD-4DB5-AA44-C37075E60A00}" type="presOf" srcId="{76299A3E-487F-4124-91CF-9075DE07A986}" destId="{B6B8CD9C-0851-4050-AE38-6AF831329826}" srcOrd="1" destOrd="0" presId="urn:microsoft.com/office/officeart/2005/8/layout/gear1"/>
    <dgm:cxn modelId="{409FF2A7-04E0-4774-9CAC-676ED8BD76F1}" type="presOf" srcId="{76299A3E-487F-4124-91CF-9075DE07A986}" destId="{752FC192-ACFF-4CBE-A6BB-9D8E7C8F2114}" srcOrd="2" destOrd="0" presId="urn:microsoft.com/office/officeart/2005/8/layout/gear1"/>
    <dgm:cxn modelId="{6EF676CE-AA48-42EE-86CF-6155DA19BE7E}" type="presOf" srcId="{CFE70258-1DCE-44C4-B30A-B57CDFD76093}" destId="{45768DF6-B7C2-46EC-B55E-A6C7A9965C95}" srcOrd="0" destOrd="0" presId="urn:microsoft.com/office/officeart/2005/8/layout/gear1"/>
    <dgm:cxn modelId="{BA173074-59A2-4862-9EA9-8075E170384B}" type="presOf" srcId="{F2CEDE08-EB1F-4B2A-ADDF-439C87C33238}" destId="{F87775B9-085A-49F1-8215-A15DA49FF3C6}" srcOrd="0" destOrd="0" presId="urn:microsoft.com/office/officeart/2005/8/layout/gear1"/>
    <dgm:cxn modelId="{952CAEF4-20DF-4DC3-8E80-0BE27ABD94DB}" type="presOf" srcId="{24AAF380-EF0D-4E87-B30A-47A49D86E66D}" destId="{FBBA1657-2315-4A8B-89F7-DAC1957A7CBD}" srcOrd="2" destOrd="0" presId="urn:microsoft.com/office/officeart/2005/8/layout/gear1"/>
    <dgm:cxn modelId="{E6FFAF4E-9901-4FE6-8C4A-B4CC71ABED09}" srcId="{CFE70258-1DCE-44C4-B30A-B57CDFD76093}" destId="{F2CEDE08-EB1F-4B2A-ADDF-439C87C33238}" srcOrd="2" destOrd="0" parTransId="{AF4C28D0-579B-4845-9B7B-91AEC816CCD8}" sibTransId="{3D48D649-E52A-406C-8188-1B1C21496D07}"/>
    <dgm:cxn modelId="{B5171C08-3BF9-4C29-A575-49FD2CB07247}" type="presOf" srcId="{F2CEDE08-EB1F-4B2A-ADDF-439C87C33238}" destId="{B94C4093-11DE-420B-AA3C-0FF290BE373F}" srcOrd="1" destOrd="0" presId="urn:microsoft.com/office/officeart/2005/8/layout/gear1"/>
    <dgm:cxn modelId="{55FA426E-0ADE-4613-952C-206BCD03F266}" type="presParOf" srcId="{45768DF6-B7C2-46EC-B55E-A6C7A9965C95}" destId="{0DCEB7F6-F1D8-4554-98E6-5B03C7DEF7B3}" srcOrd="0" destOrd="0" presId="urn:microsoft.com/office/officeart/2005/8/layout/gear1"/>
    <dgm:cxn modelId="{CD65226A-A95F-4049-9C67-62494AEDC761}" type="presParOf" srcId="{45768DF6-B7C2-46EC-B55E-A6C7A9965C95}" destId="{B6B8CD9C-0851-4050-AE38-6AF831329826}" srcOrd="1" destOrd="0" presId="urn:microsoft.com/office/officeart/2005/8/layout/gear1"/>
    <dgm:cxn modelId="{D0418817-AAA2-4FED-96AE-37FD0B9990B5}" type="presParOf" srcId="{45768DF6-B7C2-46EC-B55E-A6C7A9965C95}" destId="{752FC192-ACFF-4CBE-A6BB-9D8E7C8F2114}" srcOrd="2" destOrd="0" presId="urn:microsoft.com/office/officeart/2005/8/layout/gear1"/>
    <dgm:cxn modelId="{962C1E13-31BF-4CB5-AB88-542693217B8D}" type="presParOf" srcId="{45768DF6-B7C2-46EC-B55E-A6C7A9965C95}" destId="{BE646FF8-3B5A-48DF-9D34-DEE9EC86A60D}" srcOrd="3" destOrd="0" presId="urn:microsoft.com/office/officeart/2005/8/layout/gear1"/>
    <dgm:cxn modelId="{7207459F-4D15-44E2-836D-07F98B72933C}" type="presParOf" srcId="{45768DF6-B7C2-46EC-B55E-A6C7A9965C95}" destId="{7D35F813-DB02-437D-8CC9-8BE77910379E}" srcOrd="4" destOrd="0" presId="urn:microsoft.com/office/officeart/2005/8/layout/gear1"/>
    <dgm:cxn modelId="{8EAADB25-B7FD-43C3-BD84-C498277C8931}" type="presParOf" srcId="{45768DF6-B7C2-46EC-B55E-A6C7A9965C95}" destId="{FBBA1657-2315-4A8B-89F7-DAC1957A7CBD}" srcOrd="5" destOrd="0" presId="urn:microsoft.com/office/officeart/2005/8/layout/gear1"/>
    <dgm:cxn modelId="{7715D36E-29CD-449A-A9D8-F4256601732D}" type="presParOf" srcId="{45768DF6-B7C2-46EC-B55E-A6C7A9965C95}" destId="{F87775B9-085A-49F1-8215-A15DA49FF3C6}" srcOrd="6" destOrd="0" presId="urn:microsoft.com/office/officeart/2005/8/layout/gear1"/>
    <dgm:cxn modelId="{0495CB65-B8B3-4C56-9D67-F9F848D6DD53}" type="presParOf" srcId="{45768DF6-B7C2-46EC-B55E-A6C7A9965C95}" destId="{B94C4093-11DE-420B-AA3C-0FF290BE373F}" srcOrd="7" destOrd="0" presId="urn:microsoft.com/office/officeart/2005/8/layout/gear1"/>
    <dgm:cxn modelId="{A7831AC6-0BDF-4977-9110-5CF295958EA3}" type="presParOf" srcId="{45768DF6-B7C2-46EC-B55E-A6C7A9965C95}" destId="{C074CA11-0801-468C-A92F-23B3D63BCA51}" srcOrd="8" destOrd="0" presId="urn:microsoft.com/office/officeart/2005/8/layout/gear1"/>
    <dgm:cxn modelId="{87782713-5478-4674-B5DB-9442F9CAED6C}" type="presParOf" srcId="{45768DF6-B7C2-46EC-B55E-A6C7A9965C95}" destId="{776A45E5-3345-427C-8CFC-9EB861E03649}" srcOrd="9" destOrd="0" presId="urn:microsoft.com/office/officeart/2005/8/layout/gear1"/>
    <dgm:cxn modelId="{2E17D36D-3BB0-48A7-8B54-9475B24BDB18}" type="presParOf" srcId="{45768DF6-B7C2-46EC-B55E-A6C7A9965C95}" destId="{5FC7487A-5092-4F7D-A827-40DAACE9DCF9}" srcOrd="10" destOrd="0" presId="urn:microsoft.com/office/officeart/2005/8/layout/gear1"/>
    <dgm:cxn modelId="{DCE7110F-3076-485B-9EC2-65686E758202}" type="presParOf" srcId="{45768DF6-B7C2-46EC-B55E-A6C7A9965C95}" destId="{56F98DC3-CDE9-4240-92A1-F629EF5D8224}" srcOrd="11" destOrd="0" presId="urn:microsoft.com/office/officeart/2005/8/layout/gear1"/>
    <dgm:cxn modelId="{C63BE794-75B8-4649-9593-4D60E0FE383E}" type="presParOf" srcId="{45768DF6-B7C2-46EC-B55E-A6C7A9965C95}" destId="{D60E4F3F-51FD-4593-87C2-B17BA86C59F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8510CCD-91EB-4FB5-BC55-9AE57F8764D2}" type="doc">
      <dgm:prSet loTypeId="urn:microsoft.com/office/officeart/2005/8/layout/hList6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BO"/>
        </a:p>
      </dgm:t>
    </dgm:pt>
    <dgm:pt modelId="{1BCE2BFA-E8F5-4D3C-910A-3F28CE7B78A6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Definición y delimitación del </a:t>
          </a:r>
          <a:r>
            <a:rPr lang="es-BO" sz="2200" b="1" u="sng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problema objeto de 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intervención</a:t>
          </a:r>
        </a:p>
        <a:p>
          <a:pPr lvl="0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2200" b="1" dirty="0">
            <a:solidFill>
              <a:schemeClr val="bg1"/>
            </a:solidFill>
          </a:endParaRPr>
        </a:p>
      </dgm:t>
    </dgm:pt>
    <dgm:pt modelId="{1F256561-A687-4F37-9F0D-A8FAA3816CFA}" type="parTrans" cxnId="{2F143DC3-15F9-4DC1-AF30-8E77B03EB4B4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5704ADD4-01AD-4995-B196-C356B7F6DF9C}" type="sibTrans" cxnId="{2F143DC3-15F9-4DC1-AF30-8E77B03EB4B4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4FBD0E35-A901-49AB-B730-01691E196B5E}">
      <dgm:prSet phldrT="[Texto]" custT="1"/>
      <dgm:spPr>
        <a:solidFill>
          <a:schemeClr val="tx1"/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200" spc="165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Elección de técnicas y </a:t>
          </a:r>
          <a:r>
            <a:rPr lang="es-BO" sz="2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Propuesta de</a:t>
          </a:r>
          <a:r>
            <a:rPr lang="es-BO" sz="2200" spc="125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inter</a:t>
          </a:r>
          <a:r>
            <a:rPr lang="es-BO" sz="2200" spc="-1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s-BO" sz="22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ención</a:t>
          </a:r>
          <a:r>
            <a:rPr lang="es-BO" sz="2200" spc="15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BO" sz="2200"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2200" dirty="0">
            <a:solidFill>
              <a:schemeClr val="bg1"/>
            </a:solidFill>
          </a:endParaRPr>
        </a:p>
      </dgm:t>
    </dgm:pt>
    <dgm:pt modelId="{17EECF78-6036-45A3-94CE-7910662E04F7}" type="parTrans" cxnId="{912F0B4B-63C5-478C-ADBB-88C06F2216B1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215035A0-6140-494D-BC4B-17E24682F23C}" type="sibTrans" cxnId="{912F0B4B-63C5-478C-ADBB-88C06F2216B1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37EC400F-496C-44AF-94EC-169A875B9C45}">
      <dgm:prSet phldrT="[Texto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Aplicación </a:t>
          </a:r>
          <a:r>
            <a:rPr lang="es-BO" sz="2200" b="1" spc="3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del</a:t>
          </a:r>
          <a:r>
            <a:rPr lang="es-BO" sz="2200" b="1" spc="13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atamiento</a:t>
          </a:r>
          <a:r>
            <a:rPr lang="es-BO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</a:t>
          </a:r>
        </a:p>
        <a:p>
          <a:pPr lvl="0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BO" sz="2200" dirty="0">
            <a:solidFill>
              <a:schemeClr val="bg1"/>
            </a:solidFill>
          </a:endParaRPr>
        </a:p>
      </dgm:t>
    </dgm:pt>
    <dgm:pt modelId="{36A88805-4DBC-488C-B458-DEB781CF71F0}" type="parTrans" cxnId="{DDFC06E8-6E70-4783-B641-3DDBCB62CB79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A2162012-D63D-4E95-9071-7F9EDC263A93}" type="sibTrans" cxnId="{DDFC06E8-6E70-4783-B641-3DDBCB62CB79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4F39F0F2-8E79-4964-A33F-D35441F734A5}">
      <dgm:prSet phldrT="[Texto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Selección de </a:t>
          </a:r>
          <a:r>
            <a:rPr lang="es-BO" sz="2200" b="1" spc="6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conductas</a:t>
          </a:r>
          <a:r>
            <a:rPr lang="es-BO" sz="2200" b="1" spc="18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cl</a:t>
          </a:r>
          <a:r>
            <a:rPr lang="es-BO" sz="2200" b="1" spc="-3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e, </a:t>
          </a:r>
          <a:r>
            <a:rPr lang="es-BO" sz="2200" b="1" spc="-2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ariables rele</a:t>
          </a:r>
          <a:r>
            <a:rPr lang="es-BO" sz="2200" b="1" spc="-2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v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antes y</a:t>
          </a:r>
          <a:r>
            <a:rPr lang="es-BO" sz="2200" b="1" spc="20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establecimiento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 metas</a:t>
          </a:r>
          <a:r>
            <a:rPr lang="es-BO" sz="2200" b="1" spc="18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te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r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apéuticas.</a:t>
          </a:r>
        </a:p>
        <a:p>
          <a:pPr lvl="0" defTabSz="711200">
            <a:lnSpc>
              <a:spcPct val="90000"/>
            </a:lnSpc>
            <a:spcBef>
              <a:spcPct val="0"/>
            </a:spcBef>
            <a:buNone/>
          </a:pPr>
          <a:endParaRPr lang="es-BO" sz="2200" dirty="0">
            <a:solidFill>
              <a:schemeClr val="bg1"/>
            </a:solidFill>
          </a:endParaRPr>
        </a:p>
      </dgm:t>
    </dgm:pt>
    <dgm:pt modelId="{38C84B9A-4525-429C-9715-E5F47A59135D}" type="parTrans" cxnId="{E717C1DB-5F10-4AE9-AD17-4F804A0C0585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5F4A2F84-6A75-4AC4-82E3-A8C505697382}" type="sibTrans" cxnId="{E717C1DB-5F10-4AE9-AD17-4F804A0C0585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77DC36FE-7F78-45CB-A4B0-48D8AC9F56A2}">
      <dgm:prSet phldrT="[Texto]" custT="1"/>
      <dgm:spPr/>
      <dgm:t>
        <a:bodyPr/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200" b="1" spc="-6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F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ormulació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n</a:t>
          </a:r>
          <a:r>
            <a:rPr lang="es-BO" sz="2200" b="1" spc="-7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funciona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s-BO" sz="2200" b="1" spc="2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l</a:t>
          </a:r>
          <a:r>
            <a:rPr lang="es-BO" sz="2200" b="1" spc="4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s-BO" sz="2200" b="1" spc="-1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cas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o</a:t>
          </a:r>
          <a:r>
            <a:rPr lang="es-BO" sz="2200" b="1" spc="9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BO" sz="2200" b="1" dirty="0">
            <a:solidFill>
              <a:schemeClr val="tx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defTabSz="711200">
            <a:lnSpc>
              <a:spcPct val="90000"/>
            </a:lnSpc>
            <a:spcBef>
              <a:spcPct val="0"/>
            </a:spcBef>
            <a:buNone/>
          </a:pPr>
          <a:endParaRPr lang="es-BO" sz="2200" dirty="0">
            <a:solidFill>
              <a:schemeClr val="bg1"/>
            </a:solidFill>
          </a:endParaRPr>
        </a:p>
      </dgm:t>
    </dgm:pt>
    <dgm:pt modelId="{4D070994-7990-4F23-A6AB-4C516A8CF864}" type="parTrans" cxnId="{3A9B0385-FD4C-46FA-9BAB-0A9FD0EC5DDD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2B2B8B22-3A0A-4309-94AD-31CA8D5E0378}" type="sibTrans" cxnId="{3A9B0385-FD4C-46FA-9BAB-0A9FD0EC5DDD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32418BCF-9AD2-4859-B62B-073855DBECCD}">
      <dgm:prSet phldrT="[Texto]" custT="1"/>
      <dgm:spPr/>
      <dgm:t>
        <a:bodyPr/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s-BO" sz="2200" b="1" spc="-2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Ev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aluación </a:t>
          </a:r>
          <a:r>
            <a:rPr lang="es-BO" sz="2200" b="1" spc="35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de</a:t>
          </a:r>
          <a:r>
            <a:rPr lang="es-BO" sz="22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la intervención</a:t>
          </a:r>
          <a:r>
            <a:rPr lang="es-BO" sz="2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r>
            <a:rPr lang="es-BO" sz="2200" spc="95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endParaRPr lang="es-BO" sz="2200" dirty="0">
            <a:solidFill>
              <a:schemeClr val="bg1"/>
            </a:solidFill>
            <a:effectLst/>
            <a:latin typeface="Times New Roman" panose="02020603050405020304" pitchFamily="18" charset="0"/>
            <a:ea typeface="Times New Roman" panose="02020603050405020304" pitchFamily="18" charset="0"/>
          </a:endParaRPr>
        </a:p>
        <a:p>
          <a:pPr lvl="0" defTabSz="577850">
            <a:lnSpc>
              <a:spcPct val="90000"/>
            </a:lnSpc>
            <a:spcBef>
              <a:spcPct val="0"/>
            </a:spcBef>
            <a:buNone/>
          </a:pPr>
          <a:endParaRPr lang="es-BO" sz="2200" dirty="0">
            <a:solidFill>
              <a:schemeClr val="bg1"/>
            </a:solidFill>
          </a:endParaRPr>
        </a:p>
      </dgm:t>
    </dgm:pt>
    <dgm:pt modelId="{32E32E91-2794-44BC-B5A9-1EB4328984B5}" type="parTrans" cxnId="{EA3D6B94-5E1E-42F9-A235-F3EE6E9E0610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EB1F96FE-1688-43FB-926F-D999B1163F5D}" type="sibTrans" cxnId="{EA3D6B94-5E1E-42F9-A235-F3EE6E9E0610}">
      <dgm:prSet/>
      <dgm:spPr/>
      <dgm:t>
        <a:bodyPr/>
        <a:lstStyle/>
        <a:p>
          <a:endParaRPr lang="es-BO" sz="2200">
            <a:solidFill>
              <a:schemeClr val="bg1"/>
            </a:solidFill>
          </a:endParaRPr>
        </a:p>
      </dgm:t>
    </dgm:pt>
    <dgm:pt modelId="{A000D496-5176-4A9E-928D-DDB8474324B1}" type="pres">
      <dgm:prSet presAssocID="{98510CCD-91EB-4FB5-BC55-9AE57F8764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BO"/>
        </a:p>
      </dgm:t>
    </dgm:pt>
    <dgm:pt modelId="{08B8279B-9466-42B4-9815-91B40D0DD7EA}" type="pres">
      <dgm:prSet presAssocID="{1BCE2BFA-E8F5-4D3C-910A-3F28CE7B78A6}" presName="node" presStyleLbl="node1" presStyleIdx="0" presStyleCnt="6" custLinFactNeighborX="-87806" custLinFactNeighborY="2442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1E8D06FE-C70C-49F1-94EA-8B11384D48B6}" type="pres">
      <dgm:prSet presAssocID="{5704ADD4-01AD-4995-B196-C356B7F6DF9C}" presName="sibTrans" presStyleCnt="0"/>
      <dgm:spPr/>
    </dgm:pt>
    <dgm:pt modelId="{4AEA0A8A-42A8-4A79-8261-0C537EBCF37B}" type="pres">
      <dgm:prSet presAssocID="{77DC36FE-7F78-45CB-A4B0-48D8AC9F56A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EEEF020A-7449-4BFE-983C-C1FBA42C39D6}" type="pres">
      <dgm:prSet presAssocID="{2B2B8B22-3A0A-4309-94AD-31CA8D5E0378}" presName="sibTrans" presStyleCnt="0"/>
      <dgm:spPr/>
    </dgm:pt>
    <dgm:pt modelId="{43DBBCD5-9380-4757-8778-4FF5366FBDED}" type="pres">
      <dgm:prSet presAssocID="{4F39F0F2-8E79-4964-A33F-D35441F734A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229F8A14-CB7A-4DB1-AE66-A1299C3F327D}" type="pres">
      <dgm:prSet presAssocID="{5F4A2F84-6A75-4AC4-82E3-A8C505697382}" presName="sibTrans" presStyleCnt="0"/>
      <dgm:spPr/>
    </dgm:pt>
    <dgm:pt modelId="{349A28ED-B680-4EBE-97C5-AC2E4C204A50}" type="pres">
      <dgm:prSet presAssocID="{4FBD0E35-A901-49AB-B730-01691E196B5E}" presName="node" presStyleLbl="node1" presStyleIdx="3" presStyleCnt="6" custLinFactNeighborX="3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35DB9B86-5EF0-432E-B952-66BF267AE70B}" type="pres">
      <dgm:prSet presAssocID="{215035A0-6140-494D-BC4B-17E24682F23C}" presName="sibTrans" presStyleCnt="0"/>
      <dgm:spPr/>
    </dgm:pt>
    <dgm:pt modelId="{9BBC7B13-FEC1-49C3-8139-715686473DF5}" type="pres">
      <dgm:prSet presAssocID="{37EC400F-496C-44AF-94EC-169A875B9C45}" presName="node" presStyleLbl="node1" presStyleIdx="4" presStyleCnt="6" custLinFactNeighborX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  <dgm:pt modelId="{7D3DFE12-761B-4607-9E00-713A5180801E}" type="pres">
      <dgm:prSet presAssocID="{A2162012-D63D-4E95-9071-7F9EDC263A93}" presName="sibTrans" presStyleCnt="0"/>
      <dgm:spPr/>
    </dgm:pt>
    <dgm:pt modelId="{C06755AA-304B-4D0A-B85B-BE61535E0652}" type="pres">
      <dgm:prSet presAssocID="{32418BCF-9AD2-4859-B62B-073855DBECCD}" presName="node" presStyleLbl="node1" presStyleIdx="5" presStyleCnt="6" custLinFactNeighborX="1">
        <dgm:presLayoutVars>
          <dgm:bulletEnabled val="1"/>
        </dgm:presLayoutVars>
      </dgm:prSet>
      <dgm:spPr/>
      <dgm:t>
        <a:bodyPr/>
        <a:lstStyle/>
        <a:p>
          <a:endParaRPr lang="es-BO"/>
        </a:p>
      </dgm:t>
    </dgm:pt>
  </dgm:ptLst>
  <dgm:cxnLst>
    <dgm:cxn modelId="{27867515-BB3D-496D-9C6E-2896E9181568}" type="presOf" srcId="{37EC400F-496C-44AF-94EC-169A875B9C45}" destId="{9BBC7B13-FEC1-49C3-8139-715686473DF5}" srcOrd="0" destOrd="0" presId="urn:microsoft.com/office/officeart/2005/8/layout/hList6"/>
    <dgm:cxn modelId="{E717C1DB-5F10-4AE9-AD17-4F804A0C0585}" srcId="{98510CCD-91EB-4FB5-BC55-9AE57F8764D2}" destId="{4F39F0F2-8E79-4964-A33F-D35441F734A5}" srcOrd="2" destOrd="0" parTransId="{38C84B9A-4525-429C-9715-E5F47A59135D}" sibTransId="{5F4A2F84-6A75-4AC4-82E3-A8C505697382}"/>
    <dgm:cxn modelId="{B5D4C71B-2EDB-4297-BE6F-15384406EB74}" type="presOf" srcId="{98510CCD-91EB-4FB5-BC55-9AE57F8764D2}" destId="{A000D496-5176-4A9E-928D-DDB8474324B1}" srcOrd="0" destOrd="0" presId="urn:microsoft.com/office/officeart/2005/8/layout/hList6"/>
    <dgm:cxn modelId="{DDFC06E8-6E70-4783-B641-3DDBCB62CB79}" srcId="{98510CCD-91EB-4FB5-BC55-9AE57F8764D2}" destId="{37EC400F-496C-44AF-94EC-169A875B9C45}" srcOrd="4" destOrd="0" parTransId="{36A88805-4DBC-488C-B458-DEB781CF71F0}" sibTransId="{A2162012-D63D-4E95-9071-7F9EDC263A93}"/>
    <dgm:cxn modelId="{BCB7153D-07D2-4C2D-8C0C-7F6AB5C235B4}" type="presOf" srcId="{1BCE2BFA-E8F5-4D3C-910A-3F28CE7B78A6}" destId="{08B8279B-9466-42B4-9815-91B40D0DD7EA}" srcOrd="0" destOrd="0" presId="urn:microsoft.com/office/officeart/2005/8/layout/hList6"/>
    <dgm:cxn modelId="{E45B5717-9F06-4680-B1C7-D5E37D5C02D5}" type="presOf" srcId="{77DC36FE-7F78-45CB-A4B0-48D8AC9F56A2}" destId="{4AEA0A8A-42A8-4A79-8261-0C537EBCF37B}" srcOrd="0" destOrd="0" presId="urn:microsoft.com/office/officeart/2005/8/layout/hList6"/>
    <dgm:cxn modelId="{3A9B0385-FD4C-46FA-9BAB-0A9FD0EC5DDD}" srcId="{98510CCD-91EB-4FB5-BC55-9AE57F8764D2}" destId="{77DC36FE-7F78-45CB-A4B0-48D8AC9F56A2}" srcOrd="1" destOrd="0" parTransId="{4D070994-7990-4F23-A6AB-4C516A8CF864}" sibTransId="{2B2B8B22-3A0A-4309-94AD-31CA8D5E0378}"/>
    <dgm:cxn modelId="{EA3D6B94-5E1E-42F9-A235-F3EE6E9E0610}" srcId="{98510CCD-91EB-4FB5-BC55-9AE57F8764D2}" destId="{32418BCF-9AD2-4859-B62B-073855DBECCD}" srcOrd="5" destOrd="0" parTransId="{32E32E91-2794-44BC-B5A9-1EB4328984B5}" sibTransId="{EB1F96FE-1688-43FB-926F-D999B1163F5D}"/>
    <dgm:cxn modelId="{912F0B4B-63C5-478C-ADBB-88C06F2216B1}" srcId="{98510CCD-91EB-4FB5-BC55-9AE57F8764D2}" destId="{4FBD0E35-A901-49AB-B730-01691E196B5E}" srcOrd="3" destOrd="0" parTransId="{17EECF78-6036-45A3-94CE-7910662E04F7}" sibTransId="{215035A0-6140-494D-BC4B-17E24682F23C}"/>
    <dgm:cxn modelId="{211DB211-7EA6-4C79-8E65-DC0BF30CB4E1}" type="presOf" srcId="{4F39F0F2-8E79-4964-A33F-D35441F734A5}" destId="{43DBBCD5-9380-4757-8778-4FF5366FBDED}" srcOrd="0" destOrd="0" presId="urn:microsoft.com/office/officeart/2005/8/layout/hList6"/>
    <dgm:cxn modelId="{B066ABD5-6972-4C05-B32E-188C12347C10}" type="presOf" srcId="{4FBD0E35-A901-49AB-B730-01691E196B5E}" destId="{349A28ED-B680-4EBE-97C5-AC2E4C204A50}" srcOrd="0" destOrd="0" presId="urn:microsoft.com/office/officeart/2005/8/layout/hList6"/>
    <dgm:cxn modelId="{92E5AD75-2B03-4741-8BB2-DF6F538D6CF4}" type="presOf" srcId="{32418BCF-9AD2-4859-B62B-073855DBECCD}" destId="{C06755AA-304B-4D0A-B85B-BE61535E0652}" srcOrd="0" destOrd="0" presId="urn:microsoft.com/office/officeart/2005/8/layout/hList6"/>
    <dgm:cxn modelId="{2F143DC3-15F9-4DC1-AF30-8E77B03EB4B4}" srcId="{98510CCD-91EB-4FB5-BC55-9AE57F8764D2}" destId="{1BCE2BFA-E8F5-4D3C-910A-3F28CE7B78A6}" srcOrd="0" destOrd="0" parTransId="{1F256561-A687-4F37-9F0D-A8FAA3816CFA}" sibTransId="{5704ADD4-01AD-4995-B196-C356B7F6DF9C}"/>
    <dgm:cxn modelId="{A637DFDF-5AFC-4291-A0E4-D169C22666CC}" type="presParOf" srcId="{A000D496-5176-4A9E-928D-DDB8474324B1}" destId="{08B8279B-9466-42B4-9815-91B40D0DD7EA}" srcOrd="0" destOrd="0" presId="urn:microsoft.com/office/officeart/2005/8/layout/hList6"/>
    <dgm:cxn modelId="{537D3217-A74D-485D-9FC5-885E6C10667C}" type="presParOf" srcId="{A000D496-5176-4A9E-928D-DDB8474324B1}" destId="{1E8D06FE-C70C-49F1-94EA-8B11384D48B6}" srcOrd="1" destOrd="0" presId="urn:microsoft.com/office/officeart/2005/8/layout/hList6"/>
    <dgm:cxn modelId="{00973CC9-428F-496C-88FB-D2C0269ADEA4}" type="presParOf" srcId="{A000D496-5176-4A9E-928D-DDB8474324B1}" destId="{4AEA0A8A-42A8-4A79-8261-0C537EBCF37B}" srcOrd="2" destOrd="0" presId="urn:microsoft.com/office/officeart/2005/8/layout/hList6"/>
    <dgm:cxn modelId="{D61E75C3-C6B3-4D97-B1EF-94599BB4C354}" type="presParOf" srcId="{A000D496-5176-4A9E-928D-DDB8474324B1}" destId="{EEEF020A-7449-4BFE-983C-C1FBA42C39D6}" srcOrd="3" destOrd="0" presId="urn:microsoft.com/office/officeart/2005/8/layout/hList6"/>
    <dgm:cxn modelId="{F0BE077A-FA10-465E-8862-9E0ACC82A96E}" type="presParOf" srcId="{A000D496-5176-4A9E-928D-DDB8474324B1}" destId="{43DBBCD5-9380-4757-8778-4FF5366FBDED}" srcOrd="4" destOrd="0" presId="urn:microsoft.com/office/officeart/2005/8/layout/hList6"/>
    <dgm:cxn modelId="{50BB9FC4-90D7-4172-A9AE-78EE6029E4BD}" type="presParOf" srcId="{A000D496-5176-4A9E-928D-DDB8474324B1}" destId="{229F8A14-CB7A-4DB1-AE66-A1299C3F327D}" srcOrd="5" destOrd="0" presId="urn:microsoft.com/office/officeart/2005/8/layout/hList6"/>
    <dgm:cxn modelId="{57E8DFBC-E365-4F8A-A4DC-FA7F3D9B0AB1}" type="presParOf" srcId="{A000D496-5176-4A9E-928D-DDB8474324B1}" destId="{349A28ED-B680-4EBE-97C5-AC2E4C204A50}" srcOrd="6" destOrd="0" presId="urn:microsoft.com/office/officeart/2005/8/layout/hList6"/>
    <dgm:cxn modelId="{D0D1F65D-9AF3-4363-95F4-0FA412A239C4}" type="presParOf" srcId="{A000D496-5176-4A9E-928D-DDB8474324B1}" destId="{35DB9B86-5EF0-432E-B952-66BF267AE70B}" srcOrd="7" destOrd="0" presId="urn:microsoft.com/office/officeart/2005/8/layout/hList6"/>
    <dgm:cxn modelId="{FD71D68F-073A-490B-939A-5EED42C69652}" type="presParOf" srcId="{A000D496-5176-4A9E-928D-DDB8474324B1}" destId="{9BBC7B13-FEC1-49C3-8139-715686473DF5}" srcOrd="8" destOrd="0" presId="urn:microsoft.com/office/officeart/2005/8/layout/hList6"/>
    <dgm:cxn modelId="{7F938D2D-5478-4B2F-986B-AD9EC5C3BB3C}" type="presParOf" srcId="{A000D496-5176-4A9E-928D-DDB8474324B1}" destId="{7D3DFE12-761B-4607-9E00-713A5180801E}" srcOrd="9" destOrd="0" presId="urn:microsoft.com/office/officeart/2005/8/layout/hList6"/>
    <dgm:cxn modelId="{4FC90B14-DC21-48B1-A28C-4AED582BCF19}" type="presParOf" srcId="{A000D496-5176-4A9E-928D-DDB8474324B1}" destId="{C06755AA-304B-4D0A-B85B-BE61535E0652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D7E94916-39C3-4987-87C5-A2C97CCC056F}" type="datetimeFigureOut">
              <a:rPr lang="es-BO" smtClean="0"/>
              <a:t>7/7/2023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275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2754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BC47EB3B-9677-44C7-9437-FAD0BB4F0947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738724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08:37:08.75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0"/>
      <inkml:brushProperty name="anchorY" value="0"/>
      <inkml:brushProperty name="scaleFactor" value="0.5"/>
    </inkml:brush>
  </inkml:definitions>
  <inkml:trace contextRef="#ctx0" brushRef="#br0">0 240 24575,'0'0'0,"5"0"0,8 0 0,11 0 0,5 0 0,5-6 0,0-1 0,0 1 0,-7-5 0,-1 1 0,6-4 0,0 1 0,-5-3 0,-1 3 0,6-10 0,-5-3 0,0-3 0,0 4 0,0 6 0,1 5 0,1 6 0,6 10 0,1 15 0,-6 8 0,-1-1 0,-2 3 0,1 1 0,-7 0 0,1 2 0,1-6 0,1 0 0,-4-1 0,1 2 0,2-4 0,-5 0 0,-3 2 0,0 13 0,3 2 0,2-3 0,-1-3 0,-5-1 0,2-1 0,9-1 0,2 0 0,-2 0 0,-5 6 0,0 1 0,1 0 0,2 4 0,2 6 0,-4-2 0,1-1 0,7-4 0,-4-3 0,-4-3 0,-1-7 0,2-8 0,-4-1 0,1 7 0,2-3 0,2 2 0,-3 2 0,7-4 0,2 0 0,2 2 0,1 1 0,0-3 0,-1-5 0,-6 6 0,-1-3 0,0 2 0,2-4 0,0-3 0,1-6 0,2-3 0,0-2 0,1-2 0,6-2 0,0-11 0,0-1 0,-1-6 0,-7-4 0,-2 3 0,0-2 0,5-2 0,1-1 0,2 4 0,-1-7 0,0-1 0,-7-2 0,-1-1 0,0 7 0,-6-1 0,1 8 0,1-2 0,2 0 0,3-9 0,-4-2 0,-6-2 0,1 5 0,2-4 0,-3-1 0,2 6 0,-4-5 0,10 1 0,2 4 0,-3 2 0,-5-1 0,1 0 0,-5-1 0,2-1 0,3 0 0,-3-2 0,2 1 0,4-1 0,-4 0 0,-4-1 0,1 7 0,4 6 0,-4 1 0,3 4 0,-3-2 0,2-3 0,3 3 0,3 3 0,2 3 0,3 4 0,1 8 0,1 2 0,-6 7 0,0 0 0,1-2 0,0-2 0,-4 3 0,0 4 0,2-1 0,-5 4 0,2-4 0,2-2 0,2 2 0,2-3 0,-4 4 0,0-2 0,2 2 0,-5 4 0,1-2 0,-4 2 0,2-4 0,2-3 0,-3 2 0,8-3 0,-4 4 0,-3 3 0,1-2 0,1-3 0,3 2 0,2 9 0,2-3 0,2 4 0,1-6 0,-6 3 0,0-6 0,-6 2 0,1 3 0,2 1 0,1-2 0,-2 6 0,1 3 0,1-4 0,2 1 0,3-1 0,1-4 0,-5 0 0,1-5 0,0-4 0,-5 2 0,1-4 0,-4 4 0,-4 3 0,1-1 0,10 3 0,-3 2 0,4-3 0,1-4 0,-4 2 0,2 2 0,0-2 0,1 2 0,9-4 0,-5 4 0,1-4 0,-1-3 0,1-4 0,0-2 0,0-3 0,6-1 0,1-1 0,0-1 0,-1 0 0,-1 1 0,-2-1 0,-7-5 0,0-1 0,-2 1 0,2-5 0,-5-5 0,1 1 0,-5-3 0,-4-3 0,2 3 0,3-3 0,-3-1 0,4-3 0,-4-1 0,-3-8 0,3 4 0,-3 1 0,9-6 0,-2-1 0,-2 1 0,-4 1 0,2 7 0,-4 1 0,5 1 0,-3-6 0,3-7 0,-2-2 0,3 0 0,3 3 0,-2 1 0,2-3 0,3-6 0,-4 2 0,3 8 0,-5 3 0,2 9 0,-4 1 0,-3 0 0,2 6 0,3 3 0,-2-1 0,-2-3 0,2 3 0,-2-4 0,-3-3 0,3 4 0,-2-3 0,4 4 0,4-7 0,-2-4 0,3 4 0,2 4 0,-3 0 0,9 5 0,1 3 0,-25 13 0,0-2 0,0 0 0,0 0 0,0 0 0,0 1 0,0-1 0,0 1 0,4 1 0,24 13 0,1 2 0,-7 5 0,0 9 0,0-4 0,6 2 0,8 0 0,-5 0 0,5 6 0,-1-6 0,-1 1 0,4 5 0,-2-6 0,-1 11 0,-2 0 0,4 0 0,-8-2 0,-2-2 0,-1-8 0,0-2 0,-7 4 0,0-5 0,-5 1 0,1 0 0,2-5 0,-4 1 0,3 6 0,2-4 0,8 8 0,-3 1 0,2-6 0,0 1 0,-5-2 0,-1 1 0,2-6 0,-6 1 0,2 1 0,8 1 0,-4 2 0,1 2 0,2-5 0,-6 0 0,1 1 0,-5 1 0,2-5 0,1-4 0,-3 0 0,8-3 0,-4 8 0,3-2 0,-6 2 0,3-3 0,-6 1 0,3-3 0,-4-5 0,-4-3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08:38:24.730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28565.39063"/>
      <inkml:brushProperty name="anchorY" value="-5493.93115"/>
      <inkml:brushProperty name="scaleFactor" value="0.5"/>
    </inkml:brush>
  </inkml:definitions>
  <inkml:trace contextRef="#ctx0" brushRef="#br0">1 1286 24575,'0'0'0,"5"-5"0,2-14 0,5-5 0,0-5 0,-2-15 0,-3-1 0,-2 0 0,-2 2 0,4 4 0,-1-3 0,0 3 0,-1 2 0,-2 2 0,-1 2 0,5 1 0,-1 2 0,6 6 0,-1-12 0,4 1 0,-2-2 0,-2 1 0,-3 2 0,9 1 0,-2 1 0,-2 1 0,4 1 0,-4 0 0,-3 0 0,-3 1 0,3 5 0,-2 1 0,5-7 0,-2-1 0,-2-1 0,-2-1 0,9 7 0,5 7 0,-1 12 0,-20 7 0,1 0 0,0 0 0,0 0 0,0 0 0,1 0 0,-1 0 0,0 0 0,0 1 0,0-1 0,0 0 0,0 1 0,0-1 0,0 1 0,1 0 0,22 20 0,2 8 0,-3 4 0,7 3 0,12 5 0,3 6 0,-1 10 0,-1 5 0,-4-4 0,-4-6 0,-8-6 0,10 0 0,0-5 0,-1 3 0,0 3 0,-2-8 0,-7-3 0,4 9 0,0-3 0,0 0 0,0-3 0,0-3 0,-6-3 0,-1-1 0,-6-2 0,1-6 0,-5-1 0,-4 1 0,-3 0 0,-4 1 0,5-3 0,4-6 0,6-5 0,5-5 0,3-3 0,9-2 0,1-1 0,1-1 0,-1 0 0,-2 0 0,-1 0 0,-1 1 0,-1 0 0,-1-1 0,0 1 0,-1 0 0,1 0 0,-1 0 0,1 1 0,0-1 0,0 0 0,-1 6 0,7 12 0,0 6 0,0 6 0,-1 2 0,-7 1 0,-2 0 0,-1 5 0,0-6 0,-4 5 0,6-2 0,-5 0 0,2-7 0,1-2 0,-5-1 0,1-5 0,-4 0 0,1-5 0,-4 2 0,3-3 0,-4 2 0,-3 3 0,9 3 0,3 3 0,-1 3 0,-5 0 0,2-4 0,-4 1 0,2 5 0,3-4 0,-2 0 0,-4 1 0,-4 0 0,2-4 0,4-7 0,5-5 0,3-5 0,3-8 0,-3-10 0,1-6 0,0-1 0,-4-8 0,6-3 0,2-3 0,-3 0 0,-1 6 0,-4 1 0,0 1 0,-5 0 0,2-2 0,3-7 0,-4-1 0,2 6 0,-3 0 0,-3 2 0,8 6 0,-3-1 0,-2-6 0,1-2 0,4-2 0,-4 0 0,-3 0 0,-4 0 0,2 6 0,4-4 0,4 0 0,-2-1 0,4 6 0,-5-1 0,3 8 0,2 4 0,2 5 0,3 5 0,1 2 0,8 2 0,1 1 0,1 0 0,-2 0 0,-1 0 0,-1-1 0,-2 0 0,0 1 0,-1-1 0,0 0 0,-1 0 0,1 0 0,-1 0 0,1 0 0,0 0 0,0 0 0,-1 0 0,-5-6 0,-6-6 0,-7-12 0,-4-6 0,-4-3 0,4-7 0,-1 0 0,-1-5 0,-1 1 0,-2 3 0,0 2 0,-1 4 0,5 9 0,0 1 0,0 1 0,-1-6 0,-2-2 0,5-1 0,-1-1 0,6 2 0,4 0 0,-1-5 0,3 0 0,-4 1 0,4 1 0,-4 1 0,-4 2 0,-3-5 0,2 1 0,5 6 0,-2 1 0,-2 2 0,2 6 0,-1 0 0,-3-1 0,-3-2 0,-2 5 0,4-2 0,-1-1 0,5 3 0,-2-1 0,6 4 0,-3-2 0,-2-2 0,2 3 0,10-2 0,-2 10 0,-3 9 0,2 5 0,-5 7 0,-3 7 0,1-1 0,-3 3 0,-2 2 0,4 2 0,9-3 0,0 0 0,-3 2 0,1 1 0,2 2 0,3 1 0,2 1 0,2 0 0,-5 1 0,6-6 0,1 0 0,-4 7 0,-1 0 0,-6 1 0,2-5 0,-6-1 0,-4 0 0,-4 0 0,3-5 0,-2 7 0,4-6 0,5 2 0,-2 1 0,3-5 0,-2 2 0,1-6 0,-2 8 0,-4 3 0,-3 1 0,2 2 0,5 1 0,-2 1 0,4-7 0,-3-1 0,-2 1 0,1-6 0,4-5 0,4-5 0,15-3 0,15-4 0,9-2 0,-2 0 0,8-1 0,0 0 0,5 0 0,0 1 0,-1-1 0,-9 1 0,-3 0 0,-7 0 0,-1 0 0,0 0 0,-4 0 0,2 0 0,3 0 0,8 0 0,2 0 0,-3 0 0,0 0 0,-7 0 0,0 0 0,1 0 0,-5 0 0,2 0 0,-4 0 0,3 0 0,1 0 0,4 0 0,2 0 0,2 0 0,-4 0 0,0 0 0,-4 0 0,0 0 0,1 0 0,-3 0 0,8 0 0,-4 0 0,3 0 0,0 0 0,-3 0 0,0 0 0,-4 0 0,1 0 0,2 0 0,-3 0 0,1 0 0,-3 0 0,3 0 0,2 0 0,2 0 0,4 0 0,-5 0 0,2 0 0,1 0 0,-5 0 0,2 0 0,-6 0 0,3 0 0,2 0 0,-3-6 0,7 0 0,4 0 0,-4 1 0,-6 1 0,2 2 0,-6 1 0,2 0 0,2 1 0,-2-6 0,-9-5 0,-38 10 0,2 0 0,0 1 0,1-1 0,-1 0 0,0 0 0,0 0 0,0 1 0,0-1 0,0 0 0,0 0 0,-1-1 0,1 1 0,0 0 0,0 0 0,-1 0 0,2-2 0,-4 0 0,2 1 0,0 0 0,0 1 0,-1-1 0,1 0 0,-1 0 0,0 0 0,1 1 0,-1-1 0,0 0 0,0 1 0,0-1 0,0 1 0,-2-3 0,-31-29 0,-20 3 0,-17 7 0,1 6 0,6 1 0,3 5 0,7 3 0,8 3 0,7 2 0,4 2 0,-2 2 0,-5-1 0,1 1 0,-4-1 0,-5-5 0,-3-1 0,-9 0 0,-14 1 0,-14-4 0,-17 0 0,2 1 0,6 3 0,10 1 0,16 1 0,15 2 0,11 1 0,15-6 0,13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7-06T08:38:28.564"/>
    </inkml:context>
    <inkml:brush xml:id="br0">
      <inkml:brushProperty name="width" value="0.35" units="cm"/>
      <inkml:brushProperty name="height" value="0.35" units="cm"/>
      <inkml:brushProperty name="color" value="#FF4E00"/>
      <inkml:brushProperty name="inkEffects" value="rainbow"/>
      <inkml:brushProperty name="anchorX" value="-36876.43359"/>
      <inkml:brushProperty name="anchorY" value="-5988.44141"/>
      <inkml:brushProperty name="scaleFactor" value="0.5"/>
    </inkml:brush>
  </inkml:definitions>
  <inkml:trace contextRef="#ctx0" brushRef="#br0">0 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/>
          <a:lstStyle>
            <a:lvl1pPr algn="r">
              <a:defRPr sz="1200"/>
            </a:lvl1pPr>
          </a:lstStyle>
          <a:p>
            <a:fld id="{6536E929-B761-4B84-8086-6778FDED6121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7" tIns="46218" rIns="92437" bIns="46218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2437" tIns="46218" rIns="92437" bIns="46218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1015"/>
          </a:xfrm>
          <a:prstGeom prst="rect">
            <a:avLst/>
          </a:prstGeom>
        </p:spPr>
        <p:txBody>
          <a:bodyPr vert="horz" lIns="92437" tIns="46218" rIns="92437" bIns="46218" rtlCol="0" anchor="b"/>
          <a:lstStyle>
            <a:lvl1pPr algn="r">
              <a:defRPr sz="1200"/>
            </a:lvl1pPr>
          </a:lstStyle>
          <a:p>
            <a:fld id="{DA5E88E6-AC40-47D4-A426-FD334707B60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36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B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5E88E6-AC40-47D4-A426-FD334707B60C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97116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7697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080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5580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50962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90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65015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4560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702684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8053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851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457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09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601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9785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212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636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112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7CF96-A6B2-4A5B-8F77-EA4EC0B947B3}" type="datetimeFigureOut">
              <a:rPr lang="es-ES" smtClean="0"/>
              <a:pPr/>
              <a:t>07/07/2023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5E8BB-6BC0-44D8-AF6C-718E422F7A91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639036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3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17.pn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1957319" y="1700808"/>
            <a:ext cx="8277363" cy="302715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BO" sz="2400" b="1" dirty="0">
                <a:solidFill>
                  <a:srgbClr val="FFFF00"/>
                </a:solidFill>
                <a:effectLst>
                  <a:reflection stA="45000" endPos="65000" dist="50800" dir="5400000" sy="-100000" algn="bl" rotWithShape="0"/>
                </a:effectLst>
              </a:rPr>
              <a:t> 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BO" sz="4000" b="1" spc="-2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proceso en</a:t>
            </a:r>
            <a:r>
              <a:rPr lang="es-BO" sz="4000" b="1" spc="1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/>
            <a:r>
              <a:rPr lang="es-BO" sz="4000" b="1" spc="-2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4000" b="1" spc="-3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apia de</a:t>
            </a:r>
            <a:r>
              <a:rPr lang="es-BO" sz="4000" b="1" spc="3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Conducta:</a:t>
            </a:r>
            <a:b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4000" b="1" spc="20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4000" b="1" spc="-6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aluación</a:t>
            </a:r>
            <a:r>
              <a:rPr lang="es-BO" sz="4000" b="1" spc="-1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4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conductual</a:t>
            </a:r>
            <a:endParaRPr lang="es-BO" sz="2400" b="1" dirty="0">
              <a:solidFill>
                <a:srgbClr val="FFFF00"/>
              </a:solidFill>
              <a:effectLst>
                <a:reflection stA="45000" endPos="65000" dist="50800" dir="5400000" sy="-100000" algn="bl" rotWithShape="0"/>
              </a:effectLst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D63EE999-6C6F-4B86-AFA7-5268BA462B0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71" t="25107" r="25486" b="25820"/>
          <a:stretch/>
        </p:blipFill>
        <p:spPr>
          <a:xfrm>
            <a:off x="191344" y="198446"/>
            <a:ext cx="1165225" cy="1151832"/>
          </a:xfrm>
          <a:prstGeom prst="ellipse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3CA5190-2512-4651-93A8-51935ACD5E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0889" y="548680"/>
            <a:ext cx="1889767" cy="557044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0B42B2DC-C80D-EAB7-3D49-07F4458BD735}"/>
              </a:ext>
            </a:extLst>
          </p:cNvPr>
          <p:cNvSpPr txBox="1"/>
          <p:nvPr/>
        </p:nvSpPr>
        <p:spPr>
          <a:xfrm>
            <a:off x="5663952" y="6237312"/>
            <a:ext cx="6528048" cy="597151"/>
          </a:xfrm>
          <a:prstGeom prst="rect">
            <a:avLst/>
          </a:prstGeom>
          <a:solidFill>
            <a:schemeClr val="bg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MX" sz="2400" b="1" dirty="0">
                <a:latin typeface="Aharoni" panose="02010803020104030203" pitchFamily="2" charset="-79"/>
                <a:cs typeface="Aharoni" panose="02010803020104030203" pitchFamily="2" charset="-79"/>
              </a:rPr>
              <a:t>EXPOSITOR: </a:t>
            </a:r>
            <a:r>
              <a:rPr lang="es-MX" sz="2400" b="1" i="1" dirty="0">
                <a:latin typeface="Bookman Old Style" panose="02050604050505020204" pitchFamily="18" charset="0"/>
                <a:cs typeface="Aharoni" panose="02010803020104030203" pitchFamily="2" charset="-79"/>
              </a:rPr>
              <a:t>Lic. Eylen Salazar Saucedo</a:t>
            </a:r>
            <a:endParaRPr lang="es-BO" sz="2400" b="1" i="1" dirty="0">
              <a:latin typeface="Bookman Old Style" panose="02050604050505020204" pitchFamily="18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9145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19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C120E3-E819-CDB2-8280-EF89E430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2068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90170" algn="ctr">
              <a:spcBef>
                <a:spcPts val="250"/>
              </a:spcBef>
            </a:pP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b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aluación</a:t>
            </a:r>
            <a:r>
              <a:rPr lang="es-BO" sz="24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psicofisiológica</a:t>
            </a:r>
            <a:endParaRPr lang="es-BO" sz="44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79F7758F-DA9A-F734-FA05-31CBCD145C3D}"/>
              </a:ext>
            </a:extLst>
          </p:cNvPr>
          <p:cNvSpPr txBox="1"/>
          <p:nvPr/>
        </p:nvSpPr>
        <p:spPr>
          <a:xfrm>
            <a:off x="695400" y="1052736"/>
            <a:ext cx="489654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800" b="1" spc="-1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Tiene especial importancia en:</a:t>
            </a:r>
          </a:p>
          <a:p>
            <a:endParaRPr lang="es-BO" sz="2800" b="1" spc="-1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indent="-360363"/>
            <a:r>
              <a:rPr lang="es-BO" sz="28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1)E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80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BO" sz="2800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800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8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atamiento de los trastornos psicofisiológicos, </a:t>
            </a:r>
          </a:p>
          <a:p>
            <a:pPr marL="360363" indent="-360363"/>
            <a:endParaRPr lang="es-BO" sz="400" spc="-1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FD8D5C7B-537D-95A2-36D2-DF15651F1CD7}"/>
              </a:ext>
            </a:extLst>
          </p:cNvPr>
          <p:cNvSpPr txBox="1"/>
          <p:nvPr/>
        </p:nvSpPr>
        <p:spPr>
          <a:xfrm>
            <a:off x="5663952" y="2564904"/>
            <a:ext cx="7074431" cy="36009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363" indent="-360363"/>
            <a:endParaRPr lang="es-BO" sz="400" spc="-1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60363" indent="-360363"/>
            <a:r>
              <a:rPr lang="es-BO" sz="28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2) E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la evaluación y tratamiento d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psicopatología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800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frecuente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8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conllevan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síntoma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somáticos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800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ejemplo:</a:t>
            </a:r>
          </a:p>
          <a:p>
            <a:pPr marL="360363" indent="-360363"/>
            <a:r>
              <a:rPr lang="es-BO" sz="2800" spc="-1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s-BO" sz="2800" spc="-1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anose="05050102010706020507" pitchFamily="18" charset="2"/>
              </a:rPr>
              <a:t>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astorn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BO" sz="2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estré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8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postra</a:t>
            </a:r>
            <a:r>
              <a:rPr lang="es-BO" sz="2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mático</a:t>
            </a:r>
            <a:r>
              <a:rPr lang="es-BO" sz="2800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60363" indent="-92075"/>
            <a:r>
              <a:rPr lang="es-BO" sz="2800" spc="-1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anose="05050102010706020507" pitchFamily="18" charset="2"/>
              </a:rPr>
              <a:t>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astorn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angusti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</a:t>
            </a:r>
            <a:r>
              <a:rPr lang="es-BO" sz="28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360363"/>
            <a:r>
              <a:rPr lang="es-BO" sz="2800" spc="-1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anose="05050102010706020507" pitchFamily="18" charset="2"/>
              </a:rPr>
              <a:t>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astorno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ansieda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8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gene</a:t>
            </a:r>
            <a:r>
              <a:rPr lang="es-BO" sz="2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 </a:t>
            </a:r>
          </a:p>
          <a:p>
            <a:pPr marL="360363"/>
            <a:r>
              <a:rPr lang="es-BO" sz="2800" spc="-1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anose="05050102010706020507" pitchFamily="18" charset="2"/>
              </a:rPr>
              <a:t>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depresió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</a:p>
          <a:p>
            <a:pPr marL="360363"/>
            <a:r>
              <a:rPr lang="es-BO" sz="2800" spc="-10" dirty="0">
                <a:solidFill>
                  <a:schemeClr val="bg1"/>
                </a:solidFill>
                <a:latin typeface="Segoe UI Symbol" panose="020B0502040204020203" pitchFamily="34" charset="0"/>
                <a:ea typeface="Segoe UI Symbol" panose="020B0502040204020203" pitchFamily="34" charset="0"/>
                <a:sym typeface="Symbol" panose="05050102010706020507" pitchFamily="18" charset="2"/>
              </a:rPr>
              <a:t> d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etecció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</a:t>
            </a:r>
            <a:r>
              <a:rPr lang="es-BO" sz="28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viduo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28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simuladore</a:t>
            </a:r>
            <a:r>
              <a:rPr lang="es-BO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BO" sz="2800" dirty="0">
              <a:solidFill>
                <a:schemeClr val="bg1"/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01CE5FE-05A3-E1CB-F763-33F00EBE2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037"/>
          <a:stretch/>
        </p:blipFill>
        <p:spPr bwMode="auto">
          <a:xfrm>
            <a:off x="1559496" y="3226820"/>
            <a:ext cx="2648785" cy="358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55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C120E3-E819-CDB2-8280-EF89E430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88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90170" algn="ctr">
              <a:spcBef>
                <a:spcPts val="250"/>
              </a:spcBef>
            </a:pP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Aplicabilidad</a:t>
            </a:r>
            <a:r>
              <a:rPr lang="es-BO" sz="2800" b="1" spc="23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dife</a:t>
            </a:r>
            <a:r>
              <a:rPr lang="es-BO" sz="28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encial</a:t>
            </a:r>
            <a:r>
              <a:rPr lang="es-BO" sz="2800" b="1" spc="1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s-BO" sz="2800" b="1" spc="1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800" b="1" spc="14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800" b="1" spc="4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métodos</a:t>
            </a:r>
            <a:r>
              <a:rPr lang="es-BO" sz="28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800" b="1" spc="14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800" b="1" spc="-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ev</a:t>
            </a:r>
            <a:r>
              <a:rPr lang="es-BO" sz="2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aluación conductual</a:t>
            </a:r>
            <a:endParaRPr lang="es-BO" sz="4800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481B95F-F01E-EE2A-2DE9-72EB6E3BB3B6}"/>
              </a:ext>
            </a:extLst>
          </p:cNvPr>
          <p:cNvSpPr txBox="1"/>
          <p:nvPr/>
        </p:nvSpPr>
        <p:spPr>
          <a:xfrm>
            <a:off x="222760" y="1628800"/>
            <a:ext cx="4248472" cy="26661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80010" algn="just">
              <a:lnSpc>
                <a:spcPct val="121000"/>
              </a:lnSpc>
              <a:spcBef>
                <a:spcPts val="430"/>
              </a:spcBef>
              <a:spcAft>
                <a:spcPts val="0"/>
              </a:spcAft>
            </a:pP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000" b="1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elección</a:t>
            </a:r>
            <a:r>
              <a:rPr lang="es-BO" sz="2000" b="1" spc="-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</a:t>
            </a:r>
            <a:r>
              <a:rPr lang="es-BO" sz="2000" b="1" spc="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método</a:t>
            </a:r>
            <a:r>
              <a:rPr lang="es-BO" sz="2000" b="1" spc="1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BO" sz="20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otro</a:t>
            </a:r>
            <a:r>
              <a:rPr lang="es-BO" sz="2000" b="1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aluación</a:t>
            </a:r>
            <a:r>
              <a:rPr lang="es-BO" sz="2000" b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dependerá de</a:t>
            </a:r>
            <a:r>
              <a:rPr lang="es-BO" sz="2000" b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BO" sz="2000" b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s-BO" sz="2000" b="1" u="sng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acterísticas</a:t>
            </a:r>
            <a:r>
              <a:rPr lang="es-BO" sz="2000" b="1" u="sng" spc="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u="sng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000" b="1" u="sng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conducta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del</a:t>
            </a:r>
            <a:r>
              <a:rPr lang="es-BO" sz="2000" b="1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</a:t>
            </a:r>
            <a:r>
              <a:rPr lang="es-BO" sz="2000" b="1" u="sng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viduo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</a:t>
            </a:r>
            <a:r>
              <a:rPr lang="es-BO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aluado,</a:t>
            </a:r>
            <a:r>
              <a:rPr lang="es-BO" sz="2000" b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000" b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</a:t>
            </a:r>
            <a:r>
              <a:rPr lang="es-BO" sz="2000" b="1" u="sng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000" b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aluación,</a:t>
            </a:r>
            <a:r>
              <a:rPr lang="es-BO" sz="2000" b="1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BO" sz="2000" b="1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contexto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b="1" u="sng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aluación</a:t>
            </a:r>
            <a:r>
              <a:rPr lang="es-BO" sz="2000" b="1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000" b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b="1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000" b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recursos</a:t>
            </a:r>
            <a:r>
              <a:rPr lang="es-BO" sz="2000" b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disponibles.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xmlns="" id="{F3A0297C-F4EF-1E74-1799-5B7EA1E630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374176"/>
              </p:ext>
            </p:extLst>
          </p:nvPr>
        </p:nvGraphicFramePr>
        <p:xfrm>
          <a:off x="4439816" y="139470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FB798A18-7D88-C37F-DA31-3F709F93530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00" r="7067" b="23751"/>
          <a:stretch/>
        </p:blipFill>
        <p:spPr>
          <a:xfrm>
            <a:off x="222760" y="4294979"/>
            <a:ext cx="4248472" cy="25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00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C9238F01-7137-CA4D-24A3-59118FA2A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9296443"/>
              </p:ext>
            </p:extLst>
          </p:nvPr>
        </p:nvGraphicFramePr>
        <p:xfrm>
          <a:off x="1343472" y="260648"/>
          <a:ext cx="10441160" cy="68407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2">
            <a:extLst>
              <a:ext uri="{FF2B5EF4-FFF2-40B4-BE49-F238E27FC236}">
                <a16:creationId xmlns:a16="http://schemas.microsoft.com/office/drawing/2014/main" xmlns="" id="{262F4B46-24B2-4379-CCF7-6906759DA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54868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marL="90170">
              <a:spcBef>
                <a:spcPts val="250"/>
              </a:spcBef>
            </a:pPr>
            <a:r>
              <a:rPr lang="es-MX" sz="4000" b="1">
                <a:solidFill>
                  <a:srgbClr val="FFFF00"/>
                </a:solidFill>
              </a:rPr>
              <a:t>Análisis funcional</a:t>
            </a:r>
            <a:endParaRPr lang="es-BO" sz="4000" b="1" dirty="0">
              <a:solidFill>
                <a:srgbClr val="FFFF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177F952-4890-D8FB-1FA9-57A176D57A8C}"/>
              </a:ext>
            </a:extLst>
          </p:cNvPr>
          <p:cNvSpPr txBox="1"/>
          <p:nvPr/>
        </p:nvSpPr>
        <p:spPr>
          <a:xfrm>
            <a:off x="119336" y="2397948"/>
            <a:ext cx="32946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45720" algn="just"/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idea esencial del AF es </a:t>
            </a:r>
            <a:r>
              <a:rPr lang="es-BO" sz="1600" b="1" u="sng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la conducta tiene un propósito, y el propósito final del AF es comprender la función de la conducta problema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Se trata de entender </a:t>
            </a:r>
            <a:r>
              <a:rPr lang="es-B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cuál</a:t>
            </a:r>
            <a:r>
              <a:rPr lang="es-BO" sz="1600" b="1" spc="16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s-BO" sz="1600" b="1" spc="4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propósito </a:t>
            </a:r>
            <a:r>
              <a:rPr lang="es-BO" sz="16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1600" b="1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esas</a:t>
            </a:r>
            <a:r>
              <a:rPr lang="es-BO" sz="1600" b="1" spc="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conductas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¿pa</a:t>
            </a:r>
            <a:r>
              <a:rPr lang="es-BO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1600" b="1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qué le</a:t>
            </a:r>
            <a:r>
              <a:rPr lang="es-BO" sz="1600" b="1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sir</a:t>
            </a:r>
            <a:r>
              <a:rPr lang="es-BO" sz="1600" b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BO" sz="1600" b="1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s-BO" sz="1600" b="1" spc="14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</a:t>
            </a:r>
            <a:r>
              <a:rPr lang="es-BO" sz="16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viduo </a:t>
            </a:r>
            <a:r>
              <a:rPr lang="es-BO" sz="1600" b="1" spc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BO" sz="1600" b="1" spc="18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s-BO" sz="1600" b="1" spc="13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vida? 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B6C90A17-4E6D-F67D-A73F-4A36870F347B}"/>
              </a:ext>
            </a:extLst>
          </p:cNvPr>
          <p:cNvSpPr txBox="1"/>
          <p:nvPr/>
        </p:nvSpPr>
        <p:spPr>
          <a:xfrm>
            <a:off x="10149934" y="4003670"/>
            <a:ext cx="2063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b="1" dirty="0"/>
              <a:t>Antes de realizar el AF, es esencial </a:t>
            </a:r>
            <a:r>
              <a:rPr lang="es-MX" b="1" dirty="0">
                <a:solidFill>
                  <a:srgbClr val="FF0000"/>
                </a:solidFill>
              </a:rPr>
              <a:t>definir de forma clara y precisa la conducta objeto </a:t>
            </a:r>
            <a:r>
              <a:rPr lang="es-MX" b="1" dirty="0"/>
              <a:t>del análisis, de modo que la interpretación subjetiva sea mínima.</a:t>
            </a:r>
            <a:endParaRPr lang="es-BO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3C2C3728-865B-DAAC-6548-D2064B10C0D9}"/>
              </a:ext>
            </a:extLst>
          </p:cNvPr>
          <p:cNvSpPr txBox="1"/>
          <p:nvPr/>
        </p:nvSpPr>
        <p:spPr>
          <a:xfrm>
            <a:off x="9408368" y="809328"/>
            <a:ext cx="2376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BO" sz="2000" b="1" spc="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sería replicable</a:t>
            </a:r>
            <a:endParaRPr lang="es-BO" sz="2000" b="1" dirty="0"/>
          </a:p>
        </p:txBody>
      </p:sp>
    </p:spTree>
    <p:extLst>
      <p:ext uri="{BB962C8B-B14F-4D97-AF65-F5344CB8AC3E}">
        <p14:creationId xmlns:p14="http://schemas.microsoft.com/office/powerpoint/2010/main" val="5236809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C4D1010E-934F-55C6-FA34-C58595FDC43C}"/>
              </a:ext>
            </a:extLst>
          </p:cNvPr>
          <p:cNvSpPr txBox="1"/>
          <p:nvPr/>
        </p:nvSpPr>
        <p:spPr>
          <a:xfrm>
            <a:off x="0" y="161375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465455" algn="just">
              <a:spcAft>
                <a:spcPts val="0"/>
              </a:spcAft>
            </a:pPr>
            <a:r>
              <a:rPr lang="en-US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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s-BO" sz="2400" b="1" i="1" spc="1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siento</a:t>
            </a:r>
            <a:r>
              <a:rPr lang="es-BO" sz="2400" b="1" i="1" spc="20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mal”:</a:t>
            </a:r>
            <a:r>
              <a:rPr lang="es-BO" sz="2400" b="1" i="1" spc="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tiene</a:t>
            </a:r>
            <a:r>
              <a:rPr lang="es-BO" sz="2400" i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sentimientos</a:t>
            </a:r>
            <a:r>
              <a:rPr lang="es-BO" sz="2400" i="1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400" i="1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tristeza</a:t>
            </a:r>
            <a:r>
              <a:rPr lang="es-BO" sz="2400" i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desesperanza,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llora,</a:t>
            </a:r>
            <a:r>
              <a:rPr lang="es-BO" sz="2400" i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piensa que</a:t>
            </a:r>
            <a:r>
              <a:rPr lang="es-BO" sz="2400" i="1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s-BO" sz="2400" i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ece </a:t>
            </a:r>
            <a:r>
              <a:rPr lang="es-BO" sz="2400" i="1" spc="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pena</a:t>
            </a:r>
            <a:r>
              <a:rPr lang="es-BO" sz="2400" i="1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vivi</a:t>
            </a:r>
            <a:r>
              <a:rPr lang="es-BO" sz="2400" i="1" spc="-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tiene</a:t>
            </a:r>
            <a:r>
              <a:rPr lang="es-BO" sz="2400" i="1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sensación </a:t>
            </a:r>
            <a:r>
              <a:rPr lang="es-BO" sz="2400" i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400" i="1" spc="1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ahogo</a:t>
            </a:r>
            <a:r>
              <a:rPr lang="es-BO" sz="2400" i="1" spc="1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</a:t>
            </a:r>
            <a:r>
              <a:rPr lang="es-BO" sz="2400" i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viosismo, </a:t>
            </a:r>
            <a:r>
              <a:rPr lang="es-BO" sz="2400" i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aquicardia,</a:t>
            </a:r>
            <a:r>
              <a:rPr lang="es-BO" sz="2400" i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tensión</a:t>
            </a:r>
            <a:r>
              <a:rPr lang="es-BO" sz="2400" i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BO" sz="2400" i="1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4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</a:t>
            </a:r>
            <a:r>
              <a:rPr lang="es-BO" sz="2400" i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temblo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 </a:t>
            </a:r>
            <a:r>
              <a:rPr lang="es-BO" sz="2400" i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BO" sz="2400" i="1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piernas</a:t>
            </a:r>
            <a:r>
              <a:rPr lang="es-BO" sz="2400" i="1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manos.</a:t>
            </a:r>
          </a:p>
          <a:p>
            <a:pPr marL="90170" marR="465455" algn="just">
              <a:spcAft>
                <a:spcPts val="0"/>
              </a:spcAft>
            </a:pPr>
            <a:endParaRPr lang="es-B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466725" algn="just">
              <a:spcBef>
                <a:spcPts val="10"/>
              </a:spcBef>
              <a:spcAft>
                <a:spcPts val="0"/>
              </a:spcAft>
            </a:pP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</a:t>
            </a:r>
            <a:r>
              <a:rPr lang="es-BO" sz="2400" b="1" i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hijo</a:t>
            </a:r>
            <a:r>
              <a:rPr lang="es-BO" sz="2400" b="1" i="1" spc="1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s-BO" sz="2400" b="1" i="1" spc="1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</a:t>
            </a:r>
            <a:r>
              <a:rPr lang="es-BO" sz="2400" b="1" i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rt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b="1" i="1" spc="2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mal”:</a:t>
            </a:r>
            <a:r>
              <a:rPr lang="es-BO" sz="2400" b="1" i="1" spc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nunca </a:t>
            </a:r>
            <a:r>
              <a:rPr lang="es-BO" sz="2400" i="1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obedece</a:t>
            </a:r>
            <a:r>
              <a:rPr lang="es-BO" sz="2400" i="1" spc="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400" i="1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primera</a:t>
            </a:r>
            <a:r>
              <a:rPr lang="es-BO" sz="2400" i="1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orden, </a:t>
            </a:r>
            <a:r>
              <a:rPr lang="es-BO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  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ecoge </a:t>
            </a:r>
            <a:r>
              <a:rPr lang="es-BO" sz="2400" i="1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 juguetes </a:t>
            </a:r>
            <a:r>
              <a:rPr lang="es-BO" sz="2400" i="1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</a:t>
            </a:r>
            <a:r>
              <a:rPr lang="es-BO" sz="2400" i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final</a:t>
            </a:r>
            <a:r>
              <a:rPr lang="es-BO" sz="2400" i="1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</a:t>
            </a:r>
            <a:r>
              <a:rPr lang="es-BO" sz="2400" i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día</a:t>
            </a:r>
            <a:r>
              <a:rPr lang="es-BO" sz="2400" i="1" spc="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después</a:t>
            </a:r>
            <a:r>
              <a:rPr lang="es-BO" sz="2400" i="1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haber  ju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ado </a:t>
            </a:r>
            <a:r>
              <a:rPr lang="es-BO" sz="2400" i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 </a:t>
            </a:r>
            <a:r>
              <a:rPr lang="es-BO" sz="2400" i="1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ellos,</a:t>
            </a:r>
            <a:r>
              <a:rPr lang="es-BO" sz="2400" i="1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llora</a:t>
            </a:r>
            <a:r>
              <a:rPr lang="es-BO" sz="2400" i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gri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BO" sz="2400" i="1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 supermercado si</a:t>
            </a:r>
            <a:r>
              <a:rPr lang="es-BO" sz="24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no</a:t>
            </a:r>
            <a:r>
              <a:rPr lang="es-BO" sz="2400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obtiene </a:t>
            </a:r>
            <a:r>
              <a:rPr lang="es-BO" sz="2400" i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s-BO" sz="2400" i="1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</a:t>
            </a:r>
            <a:r>
              <a:rPr lang="es-BO" sz="2400" i="1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pide.</a:t>
            </a:r>
          </a:p>
          <a:p>
            <a:pPr marL="90170" marR="466725" algn="just">
              <a:spcBef>
                <a:spcPts val="10"/>
              </a:spcBef>
              <a:spcAft>
                <a:spcPts val="0"/>
              </a:spcAft>
            </a:pPr>
            <a:endParaRPr lang="es-B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461010" algn="just">
              <a:spcBef>
                <a:spcPts val="10"/>
              </a:spcBef>
              <a:spcAft>
                <a:spcPts val="0"/>
              </a:spcAft>
            </a:pP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s-BO" sz="2400" b="1" i="1" spc="-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engo </a:t>
            </a:r>
            <a:r>
              <a:rPr lang="es-BO" sz="2400" b="1" i="1" spc="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BO" sz="24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oblemas </a:t>
            </a:r>
            <a:r>
              <a:rPr lang="es-BO" sz="2400" b="1" i="1" spc="19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</a:t>
            </a:r>
            <a:r>
              <a:rPr lang="es-BO" sz="2400" b="1" i="1" spc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 </a:t>
            </a:r>
            <a:r>
              <a:rPr lang="es-BO" sz="2400" b="1" i="1" spc="1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elación </a:t>
            </a:r>
            <a:r>
              <a:rPr lang="es-BO" sz="2400" b="1" i="1" spc="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</a:t>
            </a:r>
            <a:r>
              <a:rPr lang="es-BO" sz="2400" b="1" i="1" spc="7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</a:t>
            </a:r>
            <a:r>
              <a:rPr lang="es-BO" sz="2400" b="1" i="1" spc="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eja”:</a:t>
            </a:r>
            <a:r>
              <a:rPr lang="es-BO" sz="2400" b="1" i="1" spc="12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discute </a:t>
            </a:r>
            <a:r>
              <a:rPr lang="es-BO" sz="2400" i="1" spc="1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todos </a:t>
            </a:r>
            <a:r>
              <a:rPr lang="es-BO" sz="2400" i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400" i="1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días,</a:t>
            </a:r>
            <a:r>
              <a:rPr lang="es-BO" sz="2400" i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 la m</a:t>
            </a:r>
            <a:r>
              <a:rPr lang="es-BO" sz="24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 </a:t>
            </a:r>
            <a:r>
              <a:rPr lang="es-BO" sz="2400" i="1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te,</a:t>
            </a:r>
            <a:r>
              <a:rPr lang="es-BO" sz="2400" i="1" spc="1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sob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 tópicos </a:t>
            </a:r>
            <a:r>
              <a:rPr lang="es-BO" sz="2400" i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como </a:t>
            </a:r>
            <a:r>
              <a:rPr lang="es-BO" sz="2400" i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BO" sz="2400" i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finanzas </a:t>
            </a:r>
            <a:r>
              <a:rPr lang="es-BO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400" i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400" i="1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educación</a:t>
            </a:r>
            <a:r>
              <a:rPr lang="es-BO" sz="2400" i="1" spc="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  los</a:t>
            </a:r>
            <a:r>
              <a:rPr lang="es-BO" sz="2400" i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hijos, durante</a:t>
            </a:r>
            <a:r>
              <a:rPr lang="es-BO" sz="2400" i="1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BO" sz="24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discusiones </a:t>
            </a:r>
            <a:r>
              <a:rPr lang="es-BO" sz="2400" i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BO" sz="2400" i="1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tono</a:t>
            </a:r>
            <a:r>
              <a:rPr lang="es-BO" sz="2400" i="1" spc="1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s-BO" sz="2400" i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muy</a:t>
            </a:r>
            <a:r>
              <a:rPr lang="es-BO" sz="2400" i="1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ado,</a:t>
            </a:r>
            <a:r>
              <a:rPr lang="es-BO" sz="2400" i="1" spc="2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gri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-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s-BO" sz="2400" i="1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eja</a:t>
            </a:r>
            <a:r>
              <a:rPr lang="es-BO" sz="2400" i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ambién,</a:t>
            </a:r>
            <a:r>
              <a:rPr lang="es-BO" sz="2400" i="1" spc="-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s-BO" sz="24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insultos</a:t>
            </a:r>
            <a:r>
              <a:rPr lang="es-BO" sz="2400" i="1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amenazas de</a:t>
            </a:r>
            <a:r>
              <a:rPr lang="es-BO" sz="2400" i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</a:t>
            </a:r>
            <a:r>
              <a:rPr lang="es-BO" sz="2400" i="1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orcio.</a:t>
            </a:r>
          </a:p>
          <a:p>
            <a:pPr marL="90170" marR="461010" algn="just">
              <a:spcBef>
                <a:spcPts val="10"/>
              </a:spcBef>
              <a:spcAft>
                <a:spcPts val="0"/>
              </a:spcAft>
            </a:pPr>
            <a:endParaRPr lang="es-B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0170" marR="466725" algn="just">
              <a:spcBef>
                <a:spcPts val="10"/>
              </a:spcBef>
              <a:spcAft>
                <a:spcPts val="0"/>
              </a:spcAft>
            </a:pPr>
            <a:r>
              <a:rPr lang="es-BO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“E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b="1" i="1" spc="1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niñ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400" b="1" i="1" spc="2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400" b="1" i="1" spc="1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b="1" i="1" spc="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400" b="1" i="1" spc="19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i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clase”</a:t>
            </a:r>
            <a:r>
              <a:rPr lang="es-BO" sz="2400" b="1" i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s-BO" sz="2400" b="1" i="1" spc="5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ev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</a:t>
            </a:r>
            <a:r>
              <a:rPr lang="es-BO" sz="2400" i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spc="1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pupitr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y</a:t>
            </a:r>
            <a:r>
              <a:rPr lang="es-BO" sz="2400" i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camin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haci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8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otro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compañeros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4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1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cosa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400" i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permiso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400" i="1" spc="2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</a:t>
            </a:r>
            <a:r>
              <a:rPr lang="es-BO" sz="24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400" i="1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asient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400" i="1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durant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clase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400" i="1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habl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compañer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1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coda</a:t>
            </a:r>
            <a:r>
              <a:rPr lang="es-BO" sz="2400" i="1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400" i="1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interrump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 </a:t>
            </a:r>
            <a:r>
              <a:rPr lang="es-BO" sz="2400" i="1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400" i="1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pregun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comen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ario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gracioso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-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xplicaciones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400" i="1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i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tir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spc="-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peloti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400" i="1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i="1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pape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400" i="1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i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aire</a:t>
            </a:r>
            <a:r>
              <a:rPr lang="es-BO" sz="24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s-B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382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FB7F8E-8D61-D458-79F2-2E40C93AD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s-BO" sz="28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Procedimient</a:t>
            </a:r>
            <a:r>
              <a:rPr lang="es-BO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800" b="1" spc="9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800" b="1" spc="4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es-BO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BO" sz="2800" b="1" spc="8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800" b="1" spc="17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800" b="1" spc="115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b="1" spc="-2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8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</a:t>
            </a:r>
            <a:r>
              <a:rPr lang="es-BO" sz="2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800" b="1" spc="2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1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conductual</a:t>
            </a:r>
            <a:endParaRPr lang="es-BO" sz="4800" b="1" dirty="0">
              <a:solidFill>
                <a:srgbClr val="FFFF00"/>
              </a:solidFill>
            </a:endParaRP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77A7DC65-A93D-918C-B94D-466DF2085A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9679766"/>
              </p:ext>
            </p:extLst>
          </p:nvPr>
        </p:nvGraphicFramePr>
        <p:xfrm>
          <a:off x="267804" y="980728"/>
          <a:ext cx="11656392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36944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C120E3-E819-CDB2-8280-EF89E430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6712"/>
          </a:xfrm>
          <a:blipFill>
            <a:blip r:embed="rId2"/>
            <a:tile tx="0" ty="0" sx="100000" sy="100000" flip="none" algn="tl"/>
          </a:blipFill>
        </p:spPr>
        <p:txBody>
          <a:bodyPr>
            <a:normAutofit fontScale="90000"/>
          </a:bodyPr>
          <a:lstStyle/>
          <a:p>
            <a:pPr marL="90170" algn="ctr">
              <a:spcBef>
                <a:spcPts val="250"/>
              </a:spcBef>
            </a:pPr>
            <a:r>
              <a:rPr lang="es-BO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MAPA CONCEPTUAL DE LA EVALUACIÓN CONCEPTUAL</a:t>
            </a:r>
            <a:r>
              <a:rPr lang="es-BO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18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BO" b="1" dirty="0">
              <a:solidFill>
                <a:srgbClr val="FFFF0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0EC5176-0F41-097D-B9F2-E0B3450A31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8" t="3374" r="978" b="4416"/>
          <a:stretch/>
        </p:blipFill>
        <p:spPr>
          <a:xfrm>
            <a:off x="196515" y="620688"/>
            <a:ext cx="11804141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82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951A3E9-4BD7-4011-832C-36D814D490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BO" sz="7200" b="1" dirty="0">
                <a:solidFill>
                  <a:srgbClr val="002060"/>
                </a:solidFill>
              </a:rPr>
              <a:t>Bibliografía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15FE0809-0222-8C1B-746A-5BBA43C86B91}"/>
              </a:ext>
            </a:extLst>
          </p:cNvPr>
          <p:cNvSpPr txBox="1"/>
          <p:nvPr/>
        </p:nvSpPr>
        <p:spPr>
          <a:xfrm>
            <a:off x="1991544" y="2735050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b="1" dirty="0">
                <a:solidFill>
                  <a:srgbClr val="FF0000"/>
                </a:solidFill>
              </a:rPr>
              <a:t>Ruiz, M.A., Díaz, M.I. &amp; Villalobos, A. (2012). </a:t>
            </a:r>
            <a:r>
              <a:rPr lang="es-MX" sz="3200" b="1" i="1" dirty="0">
                <a:solidFill>
                  <a:srgbClr val="FF0000"/>
                </a:solidFill>
              </a:rPr>
              <a:t>Manual de técnicas de Intervención Cognitivo Conductuales. </a:t>
            </a:r>
            <a:r>
              <a:rPr lang="es-MX" sz="3200" b="1" dirty="0">
                <a:solidFill>
                  <a:srgbClr val="FF0000"/>
                </a:solidFill>
              </a:rPr>
              <a:t>Recuperado de http.//www.edesclee.com</a:t>
            </a:r>
            <a:endParaRPr lang="es-BO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4413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566F7A5-0670-01E3-D703-65D82F1D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75237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historia</a:t>
            </a:r>
            <a:r>
              <a:rPr lang="es-BO" sz="27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7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desar</a:t>
            </a:r>
            <a:r>
              <a:rPr lang="es-BO" sz="2700" b="1" spc="-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ollo</a:t>
            </a:r>
            <a:r>
              <a:rPr lang="es-BO" sz="2700" b="1" spc="7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s-BO" sz="2700" b="1" spc="7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700" b="1" spc="7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7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700" b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700" b="1" spc="-2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7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aluación conductual</a:t>
            </a:r>
            <a:r>
              <a:rPr lang="es-BO" sz="27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270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BO" sz="4800" dirty="0">
              <a:solidFill>
                <a:srgbClr val="FFFF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28514845-9EF5-BE57-65E4-FF1FF52219C1}"/>
              </a:ext>
            </a:extLst>
          </p:cNvPr>
          <p:cNvSpPr txBox="1"/>
          <p:nvPr/>
        </p:nvSpPr>
        <p:spPr>
          <a:xfrm>
            <a:off x="-24680" y="1175237"/>
            <a:ext cx="4464496" cy="59477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·"/>
            </a:pPr>
            <a:r>
              <a:rPr lang="es-MX" b="1" dirty="0">
                <a:solidFill>
                  <a:schemeClr val="bg1"/>
                </a:solidFill>
              </a:rPr>
              <a:t>Como reacción a la evaluación tradicional de la psicología clínica: abstracta, abocada a fenómenos  no observables e intervenciones poco efectivas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MX" dirty="0">
                <a:solidFill>
                  <a:srgbClr val="7030A0"/>
                </a:solidFill>
              </a:rPr>
              <a:t>Busca garantizar el carácter científico de la evaluación e intervención(positivismo)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endParaRPr lang="es-MX" sz="1000" dirty="0">
              <a:solidFill>
                <a:srgbClr val="00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MX" dirty="0">
                <a:solidFill>
                  <a:srgbClr val="000000"/>
                </a:solidFill>
              </a:rPr>
              <a:t>La Evaluación Conductual (EC) se focaliza en la identificación de conductas específicas y observables, así como sus contingencias ambientales</a:t>
            </a:r>
          </a:p>
          <a:p>
            <a:endParaRPr lang="es-MX" sz="1000" dirty="0">
              <a:solidFill>
                <a:srgbClr val="00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MX" b="1" dirty="0">
                <a:solidFill>
                  <a:srgbClr val="FF0000"/>
                </a:solidFill>
              </a:rPr>
              <a:t>Años 70: </a:t>
            </a:r>
            <a:r>
              <a:rPr lang="es-MX" b="1" dirty="0">
                <a:solidFill>
                  <a:srgbClr val="7030A0"/>
                </a:solidFill>
              </a:rPr>
              <a:t>Evaluación en contextos más complejos y menos controlados (escuelas, empresas, familias, hospitales, cárceles, instituciones, etc.)</a:t>
            </a:r>
          </a:p>
          <a:p>
            <a:endParaRPr lang="es-MX" sz="1000" dirty="0">
              <a:solidFill>
                <a:srgbClr val="000000"/>
              </a:solidFill>
            </a:endParaRP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MX" b="1" dirty="0">
                <a:solidFill>
                  <a:srgbClr val="FF0000"/>
                </a:solidFill>
              </a:rPr>
              <a:t>Terapias de segunda generación</a:t>
            </a:r>
            <a:r>
              <a:rPr lang="es-MX" dirty="0">
                <a:solidFill>
                  <a:srgbClr val="000000"/>
                </a:solidFill>
              </a:rPr>
              <a:t>: Apertura hacia lo cognitivo, a aspectos del comportamiento de carácter encubierto (imágenes mentales, cogniciones)</a:t>
            </a:r>
          </a:p>
          <a:p>
            <a:endParaRPr lang="es-BO" dirty="0">
              <a:solidFill>
                <a:srgbClr val="000000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48042104-4461-8CD6-605E-B9D68206A50B}"/>
              </a:ext>
            </a:extLst>
          </p:cNvPr>
          <p:cNvSpPr txBox="1"/>
          <p:nvPr/>
        </p:nvSpPr>
        <p:spPr>
          <a:xfrm>
            <a:off x="6949527" y="3637450"/>
            <a:ext cx="54111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6450" indent="-85725" algn="r">
              <a:buFont typeface="Symbol" panose="05050102010706020507" pitchFamily="18" charset="2"/>
              <a:buChar char="·"/>
              <a:tabLst>
                <a:tab pos="1076325" algn="l"/>
              </a:tabLst>
            </a:pPr>
            <a:r>
              <a:rPr lang="es-MX" sz="2000" dirty="0">
                <a:solidFill>
                  <a:schemeClr val="bg1"/>
                </a:solidFill>
              </a:rPr>
              <a:t>Años 90: Incorporación</a:t>
            </a:r>
            <a:r>
              <a:rPr lang="es-BO" sz="2000" spc="3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d</a:t>
            </a:r>
            <a:r>
              <a:rPr lang="es-BO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e </a:t>
            </a:r>
            <a:r>
              <a:rPr lang="es-BO" sz="2000" spc="-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elementos procedentes de otras disciplinas y tradiciones evaluadoras.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BO" sz="2000" spc="-5" dirty="0">
                <a:solidFill>
                  <a:srgbClr val="7030A0"/>
                </a:solidFill>
                <a:latin typeface="+mj-lt"/>
              </a:rPr>
              <a:t>Aparición del DSM-III (Manual Diagnóstico y Estadístico de los Trastornos Mentales de la Asociación Psiquiátrica Americana (APA) 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BO" sz="2000" spc="-5" dirty="0">
                <a:solidFill>
                  <a:schemeClr val="bg1"/>
                </a:solidFill>
                <a:latin typeface="+mj-lt"/>
              </a:rPr>
              <a:t>Apertura </a:t>
            </a:r>
            <a:r>
              <a:rPr lang="es-BO" sz="2000" b="1" spc="-5" dirty="0">
                <a:solidFill>
                  <a:srgbClr val="FF0000"/>
                </a:solidFill>
                <a:latin typeface="+mj-lt"/>
              </a:rPr>
              <a:t>nuevos enfoques </a:t>
            </a:r>
            <a:r>
              <a:rPr lang="es-BO" sz="2000" spc="-5" dirty="0">
                <a:solidFill>
                  <a:schemeClr val="bg1"/>
                </a:solidFill>
                <a:latin typeface="+mj-lt"/>
              </a:rPr>
              <a:t>respecto al comportamiento y la conducta humana.</a:t>
            </a:r>
          </a:p>
          <a:p>
            <a:pPr marL="285750" indent="-285750">
              <a:buFont typeface="Symbol" panose="05050102010706020507" pitchFamily="18" charset="2"/>
              <a:buChar char="·"/>
            </a:pPr>
            <a:r>
              <a:rPr lang="es-BO" sz="2000" b="1" spc="-5" dirty="0">
                <a:solidFill>
                  <a:srgbClr val="FF0000"/>
                </a:solidFill>
                <a:latin typeface="+mj-lt"/>
              </a:rPr>
              <a:t>Terapias de Tercera generación</a:t>
            </a:r>
            <a:r>
              <a:rPr lang="es-BO" sz="2000" spc="-5" dirty="0">
                <a:solidFill>
                  <a:schemeClr val="bg1"/>
                </a:solidFill>
                <a:latin typeface="+mj-lt"/>
              </a:rPr>
              <a:t>: Las emociones y las TCC (terapias cognitivo conductuales)</a:t>
            </a:r>
            <a:endParaRPr lang="es-MX" sz="2000" dirty="0">
              <a:solidFill>
                <a:schemeClr val="bg1"/>
              </a:solidFill>
            </a:endParaRPr>
          </a:p>
          <a:p>
            <a:endParaRPr lang="es-BO" sz="2000" dirty="0">
              <a:solidFill>
                <a:schemeClr val="bg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FBB6E44-7675-3BB1-8778-F7FD9485CE40}"/>
              </a:ext>
            </a:extLst>
          </p:cNvPr>
          <p:cNvSpPr txBox="1"/>
          <p:nvPr/>
        </p:nvSpPr>
        <p:spPr>
          <a:xfrm>
            <a:off x="7608168" y="1340768"/>
            <a:ext cx="4586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r">
              <a:buFont typeface="Symbol" panose="05050102010706020507" pitchFamily="18" charset="2"/>
              <a:buChar char="·"/>
            </a:pPr>
            <a:r>
              <a:rPr lang="es-MX" sz="2400" i="1" dirty="0" err="1">
                <a:solidFill>
                  <a:schemeClr val="bg1"/>
                </a:solidFill>
              </a:rPr>
              <a:t>Kanfler</a:t>
            </a:r>
            <a:r>
              <a:rPr lang="es-MX" sz="2400" i="1" dirty="0">
                <a:solidFill>
                  <a:schemeClr val="bg1"/>
                </a:solidFill>
              </a:rPr>
              <a:t>, F. y </a:t>
            </a:r>
            <a:r>
              <a:rPr lang="es-MX" sz="2400" i="1" dirty="0" err="1">
                <a:solidFill>
                  <a:schemeClr val="bg1"/>
                </a:solidFill>
              </a:rPr>
              <a:t>Saslow</a:t>
            </a:r>
            <a:r>
              <a:rPr lang="es-MX" sz="2400" i="1" dirty="0">
                <a:solidFill>
                  <a:schemeClr val="bg1"/>
                </a:solidFill>
              </a:rPr>
              <a:t> G.(1965). Análisis Conductual. Postulado básico: </a:t>
            </a:r>
            <a:r>
              <a:rPr lang="es-MX" sz="2400" b="1" i="1" dirty="0">
                <a:solidFill>
                  <a:srgbClr val="FF0000"/>
                </a:solidFill>
              </a:rPr>
              <a:t>“Los rasgos son quimera. Solo hay situaciones que condicionan nuestra conducta.”</a:t>
            </a:r>
            <a:endParaRPr lang="es-MX" sz="24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9" name="Entrada de lápiz 8">
                <a:extLst>
                  <a:ext uri="{FF2B5EF4-FFF2-40B4-BE49-F238E27FC236}">
                    <a16:creationId xmlns:a16="http://schemas.microsoft.com/office/drawing/2014/main" id="{FDA9A1DA-3FA2-9528-BEE0-0A54F707767E}"/>
                  </a:ext>
                </a:extLst>
              </p14:cNvPr>
              <p14:cNvContentPartPr/>
              <p14:nvPr/>
            </p14:nvContentPartPr>
            <p14:xfrm>
              <a:off x="344118" y="268581"/>
              <a:ext cx="2567520" cy="515520"/>
            </p14:xfrm>
          </p:contentPart>
        </mc:Choice>
        <mc:Fallback>
          <p:pic>
            <p:nvPicPr>
              <p:cNvPr id="9" name="Entrada de lápiz 8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FDA9A1DA-3FA2-9528-BEE0-0A54F70776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1118" y="205581"/>
                <a:ext cx="2693160" cy="64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5">
            <p14:nvContentPartPr>
              <p14:cNvPr id="17" name="Entrada de lápiz 16">
                <a:extLst>
                  <a:ext uri="{FF2B5EF4-FFF2-40B4-BE49-F238E27FC236}">
                    <a16:creationId xmlns:a16="http://schemas.microsoft.com/office/drawing/2014/main" id="{5A5477CB-F485-AE96-C53F-5B37F5106BDF}"/>
                  </a:ext>
                </a:extLst>
              </p14:cNvPr>
              <p14:cNvContentPartPr/>
              <p14:nvPr/>
            </p14:nvContentPartPr>
            <p14:xfrm>
              <a:off x="8906718" y="182181"/>
              <a:ext cx="3226320" cy="796680"/>
            </p14:xfrm>
          </p:contentPart>
        </mc:Choice>
        <mc:Fallback>
          <p:pic>
            <p:nvPicPr>
              <p:cNvPr id="17" name="Entrada de lápiz 1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5A5477CB-F485-AE96-C53F-5B37F5106BD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844078" y="119541"/>
                <a:ext cx="3351960" cy="9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7">
            <p14:nvContentPartPr>
              <p14:cNvPr id="18" name="Entrada de lápiz 17">
                <a:extLst>
                  <a:ext uri="{FF2B5EF4-FFF2-40B4-BE49-F238E27FC236}">
                    <a16:creationId xmlns:a16="http://schemas.microsoft.com/office/drawing/2014/main" id="{60348700-11AE-DF78-818C-151FD9366764}"/>
                  </a:ext>
                </a:extLst>
              </p14:cNvPr>
              <p14:cNvContentPartPr/>
              <p14:nvPr/>
            </p14:nvContentPartPr>
            <p14:xfrm>
              <a:off x="9337278" y="3248661"/>
              <a:ext cx="360" cy="360"/>
            </p14:xfrm>
          </p:contentPart>
        </mc:Choice>
        <mc:Fallback>
          <p:pic>
            <p:nvPicPr>
              <p:cNvPr id="18" name="Entrada de lápiz 17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60348700-11AE-DF78-818C-151FD936676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274278" y="3185661"/>
                <a:ext cx="126000" cy="12600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6CD2B69B-E160-0F8D-0C1C-42E0A6DFA57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4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32" t="9200"/>
          <a:stretch/>
        </p:blipFill>
        <p:spPr>
          <a:xfrm>
            <a:off x="4439817" y="1124744"/>
            <a:ext cx="3195486" cy="3530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619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xmlns="" id="{F566F7A5-0670-01E3-D703-65D82F1DC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8720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s-BO" sz="30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Definición de Evaluación conductual</a:t>
            </a:r>
            <a:endParaRPr lang="es-BO" sz="3000" dirty="0">
              <a:solidFill>
                <a:srgbClr val="FFFF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4F3938B-21D1-EBB9-59E9-1858D1F5D444}"/>
              </a:ext>
            </a:extLst>
          </p:cNvPr>
          <p:cNvSpPr txBox="1"/>
          <p:nvPr/>
        </p:nvSpPr>
        <p:spPr>
          <a:xfrm>
            <a:off x="191344" y="1484784"/>
            <a:ext cx="2304256" cy="132343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>
            <a:spAutoFit/>
          </a:bodyPr>
          <a:lstStyle/>
          <a:p>
            <a:pPr marL="90170" marR="45085" algn="ctr">
              <a:spcBef>
                <a:spcPts val="395"/>
              </a:spcBef>
            </a:pPr>
            <a:r>
              <a:rPr lang="es-BO" sz="2000" b="1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Enfoque científico de evaluación psicológica que enfatiza : 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5FA1BFF2-06BD-E8AA-D14C-819B919CF0B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5422755"/>
              </p:ext>
            </p:extLst>
          </p:nvPr>
        </p:nvGraphicFramePr>
        <p:xfrm>
          <a:off x="2567608" y="-819472"/>
          <a:ext cx="957706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5F055D21-5E9C-47DC-1FA9-AD54B09BCA62}"/>
              </a:ext>
            </a:extLst>
          </p:cNvPr>
          <p:cNvSpPr txBox="1"/>
          <p:nvPr/>
        </p:nvSpPr>
        <p:spPr>
          <a:xfrm>
            <a:off x="47328" y="3335501"/>
            <a:ext cx="2761761" cy="347787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Permit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e…</a:t>
            </a:r>
            <a:r>
              <a:rPr lang="es-BO" sz="2000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000" u="sng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análisi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u="sng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precis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000" u="sng" spc="19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</a:t>
            </a:r>
            <a:r>
              <a:rPr lang="es-BO" sz="2000" u="sng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000" u="sng" spc="2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000" u="sng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mínimament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u="sng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interpretativo</a:t>
            </a:r>
            <a:r>
              <a:rPr lang="es-BO" sz="2000" u="sng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u="sng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u="sng" spc="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problema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u="sng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conducta</a:t>
            </a:r>
            <a:r>
              <a:rPr lang="es-BO" sz="2000" spc="-5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...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promue</a:t>
            </a:r>
            <a:r>
              <a:rPr lang="es-BO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adaptació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técnica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</a:t>
            </a:r>
            <a:r>
              <a:rPr lang="es-BO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enció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astorn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000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concret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</a:t>
            </a:r>
            <a:r>
              <a:rPr lang="es-BO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acterística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0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caso</a:t>
            </a:r>
            <a:endParaRPr lang="es-BO" sz="2000" dirty="0">
              <a:solidFill>
                <a:schemeClr val="bg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C9B9EB6C-9FBA-6EC8-0A7A-E4182174CA13}"/>
              </a:ext>
            </a:extLst>
          </p:cNvPr>
          <p:cNvSpPr txBox="1"/>
          <p:nvPr/>
        </p:nvSpPr>
        <p:spPr>
          <a:xfrm>
            <a:off x="9285446" y="3212976"/>
            <a:ext cx="2859226" cy="357040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marL="90170" marR="45720" algn="r">
              <a:lnSpc>
                <a:spcPct val="120000"/>
              </a:lnSpc>
              <a:spcBef>
                <a:spcPts val="430"/>
              </a:spcBef>
              <a:spcAft>
                <a:spcPts val="0"/>
              </a:spcAft>
            </a:pPr>
            <a:r>
              <a:rPr lang="es-BO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BO" b="1" spc="-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principio</a:t>
            </a:r>
            <a:r>
              <a:rPr lang="es-BO" b="1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fundamental</a:t>
            </a:r>
            <a:r>
              <a:rPr lang="es-BO" sz="1900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L</a:t>
            </a:r>
            <a:r>
              <a:rPr lang="es-BO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190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9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aluación psicológica debe estar </a:t>
            </a:r>
            <a:r>
              <a:rPr lang="es-BO" sz="19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fundamentada en principios científicos de </a:t>
            </a:r>
            <a:r>
              <a:rPr lang="es-BO" sz="1900" b="1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indagación e inferencia</a:t>
            </a:r>
            <a:r>
              <a:rPr lang="es-BO" sz="19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lo que conlleva a conseguir un conjunto de métodos de evaluación de alta efectividad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F9B8C2E9-BB7B-73D2-F316-CD0AF7885E6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255" y="2996863"/>
            <a:ext cx="5546093" cy="386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028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7135AC10-B0AC-93F2-C5AD-599C062BBA70}"/>
              </a:ext>
            </a:extLst>
          </p:cNvPr>
          <p:cNvSpPr txBox="1"/>
          <p:nvPr/>
        </p:nvSpPr>
        <p:spPr>
          <a:xfrm>
            <a:off x="140266" y="4777489"/>
            <a:ext cx="11911467" cy="20577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90170" marR="45085">
              <a:lnSpc>
                <a:spcPct val="120000"/>
              </a:lnSpc>
              <a:spcBef>
                <a:spcPts val="430"/>
              </a:spcBef>
              <a:spcAft>
                <a:spcPts val="0"/>
              </a:spcAft>
            </a:pP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EC puede utilizar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medidas de series temporales 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 identificar los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patrone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1800" u="sng" spc="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u="sng" spc="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cambi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</a:t>
            </a:r>
            <a:r>
              <a:rPr lang="es-BO" sz="1800" u="sng" spc="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u="sng" spc="2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comportamient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u="sng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1800" u="sng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es-BO" sz="1800" u="sng" spc="1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relació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s-BO" sz="1800" u="sng" spc="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s-BO" sz="1800" u="sng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cierta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1800" u="sng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u="sng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18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ariables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s-BO" sz="1800" spc="1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identificación de relaciones funcionales es esencial para conocer las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variables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que controlan la conducta de un individuo y desarrollar </a:t>
            </a:r>
            <a:r>
              <a:rPr lang="es-BO" sz="18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intervenciones adaptadas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los o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bjet</a:t>
            </a:r>
            <a:r>
              <a:rPr lang="es-BO" sz="18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1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teniend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ademá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18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18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cuent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s-BO" sz="18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18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suele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1800" spc="2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s-BO" sz="18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sól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uno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múltiple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2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conductuale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funcionalment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relacionados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s-BO" sz="18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8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último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1800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-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cambia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18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1800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1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800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1800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tiemp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spc="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18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spc="9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contextos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presentand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1800" spc="-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18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BO" sz="1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ersa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1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faceta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1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dimensione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spc="1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diferi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8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sustancialment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18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18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800" spc="-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vé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18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18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personas</a:t>
            </a:r>
            <a:r>
              <a:rPr lang="es-BO" sz="1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xmlns="" id="{62C10DFB-ACE1-AAAA-983D-4C935BA57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773985"/>
              </p:ext>
            </p:extLst>
          </p:nvPr>
        </p:nvGraphicFramePr>
        <p:xfrm>
          <a:off x="35466" y="0"/>
          <a:ext cx="9156877" cy="4221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lipse 14">
            <a:extLst>
              <a:ext uri="{FF2B5EF4-FFF2-40B4-BE49-F238E27FC236}">
                <a16:creationId xmlns:a16="http://schemas.microsoft.com/office/drawing/2014/main" xmlns="" id="{DD59AA95-C383-88FF-1914-DA2DE70D5AAD}"/>
              </a:ext>
            </a:extLst>
          </p:cNvPr>
          <p:cNvSpPr/>
          <p:nvPr/>
        </p:nvSpPr>
        <p:spPr>
          <a:xfrm>
            <a:off x="9252490" y="836712"/>
            <a:ext cx="2892182" cy="2592288"/>
          </a:xfrm>
          <a:prstGeom prst="ellipse">
            <a:avLst/>
          </a:prstGeom>
          <a:solidFill>
            <a:schemeClr val="tx1"/>
          </a:solidFill>
          <a:ln w="571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principale</a:t>
            </a:r>
            <a:r>
              <a:rPr lang="es-BO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800" b="1" spc="11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elemento</a:t>
            </a:r>
            <a:r>
              <a:rPr lang="es-BO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800" b="1" spc="13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es-BO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800" b="1" spc="2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interé</a:t>
            </a:r>
            <a:r>
              <a:rPr lang="es-BO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2800" b="1" spc="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800" b="1" spc="21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800" b="1" spc="160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800" b="1" spc="-5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EC</a:t>
            </a:r>
            <a:endParaRPr lang="es-BO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endParaRPr lang="es-BO" sz="2400" dirty="0"/>
          </a:p>
        </p:txBody>
      </p:sp>
    </p:spTree>
    <p:extLst>
      <p:ext uri="{BB962C8B-B14F-4D97-AF65-F5344CB8AC3E}">
        <p14:creationId xmlns:p14="http://schemas.microsoft.com/office/powerpoint/2010/main" val="3824542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33233DE2-764D-6277-885F-AED8E70A434F}"/>
              </a:ext>
            </a:extLst>
          </p:cNvPr>
          <p:cNvSpPr txBox="1"/>
          <p:nvPr/>
        </p:nvSpPr>
        <p:spPr>
          <a:xfrm>
            <a:off x="263352" y="2420888"/>
            <a:ext cx="4090414" cy="138499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>
            <a:spAutoFit/>
          </a:bodyPr>
          <a:lstStyle/>
          <a:p>
            <a:r>
              <a:rPr lang="es-BO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NUEVOS ELEMENTOS NUEVOS INSTRUMENTOS</a:t>
            </a:r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xmlns="" id="{43067AD7-3DED-8C06-1334-A39521AF43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3161885"/>
              </p:ext>
            </p:extLst>
          </p:nvPr>
        </p:nvGraphicFramePr>
        <p:xfrm>
          <a:off x="3863752" y="0"/>
          <a:ext cx="8477359" cy="658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8936008D-D2AD-E213-09C7-5DDDA2A4F702}"/>
              </a:ext>
            </a:extLst>
          </p:cNvPr>
          <p:cNvGrpSpPr/>
          <p:nvPr/>
        </p:nvGrpSpPr>
        <p:grpSpPr>
          <a:xfrm>
            <a:off x="3863752" y="4149080"/>
            <a:ext cx="3105725" cy="1637225"/>
            <a:chOff x="4579051" y="3816429"/>
            <a:chExt cx="3105725" cy="1637225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xmlns="" id="{FF4EC831-7341-C823-C488-6AF0A768843E}"/>
                </a:ext>
              </a:extLst>
            </p:cNvPr>
            <p:cNvSpPr/>
            <p:nvPr/>
          </p:nvSpPr>
          <p:spPr>
            <a:xfrm>
              <a:off x="5443147" y="3816429"/>
              <a:ext cx="2241629" cy="120517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xmlns="" id="{85A9B24D-1E9A-8CDB-79C3-E2EC62E94C72}"/>
                </a:ext>
              </a:extLst>
            </p:cNvPr>
            <p:cNvSpPr txBox="1"/>
            <p:nvPr/>
          </p:nvSpPr>
          <p:spPr>
            <a:xfrm>
              <a:off x="4579051" y="4248477"/>
              <a:ext cx="2241629" cy="12051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4770" tIns="64770" rIns="64770" bIns="64770" numCol="1" spcCol="1270" anchor="ctr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s-MX" sz="17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E</a:t>
              </a:r>
              <a:r>
                <a:rPr lang="es-BO" sz="24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mociones</a:t>
              </a:r>
              <a:endParaRPr lang="es-BO" sz="1700" kern="12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972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xmlns="" id="{440FF1C3-314E-85C1-9BE2-662DE43C3F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3729595"/>
              </p:ext>
            </p:extLst>
          </p:nvPr>
        </p:nvGraphicFramePr>
        <p:xfrm>
          <a:off x="191344" y="-99392"/>
          <a:ext cx="11881320" cy="72728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2DDF9456-1544-50A9-1AC6-3360D7E83BDC}"/>
              </a:ext>
            </a:extLst>
          </p:cNvPr>
          <p:cNvSpPr txBox="1"/>
          <p:nvPr/>
        </p:nvSpPr>
        <p:spPr>
          <a:xfrm>
            <a:off x="767408" y="6813376"/>
            <a:ext cx="10945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Múltiples fuentes de información: Familia, compañeros, profesores, pareja, colegas, etc.</a:t>
            </a:r>
            <a:endParaRPr lang="es-BO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18A743FD-E375-8D0D-93D5-458CBD34A4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290" y="2276872"/>
            <a:ext cx="2277257" cy="1837556"/>
          </a:xfrm>
          <a:prstGeom prst="rect">
            <a:avLst/>
          </a:prstGeom>
        </p:spPr>
      </p:pic>
      <p:pic>
        <p:nvPicPr>
          <p:cNvPr id="1026" name="Picture 2" descr="▷ Entrevistas: Imágenes Animadas, Gifs y Animaciones ¡100 ...">
            <a:extLst>
              <a:ext uri="{FF2B5EF4-FFF2-40B4-BE49-F238E27FC236}">
                <a16:creationId xmlns:a16="http://schemas.microsoft.com/office/drawing/2014/main" xmlns="" id="{E2387588-4384-2B8E-AEF4-A0045E2D4E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132856"/>
            <a:ext cx="1890713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,925,861 imágenes de Observación - Imágenes, fotos y ...">
            <a:extLst>
              <a:ext uri="{FF2B5EF4-FFF2-40B4-BE49-F238E27FC236}">
                <a16:creationId xmlns:a16="http://schemas.microsoft.com/office/drawing/2014/main" xmlns="" id="{FE8D9F02-9A73-EABD-786A-0269BC44F80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88" t="17450" r="9156" b="22700"/>
          <a:stretch/>
        </p:blipFill>
        <p:spPr bwMode="auto">
          <a:xfrm>
            <a:off x="2567608" y="2132854"/>
            <a:ext cx="2387635" cy="1512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aciendo psicología desde un enfoque cognitivo-conductual ...">
            <a:extLst>
              <a:ext uri="{FF2B5EF4-FFF2-40B4-BE49-F238E27FC236}">
                <a16:creationId xmlns:a16="http://schemas.microsoft.com/office/drawing/2014/main" xmlns="" id="{814F5150-7B46-C885-D4B5-5D77DF103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6" r="13623"/>
          <a:stretch/>
        </p:blipFill>
        <p:spPr bwMode="auto">
          <a:xfrm>
            <a:off x="5259954" y="2172444"/>
            <a:ext cx="1891081" cy="19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Evaluación Fisiológica - Clinica Trajano">
            <a:extLst>
              <a:ext uri="{FF2B5EF4-FFF2-40B4-BE49-F238E27FC236}">
                <a16:creationId xmlns:a16="http://schemas.microsoft.com/office/drawing/2014/main" xmlns="" id="{15D7F95C-10FD-BB9A-90CF-4B78D398BA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1" r="21946"/>
          <a:stretch/>
        </p:blipFill>
        <p:spPr bwMode="auto">
          <a:xfrm>
            <a:off x="7331507" y="2132854"/>
            <a:ext cx="2292885" cy="282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08244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C120E3-E819-CDB2-8280-EF89E430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64"/>
            <a:ext cx="12192000" cy="576064"/>
          </a:xfrm>
          <a:solidFill>
            <a:schemeClr val="bg2">
              <a:lumMod val="50000"/>
            </a:schemeClr>
          </a:solidFill>
        </p:spPr>
        <p:txBody>
          <a:bodyPr>
            <a:noAutofit/>
          </a:bodyPr>
          <a:lstStyle/>
          <a:p>
            <a:pPr marL="90170" algn="ctr">
              <a:lnSpc>
                <a:spcPct val="150000"/>
              </a:lnSpc>
              <a:spcBef>
                <a:spcPts val="250"/>
              </a:spcBef>
            </a:pP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Ent</a:t>
            </a:r>
            <a:r>
              <a:rPr lang="es-BO" sz="2400" b="1" spc="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b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vis</a:t>
            </a:r>
            <a:r>
              <a:rPr lang="es-BO" sz="2400" b="1" spc="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es-BO" sz="24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conductuales</a:t>
            </a:r>
            <a:b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s-BO" sz="4400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2ED8929-B92F-42BE-A166-9DCECECED848}"/>
              </a:ext>
            </a:extLst>
          </p:cNvPr>
          <p:cNvSpPr txBox="1"/>
          <p:nvPr/>
        </p:nvSpPr>
        <p:spPr>
          <a:xfrm>
            <a:off x="1" y="545610"/>
            <a:ext cx="7680175" cy="5632311"/>
          </a:xfrm>
          <a:prstGeom prst="rect">
            <a:avLst/>
          </a:prstGeom>
          <a:solidFill>
            <a:srgbClr val="D1F5FB"/>
          </a:solidFill>
        </p:spPr>
        <p:txBody>
          <a:bodyPr wrap="square">
            <a:spAutoFit/>
          </a:bodyPr>
          <a:lstStyle/>
          <a:p>
            <a:pPr marL="90170">
              <a:spcBef>
                <a:spcPts val="430"/>
              </a:spcBef>
              <a:spcAft>
                <a:spcPts val="0"/>
              </a:spcAft>
            </a:pP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Debería </a:t>
            </a:r>
            <a:r>
              <a:rPr lang="es-BO" sz="2000" b="1" spc="3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cubrir</a:t>
            </a:r>
            <a:r>
              <a:rPr lang="es-BO" sz="2000" b="1" spc="18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000" b="1" spc="6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siguientes</a:t>
            </a:r>
            <a:r>
              <a:rPr lang="es-BO" sz="2000" b="1" spc="2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</a:t>
            </a:r>
            <a:r>
              <a:rPr lang="es-BO" sz="20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s-BO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os:</a:t>
            </a:r>
          </a:p>
          <a:p>
            <a:pPr marL="342900" marR="79375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Ofrecer</a:t>
            </a:r>
            <a:r>
              <a:rPr lang="es-BO" sz="2000" spc="23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al</a:t>
            </a:r>
            <a:r>
              <a:rPr lang="es-BO" sz="2000" spc="7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cliente</a:t>
            </a:r>
            <a:r>
              <a:rPr lang="es-BO" sz="2000" spc="23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una</a:t>
            </a:r>
            <a:r>
              <a:rPr lang="es-BO" sz="2000" spc="18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explicación inicial</a:t>
            </a:r>
            <a:r>
              <a:rPr lang="es-BO" sz="2000" spc="17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de</a:t>
            </a:r>
            <a:r>
              <a:rPr lang="es-BO" sz="2000" spc="12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lo</a:t>
            </a:r>
            <a:r>
              <a:rPr lang="es-BO" sz="2000" spc="7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que</a:t>
            </a:r>
            <a:r>
              <a:rPr lang="es-BO" sz="2000" spc="18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pretende</a:t>
            </a:r>
            <a:r>
              <a:rPr lang="es-BO" sz="2000" spc="-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la</a:t>
            </a:r>
            <a:r>
              <a:rPr lang="es-BO" sz="2000" spc="7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entrevista</a:t>
            </a:r>
            <a:r>
              <a:rPr lang="es-BO" sz="2000" spc="21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y</a:t>
            </a:r>
            <a:r>
              <a:rPr lang="es-BO" sz="2000" spc="2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el por qué se necesitará información detallada y específica sobre el tema y su historia personal 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6355" indent="-342900" algn="just"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Repercusión del</a:t>
            </a:r>
            <a:r>
              <a:rPr lang="es-BO" sz="2000" spc="6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problema</a:t>
            </a:r>
            <a:r>
              <a:rPr lang="es-BO" sz="2000" spc="-15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en</a:t>
            </a:r>
            <a:r>
              <a:rPr lang="es-BO" sz="2000" spc="6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ot</a:t>
            </a:r>
            <a:r>
              <a:rPr lang="es-BO" sz="2000" spc="-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r</a:t>
            </a:r>
            <a:r>
              <a:rPr lang="es-BO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as</a:t>
            </a:r>
            <a:r>
              <a:rPr lang="es-BO" sz="2000" spc="11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</a:rPr>
              <a:t>áreas (familia, escuela, trabajo)</a:t>
            </a:r>
          </a:p>
          <a:p>
            <a:pPr marL="342900" marR="4635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u="sng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Identificar la/s conducta/s problema y definirlas en términos conductuales (operativizar), objetivos</a:t>
            </a:r>
            <a:r>
              <a:rPr lang="es-BO" sz="2000" u="sng" spc="2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u="sng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y</a:t>
            </a:r>
            <a:r>
              <a:rPr lang="es-BO" sz="2000" u="sng" spc="-1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u="sng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precisos</a:t>
            </a:r>
            <a:r>
              <a:rPr lang="es-BO" sz="2000" u="sng" spc="18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endParaRPr lang="es-BO" sz="2000" u="sng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rgbClr val="FF0000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Identificar: </a:t>
            </a:r>
          </a:p>
          <a:p>
            <a:pPr marL="342900" marR="4572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latin typeface="Yu Gothic UI Semibold" panose="020B0700000000000000" pitchFamily="34" charset="-128"/>
                <a:ea typeface="Times New Roman" panose="02020603050405020304" pitchFamily="18" charset="0"/>
              </a:rPr>
              <a:t>P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arámetros de la conducta problema (frecuencia, intensidad y du</a:t>
            </a:r>
            <a:r>
              <a:rPr lang="es-BO" sz="2000" spc="-1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r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ación</a:t>
            </a:r>
            <a:r>
              <a:rPr lang="es-BO" sz="2000" spc="5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.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4572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latin typeface="Yu Gothic UI Semibold" panose="020B0700000000000000" pitchFamily="34" charset="-128"/>
                <a:ea typeface="Times New Roman" panose="02020603050405020304" pitchFamily="18" charset="0"/>
              </a:rPr>
              <a:t>L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os antecedentes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064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Las consecuencias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80645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Los recursos y fortalezas del paciente.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Establecer </a:t>
            </a:r>
            <a:r>
              <a:rPr lang="es-BO" sz="2000" spc="12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la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spc="2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medida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spc="22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de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las </a:t>
            </a:r>
            <a:r>
              <a:rPr lang="es-BO" sz="2000" spc="1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conductas</a:t>
            </a:r>
            <a:r>
              <a:rPr lang="es-BO" sz="2000" spc="19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rele</a:t>
            </a:r>
            <a:r>
              <a:rPr lang="es-BO" sz="2000" spc="-25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v</a:t>
            </a: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antes y los métodos de evaluación más adecuados.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s-BO" sz="2000" dirty="0">
                <a:solidFill>
                  <a:schemeClr val="bg1"/>
                </a:solidFill>
                <a:effectLst/>
                <a:latin typeface="Yu Gothic UI Semibold" panose="020B0700000000000000" pitchFamily="34" charset="-128"/>
                <a:ea typeface="Times New Roman" panose="02020603050405020304" pitchFamily="18" charset="0"/>
              </a:rPr>
              <a:t>Resumir y valorar si el entrevistado ha entendido todo y está de acuerdo (contrato social o consentimiento)</a:t>
            </a:r>
          </a:p>
          <a:p>
            <a:pPr lvl="0"/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B8927EFB-EF8A-FF8F-0535-6FD53A0702CF}"/>
              </a:ext>
            </a:extLst>
          </p:cNvPr>
          <p:cNvSpPr txBox="1"/>
          <p:nvPr/>
        </p:nvSpPr>
        <p:spPr>
          <a:xfrm>
            <a:off x="0" y="6021288"/>
            <a:ext cx="6600056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B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Operativización</a:t>
            </a:r>
            <a:r>
              <a:rPr lang="es-BO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s-BO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“triple sistema de respuestas”:</a:t>
            </a:r>
            <a:endParaRPr lang="es-BO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20DF3A77-5A6C-F9D0-19F5-8526A83B28C5}"/>
              </a:ext>
            </a:extLst>
          </p:cNvPr>
          <p:cNvSpPr txBox="1"/>
          <p:nvPr/>
        </p:nvSpPr>
        <p:spPr>
          <a:xfrm>
            <a:off x="6615750" y="5818038"/>
            <a:ext cx="2576594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B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Pensamiento,</a:t>
            </a:r>
            <a:r>
              <a:rPr lang="es-BO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s-B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Estado</a:t>
            </a:r>
            <a:r>
              <a:rPr lang="es-BO" sz="1800" b="1" spc="20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emocional,</a:t>
            </a:r>
            <a:r>
              <a:rPr lang="es-BO" sz="1800" b="1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s-BO" b="1" spc="-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espuesta fisiológica</a:t>
            </a:r>
            <a:endParaRPr lang="es-BO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99C28055-0E38-7FBD-0FF7-12CFE76328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248" y="553641"/>
            <a:ext cx="4545751" cy="454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896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C120E3-E819-CDB2-8280-EF89E430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273"/>
            <a:ext cx="12192000" cy="57019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90170" algn="ctr">
              <a:spcBef>
                <a:spcPts val="250"/>
              </a:spcBef>
            </a:pP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Obse</a:t>
            </a:r>
            <a:r>
              <a:rPr lang="es-BO" sz="2400" b="1" spc="3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b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ación</a:t>
            </a:r>
            <a:r>
              <a:rPr lang="es-BO" sz="24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conductual</a:t>
            </a:r>
            <a:endParaRPr lang="es-BO" sz="4400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FD97B54-8567-9FD7-6E08-7D75A60BBC89}"/>
              </a:ext>
            </a:extLst>
          </p:cNvPr>
          <p:cNvSpPr txBox="1"/>
          <p:nvPr/>
        </p:nvSpPr>
        <p:spPr>
          <a:xfrm>
            <a:off x="6096000" y="836712"/>
            <a:ext cx="5866692" cy="5793445"/>
          </a:xfrm>
          <a:prstGeom prst="rect">
            <a:avLst/>
          </a:prstGeom>
          <a:solidFill>
            <a:srgbClr val="FEF6EC"/>
          </a:solidFill>
        </p:spPr>
        <p:txBody>
          <a:bodyPr wrap="square">
            <a:spAutoFit/>
          </a:bodyPr>
          <a:lstStyle/>
          <a:p>
            <a:pPr marL="433070" marR="45085" indent="-342900" algn="just">
              <a:lnSpc>
                <a:spcPct val="12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</a:t>
            </a:r>
            <a:r>
              <a:rPr lang="es-BO" sz="20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objet</a:t>
            </a:r>
            <a:r>
              <a:rPr lang="es-BO" sz="2000" b="1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s-BO" sz="2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000" b="1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es-BO" sz="2000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dirigid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000" spc="1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u="sng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obtene</a:t>
            </a:r>
            <a:r>
              <a:rPr lang="es-BO" sz="20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 </a:t>
            </a:r>
            <a:r>
              <a:rPr lang="es-BO" sz="2000" u="sng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información</a:t>
            </a:r>
            <a:r>
              <a:rPr lang="es-BO" sz="2000" u="sng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má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detallad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ace</a:t>
            </a:r>
            <a:r>
              <a:rPr lang="es-BO" sz="20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s-BO" sz="20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spc="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conducta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problemas identificadas. </a:t>
            </a:r>
          </a:p>
          <a:p>
            <a:pPr marL="433070" marR="45085" indent="-342900" algn="just">
              <a:lnSpc>
                <a:spcPct val="122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 ciertos casos puede convertirse en el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método fundamental de evaluación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al ser imposible o difícil la implementación de otros métodos, por ejemplo, en caso de personas con discapacidad,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persona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 </a:t>
            </a:r>
            <a:r>
              <a:rPr lang="es-BO" sz="2000" spc="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resistentes</a:t>
            </a:r>
            <a:r>
              <a:rPr lang="es-BO" sz="2000" spc="2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s-BO" sz="20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atamiento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niño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s-BO" sz="2000" spc="1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00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pequeños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etc.).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3070" marR="80010" indent="-342900" algn="just">
              <a:lnSpc>
                <a:spcPct val="122000"/>
              </a:lnSpc>
              <a:spcBef>
                <a:spcPts val="43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uede ser</a:t>
            </a:r>
            <a:r>
              <a:rPr lang="es-BO" sz="200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realizada</a:t>
            </a:r>
            <a:r>
              <a:rPr lang="es-BO" sz="2000" spc="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</a:t>
            </a:r>
            <a:r>
              <a:rPr lang="es-BO" sz="2000" spc="1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b="1" u="sng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aluadores</a:t>
            </a:r>
            <a:r>
              <a:rPr lang="es-BO" sz="2000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entrenados</a:t>
            </a:r>
            <a:r>
              <a:rPr lang="es-BO" sz="20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(el</a:t>
            </a:r>
            <a:r>
              <a:rPr lang="es-BO" sz="2000" spc="1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propio te</a:t>
            </a:r>
            <a:r>
              <a:rPr lang="es-BO" sz="20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apeuta, familiares,</a:t>
            </a:r>
            <a:r>
              <a:rPr lang="es-BO" sz="2000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profesores,</a:t>
            </a:r>
            <a:r>
              <a:rPr lang="es-BO" sz="20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compañeros o</a:t>
            </a:r>
            <a:r>
              <a:rPr lang="es-BO" sz="2000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por el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propio</a:t>
            </a:r>
            <a:r>
              <a:rPr lang="es-BO" sz="2000" spc="2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paciente</a:t>
            </a:r>
            <a:r>
              <a:rPr lang="es-BO" sz="20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mediante</a:t>
            </a:r>
            <a:r>
              <a:rPr lang="es-BO" sz="2000" spc="-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técnicas </a:t>
            </a:r>
            <a:r>
              <a:rPr lang="es-BO" sz="20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000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autoobser</a:t>
            </a:r>
            <a:r>
              <a:rPr lang="es-BO" sz="20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ación.</a:t>
            </a:r>
            <a:r>
              <a:rPr lang="es-BO" sz="2000" spc="-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BO" sz="20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3070" marR="80010" indent="-342900" algn="just">
              <a:lnSpc>
                <a:spcPct val="122000"/>
              </a:lnSpc>
              <a:spcBef>
                <a:spcPts val="435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000" b="1" u="sng" spc="-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contextos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</a:t>
            </a:r>
            <a:r>
              <a:rPr lang="es-BO" sz="2000" spc="1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0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aluación </a:t>
            </a:r>
            <a:r>
              <a:rPr lang="es-BO" sz="20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pueden</a:t>
            </a:r>
            <a:r>
              <a:rPr lang="es-BO" sz="2000" spc="-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ir</a:t>
            </a:r>
            <a:r>
              <a:rPr lang="es-BO" sz="20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desde</a:t>
            </a:r>
            <a:r>
              <a:rPr lang="es-BO" sz="2000" spc="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BO" sz="2000" spc="6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entorno </a:t>
            </a:r>
            <a:r>
              <a:rPr lang="es-BO" sz="20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natural</a:t>
            </a:r>
            <a:r>
              <a:rPr lang="es-BO" sz="2000" spc="2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s-BO" sz="2000" spc="6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contextos </a:t>
            </a:r>
            <a:r>
              <a:rPr lang="es-BO" sz="2000" spc="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muy</a:t>
            </a:r>
            <a:r>
              <a:rPr lang="es-BO" sz="2000" spc="1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controlados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xmlns="" id="{A81B98A5-4F69-2251-50FC-9836B7D682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042369"/>
              </p:ext>
            </p:extLst>
          </p:nvPr>
        </p:nvGraphicFramePr>
        <p:xfrm>
          <a:off x="-744760" y="836712"/>
          <a:ext cx="741682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lipse 7">
            <a:extLst>
              <a:ext uri="{FF2B5EF4-FFF2-40B4-BE49-F238E27FC236}">
                <a16:creationId xmlns:a16="http://schemas.microsoft.com/office/drawing/2014/main" xmlns="" id="{EB6FF7B0-E583-9D88-3A68-5B863C4957E3}"/>
              </a:ext>
            </a:extLst>
          </p:cNvPr>
          <p:cNvSpPr/>
          <p:nvPr/>
        </p:nvSpPr>
        <p:spPr>
          <a:xfrm>
            <a:off x="2063552" y="2780928"/>
            <a:ext cx="1800200" cy="165618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BO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Est</a:t>
            </a:r>
            <a:r>
              <a:rPr lang="es-BO" sz="1600" b="1" spc="-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ategias</a:t>
            </a:r>
            <a:r>
              <a:rPr lang="es-BO" sz="1600" b="1" spc="2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1600" b="1" spc="9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obser</a:t>
            </a:r>
            <a:r>
              <a:rPr lang="es-BO" sz="1600" b="1" spc="-25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1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ación</a:t>
            </a:r>
            <a:r>
              <a:rPr lang="es-BO" sz="1600" b="1" spc="1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BO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7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6AC120E3-E819-CDB2-8280-EF89E4305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269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90170" algn="ctr">
              <a:spcBef>
                <a:spcPts val="250"/>
              </a:spcBef>
            </a:pP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b="1" spc="-1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aluación</a:t>
            </a:r>
            <a:r>
              <a:rPr lang="es-BO" sz="2400" b="1" spc="20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cogniti</a:t>
            </a:r>
            <a:r>
              <a:rPr lang="es-BO" sz="2400" b="1" spc="-1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s-BO" sz="2400" b="1" spc="235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dirty="0"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conductual</a:t>
            </a:r>
            <a:endParaRPr lang="es-BO" sz="4400" b="1" dirty="0">
              <a:solidFill>
                <a:srgbClr val="FFFF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482D180-F194-7ED8-636E-330C5B958915}"/>
              </a:ext>
            </a:extLst>
          </p:cNvPr>
          <p:cNvSpPr txBox="1"/>
          <p:nvPr/>
        </p:nvSpPr>
        <p:spPr>
          <a:xfrm>
            <a:off x="119336" y="908720"/>
            <a:ext cx="7434471" cy="22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378460">
              <a:lnSpc>
                <a:spcPct val="120000"/>
              </a:lnSpc>
              <a:spcBef>
                <a:spcPts val="430"/>
              </a:spcBef>
              <a:spcAft>
                <a:spcPts val="0"/>
              </a:spcAft>
            </a:pP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Entre</a:t>
            </a:r>
            <a:r>
              <a:rPr lang="es-BO" sz="24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BO" sz="24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áreas de</a:t>
            </a:r>
            <a:r>
              <a:rPr lang="es-BO" sz="2400" spc="1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aluación</a:t>
            </a:r>
            <a:r>
              <a:rPr lang="es-BO" sz="2400" spc="7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rele</a:t>
            </a:r>
            <a:r>
              <a:rPr lang="es-BO" sz="2400" spc="-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antes </a:t>
            </a:r>
            <a:r>
              <a:rPr lang="es-BO" sz="2400" spc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</a:t>
            </a:r>
            <a:r>
              <a:rPr lang="es-BO" sz="2400" spc="1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encuent</a:t>
            </a:r>
            <a:r>
              <a:rPr lang="es-BO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</a:t>
            </a:r>
            <a:r>
              <a:rPr lang="es-BO" sz="24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las</a:t>
            </a:r>
            <a:r>
              <a:rPr lang="es-BO" sz="24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 </a:t>
            </a:r>
            <a:r>
              <a:rPr lang="es-BO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erbalizaciones asociadas</a:t>
            </a:r>
            <a:r>
              <a:rPr lang="es-BO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con</a:t>
            </a:r>
            <a:r>
              <a:rPr lang="es-BO" sz="2400" spc="1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diferentes</a:t>
            </a:r>
            <a:r>
              <a:rPr lang="es-BO" sz="2400" spc="2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problemas,</a:t>
            </a:r>
            <a:r>
              <a:rPr lang="es-BO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distorsiones </a:t>
            </a:r>
            <a:r>
              <a:rPr lang="es-BO" sz="2400" spc="1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cognitivas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s-BO" sz="2400" spc="2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supuestos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spc="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básicos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actitudes, </a:t>
            </a:r>
            <a:r>
              <a:rPr lang="es-BO" sz="2400" spc="4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respuestas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spc="10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emocionales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es-BO" sz="24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estilos</a:t>
            </a:r>
            <a:r>
              <a:rPr lang="es-BO" sz="2400" spc="2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atribucionales,</a:t>
            </a:r>
            <a:r>
              <a:rPr lang="es-BO" sz="2400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etc. 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517C2480-632C-12AE-4632-A44A8CB9F66F}"/>
              </a:ext>
            </a:extLst>
          </p:cNvPr>
          <p:cNvSpPr txBox="1"/>
          <p:nvPr/>
        </p:nvSpPr>
        <p:spPr>
          <a:xfrm>
            <a:off x="174040" y="3402738"/>
            <a:ext cx="4915740" cy="1826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378460">
              <a:lnSpc>
                <a:spcPct val="120000"/>
              </a:lnSpc>
              <a:spcBef>
                <a:spcPts val="430"/>
              </a:spcBef>
              <a:spcAft>
                <a:spcPts val="0"/>
              </a:spcAft>
            </a:pP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Esto ha propiciado el desarrollo de técnicas específicas para la evaluación de contenidos y procesos cognitivos.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BFE5F3AE-ED48-BF3B-E1BF-B4C237AC74E8}"/>
              </a:ext>
            </a:extLst>
          </p:cNvPr>
          <p:cNvSpPr txBox="1"/>
          <p:nvPr/>
        </p:nvSpPr>
        <p:spPr>
          <a:xfrm>
            <a:off x="506333" y="5430112"/>
            <a:ext cx="5463785" cy="13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0170" marR="412750" algn="just">
              <a:lnSpc>
                <a:spcPct val="120000"/>
              </a:lnSpc>
              <a:spcBef>
                <a:spcPts val="430"/>
              </a:spcBef>
              <a:spcAft>
                <a:spcPts val="0"/>
              </a:spcAft>
            </a:pP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400" spc="8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procedimientos</a:t>
            </a:r>
            <a:r>
              <a:rPr lang="es-BO" sz="2400" spc="12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más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utilizados son</a:t>
            </a:r>
            <a:r>
              <a:rPr lang="es-BO" sz="2400" spc="14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400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auto registros </a:t>
            </a:r>
            <a:r>
              <a:rPr lang="es-BO" sz="2400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</a:t>
            </a:r>
            <a:r>
              <a:rPr lang="es-BO" sz="2400" spc="3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los</a:t>
            </a:r>
            <a:r>
              <a:rPr lang="es-BO" sz="2400" spc="7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BO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nv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entarios </a:t>
            </a:r>
            <a:r>
              <a:rPr lang="es-BO" sz="2400" spc="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cognitivos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auto info</a:t>
            </a:r>
            <a:r>
              <a:rPr lang="es-BO" sz="2400" spc="-5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mados.</a:t>
            </a:r>
            <a:r>
              <a:rPr lang="es-BO" sz="2400" spc="23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s-BO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CD100597-CB8C-E4EF-BC7F-712F811FAAF1}"/>
              </a:ext>
            </a:extLst>
          </p:cNvPr>
          <p:cNvSpPr txBox="1"/>
          <p:nvPr/>
        </p:nvSpPr>
        <p:spPr>
          <a:xfrm>
            <a:off x="5953626" y="4657335"/>
            <a:ext cx="62383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BO" sz="24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xiste una serie de </a:t>
            </a:r>
            <a:r>
              <a:rPr lang="es-BO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s-BO" sz="24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nv</a:t>
            </a:r>
            <a:r>
              <a:rPr lang="es-BO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entarios </a:t>
            </a:r>
            <a:r>
              <a:rPr lang="es-BO" sz="2400" b="1" spc="75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cogniti</a:t>
            </a:r>
            <a:r>
              <a:rPr lang="es-BO" sz="2400" b="1" spc="-2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os</a:t>
            </a:r>
            <a:r>
              <a:rPr lang="es-BO" sz="2400" b="1" spc="4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utilizados </a:t>
            </a:r>
            <a:r>
              <a:rPr lang="es-BO" sz="2400" spc="5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</a:t>
            </a:r>
            <a:r>
              <a:rPr lang="es-BO" sz="2400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distintas</a:t>
            </a:r>
            <a:r>
              <a:rPr lang="es-BO" sz="24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áreas</a:t>
            </a:r>
            <a:r>
              <a:rPr lang="es-BO" sz="2400" spc="15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BO" sz="2400" spc="9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inter</a:t>
            </a:r>
            <a:r>
              <a:rPr lang="es-BO" sz="2400" spc="-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ención en caso de : </a:t>
            </a:r>
            <a:r>
              <a:rPr lang="es-BO" sz="2400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Depresión, Miedo y ansiedad, trastorno de la alimentación, habilidades sociales, trastornos alimenticios, relaciones de pareja,</a:t>
            </a:r>
            <a:r>
              <a:rPr lang="es-BO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etc.</a:t>
            </a:r>
            <a:endParaRPr lang="es-BO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103C02F7-533C-6BCC-6973-255C77CC2D8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8" b="11821"/>
          <a:stretch/>
        </p:blipFill>
        <p:spPr>
          <a:xfrm>
            <a:off x="7176120" y="764704"/>
            <a:ext cx="4964092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3178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5029</TotalTime>
  <Words>1394</Words>
  <Application>Microsoft Office PowerPoint</Application>
  <PresentationFormat>Panorámica</PresentationFormat>
  <Paragraphs>125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7" baseType="lpstr">
      <vt:lpstr>Yu Gothic UI Semibold</vt:lpstr>
      <vt:lpstr>Aharoni</vt:lpstr>
      <vt:lpstr>Arial</vt:lpstr>
      <vt:lpstr>Bookman Old Style</vt:lpstr>
      <vt:lpstr>Calibri</vt:lpstr>
      <vt:lpstr>Segoe UI Symbol</vt:lpstr>
      <vt:lpstr>Symbol</vt:lpstr>
      <vt:lpstr>Times New Roman</vt:lpstr>
      <vt:lpstr>Trebuchet MS</vt:lpstr>
      <vt:lpstr>Tw Cen MT</vt:lpstr>
      <vt:lpstr>Circuito</vt:lpstr>
      <vt:lpstr>Presentación de PowerPoint</vt:lpstr>
      <vt:lpstr>  historia y desarrollo  de la evaluación conductual </vt:lpstr>
      <vt:lpstr>Definición de Evaluación conductual</vt:lpstr>
      <vt:lpstr>Presentación de PowerPoint</vt:lpstr>
      <vt:lpstr>Presentación de PowerPoint</vt:lpstr>
      <vt:lpstr>Presentación de PowerPoint</vt:lpstr>
      <vt:lpstr>  Entrevistas conductuales  </vt:lpstr>
      <vt:lpstr>Observación conductual</vt:lpstr>
      <vt:lpstr>Evaluación cognitivo conductual</vt:lpstr>
      <vt:lpstr>Evaluación psicofisiológica</vt:lpstr>
      <vt:lpstr>Aplicabilidad diferencial  de los métodos de la evaluación conductual</vt:lpstr>
      <vt:lpstr>Análisis funcional</vt:lpstr>
      <vt:lpstr>Presentación de PowerPoint</vt:lpstr>
      <vt:lpstr>Procedimiento y proceso de la evaluación conductual</vt:lpstr>
      <vt:lpstr> MAPA CONCEPTUAL DE LA EVALUACIÓN CONCEPTUAL </vt:lpstr>
      <vt:lpstr>Bibliografía </vt:lpstr>
    </vt:vector>
  </TitlesOfParts>
  <Company>Ministerio de Salud y Deportes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Evelin Diaz_2</dc:creator>
  <cp:lastModifiedBy>EIFODEC PC</cp:lastModifiedBy>
  <cp:revision>243</cp:revision>
  <dcterms:created xsi:type="dcterms:W3CDTF">2012-12-28T13:47:45Z</dcterms:created>
  <dcterms:modified xsi:type="dcterms:W3CDTF">2023-07-07T20:55:36Z</dcterms:modified>
</cp:coreProperties>
</file>