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8"/>
  </p:notesMasterIdLst>
  <p:sldIdLst>
    <p:sldId id="256" r:id="rId3"/>
    <p:sldId id="262" r:id="rId4"/>
    <p:sldId id="287" r:id="rId5"/>
    <p:sldId id="288" r:id="rId6"/>
    <p:sldId id="284" r:id="rId7"/>
    <p:sldId id="257" r:id="rId8"/>
    <p:sldId id="259" r:id="rId9"/>
    <p:sldId id="261" r:id="rId10"/>
    <p:sldId id="260" r:id="rId11"/>
    <p:sldId id="263" r:id="rId12"/>
    <p:sldId id="286" r:id="rId13"/>
    <p:sldId id="265" r:id="rId14"/>
    <p:sldId id="266" r:id="rId15"/>
    <p:sldId id="267" r:id="rId16"/>
    <p:sldId id="285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FBCA9-E4B9-4E96-A400-DCCF9C8E1AC3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1948E-BF6D-4F9E-9F54-29AC3C3457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38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948E-BF6D-4F9E-9F54-29AC3C34575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31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2070934-66BF-4624-992A-E4F5903FD0D2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A5E561-0832-4AD4-8DA8-45D31FF59B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0934-66BF-4624-992A-E4F5903FD0D2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E561-0832-4AD4-8DA8-45D31FF59B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2070934-66BF-4624-992A-E4F5903FD0D2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A5E561-0832-4AD4-8DA8-45D31FF59B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05/07/2019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6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05/07/2019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10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05/07/2019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32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05/07/2019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96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05/07/2019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33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05/07/2019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BD275A-66DA-43E3-B0A7-D3857694B26C}" type="slidenum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28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05/07/2019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9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05/07/2019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2BD275A-66DA-43E3-B0A7-D3857694B26C}" type="slidenum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6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0934-66BF-4624-992A-E4F5903FD0D2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A5E561-0832-4AD4-8DA8-45D31FF59B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148D3B5-B2C1-4111-B026-6BDA2F7A5B04}" type="datetimeFigureOut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05/07/2019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74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05/07/2019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03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05/07/2019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9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0934-66BF-4624-992A-E4F5903FD0D2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A5E561-0832-4AD4-8DA8-45D31FF59B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070934-66BF-4624-992A-E4F5903FD0D2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A5E561-0832-4AD4-8DA8-45D31FF59B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070934-66BF-4624-992A-E4F5903FD0D2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A5E561-0832-4AD4-8DA8-45D31FF59B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0934-66BF-4624-992A-E4F5903FD0D2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A5E561-0832-4AD4-8DA8-45D31FF59B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0934-66BF-4624-992A-E4F5903FD0D2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A5E561-0832-4AD4-8DA8-45D31FF59B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0934-66BF-4624-992A-E4F5903FD0D2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A5E561-0832-4AD4-8DA8-45D31FF59B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2070934-66BF-4624-992A-E4F5903FD0D2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A5E561-0832-4AD4-8DA8-45D31FF59B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070934-66BF-4624-992A-E4F5903FD0D2}" type="datetimeFigureOut">
              <a:rPr lang="es-ES" smtClean="0"/>
              <a:pPr/>
              <a:t>05/07/2019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A5E561-0832-4AD4-8DA8-45D31FF59B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48D3B5-B2C1-4111-B026-6BDA2F7A5B04}" type="datetimeFigureOut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05/07/2019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2BD275A-66DA-43E3-B0A7-D3857694B26C}" type="slidenum">
              <a:rPr lang="es-ES" smtClean="0">
                <a:solidFill>
                  <a:srgbClr val="323232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32323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0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789040"/>
            <a:ext cx="8155632" cy="2078360"/>
          </a:xfrm>
        </p:spPr>
        <p:txBody>
          <a:bodyPr>
            <a:noAutofit/>
          </a:bodyPr>
          <a:lstStyle/>
          <a:p>
            <a:r>
              <a:rPr lang="es-ES" sz="4000" dirty="0" smtClean="0"/>
              <a:t>BREVE SISTEMATIZACIÓN DEL ÁREA </a:t>
            </a:r>
            <a:r>
              <a:rPr lang="es-ES" sz="4000" smtClean="0"/>
              <a:t>EXPRESIÓN CORPORAL ARTÍSTICA -EIFODEC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Expositora: Lic. María </a:t>
            </a:r>
            <a:r>
              <a:rPr lang="es-ES" dirty="0" err="1" smtClean="0">
                <a:solidFill>
                  <a:schemeClr val="bg1"/>
                </a:solidFill>
              </a:rPr>
              <a:t>Renée</a:t>
            </a:r>
            <a:r>
              <a:rPr lang="es-ES" dirty="0" smtClean="0">
                <a:solidFill>
                  <a:schemeClr val="bg1"/>
                </a:solidFill>
              </a:rPr>
              <a:t> Zapata O</a:t>
            </a:r>
            <a:r>
              <a:rPr lang="es-ES" dirty="0" smtClean="0"/>
              <a:t>. </a:t>
            </a:r>
          </a:p>
        </p:txBody>
      </p:sp>
      <p:pic>
        <p:nvPicPr>
          <p:cNvPr id="1026" name="Picture 2" descr="C:\Users\EIFODEC\Desktop\Escritorio\SISTEMATIZACIÓN 1 2017 4 AREAS\Area artistica\Fotos Area Artistica I2017\DIA MUNDIAL DE LA DANZA. Teatro Acha, 29 de mayo 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206" y="559246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16445"/>
            <a:ext cx="1008112" cy="9523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260" y="316445"/>
            <a:ext cx="1329204" cy="6642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Cambios:</a:t>
            </a:r>
            <a:endParaRPr lang="es-ES" dirty="0"/>
          </a:p>
        </p:txBody>
      </p:sp>
      <p:cxnSp>
        <p:nvCxnSpPr>
          <p:cNvPr id="6" name="5 Conector recto de flecha"/>
          <p:cNvCxnSpPr/>
          <p:nvPr/>
        </p:nvCxnSpPr>
        <p:spPr>
          <a:xfrm rot="5400000" flipH="1" flipV="1">
            <a:off x="5643570" y="4214818"/>
            <a:ext cx="928694" cy="7858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Reducción de participantes de centros de educación especial.</a:t>
            </a:r>
          </a:p>
          <a:p>
            <a:r>
              <a:rPr lang="es-ES" dirty="0" smtClean="0"/>
              <a:t>Factores; referente institucional que generó malestar y propició eventos similares de otras instituciones.</a:t>
            </a:r>
          </a:p>
          <a:p>
            <a:r>
              <a:rPr lang="es-ES" dirty="0" smtClean="0"/>
              <a:t>Participantes que asisten a EIFODEC (centros).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FESTIVAL DE INVIERNO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Nace 2015</a:t>
            </a:r>
          </a:p>
          <a:p>
            <a:r>
              <a:rPr lang="es-ES" dirty="0" smtClean="0"/>
              <a:t>Objetivo; recaudar fondos</a:t>
            </a:r>
          </a:p>
          <a:p>
            <a:r>
              <a:rPr lang="es-ES" dirty="0" smtClean="0"/>
              <a:t>Visibilización del trabajo de los beneficiarios a su familia</a:t>
            </a:r>
          </a:p>
          <a:p>
            <a:r>
              <a:rPr lang="es-ES" dirty="0" smtClean="0"/>
              <a:t>Visibilización a la población </a:t>
            </a:r>
          </a:p>
          <a:p>
            <a:r>
              <a:rPr lang="es-ES" dirty="0" smtClean="0"/>
              <a:t>Dar respuesta a </a:t>
            </a:r>
            <a:r>
              <a:rPr lang="es-ES" dirty="0" smtClean="0"/>
              <a:t>la inclusión</a:t>
            </a:r>
            <a:endParaRPr lang="es-ES" dirty="0" smtClean="0"/>
          </a:p>
          <a:p>
            <a:r>
              <a:rPr lang="es-ES" dirty="0" smtClean="0"/>
              <a:t>Propiciar espacios válidos y reconocidos. (Ej. ACODANZA)</a:t>
            </a:r>
          </a:p>
          <a:p>
            <a:endParaRPr lang="es-ES" dirty="0"/>
          </a:p>
        </p:txBody>
      </p:sp>
      <p:pic>
        <p:nvPicPr>
          <p:cNvPr id="4098" name="Picture 2" descr="C:\Users\EIFODEC\Desktop\fotos página web 2018\3Fotos Area Artistica Pag. WEB 2018\12027769_1201484473211285_2991615948699816551_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89079"/>
            <a:ext cx="3367162" cy="361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68228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err="1" smtClean="0"/>
              <a:t>Beneficios:l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Recurso de exteriorización de emociones</a:t>
            </a:r>
          </a:p>
          <a:p>
            <a:r>
              <a:rPr lang="es-ES" dirty="0" smtClean="0"/>
              <a:t>Crecimiento del repertorio de habilidades no sólo artísticas</a:t>
            </a:r>
          </a:p>
          <a:p>
            <a:r>
              <a:rPr lang="es-ES" dirty="0" smtClean="0"/>
              <a:t>Cambio de vida</a:t>
            </a:r>
          </a:p>
          <a:p>
            <a:r>
              <a:rPr lang="es-ES" dirty="0" smtClean="0"/>
              <a:t>Cambio del concepto de representación social sobre las PCD (Incluyendo a la familia)</a:t>
            </a:r>
            <a:endParaRPr lang="es-ES" dirty="0"/>
          </a:p>
        </p:txBody>
      </p:sp>
      <p:pic>
        <p:nvPicPr>
          <p:cNvPr id="5122" name="Picture 2" descr="C:\Users\EIFODEC\Desktop\fotos página web 2018\3Fotos Area Artistica Pag. WEB 2018\DSC_066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584522"/>
            <a:ext cx="3886200" cy="25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dirty="0" smtClean="0"/>
              <a:t>Aspecto importante: Conexión Arte y deporte y Entrenamiento Laboral</a:t>
            </a:r>
            <a:r>
              <a:rPr lang="es-ES" sz="3200" dirty="0"/>
              <a:t/>
            </a:r>
            <a:br>
              <a:rPr lang="es-ES" sz="3200" dirty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Área de ganadores</a:t>
            </a:r>
          </a:p>
          <a:p>
            <a:r>
              <a:rPr lang="es-ES" dirty="0" smtClean="0"/>
              <a:t>Innovadores en danza</a:t>
            </a:r>
          </a:p>
          <a:p>
            <a:r>
              <a:rPr lang="es-ES" dirty="0" smtClean="0"/>
              <a:t>Relación con el entrenamiento laboral</a:t>
            </a:r>
          </a:p>
          <a:p>
            <a:r>
              <a:rPr lang="es-ES" dirty="0" smtClean="0"/>
              <a:t>Base sólida de la construcción de la autoestima</a:t>
            </a:r>
          </a:p>
          <a:p>
            <a:r>
              <a:rPr lang="es-ES" dirty="0" smtClean="0"/>
              <a:t>Representación y demostración a la comunidad</a:t>
            </a:r>
          </a:p>
          <a:p>
            <a:r>
              <a:rPr lang="es-ES" dirty="0" smtClean="0"/>
              <a:t>Creatividad de personal; cap. operativa</a:t>
            </a:r>
          </a:p>
        </p:txBody>
      </p:sp>
      <p:pic>
        <p:nvPicPr>
          <p:cNvPr id="6146" name="Picture 2" descr="C:\Users\EIFODEC\Desktop\fotos página web 2018\3Fotos Area Artistica Pag. WEB 2018\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580004"/>
            <a:ext cx="3886200" cy="25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RESULTADOS: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ECONÓMICOS</a:t>
            </a:r>
          </a:p>
          <a:p>
            <a:r>
              <a:rPr lang="es-ES" dirty="0" smtClean="0"/>
              <a:t>Sujetos libres </a:t>
            </a:r>
          </a:p>
          <a:p>
            <a:r>
              <a:rPr lang="es-ES" dirty="0" smtClean="0"/>
              <a:t>Liberar la mente</a:t>
            </a:r>
          </a:p>
          <a:p>
            <a:r>
              <a:rPr lang="es-ES" dirty="0" smtClean="0"/>
              <a:t>Nuevo concepto de arte</a:t>
            </a:r>
          </a:p>
          <a:p>
            <a:r>
              <a:rPr lang="es-ES" dirty="0" smtClean="0"/>
              <a:t>Reivindicación de derechos de las PCD</a:t>
            </a:r>
          </a:p>
          <a:p>
            <a:r>
              <a:rPr lang="es-ES" dirty="0" err="1" smtClean="0"/>
              <a:t>Reconociento</a:t>
            </a:r>
            <a:r>
              <a:rPr lang="es-ES" dirty="0" smtClean="0"/>
              <a:t> de la sociedad</a:t>
            </a:r>
          </a:p>
          <a:p>
            <a:r>
              <a:rPr lang="es-ES" dirty="0" smtClean="0"/>
              <a:t>Tendencia revolucionaria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7170" name="Picture 2" descr="C:\Users\EIFODEC\Desktop\fotos página web 2018\3Fotos Area Artistica Pag. WEB 2018\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826687"/>
            <a:ext cx="3886200" cy="20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 POR SU ATENCIÓN!</a:t>
            </a:r>
            <a:endParaRPr lang="es-ES" dirty="0"/>
          </a:p>
        </p:txBody>
      </p:sp>
      <p:pic>
        <p:nvPicPr>
          <p:cNvPr id="25602" name="Picture 2" descr="C:\Users\TEMS\Desktop\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429420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CONCEPTUALIZACIÓN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El área de expresión corporal y artística a través del arte tiene una finalidad </a:t>
            </a:r>
            <a:r>
              <a:rPr lang="es-ES" dirty="0"/>
              <a:t>didáctica, </a:t>
            </a:r>
            <a:r>
              <a:rPr lang="es-ES" dirty="0" smtClean="0"/>
              <a:t>terapéutica y de crecimiento persona. El </a:t>
            </a:r>
            <a:r>
              <a:rPr lang="es-ES" dirty="0"/>
              <a:t>cuerpo es empleado en sus diversas </a:t>
            </a:r>
            <a:r>
              <a:rPr lang="es-ES" dirty="0" smtClean="0"/>
              <a:t>expresiones ligado </a:t>
            </a:r>
            <a:r>
              <a:rPr lang="es-ES" dirty="0"/>
              <a:t>al movimiento y a la danza. </a:t>
            </a:r>
          </a:p>
        </p:txBody>
      </p:sp>
      <p:pic>
        <p:nvPicPr>
          <p:cNvPr id="2050" name="Picture 2" descr="C:\Users\TEMS\Desktop\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71678"/>
            <a:ext cx="2857520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SISTEMATIZACION ARTES I 2108\FOTOS ARTES SEMESTRE I\4º FESTIVAL DE INVIERNO. DOMINGO 10 DE JUN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3999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341"/>
            <a:ext cx="7467600" cy="1143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00B0F0"/>
                </a:solidFill>
              </a:rPr>
              <a:t>Expresión Artística y Discapacidad</a:t>
            </a:r>
            <a:endParaRPr lang="es-ES" sz="4000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980728"/>
            <a:ext cx="8003232" cy="4525963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rgbClr val="001746"/>
                </a:solidFill>
              </a:rPr>
              <a:t>La educación artística  en un a persona con o sin discapacidad  tiene </a:t>
            </a:r>
            <a:r>
              <a:rPr lang="es-ES" dirty="0" smtClean="0">
                <a:solidFill>
                  <a:schemeClr val="bg1"/>
                </a:solidFill>
              </a:rPr>
              <a:t>un impacto </a:t>
            </a:r>
            <a:r>
              <a:rPr lang="es-ES" dirty="0" smtClean="0">
                <a:solidFill>
                  <a:srgbClr val="001746"/>
                </a:solidFill>
              </a:rPr>
              <a:t>directo sobre el desarrollo de habilidades, incrementa su </a:t>
            </a:r>
            <a:r>
              <a:rPr lang="es-ES" dirty="0" err="1" smtClean="0">
                <a:solidFill>
                  <a:srgbClr val="001746"/>
                </a:solidFill>
              </a:rPr>
              <a:t>validismo</a:t>
            </a:r>
            <a:r>
              <a:rPr lang="es-ES" dirty="0" smtClean="0">
                <a:solidFill>
                  <a:srgbClr val="001746"/>
                </a:solidFill>
              </a:rPr>
              <a:t> y autoestima,  condiciona patrones adecuados de conducta </a:t>
            </a:r>
            <a:r>
              <a:rPr lang="es-ES" dirty="0" smtClean="0">
                <a:solidFill>
                  <a:schemeClr val="bg1"/>
                </a:solidFill>
              </a:rPr>
              <a:t>y</a:t>
            </a:r>
            <a:r>
              <a:rPr lang="es-ES" dirty="0" smtClean="0">
                <a:solidFill>
                  <a:srgbClr val="001746"/>
                </a:solidFill>
              </a:rPr>
              <a:t> comportamiento social, </a:t>
            </a:r>
            <a:r>
              <a:rPr lang="es-ES" dirty="0" smtClean="0">
                <a:solidFill>
                  <a:schemeClr val="bg1"/>
                </a:solidFill>
              </a:rPr>
              <a:t>repercute de forma positiva no solo en el ejecutante  sino en su entorno</a:t>
            </a:r>
            <a:r>
              <a:rPr lang="es-ES" dirty="0" smtClean="0">
                <a:solidFill>
                  <a:srgbClr val="001746"/>
                </a:solidFill>
              </a:rPr>
              <a:t>.</a:t>
            </a:r>
            <a:endParaRPr lang="es-ES" dirty="0">
              <a:solidFill>
                <a:srgbClr val="001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7467600" cy="619268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El canto, el baile, la poesía, la plástica, la literatura, pantomima</a:t>
            </a:r>
            <a:r>
              <a:rPr lang="es-ES" dirty="0" smtClean="0"/>
              <a:t>, la </a:t>
            </a:r>
            <a:r>
              <a:rPr lang="es-ES" dirty="0" smtClean="0"/>
              <a:t>representación teatral, el psicoballet, le permiten a las personas con y sin discapacidad  expresar sus sentimientos, emociones, desarrollar sus sentimientos, ampliar su lenguaje  pero en especial tiene un impacto transcendental en su autoestima , la persona con discapacidad, después de una presentación en escena , al sentir el reconocimiento del publico los aplausos, siente emociones que su discapacidad, con frecuencia no le permite experimentar en su vida habitual, se siente reconocido, estimado.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38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Inicios: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Nace el año 2003.</a:t>
            </a:r>
          </a:p>
          <a:p>
            <a:r>
              <a:rPr lang="es-ES" dirty="0" smtClean="0"/>
              <a:t>Reflexión, análisis y evaluación TDH/Equipo.</a:t>
            </a:r>
          </a:p>
          <a:p>
            <a:r>
              <a:rPr lang="es-ES" dirty="0" smtClean="0"/>
              <a:t>Respuesta más diversa de las necesidades de la institución.</a:t>
            </a:r>
            <a:endParaRPr lang="es-ES" dirty="0"/>
          </a:p>
        </p:txBody>
      </p:sp>
      <p:pic>
        <p:nvPicPr>
          <p:cNvPr id="2050" name="Picture 2" descr="C:\Users\EIFODEC\Desktop\fotos página web 2018\3Fotos Area Artistica Pag. WEB 2018\2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417763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26802"/>
            <a:ext cx="8077200" cy="869950"/>
          </a:xfrm>
        </p:spPr>
        <p:txBody>
          <a:bodyPr>
            <a:normAutofit/>
          </a:bodyPr>
          <a:lstStyle/>
          <a:p>
            <a:r>
              <a:rPr lang="es-ES" dirty="0" smtClean="0"/>
              <a:t>Desarrollo del área: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Enfoque diferente/tipo de danza</a:t>
            </a:r>
          </a:p>
          <a:p>
            <a:r>
              <a:rPr lang="es-ES" dirty="0" smtClean="0"/>
              <a:t>Diferencia en la implementación del área.</a:t>
            </a:r>
          </a:p>
          <a:p>
            <a:r>
              <a:rPr lang="es-ES" dirty="0" smtClean="0"/>
              <a:t>Basada en la experiencia y formación de las maestras que </a:t>
            </a:r>
            <a:r>
              <a:rPr lang="es-ES" dirty="0" smtClean="0"/>
              <a:t>iniciaron,  </a:t>
            </a:r>
            <a:r>
              <a:rPr lang="es-ES" dirty="0" smtClean="0"/>
              <a:t>acompañada de una profunda reflexión.</a:t>
            </a:r>
          </a:p>
          <a:p>
            <a:r>
              <a:rPr lang="es-ES" dirty="0" smtClean="0"/>
              <a:t>Connotación teórica/pragmática; desarrollo de las inteligencias múltiples (ligado a la danza, plástica, música)</a:t>
            </a:r>
            <a:endParaRPr lang="es-ES" dirty="0"/>
          </a:p>
        </p:txBody>
      </p:sp>
      <p:pic>
        <p:nvPicPr>
          <p:cNvPr id="6" name="Picture 2" descr="C:\Users\TEMS\Desktop\2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1" y="2414228"/>
            <a:ext cx="2110680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Crecimiento del área en su enfoque.</a:t>
            </a:r>
          </a:p>
          <a:p>
            <a:r>
              <a:rPr lang="es-ES" dirty="0" smtClean="0"/>
              <a:t>Cambio de personas y métodos de enseñanza</a:t>
            </a:r>
          </a:p>
          <a:p>
            <a:r>
              <a:rPr lang="es-ES" dirty="0" smtClean="0"/>
              <a:t>Personas con escuela en el área/adaptado y modificado la idea de la EIFODEC.</a:t>
            </a:r>
          </a:p>
          <a:p>
            <a:r>
              <a:rPr lang="es-ES" dirty="0" smtClean="0"/>
              <a:t>Identidad propia por la diversidad de conocimientos de las maestras.</a:t>
            </a:r>
          </a:p>
          <a:p>
            <a:r>
              <a:rPr lang="es-ES" b="1" dirty="0" smtClean="0"/>
              <a:t>BASE/PILAR FUNDAMENTAL DE LA ESCUELA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3074" name="Picture 2" descr="C:\Users\EIFODEC\Desktop\fotos página web 2018\3Fotos Area Artistica Pag. WEB 2018\27337294_2108609582498765_687949159558928957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20496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INICIO DEL PROCESO DE EVENTOS: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2003</a:t>
            </a:r>
          </a:p>
          <a:p>
            <a:r>
              <a:rPr lang="es-ES" dirty="0" smtClean="0"/>
              <a:t>ENCUENTRO ARTÍSTICO DE INTEGRACIÓN (Fortalecimiento del área)</a:t>
            </a:r>
          </a:p>
          <a:p>
            <a:r>
              <a:rPr lang="es-ES" dirty="0" smtClean="0"/>
              <a:t>16 encuentros (menos 2 años/proceso de consolidación de la institución)</a:t>
            </a:r>
          </a:p>
          <a:p>
            <a:r>
              <a:rPr lang="es-ES" dirty="0" smtClean="0"/>
              <a:t>Cambio en la dinámica; lugares, auspiciadores, apoyo de autoridades. </a:t>
            </a:r>
          </a:p>
          <a:p>
            <a:r>
              <a:rPr lang="es-ES" dirty="0" smtClean="0"/>
              <a:t>Coadyuvando en la consolidación el 2005 de los juegos nacionales (800-1000 personas, centros especiales nacionales)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ENCUENTRO ARTÍSTICO DE INTEGRACIÓN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Objetivo: Visibilizar de forma proactiva en sus habilidades artísticas a las PCD y generar ésta integración con artistas reconocidos de nuestro medio.</a:t>
            </a:r>
          </a:p>
          <a:p>
            <a:r>
              <a:rPr lang="es-ES" dirty="0" smtClean="0"/>
              <a:t>Procesos creativos constantes.</a:t>
            </a:r>
          </a:p>
          <a:p>
            <a:r>
              <a:rPr lang="es-ES" dirty="0" smtClean="0"/>
              <a:t>Implementación del trabajo interno se ha expandido.</a:t>
            </a:r>
          </a:p>
          <a:p>
            <a:r>
              <a:rPr lang="es-ES" dirty="0" smtClean="0"/>
              <a:t>Consolidada como una fiesta/16 centros de educación especial.</a:t>
            </a:r>
          </a:p>
          <a:p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écnic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428</TotalTime>
  <Words>619</Words>
  <Application>Microsoft Office PowerPoint</Application>
  <PresentationFormat>Presentación en pantalla (4:3)</PresentationFormat>
  <Paragraphs>67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Tw Cen MT</vt:lpstr>
      <vt:lpstr>Wingdings</vt:lpstr>
      <vt:lpstr>Wingdings 2</vt:lpstr>
      <vt:lpstr>Intermedio</vt:lpstr>
      <vt:lpstr>Técnico</vt:lpstr>
      <vt:lpstr>BREVE SISTEMATIZACIÓN DEL ÁREA EXPRESIÓN CORPORAL ARTÍSTICA -EIFODEC</vt:lpstr>
      <vt:lpstr>CONCEPTUALIZACIÓN</vt:lpstr>
      <vt:lpstr>Expresión Artística y Discapacidad</vt:lpstr>
      <vt:lpstr>Presentación de PowerPoint</vt:lpstr>
      <vt:lpstr>Inicios:</vt:lpstr>
      <vt:lpstr>Desarrollo del área:</vt:lpstr>
      <vt:lpstr>Características:</vt:lpstr>
      <vt:lpstr>INICIO DEL PROCESO DE EVENTOS:</vt:lpstr>
      <vt:lpstr>ENCUENTRO ARTÍSTICO DE INTEGRACIÓN</vt:lpstr>
      <vt:lpstr>Cambios:</vt:lpstr>
      <vt:lpstr>FESTIVAL DE INVIERNO</vt:lpstr>
      <vt:lpstr>Beneficios:l </vt:lpstr>
      <vt:lpstr>Aspecto importante: Conexión Arte y deporte y Entrenamiento Laboral </vt:lpstr>
      <vt:lpstr>RESULTADOS: </vt:lpstr>
      <vt:lpstr>GRACIAS POR SU ATENCIÓN!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Percusión Corporal</dc:title>
  <dc:creator>TEMS</dc:creator>
  <cp:lastModifiedBy>Alejandra Adriana Mendoza Claure</cp:lastModifiedBy>
  <cp:revision>53</cp:revision>
  <dcterms:created xsi:type="dcterms:W3CDTF">2018-01-28T22:52:13Z</dcterms:created>
  <dcterms:modified xsi:type="dcterms:W3CDTF">2019-07-05T13:59:25Z</dcterms:modified>
</cp:coreProperties>
</file>