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5" r:id="rId12"/>
    <p:sldId id="261" r:id="rId13"/>
    <p:sldId id="263" r:id="rId14"/>
    <p:sldId id="264" r:id="rId15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Técnicas</a:t>
                    </a:r>
                    <a:r>
                      <a:rPr lang="en-US" baseline="0" dirty="0"/>
                      <a:t> y </a:t>
                    </a:r>
                    <a:r>
                      <a:rPr lang="en-US" baseline="0" dirty="0" err="1"/>
                      <a:t>métodos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Psicológicos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24-4BA2-8EEE-581C562BD2F6}"/>
                </c:ext>
              </c:extLst>
            </c:dLbl>
            <c:dLbl>
              <c:idx val="3"/>
              <c:layout>
                <c:manualLayout>
                  <c:x val="0.14534716146592794"/>
                  <c:y val="0.28411080691556695"/>
                </c:manualLayout>
              </c:layout>
              <c:tx>
                <c:rich>
                  <a:bodyPr/>
                  <a:lstStyle/>
                  <a:p>
                    <a:r>
                      <a:rPr lang="es-ES" dirty="0" err="1"/>
                      <a:t>Danza</a:t>
                    </a:r>
                    <a:r>
                      <a:rPr lang="es-ES" dirty="0"/>
                      <a:t>, </a:t>
                    </a:r>
                    <a:r>
                      <a:rPr lang="es-ES" dirty="0" err="1"/>
                      <a:t>música</a:t>
                    </a:r>
                    <a:r>
                      <a:rPr lang="es-ES" dirty="0"/>
                      <a:t> </a:t>
                    </a:r>
                    <a:r>
                      <a:rPr lang="es-ES" dirty="0" err="1"/>
                      <a:t>pantomima</a:t>
                    </a:r>
                    <a:r>
                      <a:rPr lang="es-ES" baseline="0" dirty="0"/>
                      <a:t> </a:t>
                    </a:r>
                    <a:r>
                      <a:rPr lang="es-ES" baseline="0" dirty="0" err="1"/>
                      <a:t>dramatización</a:t>
                    </a:r>
                    <a:r>
                      <a:rPr lang="es-ES" baseline="0" dirty="0"/>
                      <a:t> </a:t>
                    </a:r>
                    <a:r>
                      <a:rPr lang="es-ES" baseline="0" dirty="0" err="1"/>
                      <a:t>expresión</a:t>
                    </a:r>
                    <a:r>
                      <a:rPr lang="es-ES" baseline="0" dirty="0"/>
                      <a:t> corporal  </a:t>
                    </a:r>
                  </a:p>
                  <a:p>
                    <a:r>
                      <a:rPr lang="es-ES" baseline="0" dirty="0" err="1"/>
                      <a:t>Cultura</a:t>
                    </a:r>
                    <a:r>
                      <a:rPr lang="es-ES" baseline="0" dirty="0"/>
                      <a:t> </a:t>
                    </a:r>
                    <a:r>
                      <a:rPr lang="es-ES" baseline="0" dirty="0" err="1"/>
                      <a:t>física</a:t>
                    </a:r>
                    <a:r>
                      <a:rPr lang="es-ES" baseline="0" dirty="0"/>
                      <a:t> </a:t>
                    </a:r>
                  </a:p>
                  <a:p>
                    <a:r>
                      <a:rPr lang="es-ES" baseline="0" dirty="0" err="1"/>
                      <a:t>Juego</a:t>
                    </a:r>
                    <a:endParaRPr lang="es-E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4-4BA2-8EEE-581C562BD2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24-4BA2-8EEE-581C562BD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B181C-1171-4C9E-8080-3EEE70BEB806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CCDFAE05-2D33-4750-8D98-53EE0F9AA8DD}">
      <dgm:prSet/>
      <dgm:spPr/>
      <dgm:t>
        <a:bodyPr/>
        <a:lstStyle/>
        <a:p>
          <a:pPr rtl="0"/>
          <a:r>
            <a:rPr lang="es-BO" dirty="0"/>
            <a:t> * Ser humano como integral, unificado.</a:t>
          </a:r>
        </a:p>
      </dgm:t>
    </dgm:pt>
    <dgm:pt modelId="{066C8278-8345-4232-B1F7-A3F878B8BFB4}" type="parTrans" cxnId="{5916F5DB-BC35-4727-9B32-FCC55F86E621}">
      <dgm:prSet/>
      <dgm:spPr/>
      <dgm:t>
        <a:bodyPr/>
        <a:lstStyle/>
        <a:p>
          <a:endParaRPr lang="es-BO"/>
        </a:p>
      </dgm:t>
    </dgm:pt>
    <dgm:pt modelId="{2E9205E4-1D29-4C66-8ACB-155F46D2B86A}" type="sibTrans" cxnId="{5916F5DB-BC35-4727-9B32-FCC55F86E621}">
      <dgm:prSet/>
      <dgm:spPr/>
      <dgm:t>
        <a:bodyPr/>
        <a:lstStyle/>
        <a:p>
          <a:endParaRPr lang="es-BO"/>
        </a:p>
      </dgm:t>
    </dgm:pt>
    <dgm:pt modelId="{F98F01BE-3920-4545-AB28-CA9644E9DFF4}">
      <dgm:prSet/>
      <dgm:spPr/>
      <dgm:t>
        <a:bodyPr/>
        <a:lstStyle/>
        <a:p>
          <a:pPr rtl="0"/>
          <a:r>
            <a:rPr lang="es-BO" dirty="0"/>
            <a:t>* Valor terapéutico del proceso creativo.</a:t>
          </a:r>
        </a:p>
      </dgm:t>
    </dgm:pt>
    <dgm:pt modelId="{D9F08FE8-9FBB-4F46-ADC4-68D88436BFD3}" type="parTrans" cxnId="{5A100AAF-47B4-48EF-9BC9-0A72C0CAAE99}">
      <dgm:prSet/>
      <dgm:spPr/>
      <dgm:t>
        <a:bodyPr/>
        <a:lstStyle/>
        <a:p>
          <a:endParaRPr lang="es-BO"/>
        </a:p>
      </dgm:t>
    </dgm:pt>
    <dgm:pt modelId="{3A24D4C3-3A37-4008-A823-9CE2643E134C}" type="sibTrans" cxnId="{5A100AAF-47B4-48EF-9BC9-0A72C0CAAE99}">
      <dgm:prSet/>
      <dgm:spPr/>
      <dgm:t>
        <a:bodyPr/>
        <a:lstStyle/>
        <a:p>
          <a:endParaRPr lang="es-BO"/>
        </a:p>
      </dgm:t>
    </dgm:pt>
    <dgm:pt modelId="{CE3A29A2-80B4-4A76-BEAD-877A148F7666}">
      <dgm:prSet/>
      <dgm:spPr/>
      <dgm:t>
        <a:bodyPr/>
        <a:lstStyle/>
        <a:p>
          <a:pPr rtl="0"/>
          <a:r>
            <a:rPr lang="es-BO" dirty="0"/>
            <a:t>* Terapia ocupacional.</a:t>
          </a:r>
        </a:p>
      </dgm:t>
    </dgm:pt>
    <dgm:pt modelId="{DA349AD5-DE9B-422C-BC57-D28798B98BF6}" type="sibTrans" cxnId="{FE9A242A-98C4-472A-9D99-C322041B0097}">
      <dgm:prSet/>
      <dgm:spPr/>
      <dgm:t>
        <a:bodyPr/>
        <a:lstStyle/>
        <a:p>
          <a:endParaRPr lang="es-BO"/>
        </a:p>
      </dgm:t>
    </dgm:pt>
    <dgm:pt modelId="{5CE99AFD-1FB6-4437-8042-E4928F3750D6}" type="parTrans" cxnId="{FE9A242A-98C4-472A-9D99-C322041B0097}">
      <dgm:prSet/>
      <dgm:spPr/>
      <dgm:t>
        <a:bodyPr/>
        <a:lstStyle/>
        <a:p>
          <a:endParaRPr lang="es-BO"/>
        </a:p>
      </dgm:t>
    </dgm:pt>
    <dgm:pt modelId="{86876A59-72AD-4770-AE06-69B2958D022F}" type="pres">
      <dgm:prSet presAssocID="{084B181C-1171-4C9E-8080-3EEE70BEB8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024225D5-8144-41C9-86FC-B794C7B593BB}" type="pres">
      <dgm:prSet presAssocID="{CCDFAE05-2D33-4750-8D98-53EE0F9AA8DD}" presName="circle1" presStyleLbl="node1" presStyleIdx="0" presStyleCnt="3"/>
      <dgm:spPr/>
    </dgm:pt>
    <dgm:pt modelId="{DC321B25-12C8-42EB-BB92-FEE4740730D4}" type="pres">
      <dgm:prSet presAssocID="{CCDFAE05-2D33-4750-8D98-53EE0F9AA8DD}" presName="space" presStyleCnt="0"/>
      <dgm:spPr/>
    </dgm:pt>
    <dgm:pt modelId="{F1965059-5ECE-451C-A219-8F76603F16E9}" type="pres">
      <dgm:prSet presAssocID="{CCDFAE05-2D33-4750-8D98-53EE0F9AA8DD}" presName="rect1" presStyleLbl="alignAcc1" presStyleIdx="0" presStyleCnt="3"/>
      <dgm:spPr/>
      <dgm:t>
        <a:bodyPr/>
        <a:lstStyle/>
        <a:p>
          <a:endParaRPr lang="es-US"/>
        </a:p>
      </dgm:t>
    </dgm:pt>
    <dgm:pt modelId="{6082B5F1-D31B-48F0-B748-ACD79C169822}" type="pres">
      <dgm:prSet presAssocID="{CE3A29A2-80B4-4A76-BEAD-877A148F7666}" presName="vertSpace2" presStyleLbl="node1" presStyleIdx="0" presStyleCnt="3"/>
      <dgm:spPr/>
    </dgm:pt>
    <dgm:pt modelId="{76D39E6B-3422-4D00-A236-6CEDBA33C3AB}" type="pres">
      <dgm:prSet presAssocID="{CE3A29A2-80B4-4A76-BEAD-877A148F7666}" presName="circle2" presStyleLbl="node1" presStyleIdx="1" presStyleCnt="3"/>
      <dgm:spPr/>
    </dgm:pt>
    <dgm:pt modelId="{0884731E-F4F3-46F3-8BFC-D3115A3B0825}" type="pres">
      <dgm:prSet presAssocID="{CE3A29A2-80B4-4A76-BEAD-877A148F7666}" presName="rect2" presStyleLbl="alignAcc1" presStyleIdx="1" presStyleCnt="3"/>
      <dgm:spPr/>
      <dgm:t>
        <a:bodyPr/>
        <a:lstStyle/>
        <a:p>
          <a:endParaRPr lang="es-US"/>
        </a:p>
      </dgm:t>
    </dgm:pt>
    <dgm:pt modelId="{CF68459C-BBC6-4D5E-95BB-C605B0D2F51E}" type="pres">
      <dgm:prSet presAssocID="{F98F01BE-3920-4545-AB28-CA9644E9DFF4}" presName="vertSpace3" presStyleLbl="node1" presStyleIdx="1" presStyleCnt="3"/>
      <dgm:spPr/>
    </dgm:pt>
    <dgm:pt modelId="{88165686-BA8E-4C40-871C-A8E2DC5C2DC7}" type="pres">
      <dgm:prSet presAssocID="{F98F01BE-3920-4545-AB28-CA9644E9DFF4}" presName="circle3" presStyleLbl="node1" presStyleIdx="2" presStyleCnt="3"/>
      <dgm:spPr/>
    </dgm:pt>
    <dgm:pt modelId="{32F7B0B8-15E8-4155-8F38-235F73ED0426}" type="pres">
      <dgm:prSet presAssocID="{F98F01BE-3920-4545-AB28-CA9644E9DFF4}" presName="rect3" presStyleLbl="alignAcc1" presStyleIdx="2" presStyleCnt="3"/>
      <dgm:spPr/>
      <dgm:t>
        <a:bodyPr/>
        <a:lstStyle/>
        <a:p>
          <a:endParaRPr lang="es-US"/>
        </a:p>
      </dgm:t>
    </dgm:pt>
    <dgm:pt modelId="{08C0CE97-4E6E-4359-B79B-9E52D5DED824}" type="pres">
      <dgm:prSet presAssocID="{CCDFAE05-2D33-4750-8D98-53EE0F9AA8D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054A774-1DEE-49FB-85E5-A821005C2B07}" type="pres">
      <dgm:prSet presAssocID="{CE3A29A2-80B4-4A76-BEAD-877A148F766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D387A8-7A26-4FD0-A455-335E0459D0F5}" type="pres">
      <dgm:prSet presAssocID="{F98F01BE-3920-4545-AB28-CA9644E9DFF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A2C9E7E3-395F-47D3-8624-1EF6CBD267EF}" type="presOf" srcId="{084B181C-1171-4C9E-8080-3EEE70BEB806}" destId="{86876A59-72AD-4770-AE06-69B2958D022F}" srcOrd="0" destOrd="0" presId="urn:microsoft.com/office/officeart/2005/8/layout/target3"/>
    <dgm:cxn modelId="{CA38CB81-8F1B-4AC2-B663-5DB3E0EFD33D}" type="presOf" srcId="{CE3A29A2-80B4-4A76-BEAD-877A148F7666}" destId="{9054A774-1DEE-49FB-85E5-A821005C2B07}" srcOrd="1" destOrd="0" presId="urn:microsoft.com/office/officeart/2005/8/layout/target3"/>
    <dgm:cxn modelId="{5916F5DB-BC35-4727-9B32-FCC55F86E621}" srcId="{084B181C-1171-4C9E-8080-3EEE70BEB806}" destId="{CCDFAE05-2D33-4750-8D98-53EE0F9AA8DD}" srcOrd="0" destOrd="0" parTransId="{066C8278-8345-4232-B1F7-A3F878B8BFB4}" sibTransId="{2E9205E4-1D29-4C66-8ACB-155F46D2B86A}"/>
    <dgm:cxn modelId="{B3238974-D01A-4E9D-B855-A1A1D46E1D1D}" type="presOf" srcId="{F98F01BE-3920-4545-AB28-CA9644E9DFF4}" destId="{7BD387A8-7A26-4FD0-A455-335E0459D0F5}" srcOrd="1" destOrd="0" presId="urn:microsoft.com/office/officeart/2005/8/layout/target3"/>
    <dgm:cxn modelId="{89EC7E1E-0BD4-48EC-85B5-F5A0CBB92D2B}" type="presOf" srcId="{F98F01BE-3920-4545-AB28-CA9644E9DFF4}" destId="{32F7B0B8-15E8-4155-8F38-235F73ED0426}" srcOrd="0" destOrd="0" presId="urn:microsoft.com/office/officeart/2005/8/layout/target3"/>
    <dgm:cxn modelId="{5A100AAF-47B4-48EF-9BC9-0A72C0CAAE99}" srcId="{084B181C-1171-4C9E-8080-3EEE70BEB806}" destId="{F98F01BE-3920-4545-AB28-CA9644E9DFF4}" srcOrd="2" destOrd="0" parTransId="{D9F08FE8-9FBB-4F46-ADC4-68D88436BFD3}" sibTransId="{3A24D4C3-3A37-4008-A823-9CE2643E134C}"/>
    <dgm:cxn modelId="{FE9A242A-98C4-472A-9D99-C322041B0097}" srcId="{084B181C-1171-4C9E-8080-3EEE70BEB806}" destId="{CE3A29A2-80B4-4A76-BEAD-877A148F7666}" srcOrd="1" destOrd="0" parTransId="{5CE99AFD-1FB6-4437-8042-E4928F3750D6}" sibTransId="{DA349AD5-DE9B-422C-BC57-D28798B98BF6}"/>
    <dgm:cxn modelId="{DB61010C-D882-4257-B025-A9D1B003F943}" type="presOf" srcId="{CCDFAE05-2D33-4750-8D98-53EE0F9AA8DD}" destId="{F1965059-5ECE-451C-A219-8F76603F16E9}" srcOrd="0" destOrd="0" presId="urn:microsoft.com/office/officeart/2005/8/layout/target3"/>
    <dgm:cxn modelId="{D9603FB0-0708-4BC6-BFAC-6C41E3B58B2F}" type="presOf" srcId="{CCDFAE05-2D33-4750-8D98-53EE0F9AA8DD}" destId="{08C0CE97-4E6E-4359-B79B-9E52D5DED824}" srcOrd="1" destOrd="0" presId="urn:microsoft.com/office/officeart/2005/8/layout/target3"/>
    <dgm:cxn modelId="{141C7847-BBC4-4EA5-B057-D30A148C3AD1}" type="presOf" srcId="{CE3A29A2-80B4-4A76-BEAD-877A148F7666}" destId="{0884731E-F4F3-46F3-8BFC-D3115A3B0825}" srcOrd="0" destOrd="0" presId="urn:microsoft.com/office/officeart/2005/8/layout/target3"/>
    <dgm:cxn modelId="{77E541B4-7DC7-4495-A619-35E22883305B}" type="presParOf" srcId="{86876A59-72AD-4770-AE06-69B2958D022F}" destId="{024225D5-8144-41C9-86FC-B794C7B593BB}" srcOrd="0" destOrd="0" presId="urn:microsoft.com/office/officeart/2005/8/layout/target3"/>
    <dgm:cxn modelId="{E0A3ABCD-F110-476C-9EC0-7B5162808CF1}" type="presParOf" srcId="{86876A59-72AD-4770-AE06-69B2958D022F}" destId="{DC321B25-12C8-42EB-BB92-FEE4740730D4}" srcOrd="1" destOrd="0" presId="urn:microsoft.com/office/officeart/2005/8/layout/target3"/>
    <dgm:cxn modelId="{C17D4BB2-F519-4B6D-9C5C-4F368D527CB6}" type="presParOf" srcId="{86876A59-72AD-4770-AE06-69B2958D022F}" destId="{F1965059-5ECE-451C-A219-8F76603F16E9}" srcOrd="2" destOrd="0" presId="urn:microsoft.com/office/officeart/2005/8/layout/target3"/>
    <dgm:cxn modelId="{C2F163EE-D4FE-4D41-AA09-61814D227226}" type="presParOf" srcId="{86876A59-72AD-4770-AE06-69B2958D022F}" destId="{6082B5F1-D31B-48F0-B748-ACD79C169822}" srcOrd="3" destOrd="0" presId="urn:microsoft.com/office/officeart/2005/8/layout/target3"/>
    <dgm:cxn modelId="{8F0C3980-F760-4E13-BF39-E0E88518854C}" type="presParOf" srcId="{86876A59-72AD-4770-AE06-69B2958D022F}" destId="{76D39E6B-3422-4D00-A236-6CEDBA33C3AB}" srcOrd="4" destOrd="0" presId="urn:microsoft.com/office/officeart/2005/8/layout/target3"/>
    <dgm:cxn modelId="{EF707A35-5441-444A-8631-4F8484F283D5}" type="presParOf" srcId="{86876A59-72AD-4770-AE06-69B2958D022F}" destId="{0884731E-F4F3-46F3-8BFC-D3115A3B0825}" srcOrd="5" destOrd="0" presId="urn:microsoft.com/office/officeart/2005/8/layout/target3"/>
    <dgm:cxn modelId="{299B904D-1FB9-4BB5-8D6D-4EA6C6CC38DB}" type="presParOf" srcId="{86876A59-72AD-4770-AE06-69B2958D022F}" destId="{CF68459C-BBC6-4D5E-95BB-C605B0D2F51E}" srcOrd="6" destOrd="0" presId="urn:microsoft.com/office/officeart/2005/8/layout/target3"/>
    <dgm:cxn modelId="{A885702C-F7EB-4DA5-B917-E78B282E6827}" type="presParOf" srcId="{86876A59-72AD-4770-AE06-69B2958D022F}" destId="{88165686-BA8E-4C40-871C-A8E2DC5C2DC7}" srcOrd="7" destOrd="0" presId="urn:microsoft.com/office/officeart/2005/8/layout/target3"/>
    <dgm:cxn modelId="{A2101ACD-EC20-4A6A-91A5-2272A426E88B}" type="presParOf" srcId="{86876A59-72AD-4770-AE06-69B2958D022F}" destId="{32F7B0B8-15E8-4155-8F38-235F73ED0426}" srcOrd="8" destOrd="0" presId="urn:microsoft.com/office/officeart/2005/8/layout/target3"/>
    <dgm:cxn modelId="{AB3F77D2-2ADE-413D-9740-A7D164296939}" type="presParOf" srcId="{86876A59-72AD-4770-AE06-69B2958D022F}" destId="{08C0CE97-4E6E-4359-B79B-9E52D5DED824}" srcOrd="9" destOrd="0" presId="urn:microsoft.com/office/officeart/2005/8/layout/target3"/>
    <dgm:cxn modelId="{354CD2E3-6ADF-4958-A630-B962D72AF14C}" type="presParOf" srcId="{86876A59-72AD-4770-AE06-69B2958D022F}" destId="{9054A774-1DEE-49FB-85E5-A821005C2B07}" srcOrd="10" destOrd="0" presId="urn:microsoft.com/office/officeart/2005/8/layout/target3"/>
    <dgm:cxn modelId="{0A745E8A-F554-4091-BB1C-39399C29928D}" type="presParOf" srcId="{86876A59-72AD-4770-AE06-69B2958D022F}" destId="{7BD387A8-7A26-4FD0-A455-335E0459D0F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5D99F-E74A-481E-B34B-422100384941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2DB2869A-A44B-4D9F-8B85-AEEE013C37A5}">
      <dgm:prSet phldrT="[Texto]"/>
      <dgm:spPr/>
      <dgm:t>
        <a:bodyPr/>
        <a:lstStyle/>
        <a:p>
          <a:r>
            <a:rPr lang="es-BO" dirty="0">
              <a:latin typeface="Aharoni" pitchFamily="2" charset="-79"/>
              <a:cs typeface="Aharoni" pitchFamily="2" charset="-79"/>
            </a:rPr>
            <a:t>Motores</a:t>
          </a:r>
        </a:p>
      </dgm:t>
    </dgm:pt>
    <dgm:pt modelId="{F1D83A3C-4E89-4F70-86FE-E891F6F21C5A}" type="parTrans" cxnId="{6883ED9D-BC49-4344-877D-D4FC3038983B}">
      <dgm:prSet/>
      <dgm:spPr/>
      <dgm:t>
        <a:bodyPr/>
        <a:lstStyle/>
        <a:p>
          <a:endParaRPr lang="es-BO"/>
        </a:p>
      </dgm:t>
    </dgm:pt>
    <dgm:pt modelId="{A0E20404-40D8-439A-A138-0AFC3D8889E1}" type="sibTrans" cxnId="{6883ED9D-BC49-4344-877D-D4FC3038983B}">
      <dgm:prSet/>
      <dgm:spPr/>
      <dgm:t>
        <a:bodyPr/>
        <a:lstStyle/>
        <a:p>
          <a:endParaRPr lang="es-BO"/>
        </a:p>
      </dgm:t>
    </dgm:pt>
    <dgm:pt modelId="{AA6AD9BD-D1C2-4D32-A6D3-8791B5A1DE87}">
      <dgm:prSet phldrT="[Texto]"/>
      <dgm:spPr/>
      <dgm:t>
        <a:bodyPr/>
        <a:lstStyle/>
        <a:p>
          <a:r>
            <a:rPr lang="es-BO" b="1" dirty="0"/>
            <a:t>Auto concepto</a:t>
          </a:r>
        </a:p>
      </dgm:t>
    </dgm:pt>
    <dgm:pt modelId="{D63E4703-4ADD-44C5-BF12-49EAFE234DEA}" type="parTrans" cxnId="{73FDD85B-9FBF-45B5-876D-26D8FC4FE75D}">
      <dgm:prSet/>
      <dgm:spPr/>
      <dgm:t>
        <a:bodyPr/>
        <a:lstStyle/>
        <a:p>
          <a:endParaRPr lang="es-BO"/>
        </a:p>
      </dgm:t>
    </dgm:pt>
    <dgm:pt modelId="{8457F0EA-8B9F-4294-9CAA-537964EA45C3}" type="sibTrans" cxnId="{73FDD85B-9FBF-45B5-876D-26D8FC4FE75D}">
      <dgm:prSet/>
      <dgm:spPr/>
      <dgm:t>
        <a:bodyPr/>
        <a:lstStyle/>
        <a:p>
          <a:endParaRPr lang="es-BO"/>
        </a:p>
      </dgm:t>
    </dgm:pt>
    <dgm:pt modelId="{DD1A36DE-A65E-4A04-9685-1A622C95A6A9}">
      <dgm:prSet phldrT="[Texto]"/>
      <dgm:spPr/>
      <dgm:t>
        <a:bodyPr/>
        <a:lstStyle/>
        <a:p>
          <a:r>
            <a:rPr lang="es-BO" dirty="0">
              <a:latin typeface="Aharoni" pitchFamily="2" charset="-79"/>
              <a:cs typeface="Aharoni" pitchFamily="2" charset="-79"/>
            </a:rPr>
            <a:t>Cognitivos</a:t>
          </a:r>
        </a:p>
      </dgm:t>
    </dgm:pt>
    <dgm:pt modelId="{46CEE976-B929-40F5-B122-DB04D8E57419}" type="parTrans" cxnId="{9FC2B5C4-51B2-4314-98B4-4E025AF108D7}">
      <dgm:prSet/>
      <dgm:spPr/>
      <dgm:t>
        <a:bodyPr/>
        <a:lstStyle/>
        <a:p>
          <a:endParaRPr lang="es-BO"/>
        </a:p>
      </dgm:t>
    </dgm:pt>
    <dgm:pt modelId="{F984E155-9866-4F7A-9ED4-FCAFF654B7B3}" type="sibTrans" cxnId="{9FC2B5C4-51B2-4314-98B4-4E025AF108D7}">
      <dgm:prSet/>
      <dgm:spPr/>
      <dgm:t>
        <a:bodyPr/>
        <a:lstStyle/>
        <a:p>
          <a:endParaRPr lang="es-BO"/>
        </a:p>
      </dgm:t>
    </dgm:pt>
    <dgm:pt modelId="{CC6DF2F0-E445-40F9-AB44-A0D716EC2D4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BO" b="1" dirty="0"/>
            <a:t>Autovaloración</a:t>
          </a:r>
        </a:p>
      </dgm:t>
    </dgm:pt>
    <dgm:pt modelId="{92764754-3855-4E5A-8742-863A00B1DC26}" type="parTrans" cxnId="{F1B46F44-104C-4100-9A6A-1172DC7B51EA}">
      <dgm:prSet/>
      <dgm:spPr/>
      <dgm:t>
        <a:bodyPr/>
        <a:lstStyle/>
        <a:p>
          <a:endParaRPr lang="es-BO"/>
        </a:p>
      </dgm:t>
    </dgm:pt>
    <dgm:pt modelId="{9C209738-683E-4CE1-9C7E-1E310DD46152}" type="sibTrans" cxnId="{F1B46F44-104C-4100-9A6A-1172DC7B51EA}">
      <dgm:prSet/>
      <dgm:spPr/>
      <dgm:t>
        <a:bodyPr/>
        <a:lstStyle/>
        <a:p>
          <a:endParaRPr lang="es-BO"/>
        </a:p>
      </dgm:t>
    </dgm:pt>
    <dgm:pt modelId="{4422EB72-2971-4865-A5C5-95B15DC7B420}">
      <dgm:prSet phldrT="[Texto]"/>
      <dgm:spPr/>
      <dgm:t>
        <a:bodyPr/>
        <a:lstStyle/>
        <a:p>
          <a:r>
            <a:rPr lang="es-BO" dirty="0">
              <a:latin typeface="Aharoni" pitchFamily="2" charset="-79"/>
              <a:cs typeface="Aharoni" pitchFamily="2" charset="-79"/>
            </a:rPr>
            <a:t>Afectivos</a:t>
          </a:r>
        </a:p>
      </dgm:t>
    </dgm:pt>
    <dgm:pt modelId="{AA7C5526-C107-4CFB-AAE4-46D8DE0A601C}" type="parTrans" cxnId="{5A26D689-3EFF-493D-B47A-A301D15139FE}">
      <dgm:prSet/>
      <dgm:spPr/>
      <dgm:t>
        <a:bodyPr/>
        <a:lstStyle/>
        <a:p>
          <a:endParaRPr lang="es-BO"/>
        </a:p>
      </dgm:t>
    </dgm:pt>
    <dgm:pt modelId="{FA1C01D9-D2E6-4800-B71E-793F834F3B6B}" type="sibTrans" cxnId="{5A26D689-3EFF-493D-B47A-A301D15139FE}">
      <dgm:prSet/>
      <dgm:spPr/>
      <dgm:t>
        <a:bodyPr/>
        <a:lstStyle/>
        <a:p>
          <a:endParaRPr lang="es-BO"/>
        </a:p>
      </dgm:t>
    </dgm:pt>
    <dgm:pt modelId="{F57B403A-80CD-4D02-823D-BBA426C22285}">
      <dgm:prSet phldrT="[Texto]"/>
      <dgm:spPr/>
      <dgm:t>
        <a:bodyPr/>
        <a:lstStyle/>
        <a:p>
          <a:r>
            <a:rPr lang="es-BO" b="1" dirty="0"/>
            <a:t>Autonomía</a:t>
          </a:r>
        </a:p>
      </dgm:t>
    </dgm:pt>
    <dgm:pt modelId="{5E86CB91-6B13-4B90-925E-7E1930B83F59}" type="parTrans" cxnId="{5B38B87B-B2CC-4CE9-B580-3C53094CD1E4}">
      <dgm:prSet/>
      <dgm:spPr/>
      <dgm:t>
        <a:bodyPr/>
        <a:lstStyle/>
        <a:p>
          <a:endParaRPr lang="es-BO"/>
        </a:p>
      </dgm:t>
    </dgm:pt>
    <dgm:pt modelId="{30C1502C-E19C-483C-AC92-C1EE561AC282}" type="sibTrans" cxnId="{5B38B87B-B2CC-4CE9-B580-3C53094CD1E4}">
      <dgm:prSet/>
      <dgm:spPr/>
      <dgm:t>
        <a:bodyPr/>
        <a:lstStyle/>
        <a:p>
          <a:endParaRPr lang="es-BO"/>
        </a:p>
      </dgm:t>
    </dgm:pt>
    <dgm:pt modelId="{26FC1DFC-3260-47E6-8A3B-4259162B0F9E}" type="pres">
      <dgm:prSet presAssocID="{22F5D99F-E74A-481E-B34B-4221003849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3E56A33F-9118-4952-9D01-906BE2D2B2F4}" type="pres">
      <dgm:prSet presAssocID="{2DB2869A-A44B-4D9F-8B85-AEEE013C37A5}" presName="compNode" presStyleCnt="0"/>
      <dgm:spPr/>
    </dgm:pt>
    <dgm:pt modelId="{BE750748-594E-4584-B2D6-778D632551B6}" type="pres">
      <dgm:prSet presAssocID="{2DB2869A-A44B-4D9F-8B85-AEEE013C37A5}" presName="aNode" presStyleLbl="bgShp" presStyleIdx="0" presStyleCnt="3"/>
      <dgm:spPr/>
      <dgm:t>
        <a:bodyPr/>
        <a:lstStyle/>
        <a:p>
          <a:endParaRPr lang="es-US"/>
        </a:p>
      </dgm:t>
    </dgm:pt>
    <dgm:pt modelId="{C7C9A94E-EBD5-4EEC-8639-BC22DD7F91DA}" type="pres">
      <dgm:prSet presAssocID="{2DB2869A-A44B-4D9F-8B85-AEEE013C37A5}" presName="textNode" presStyleLbl="bgShp" presStyleIdx="0" presStyleCnt="3"/>
      <dgm:spPr/>
      <dgm:t>
        <a:bodyPr/>
        <a:lstStyle/>
        <a:p>
          <a:endParaRPr lang="es-US"/>
        </a:p>
      </dgm:t>
    </dgm:pt>
    <dgm:pt modelId="{C513C521-D9E2-4986-AA3E-BE4DC9227B96}" type="pres">
      <dgm:prSet presAssocID="{2DB2869A-A44B-4D9F-8B85-AEEE013C37A5}" presName="compChildNode" presStyleCnt="0"/>
      <dgm:spPr/>
    </dgm:pt>
    <dgm:pt modelId="{D31A5280-32B5-4E69-9569-EDB923B74673}" type="pres">
      <dgm:prSet presAssocID="{2DB2869A-A44B-4D9F-8B85-AEEE013C37A5}" presName="theInnerList" presStyleCnt="0"/>
      <dgm:spPr/>
    </dgm:pt>
    <dgm:pt modelId="{487AFA88-D6AE-493D-B1DB-C4D7BBC220DF}" type="pres">
      <dgm:prSet presAssocID="{AA6AD9BD-D1C2-4D32-A6D3-8791B5A1DE8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E946ED8-E38C-4B24-A4BE-37593237B331}" type="pres">
      <dgm:prSet presAssocID="{2DB2869A-A44B-4D9F-8B85-AEEE013C37A5}" presName="aSpace" presStyleCnt="0"/>
      <dgm:spPr/>
    </dgm:pt>
    <dgm:pt modelId="{EB969B38-0E8D-4D1E-BCD4-A76CD19E13C0}" type="pres">
      <dgm:prSet presAssocID="{DD1A36DE-A65E-4A04-9685-1A622C95A6A9}" presName="compNode" presStyleCnt="0"/>
      <dgm:spPr/>
    </dgm:pt>
    <dgm:pt modelId="{ADF4E76C-DEBE-4CAE-BFBA-CF8A6C233CEE}" type="pres">
      <dgm:prSet presAssocID="{DD1A36DE-A65E-4A04-9685-1A622C95A6A9}" presName="aNode" presStyleLbl="bgShp" presStyleIdx="1" presStyleCnt="3"/>
      <dgm:spPr/>
      <dgm:t>
        <a:bodyPr/>
        <a:lstStyle/>
        <a:p>
          <a:endParaRPr lang="es-US"/>
        </a:p>
      </dgm:t>
    </dgm:pt>
    <dgm:pt modelId="{66BA6FAE-BCFD-4917-AE94-B75E30282B42}" type="pres">
      <dgm:prSet presAssocID="{DD1A36DE-A65E-4A04-9685-1A622C95A6A9}" presName="textNode" presStyleLbl="bgShp" presStyleIdx="1" presStyleCnt="3"/>
      <dgm:spPr/>
      <dgm:t>
        <a:bodyPr/>
        <a:lstStyle/>
        <a:p>
          <a:endParaRPr lang="es-US"/>
        </a:p>
      </dgm:t>
    </dgm:pt>
    <dgm:pt modelId="{7CEEBF56-D325-4A14-B90C-1F2F0EDA1BF8}" type="pres">
      <dgm:prSet presAssocID="{DD1A36DE-A65E-4A04-9685-1A622C95A6A9}" presName="compChildNode" presStyleCnt="0"/>
      <dgm:spPr/>
    </dgm:pt>
    <dgm:pt modelId="{1B5A225E-5E3D-48EC-9E41-5E98DE949E18}" type="pres">
      <dgm:prSet presAssocID="{DD1A36DE-A65E-4A04-9685-1A622C95A6A9}" presName="theInnerList" presStyleCnt="0"/>
      <dgm:spPr/>
    </dgm:pt>
    <dgm:pt modelId="{D0832023-766A-419E-A98F-31E8A439C969}" type="pres">
      <dgm:prSet presAssocID="{CC6DF2F0-E445-40F9-AB44-A0D716EC2D4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94A98B7-7276-47A4-AEC9-E4761382B811}" type="pres">
      <dgm:prSet presAssocID="{DD1A36DE-A65E-4A04-9685-1A622C95A6A9}" presName="aSpace" presStyleCnt="0"/>
      <dgm:spPr/>
    </dgm:pt>
    <dgm:pt modelId="{17DA5B59-0EC9-4652-9656-05D79F2B3693}" type="pres">
      <dgm:prSet presAssocID="{4422EB72-2971-4865-A5C5-95B15DC7B420}" presName="compNode" presStyleCnt="0"/>
      <dgm:spPr/>
    </dgm:pt>
    <dgm:pt modelId="{DCE4666F-4EC8-438C-A395-A7F97E4D21ED}" type="pres">
      <dgm:prSet presAssocID="{4422EB72-2971-4865-A5C5-95B15DC7B420}" presName="aNode" presStyleLbl="bgShp" presStyleIdx="2" presStyleCnt="3"/>
      <dgm:spPr/>
      <dgm:t>
        <a:bodyPr/>
        <a:lstStyle/>
        <a:p>
          <a:endParaRPr lang="es-US"/>
        </a:p>
      </dgm:t>
    </dgm:pt>
    <dgm:pt modelId="{6D41F08A-C6DC-4301-8FFD-BB4E5A66F4A6}" type="pres">
      <dgm:prSet presAssocID="{4422EB72-2971-4865-A5C5-95B15DC7B420}" presName="textNode" presStyleLbl="bgShp" presStyleIdx="2" presStyleCnt="3"/>
      <dgm:spPr/>
      <dgm:t>
        <a:bodyPr/>
        <a:lstStyle/>
        <a:p>
          <a:endParaRPr lang="es-US"/>
        </a:p>
      </dgm:t>
    </dgm:pt>
    <dgm:pt modelId="{C46A7BE7-9486-4636-93A1-511CADC26C2B}" type="pres">
      <dgm:prSet presAssocID="{4422EB72-2971-4865-A5C5-95B15DC7B420}" presName="compChildNode" presStyleCnt="0"/>
      <dgm:spPr/>
    </dgm:pt>
    <dgm:pt modelId="{7E6A8078-CF5E-455B-A6A6-219CDDDC765B}" type="pres">
      <dgm:prSet presAssocID="{4422EB72-2971-4865-A5C5-95B15DC7B420}" presName="theInnerList" presStyleCnt="0"/>
      <dgm:spPr/>
    </dgm:pt>
    <dgm:pt modelId="{98B56DF6-9F76-41AF-A961-45C7AA01CE25}" type="pres">
      <dgm:prSet presAssocID="{F57B403A-80CD-4D02-823D-BBA426C2228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A26D689-3EFF-493D-B47A-A301D15139FE}" srcId="{22F5D99F-E74A-481E-B34B-422100384941}" destId="{4422EB72-2971-4865-A5C5-95B15DC7B420}" srcOrd="2" destOrd="0" parTransId="{AA7C5526-C107-4CFB-AAE4-46D8DE0A601C}" sibTransId="{FA1C01D9-D2E6-4800-B71E-793F834F3B6B}"/>
    <dgm:cxn modelId="{FCBFC539-4402-43DC-A3A4-DABBB35DFBF0}" type="presOf" srcId="{2DB2869A-A44B-4D9F-8B85-AEEE013C37A5}" destId="{C7C9A94E-EBD5-4EEC-8639-BC22DD7F91DA}" srcOrd="1" destOrd="0" presId="urn:microsoft.com/office/officeart/2005/8/layout/lProcess2"/>
    <dgm:cxn modelId="{73FDD85B-9FBF-45B5-876D-26D8FC4FE75D}" srcId="{2DB2869A-A44B-4D9F-8B85-AEEE013C37A5}" destId="{AA6AD9BD-D1C2-4D32-A6D3-8791B5A1DE87}" srcOrd="0" destOrd="0" parTransId="{D63E4703-4ADD-44C5-BF12-49EAFE234DEA}" sibTransId="{8457F0EA-8B9F-4294-9CAA-537964EA45C3}"/>
    <dgm:cxn modelId="{F1B46F44-104C-4100-9A6A-1172DC7B51EA}" srcId="{DD1A36DE-A65E-4A04-9685-1A622C95A6A9}" destId="{CC6DF2F0-E445-40F9-AB44-A0D716EC2D45}" srcOrd="0" destOrd="0" parTransId="{92764754-3855-4E5A-8742-863A00B1DC26}" sibTransId="{9C209738-683E-4CE1-9C7E-1E310DD46152}"/>
    <dgm:cxn modelId="{1E73657D-AA40-4CA5-9AD4-29F8CB18D6C0}" type="presOf" srcId="{F57B403A-80CD-4D02-823D-BBA426C22285}" destId="{98B56DF6-9F76-41AF-A961-45C7AA01CE25}" srcOrd="0" destOrd="0" presId="urn:microsoft.com/office/officeart/2005/8/layout/lProcess2"/>
    <dgm:cxn modelId="{505AA598-BB52-44E2-A496-A285A32FE139}" type="presOf" srcId="{22F5D99F-E74A-481E-B34B-422100384941}" destId="{26FC1DFC-3260-47E6-8A3B-4259162B0F9E}" srcOrd="0" destOrd="0" presId="urn:microsoft.com/office/officeart/2005/8/layout/lProcess2"/>
    <dgm:cxn modelId="{B0AF4BE8-BA29-4DFB-A4EB-E23CB07E3826}" type="presOf" srcId="{CC6DF2F0-E445-40F9-AB44-A0D716EC2D45}" destId="{D0832023-766A-419E-A98F-31E8A439C969}" srcOrd="0" destOrd="0" presId="urn:microsoft.com/office/officeart/2005/8/layout/lProcess2"/>
    <dgm:cxn modelId="{8636CC7B-50AE-457F-BDFE-16681199A52F}" type="presOf" srcId="{DD1A36DE-A65E-4A04-9685-1A622C95A6A9}" destId="{ADF4E76C-DEBE-4CAE-BFBA-CF8A6C233CEE}" srcOrd="0" destOrd="0" presId="urn:microsoft.com/office/officeart/2005/8/layout/lProcess2"/>
    <dgm:cxn modelId="{6883ED9D-BC49-4344-877D-D4FC3038983B}" srcId="{22F5D99F-E74A-481E-B34B-422100384941}" destId="{2DB2869A-A44B-4D9F-8B85-AEEE013C37A5}" srcOrd="0" destOrd="0" parTransId="{F1D83A3C-4E89-4F70-86FE-E891F6F21C5A}" sibTransId="{A0E20404-40D8-439A-A138-0AFC3D8889E1}"/>
    <dgm:cxn modelId="{29B4BF0B-F61A-492F-B2FC-8B853D23D7EE}" type="presOf" srcId="{AA6AD9BD-D1C2-4D32-A6D3-8791B5A1DE87}" destId="{487AFA88-D6AE-493D-B1DB-C4D7BBC220DF}" srcOrd="0" destOrd="0" presId="urn:microsoft.com/office/officeart/2005/8/layout/lProcess2"/>
    <dgm:cxn modelId="{8FD03E49-BFB5-47BD-BF57-905873CA8D62}" type="presOf" srcId="{4422EB72-2971-4865-A5C5-95B15DC7B420}" destId="{6D41F08A-C6DC-4301-8FFD-BB4E5A66F4A6}" srcOrd="1" destOrd="0" presId="urn:microsoft.com/office/officeart/2005/8/layout/lProcess2"/>
    <dgm:cxn modelId="{5B38B87B-B2CC-4CE9-B580-3C53094CD1E4}" srcId="{4422EB72-2971-4865-A5C5-95B15DC7B420}" destId="{F57B403A-80CD-4D02-823D-BBA426C22285}" srcOrd="0" destOrd="0" parTransId="{5E86CB91-6B13-4B90-925E-7E1930B83F59}" sibTransId="{30C1502C-E19C-483C-AC92-C1EE561AC282}"/>
    <dgm:cxn modelId="{9FC2B5C4-51B2-4314-98B4-4E025AF108D7}" srcId="{22F5D99F-E74A-481E-B34B-422100384941}" destId="{DD1A36DE-A65E-4A04-9685-1A622C95A6A9}" srcOrd="1" destOrd="0" parTransId="{46CEE976-B929-40F5-B122-DB04D8E57419}" sibTransId="{F984E155-9866-4F7A-9ED4-FCAFF654B7B3}"/>
    <dgm:cxn modelId="{B3061972-5A39-4BEE-ABB8-FE54B57E8B86}" type="presOf" srcId="{2DB2869A-A44B-4D9F-8B85-AEEE013C37A5}" destId="{BE750748-594E-4584-B2D6-778D632551B6}" srcOrd="0" destOrd="0" presId="urn:microsoft.com/office/officeart/2005/8/layout/lProcess2"/>
    <dgm:cxn modelId="{77FB2C9F-E219-4870-9399-241EF096A22D}" type="presOf" srcId="{DD1A36DE-A65E-4A04-9685-1A622C95A6A9}" destId="{66BA6FAE-BCFD-4917-AE94-B75E30282B42}" srcOrd="1" destOrd="0" presId="urn:microsoft.com/office/officeart/2005/8/layout/lProcess2"/>
    <dgm:cxn modelId="{8A9C4309-40F1-4211-B1C6-BF85A45E998A}" type="presOf" srcId="{4422EB72-2971-4865-A5C5-95B15DC7B420}" destId="{DCE4666F-4EC8-438C-A395-A7F97E4D21ED}" srcOrd="0" destOrd="0" presId="urn:microsoft.com/office/officeart/2005/8/layout/lProcess2"/>
    <dgm:cxn modelId="{B71A68B6-714F-4786-B48C-8A9D1AAE83E7}" type="presParOf" srcId="{26FC1DFC-3260-47E6-8A3B-4259162B0F9E}" destId="{3E56A33F-9118-4952-9D01-906BE2D2B2F4}" srcOrd="0" destOrd="0" presId="urn:microsoft.com/office/officeart/2005/8/layout/lProcess2"/>
    <dgm:cxn modelId="{635CEE2A-8721-4241-B491-98D39E370367}" type="presParOf" srcId="{3E56A33F-9118-4952-9D01-906BE2D2B2F4}" destId="{BE750748-594E-4584-B2D6-778D632551B6}" srcOrd="0" destOrd="0" presId="urn:microsoft.com/office/officeart/2005/8/layout/lProcess2"/>
    <dgm:cxn modelId="{3A0DDCC8-4055-4155-BFDC-EF02BC61D5D3}" type="presParOf" srcId="{3E56A33F-9118-4952-9D01-906BE2D2B2F4}" destId="{C7C9A94E-EBD5-4EEC-8639-BC22DD7F91DA}" srcOrd="1" destOrd="0" presId="urn:microsoft.com/office/officeart/2005/8/layout/lProcess2"/>
    <dgm:cxn modelId="{43BFCF56-05CD-4DFF-ABDE-EA7A0A955CE5}" type="presParOf" srcId="{3E56A33F-9118-4952-9D01-906BE2D2B2F4}" destId="{C513C521-D9E2-4986-AA3E-BE4DC9227B96}" srcOrd="2" destOrd="0" presId="urn:microsoft.com/office/officeart/2005/8/layout/lProcess2"/>
    <dgm:cxn modelId="{E66B7FEA-5350-46AB-9C2A-0449A7A5CE66}" type="presParOf" srcId="{C513C521-D9E2-4986-AA3E-BE4DC9227B96}" destId="{D31A5280-32B5-4E69-9569-EDB923B74673}" srcOrd="0" destOrd="0" presId="urn:microsoft.com/office/officeart/2005/8/layout/lProcess2"/>
    <dgm:cxn modelId="{CAF5E7C1-47C1-429B-9C14-BA366A127DBA}" type="presParOf" srcId="{D31A5280-32B5-4E69-9569-EDB923B74673}" destId="{487AFA88-D6AE-493D-B1DB-C4D7BBC220DF}" srcOrd="0" destOrd="0" presId="urn:microsoft.com/office/officeart/2005/8/layout/lProcess2"/>
    <dgm:cxn modelId="{6F19A99E-F3F2-4DD4-B413-6538A1ED7416}" type="presParOf" srcId="{26FC1DFC-3260-47E6-8A3B-4259162B0F9E}" destId="{CE946ED8-E38C-4B24-A4BE-37593237B331}" srcOrd="1" destOrd="0" presId="urn:microsoft.com/office/officeart/2005/8/layout/lProcess2"/>
    <dgm:cxn modelId="{571D902A-C3B1-46BD-A89E-DBDE7432F37A}" type="presParOf" srcId="{26FC1DFC-3260-47E6-8A3B-4259162B0F9E}" destId="{EB969B38-0E8D-4D1E-BCD4-A76CD19E13C0}" srcOrd="2" destOrd="0" presId="urn:microsoft.com/office/officeart/2005/8/layout/lProcess2"/>
    <dgm:cxn modelId="{0DE1465E-A41E-4408-8851-CC514E8591BD}" type="presParOf" srcId="{EB969B38-0E8D-4D1E-BCD4-A76CD19E13C0}" destId="{ADF4E76C-DEBE-4CAE-BFBA-CF8A6C233CEE}" srcOrd="0" destOrd="0" presId="urn:microsoft.com/office/officeart/2005/8/layout/lProcess2"/>
    <dgm:cxn modelId="{BB614CA1-69D0-4503-9B1C-406F105C913F}" type="presParOf" srcId="{EB969B38-0E8D-4D1E-BCD4-A76CD19E13C0}" destId="{66BA6FAE-BCFD-4917-AE94-B75E30282B42}" srcOrd="1" destOrd="0" presId="urn:microsoft.com/office/officeart/2005/8/layout/lProcess2"/>
    <dgm:cxn modelId="{13C4D10F-4C22-4101-8A53-8D9B868E1853}" type="presParOf" srcId="{EB969B38-0E8D-4D1E-BCD4-A76CD19E13C0}" destId="{7CEEBF56-D325-4A14-B90C-1F2F0EDA1BF8}" srcOrd="2" destOrd="0" presId="urn:microsoft.com/office/officeart/2005/8/layout/lProcess2"/>
    <dgm:cxn modelId="{B9DCBC7D-2A09-438C-AA9E-77CCC87DB741}" type="presParOf" srcId="{7CEEBF56-D325-4A14-B90C-1F2F0EDA1BF8}" destId="{1B5A225E-5E3D-48EC-9E41-5E98DE949E18}" srcOrd="0" destOrd="0" presId="urn:microsoft.com/office/officeart/2005/8/layout/lProcess2"/>
    <dgm:cxn modelId="{CCC7DE4A-88A6-45A8-B8F2-BD0561CD846B}" type="presParOf" srcId="{1B5A225E-5E3D-48EC-9E41-5E98DE949E18}" destId="{D0832023-766A-419E-A98F-31E8A439C969}" srcOrd="0" destOrd="0" presId="urn:microsoft.com/office/officeart/2005/8/layout/lProcess2"/>
    <dgm:cxn modelId="{A86945C6-12F5-40A2-A8CB-B09F120B5815}" type="presParOf" srcId="{26FC1DFC-3260-47E6-8A3B-4259162B0F9E}" destId="{B94A98B7-7276-47A4-AEC9-E4761382B811}" srcOrd="3" destOrd="0" presId="urn:microsoft.com/office/officeart/2005/8/layout/lProcess2"/>
    <dgm:cxn modelId="{169DC2F9-8A28-4F1D-B629-D232140539D0}" type="presParOf" srcId="{26FC1DFC-3260-47E6-8A3B-4259162B0F9E}" destId="{17DA5B59-0EC9-4652-9656-05D79F2B3693}" srcOrd="4" destOrd="0" presId="urn:microsoft.com/office/officeart/2005/8/layout/lProcess2"/>
    <dgm:cxn modelId="{D13AB07F-0356-45EB-B430-49100221005B}" type="presParOf" srcId="{17DA5B59-0EC9-4652-9656-05D79F2B3693}" destId="{DCE4666F-4EC8-438C-A395-A7F97E4D21ED}" srcOrd="0" destOrd="0" presId="urn:microsoft.com/office/officeart/2005/8/layout/lProcess2"/>
    <dgm:cxn modelId="{180D7C13-8969-40A7-9457-9C831AD8A58E}" type="presParOf" srcId="{17DA5B59-0EC9-4652-9656-05D79F2B3693}" destId="{6D41F08A-C6DC-4301-8FFD-BB4E5A66F4A6}" srcOrd="1" destOrd="0" presId="urn:microsoft.com/office/officeart/2005/8/layout/lProcess2"/>
    <dgm:cxn modelId="{C18BBED3-5721-42A1-965C-DD8ED0D511B2}" type="presParOf" srcId="{17DA5B59-0EC9-4652-9656-05D79F2B3693}" destId="{C46A7BE7-9486-4636-93A1-511CADC26C2B}" srcOrd="2" destOrd="0" presId="urn:microsoft.com/office/officeart/2005/8/layout/lProcess2"/>
    <dgm:cxn modelId="{C2A60CC1-A377-43E9-B49E-00960BFA0712}" type="presParOf" srcId="{C46A7BE7-9486-4636-93A1-511CADC26C2B}" destId="{7E6A8078-CF5E-455B-A6A6-219CDDDC765B}" srcOrd="0" destOrd="0" presId="urn:microsoft.com/office/officeart/2005/8/layout/lProcess2"/>
    <dgm:cxn modelId="{E7D963DE-EDA2-4B3F-ACC0-F572563B47C6}" type="presParOf" srcId="{7E6A8078-CF5E-455B-A6A6-219CDDDC765B}" destId="{98B56DF6-9F76-41AF-A961-45C7AA01CE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2B7B7-6931-4854-96D3-B7EE3BDDA95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994E21DA-B424-40C7-8463-4CF8FA9EB845}">
      <dgm:prSet phldrT="[Texto]"/>
      <dgm:spPr/>
      <dgm:t>
        <a:bodyPr/>
        <a:lstStyle/>
        <a:p>
          <a:endParaRPr lang="es-BO" dirty="0"/>
        </a:p>
      </dgm:t>
    </dgm:pt>
    <dgm:pt modelId="{94F0BE06-5F3E-43D6-BCFD-5C8DD0D1E27A}" type="parTrans" cxnId="{8BEBADE0-5F9F-4144-AD24-9EC7F48FD809}">
      <dgm:prSet/>
      <dgm:spPr/>
      <dgm:t>
        <a:bodyPr/>
        <a:lstStyle/>
        <a:p>
          <a:endParaRPr lang="es-BO"/>
        </a:p>
      </dgm:t>
    </dgm:pt>
    <dgm:pt modelId="{F9E862F1-7B30-43DD-9EA4-E3B4453CA0C4}" type="sibTrans" cxnId="{8BEBADE0-5F9F-4144-AD24-9EC7F48FD809}">
      <dgm:prSet/>
      <dgm:spPr/>
      <dgm:t>
        <a:bodyPr/>
        <a:lstStyle/>
        <a:p>
          <a:endParaRPr lang="es-BO"/>
        </a:p>
      </dgm:t>
    </dgm:pt>
    <dgm:pt modelId="{C964C1B2-C976-4927-BB9F-EC0BA7704F45}">
      <dgm:prSet phldrT="[Texto]"/>
      <dgm:spPr/>
      <dgm:t>
        <a:bodyPr/>
        <a:lstStyle/>
        <a:p>
          <a:r>
            <a:rPr lang="es-BO" dirty="0"/>
            <a:t>Pretende potenciar a la persona.</a:t>
          </a:r>
        </a:p>
      </dgm:t>
    </dgm:pt>
    <dgm:pt modelId="{5FBC3D3A-F818-4D69-ADE1-477833DE74C4}" type="parTrans" cxnId="{A06E44DD-1ED1-455A-AFA5-D5A6F119B305}">
      <dgm:prSet/>
      <dgm:spPr/>
      <dgm:t>
        <a:bodyPr/>
        <a:lstStyle/>
        <a:p>
          <a:endParaRPr lang="es-BO"/>
        </a:p>
      </dgm:t>
    </dgm:pt>
    <dgm:pt modelId="{849AEC5F-1215-4FBC-A6E6-ABA265D06A5A}" type="sibTrans" cxnId="{A06E44DD-1ED1-455A-AFA5-D5A6F119B305}">
      <dgm:prSet/>
      <dgm:spPr/>
      <dgm:t>
        <a:bodyPr/>
        <a:lstStyle/>
        <a:p>
          <a:endParaRPr lang="es-BO"/>
        </a:p>
      </dgm:t>
    </dgm:pt>
    <dgm:pt modelId="{38969269-6991-417C-95C7-8C1859D5E8E7}">
      <dgm:prSet phldrT="[Texto]"/>
      <dgm:spPr/>
      <dgm:t>
        <a:bodyPr/>
        <a:lstStyle/>
        <a:p>
          <a:endParaRPr lang="es-BO" dirty="0"/>
        </a:p>
      </dgm:t>
    </dgm:pt>
    <dgm:pt modelId="{6977A947-B2B6-460E-BC9B-10BC83D53351}" type="parTrans" cxnId="{D02E6E7B-54FF-4BC4-ADD1-5ACEE5D5A633}">
      <dgm:prSet/>
      <dgm:spPr/>
      <dgm:t>
        <a:bodyPr/>
        <a:lstStyle/>
        <a:p>
          <a:endParaRPr lang="es-BO"/>
        </a:p>
      </dgm:t>
    </dgm:pt>
    <dgm:pt modelId="{20A70125-FB6A-42BA-8EC5-BE4E62C8229C}" type="sibTrans" cxnId="{D02E6E7B-54FF-4BC4-ADD1-5ACEE5D5A633}">
      <dgm:prSet/>
      <dgm:spPr/>
      <dgm:t>
        <a:bodyPr/>
        <a:lstStyle/>
        <a:p>
          <a:endParaRPr lang="es-BO"/>
        </a:p>
      </dgm:t>
    </dgm:pt>
    <dgm:pt modelId="{55126B31-23D7-4D6F-961A-4AE7BFAFC3EF}">
      <dgm:prSet phldrT="[Texto]"/>
      <dgm:spPr/>
      <dgm:t>
        <a:bodyPr/>
        <a:lstStyle/>
        <a:p>
          <a:r>
            <a:rPr lang="es-BO" dirty="0"/>
            <a:t>Ayuda a estructurar la personalidad dañada.</a:t>
          </a:r>
        </a:p>
      </dgm:t>
    </dgm:pt>
    <dgm:pt modelId="{820DE88A-B4D8-4027-9BFC-6C0D972870C3}" type="parTrans" cxnId="{E9FC7E43-1568-4E98-BC4B-688001CC834D}">
      <dgm:prSet/>
      <dgm:spPr/>
      <dgm:t>
        <a:bodyPr/>
        <a:lstStyle/>
        <a:p>
          <a:endParaRPr lang="es-BO"/>
        </a:p>
      </dgm:t>
    </dgm:pt>
    <dgm:pt modelId="{A77D34ED-ECB2-479C-897F-D99AD93759C6}" type="sibTrans" cxnId="{E9FC7E43-1568-4E98-BC4B-688001CC834D}">
      <dgm:prSet/>
      <dgm:spPr/>
      <dgm:t>
        <a:bodyPr/>
        <a:lstStyle/>
        <a:p>
          <a:endParaRPr lang="es-BO"/>
        </a:p>
      </dgm:t>
    </dgm:pt>
    <dgm:pt modelId="{3E842C29-6EC0-4183-BCC8-67EC7317DEE5}">
      <dgm:prSet phldrT="[Texto]"/>
      <dgm:spPr/>
      <dgm:t>
        <a:bodyPr/>
        <a:lstStyle/>
        <a:p>
          <a:r>
            <a:rPr lang="es-BO" dirty="0"/>
            <a:t> </a:t>
          </a:r>
        </a:p>
      </dgm:t>
    </dgm:pt>
    <dgm:pt modelId="{C8354556-8FE5-4BC4-9142-B30596FBCCF9}" type="parTrans" cxnId="{8A7CD6E4-2CB7-49CB-8329-CC83AE8CDE5C}">
      <dgm:prSet/>
      <dgm:spPr/>
      <dgm:t>
        <a:bodyPr/>
        <a:lstStyle/>
        <a:p>
          <a:endParaRPr lang="es-BO"/>
        </a:p>
      </dgm:t>
    </dgm:pt>
    <dgm:pt modelId="{2A0D6373-3326-43FD-AF93-AEBA980F6811}" type="sibTrans" cxnId="{8A7CD6E4-2CB7-49CB-8329-CC83AE8CDE5C}">
      <dgm:prSet/>
      <dgm:spPr/>
      <dgm:t>
        <a:bodyPr/>
        <a:lstStyle/>
        <a:p>
          <a:endParaRPr lang="es-BO"/>
        </a:p>
      </dgm:t>
    </dgm:pt>
    <dgm:pt modelId="{E3CEF2E4-3696-450E-B412-693F0760FD17}">
      <dgm:prSet phldrT="[Texto]"/>
      <dgm:spPr/>
      <dgm:t>
        <a:bodyPr/>
        <a:lstStyle/>
        <a:p>
          <a:r>
            <a:rPr lang="es-BO" dirty="0"/>
            <a:t>Estructura una personalidad que está desestructurada, no formada.</a:t>
          </a:r>
        </a:p>
      </dgm:t>
    </dgm:pt>
    <dgm:pt modelId="{6922A443-DDBB-46B0-9720-C61C905E946D}" type="parTrans" cxnId="{F43E861D-8E7C-40AD-A8F9-7CDAE684381B}">
      <dgm:prSet/>
      <dgm:spPr/>
      <dgm:t>
        <a:bodyPr/>
        <a:lstStyle/>
        <a:p>
          <a:endParaRPr lang="es-BO"/>
        </a:p>
      </dgm:t>
    </dgm:pt>
    <dgm:pt modelId="{3129D949-C898-4E61-9C83-02E5AEA46FEB}" type="sibTrans" cxnId="{F43E861D-8E7C-40AD-A8F9-7CDAE684381B}">
      <dgm:prSet/>
      <dgm:spPr/>
      <dgm:t>
        <a:bodyPr/>
        <a:lstStyle/>
        <a:p>
          <a:endParaRPr lang="es-BO"/>
        </a:p>
      </dgm:t>
    </dgm:pt>
    <dgm:pt modelId="{6CD85CE4-1410-4E71-B68C-F5E3CA70A7AB}" type="pres">
      <dgm:prSet presAssocID="{0362B7B7-6931-4854-96D3-B7EE3BDDA9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34490C9B-C629-4C4E-9BD8-234830416111}" type="pres">
      <dgm:prSet presAssocID="{994E21DA-B424-40C7-8463-4CF8FA9EB845}" presName="composite" presStyleCnt="0"/>
      <dgm:spPr/>
    </dgm:pt>
    <dgm:pt modelId="{74ACAADA-09A8-46DD-B6D5-DFEA31719441}" type="pres">
      <dgm:prSet presAssocID="{994E21DA-B424-40C7-8463-4CF8FA9EB8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ACA96B6-28C6-42EA-97B0-FB7616A8F2B3}" type="pres">
      <dgm:prSet presAssocID="{994E21DA-B424-40C7-8463-4CF8FA9EB84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F19C000-2543-4527-94E5-68C445981702}" type="pres">
      <dgm:prSet presAssocID="{F9E862F1-7B30-43DD-9EA4-E3B4453CA0C4}" presName="sp" presStyleCnt="0"/>
      <dgm:spPr/>
    </dgm:pt>
    <dgm:pt modelId="{183B2CBF-F20A-4758-A56C-17D1232D508D}" type="pres">
      <dgm:prSet presAssocID="{38969269-6991-417C-95C7-8C1859D5E8E7}" presName="composite" presStyleCnt="0"/>
      <dgm:spPr/>
    </dgm:pt>
    <dgm:pt modelId="{F4A9A9D8-931B-493F-A0D3-FDE29866EE52}" type="pres">
      <dgm:prSet presAssocID="{38969269-6991-417C-95C7-8C1859D5E8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8A1EADD-2C05-4A26-AD08-28F8CC7985C5}" type="pres">
      <dgm:prSet presAssocID="{38969269-6991-417C-95C7-8C1859D5E8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9A9D6D0-3120-41F6-82C9-5598E4A220F8}" type="pres">
      <dgm:prSet presAssocID="{20A70125-FB6A-42BA-8EC5-BE4E62C8229C}" presName="sp" presStyleCnt="0"/>
      <dgm:spPr/>
    </dgm:pt>
    <dgm:pt modelId="{02FAD16C-4841-45DC-AB9B-B4BB8D871504}" type="pres">
      <dgm:prSet presAssocID="{3E842C29-6EC0-4183-BCC8-67EC7317DEE5}" presName="composite" presStyleCnt="0"/>
      <dgm:spPr/>
    </dgm:pt>
    <dgm:pt modelId="{70A1273E-1FDE-446E-BF94-D21A852B64D3}" type="pres">
      <dgm:prSet presAssocID="{3E842C29-6EC0-4183-BCC8-67EC7317DE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8C8E4AF-E9DE-416E-94AC-1C8FF1DFFD8D}" type="pres">
      <dgm:prSet presAssocID="{3E842C29-6EC0-4183-BCC8-67EC7317DE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D3D6ECBF-C9E8-4F65-97CF-43A9284E70F5}" type="presOf" srcId="{0362B7B7-6931-4854-96D3-B7EE3BDDA950}" destId="{6CD85CE4-1410-4E71-B68C-F5E3CA70A7AB}" srcOrd="0" destOrd="0" presId="urn:microsoft.com/office/officeart/2005/8/layout/chevron2"/>
    <dgm:cxn modelId="{AFF8F909-0320-4ED0-A7E3-727BB7FADA8F}" type="presOf" srcId="{3E842C29-6EC0-4183-BCC8-67EC7317DEE5}" destId="{70A1273E-1FDE-446E-BF94-D21A852B64D3}" srcOrd="0" destOrd="0" presId="urn:microsoft.com/office/officeart/2005/8/layout/chevron2"/>
    <dgm:cxn modelId="{8BEBADE0-5F9F-4144-AD24-9EC7F48FD809}" srcId="{0362B7B7-6931-4854-96D3-B7EE3BDDA950}" destId="{994E21DA-B424-40C7-8463-4CF8FA9EB845}" srcOrd="0" destOrd="0" parTransId="{94F0BE06-5F3E-43D6-BCFD-5C8DD0D1E27A}" sibTransId="{F9E862F1-7B30-43DD-9EA4-E3B4453CA0C4}"/>
    <dgm:cxn modelId="{8A7CD6E4-2CB7-49CB-8329-CC83AE8CDE5C}" srcId="{0362B7B7-6931-4854-96D3-B7EE3BDDA950}" destId="{3E842C29-6EC0-4183-BCC8-67EC7317DEE5}" srcOrd="2" destOrd="0" parTransId="{C8354556-8FE5-4BC4-9142-B30596FBCCF9}" sibTransId="{2A0D6373-3326-43FD-AF93-AEBA980F6811}"/>
    <dgm:cxn modelId="{122993F1-78C5-4948-B9AC-9380D7F52B4C}" type="presOf" srcId="{994E21DA-B424-40C7-8463-4CF8FA9EB845}" destId="{74ACAADA-09A8-46DD-B6D5-DFEA31719441}" srcOrd="0" destOrd="0" presId="urn:microsoft.com/office/officeart/2005/8/layout/chevron2"/>
    <dgm:cxn modelId="{D02E6E7B-54FF-4BC4-ADD1-5ACEE5D5A633}" srcId="{0362B7B7-6931-4854-96D3-B7EE3BDDA950}" destId="{38969269-6991-417C-95C7-8C1859D5E8E7}" srcOrd="1" destOrd="0" parTransId="{6977A947-B2B6-460E-BC9B-10BC83D53351}" sibTransId="{20A70125-FB6A-42BA-8EC5-BE4E62C8229C}"/>
    <dgm:cxn modelId="{88B7230B-67ED-42F3-AA77-B929AEE72C87}" type="presOf" srcId="{55126B31-23D7-4D6F-961A-4AE7BFAFC3EF}" destId="{18A1EADD-2C05-4A26-AD08-28F8CC7985C5}" srcOrd="0" destOrd="0" presId="urn:microsoft.com/office/officeart/2005/8/layout/chevron2"/>
    <dgm:cxn modelId="{5CE3607A-011C-4E5A-B59D-1B24EB0886C1}" type="presOf" srcId="{38969269-6991-417C-95C7-8C1859D5E8E7}" destId="{F4A9A9D8-931B-493F-A0D3-FDE29866EE52}" srcOrd="0" destOrd="0" presId="urn:microsoft.com/office/officeart/2005/8/layout/chevron2"/>
    <dgm:cxn modelId="{A06E44DD-1ED1-455A-AFA5-D5A6F119B305}" srcId="{994E21DA-B424-40C7-8463-4CF8FA9EB845}" destId="{C964C1B2-C976-4927-BB9F-EC0BA7704F45}" srcOrd="0" destOrd="0" parTransId="{5FBC3D3A-F818-4D69-ADE1-477833DE74C4}" sibTransId="{849AEC5F-1215-4FBC-A6E6-ABA265D06A5A}"/>
    <dgm:cxn modelId="{CB39EBFC-AB39-4C20-A1AD-D47874B7E578}" type="presOf" srcId="{E3CEF2E4-3696-450E-B412-693F0760FD17}" destId="{D8C8E4AF-E9DE-416E-94AC-1C8FF1DFFD8D}" srcOrd="0" destOrd="0" presId="urn:microsoft.com/office/officeart/2005/8/layout/chevron2"/>
    <dgm:cxn modelId="{E9FC7E43-1568-4E98-BC4B-688001CC834D}" srcId="{38969269-6991-417C-95C7-8C1859D5E8E7}" destId="{55126B31-23D7-4D6F-961A-4AE7BFAFC3EF}" srcOrd="0" destOrd="0" parTransId="{820DE88A-B4D8-4027-9BFC-6C0D972870C3}" sibTransId="{A77D34ED-ECB2-479C-897F-D99AD93759C6}"/>
    <dgm:cxn modelId="{F43E861D-8E7C-40AD-A8F9-7CDAE684381B}" srcId="{3E842C29-6EC0-4183-BCC8-67EC7317DEE5}" destId="{E3CEF2E4-3696-450E-B412-693F0760FD17}" srcOrd="0" destOrd="0" parTransId="{6922A443-DDBB-46B0-9720-C61C905E946D}" sibTransId="{3129D949-C898-4E61-9C83-02E5AEA46FEB}"/>
    <dgm:cxn modelId="{8E7332D1-C717-4431-97D7-D5C0B7B984D6}" type="presOf" srcId="{C964C1B2-C976-4927-BB9F-EC0BA7704F45}" destId="{CACA96B6-28C6-42EA-97B0-FB7616A8F2B3}" srcOrd="0" destOrd="0" presId="urn:microsoft.com/office/officeart/2005/8/layout/chevron2"/>
    <dgm:cxn modelId="{39B371F2-B219-4051-86E0-905FB0A10762}" type="presParOf" srcId="{6CD85CE4-1410-4E71-B68C-F5E3CA70A7AB}" destId="{34490C9B-C629-4C4E-9BD8-234830416111}" srcOrd="0" destOrd="0" presId="urn:microsoft.com/office/officeart/2005/8/layout/chevron2"/>
    <dgm:cxn modelId="{8ED7688F-9782-4280-B2AB-78CDAAD3D7F7}" type="presParOf" srcId="{34490C9B-C629-4C4E-9BD8-234830416111}" destId="{74ACAADA-09A8-46DD-B6D5-DFEA31719441}" srcOrd="0" destOrd="0" presId="urn:microsoft.com/office/officeart/2005/8/layout/chevron2"/>
    <dgm:cxn modelId="{ACE13536-4088-41CB-9266-E957FA48BD55}" type="presParOf" srcId="{34490C9B-C629-4C4E-9BD8-234830416111}" destId="{CACA96B6-28C6-42EA-97B0-FB7616A8F2B3}" srcOrd="1" destOrd="0" presId="urn:microsoft.com/office/officeart/2005/8/layout/chevron2"/>
    <dgm:cxn modelId="{2EC0C453-7C85-4212-ADE3-FEA9D3CC0F76}" type="presParOf" srcId="{6CD85CE4-1410-4E71-B68C-F5E3CA70A7AB}" destId="{2F19C000-2543-4527-94E5-68C445981702}" srcOrd="1" destOrd="0" presId="urn:microsoft.com/office/officeart/2005/8/layout/chevron2"/>
    <dgm:cxn modelId="{872A2757-BB82-4171-BA96-1EA2C480AF89}" type="presParOf" srcId="{6CD85CE4-1410-4E71-B68C-F5E3CA70A7AB}" destId="{183B2CBF-F20A-4758-A56C-17D1232D508D}" srcOrd="2" destOrd="0" presId="urn:microsoft.com/office/officeart/2005/8/layout/chevron2"/>
    <dgm:cxn modelId="{EF1D8410-7E76-4B55-A99E-73BFDA9B355B}" type="presParOf" srcId="{183B2CBF-F20A-4758-A56C-17D1232D508D}" destId="{F4A9A9D8-931B-493F-A0D3-FDE29866EE52}" srcOrd="0" destOrd="0" presId="urn:microsoft.com/office/officeart/2005/8/layout/chevron2"/>
    <dgm:cxn modelId="{ADF4A9D4-8F9C-49FE-8E54-C1CC4D086A00}" type="presParOf" srcId="{183B2CBF-F20A-4758-A56C-17D1232D508D}" destId="{18A1EADD-2C05-4A26-AD08-28F8CC7985C5}" srcOrd="1" destOrd="0" presId="urn:microsoft.com/office/officeart/2005/8/layout/chevron2"/>
    <dgm:cxn modelId="{260F49CB-D39E-4273-8BD8-34B192AC6560}" type="presParOf" srcId="{6CD85CE4-1410-4E71-B68C-F5E3CA70A7AB}" destId="{19A9D6D0-3120-41F6-82C9-5598E4A220F8}" srcOrd="3" destOrd="0" presId="urn:microsoft.com/office/officeart/2005/8/layout/chevron2"/>
    <dgm:cxn modelId="{650CE8C1-2350-4B21-9073-9E4E9EC61640}" type="presParOf" srcId="{6CD85CE4-1410-4E71-B68C-F5E3CA70A7AB}" destId="{02FAD16C-4841-45DC-AB9B-B4BB8D871504}" srcOrd="4" destOrd="0" presId="urn:microsoft.com/office/officeart/2005/8/layout/chevron2"/>
    <dgm:cxn modelId="{3C2E337E-0D1E-4A41-9A40-97C8E4981677}" type="presParOf" srcId="{02FAD16C-4841-45DC-AB9B-B4BB8D871504}" destId="{70A1273E-1FDE-446E-BF94-D21A852B64D3}" srcOrd="0" destOrd="0" presId="urn:microsoft.com/office/officeart/2005/8/layout/chevron2"/>
    <dgm:cxn modelId="{5193A149-2DF5-4A56-AD3C-61BB3634C6D4}" type="presParOf" srcId="{02FAD16C-4841-45DC-AB9B-B4BB8D871504}" destId="{D8C8E4AF-E9DE-416E-94AC-1C8FF1DFFD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23439D-DB84-4574-8055-FEAD38CD529F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58F14A87-B4FF-46A6-8D45-3FC24E7E69C5}">
      <dgm:prSet phldrT="[Texto]"/>
      <dgm:spPr/>
      <dgm:t>
        <a:bodyPr/>
        <a:lstStyle/>
        <a:p>
          <a:r>
            <a:rPr lang="es-BO" dirty="0"/>
            <a:t>Sensibilización</a:t>
          </a:r>
        </a:p>
      </dgm:t>
    </dgm:pt>
    <dgm:pt modelId="{73AC98A7-5A2D-47B8-9D9E-9F55C4899392}" type="parTrans" cxnId="{65126EBD-76E1-4362-B235-79C771730686}">
      <dgm:prSet/>
      <dgm:spPr/>
      <dgm:t>
        <a:bodyPr/>
        <a:lstStyle/>
        <a:p>
          <a:endParaRPr lang="es-BO"/>
        </a:p>
      </dgm:t>
    </dgm:pt>
    <dgm:pt modelId="{59E53F27-F68F-4F16-B336-7F2DD861799B}" type="sibTrans" cxnId="{65126EBD-76E1-4362-B235-79C771730686}">
      <dgm:prSet/>
      <dgm:spPr/>
      <dgm:t>
        <a:bodyPr/>
        <a:lstStyle/>
        <a:p>
          <a:endParaRPr lang="es-BO"/>
        </a:p>
      </dgm:t>
    </dgm:pt>
    <dgm:pt modelId="{5EAE149B-7C06-4AB8-BD2F-819456A3630E}">
      <dgm:prSet phldrT="[Texto]"/>
      <dgm:spPr/>
      <dgm:t>
        <a:bodyPr/>
        <a:lstStyle/>
        <a:p>
          <a:r>
            <a:rPr lang="es-BO" dirty="0"/>
            <a:t>Esquema corporal</a:t>
          </a:r>
        </a:p>
      </dgm:t>
    </dgm:pt>
    <dgm:pt modelId="{4E3BDD2C-C441-4A0C-89EE-74939173B65D}" type="parTrans" cxnId="{8D31756A-3ABB-4D54-9B77-2FABB2411DCE}">
      <dgm:prSet/>
      <dgm:spPr/>
      <dgm:t>
        <a:bodyPr/>
        <a:lstStyle/>
        <a:p>
          <a:endParaRPr lang="es-BO"/>
        </a:p>
      </dgm:t>
    </dgm:pt>
    <dgm:pt modelId="{0C561BD5-2D18-45D9-BD92-F566D808021E}" type="sibTrans" cxnId="{8D31756A-3ABB-4D54-9B77-2FABB2411DCE}">
      <dgm:prSet/>
      <dgm:spPr/>
      <dgm:t>
        <a:bodyPr/>
        <a:lstStyle/>
        <a:p>
          <a:endParaRPr lang="es-BO"/>
        </a:p>
      </dgm:t>
    </dgm:pt>
    <dgm:pt modelId="{1F3A2040-FFC1-40C5-A5E8-461D968219E0}">
      <dgm:prSet phldrT="[Texto]"/>
      <dgm:spPr/>
      <dgm:t>
        <a:bodyPr/>
        <a:lstStyle/>
        <a:p>
          <a:r>
            <a:rPr lang="es-BO" dirty="0"/>
            <a:t>Esquema social</a:t>
          </a:r>
        </a:p>
      </dgm:t>
    </dgm:pt>
    <dgm:pt modelId="{E40EF0F5-12E0-40E9-AA21-7D9A11226110}" type="parTrans" cxnId="{F0488360-9C83-4E89-9A82-74A441B50887}">
      <dgm:prSet/>
      <dgm:spPr/>
      <dgm:t>
        <a:bodyPr/>
        <a:lstStyle/>
        <a:p>
          <a:endParaRPr lang="es-BO"/>
        </a:p>
      </dgm:t>
    </dgm:pt>
    <dgm:pt modelId="{2B4A0FD2-285D-49A2-B18C-5FA35990BD39}" type="sibTrans" cxnId="{F0488360-9C83-4E89-9A82-74A441B50887}">
      <dgm:prSet/>
      <dgm:spPr/>
      <dgm:t>
        <a:bodyPr/>
        <a:lstStyle/>
        <a:p>
          <a:endParaRPr lang="es-BO"/>
        </a:p>
      </dgm:t>
    </dgm:pt>
    <dgm:pt modelId="{F589547B-9F34-499B-B200-C3A5F6F7319E}">
      <dgm:prSet phldrT="[Texto]"/>
      <dgm:spPr/>
      <dgm:t>
        <a:bodyPr/>
        <a:lstStyle/>
        <a:p>
          <a:r>
            <a:rPr lang="es-BO" dirty="0"/>
            <a:t>Esquema espacial</a:t>
          </a:r>
        </a:p>
      </dgm:t>
    </dgm:pt>
    <dgm:pt modelId="{7660D209-7A4A-413C-A80B-FE3D9620F63F}" type="parTrans" cxnId="{1EDD3866-551A-4527-B4FE-05E899BF31D3}">
      <dgm:prSet/>
      <dgm:spPr/>
      <dgm:t>
        <a:bodyPr/>
        <a:lstStyle/>
        <a:p>
          <a:endParaRPr lang="es-BO"/>
        </a:p>
      </dgm:t>
    </dgm:pt>
    <dgm:pt modelId="{0DFF71D1-E99B-4B84-90B0-B3C66566C53F}" type="sibTrans" cxnId="{1EDD3866-551A-4527-B4FE-05E899BF31D3}">
      <dgm:prSet/>
      <dgm:spPr/>
      <dgm:t>
        <a:bodyPr/>
        <a:lstStyle/>
        <a:p>
          <a:endParaRPr lang="es-BO"/>
        </a:p>
      </dgm:t>
    </dgm:pt>
    <dgm:pt modelId="{BA478F00-77C4-46A2-AF70-214BDF0F57AC}">
      <dgm:prSet phldrT="[Texto]"/>
      <dgm:spPr/>
      <dgm:t>
        <a:bodyPr/>
        <a:lstStyle/>
        <a:p>
          <a:r>
            <a:rPr lang="es-BO" dirty="0"/>
            <a:t>Movimiento orgánico</a:t>
          </a:r>
        </a:p>
      </dgm:t>
    </dgm:pt>
    <dgm:pt modelId="{EF77581D-2D41-46EB-AB2E-D4EE4556BC88}" type="parTrans" cxnId="{6045ABD2-97F0-44BA-8087-6023862930DD}">
      <dgm:prSet/>
      <dgm:spPr/>
      <dgm:t>
        <a:bodyPr/>
        <a:lstStyle/>
        <a:p>
          <a:endParaRPr lang="es-BO"/>
        </a:p>
      </dgm:t>
    </dgm:pt>
    <dgm:pt modelId="{3FBF0214-BD09-4C31-8497-22A02A0291AC}" type="sibTrans" cxnId="{6045ABD2-97F0-44BA-8087-6023862930DD}">
      <dgm:prSet/>
      <dgm:spPr/>
      <dgm:t>
        <a:bodyPr/>
        <a:lstStyle/>
        <a:p>
          <a:endParaRPr lang="es-BO" dirty="0"/>
        </a:p>
        <a:p>
          <a:endParaRPr lang="es-BO" dirty="0"/>
        </a:p>
      </dgm:t>
    </dgm:pt>
    <dgm:pt modelId="{637B292A-9664-4224-956A-9C2E8413CEE6}">
      <dgm:prSet/>
      <dgm:spPr/>
      <dgm:t>
        <a:bodyPr/>
        <a:lstStyle/>
        <a:p>
          <a:r>
            <a:rPr lang="es-BO" dirty="0"/>
            <a:t>Improvisación </a:t>
          </a:r>
        </a:p>
      </dgm:t>
    </dgm:pt>
    <dgm:pt modelId="{7AC7019E-F7AA-470A-B6D8-1DC4A68C86F0}" type="parTrans" cxnId="{B472DDCE-1A3F-4F41-8C6D-BF6241282EEE}">
      <dgm:prSet/>
      <dgm:spPr/>
      <dgm:t>
        <a:bodyPr/>
        <a:lstStyle/>
        <a:p>
          <a:endParaRPr lang="es-BO"/>
        </a:p>
      </dgm:t>
    </dgm:pt>
    <dgm:pt modelId="{25CBD985-073F-4E14-AA4A-887491E1B0D2}" type="sibTrans" cxnId="{B472DDCE-1A3F-4F41-8C6D-BF6241282EEE}">
      <dgm:prSet/>
      <dgm:spPr/>
      <dgm:t>
        <a:bodyPr/>
        <a:lstStyle/>
        <a:p>
          <a:endParaRPr lang="es-BO"/>
        </a:p>
      </dgm:t>
    </dgm:pt>
    <dgm:pt modelId="{D6E06694-61A0-4169-8366-82C42B06680D}" type="pres">
      <dgm:prSet presAssocID="{7E23439D-DB84-4574-8055-FEAD38CD52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E33210F-C776-40E6-97CD-796B8BDEE052}" type="pres">
      <dgm:prSet presAssocID="{58F14A87-B4FF-46A6-8D45-3FC24E7E69C5}" presName="node" presStyleLbl="node1" presStyleIdx="0" presStyleCnt="6" custScaleX="123719" custScaleY="90311" custRadScaleRad="113861" custRadScaleInc="379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0B543855-22F3-450F-AA02-A2FF652E7D1D}" type="pres">
      <dgm:prSet presAssocID="{59E53F27-F68F-4F16-B336-7F2DD861799B}" presName="sibTrans" presStyleLbl="sibTrans2D1" presStyleIdx="0" presStyleCnt="6" custScaleX="130410" custScaleY="176130"/>
      <dgm:spPr/>
      <dgm:t>
        <a:bodyPr/>
        <a:lstStyle/>
        <a:p>
          <a:endParaRPr lang="es-US"/>
        </a:p>
      </dgm:t>
    </dgm:pt>
    <dgm:pt modelId="{0F5DF58E-5AC2-4D3A-8279-9D567024ABF4}" type="pres">
      <dgm:prSet presAssocID="{59E53F27-F68F-4F16-B336-7F2DD861799B}" presName="connectorText" presStyleLbl="sibTrans2D1" presStyleIdx="0" presStyleCnt="6"/>
      <dgm:spPr/>
      <dgm:t>
        <a:bodyPr/>
        <a:lstStyle/>
        <a:p>
          <a:endParaRPr lang="es-US"/>
        </a:p>
      </dgm:t>
    </dgm:pt>
    <dgm:pt modelId="{C1DBFDE6-3AF6-4C07-A935-B36D88E936AC}" type="pres">
      <dgm:prSet presAssocID="{5EAE149B-7C06-4AB8-BD2F-819456A3630E}" presName="node" presStyleLbl="node1" presStyleIdx="1" presStyleCnt="6" custScaleX="130410" custScaleY="79574" custRadScaleRad="96817" custRadScaleInc="-350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1B75EC4-6048-451F-89D8-96265B6EBF59}" type="pres">
      <dgm:prSet presAssocID="{0C561BD5-2D18-45D9-BD92-F566D808021E}" presName="sibTrans" presStyleLbl="sibTrans2D1" presStyleIdx="1" presStyleCnt="6" custScaleX="130410" custScaleY="176130"/>
      <dgm:spPr/>
      <dgm:t>
        <a:bodyPr/>
        <a:lstStyle/>
        <a:p>
          <a:endParaRPr lang="es-US"/>
        </a:p>
      </dgm:t>
    </dgm:pt>
    <dgm:pt modelId="{F242ABE4-3168-40DD-9582-294949E249F4}" type="pres">
      <dgm:prSet presAssocID="{0C561BD5-2D18-45D9-BD92-F566D808021E}" presName="connectorText" presStyleLbl="sibTrans2D1" presStyleIdx="1" presStyleCnt="6"/>
      <dgm:spPr/>
      <dgm:t>
        <a:bodyPr/>
        <a:lstStyle/>
        <a:p>
          <a:endParaRPr lang="es-US"/>
        </a:p>
      </dgm:t>
    </dgm:pt>
    <dgm:pt modelId="{DC7B524B-C5D9-481A-A6CC-C236B97DF75C}" type="pres">
      <dgm:prSet presAssocID="{1F3A2040-FFC1-40C5-A5E8-461D968219E0}" presName="node" presStyleLbl="node1" presStyleIdx="2" presStyleCnt="6" custScaleX="130410" custScaleY="89211" custRadScaleRad="110914" custRadScaleInc="-3214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29D14D53-2CFC-4238-86B0-41506743BB0B}" type="pres">
      <dgm:prSet presAssocID="{2B4A0FD2-285D-49A2-B18C-5FA35990BD39}" presName="sibTrans" presStyleLbl="sibTrans2D1" presStyleIdx="2" presStyleCnt="6" custScaleX="130410" custScaleY="176130"/>
      <dgm:spPr/>
      <dgm:t>
        <a:bodyPr/>
        <a:lstStyle/>
        <a:p>
          <a:endParaRPr lang="es-US"/>
        </a:p>
      </dgm:t>
    </dgm:pt>
    <dgm:pt modelId="{EF883FA7-3036-41D3-893E-02D8A361EE5C}" type="pres">
      <dgm:prSet presAssocID="{2B4A0FD2-285D-49A2-B18C-5FA35990BD39}" presName="connectorText" presStyleLbl="sibTrans2D1" presStyleIdx="2" presStyleCnt="6"/>
      <dgm:spPr/>
      <dgm:t>
        <a:bodyPr/>
        <a:lstStyle/>
        <a:p>
          <a:endParaRPr lang="es-US"/>
        </a:p>
      </dgm:t>
    </dgm:pt>
    <dgm:pt modelId="{4B838523-4F35-4B25-8928-65D4B97BC648}" type="pres">
      <dgm:prSet presAssocID="{F589547B-9F34-499B-B200-C3A5F6F7319E}" presName="node" presStyleLbl="node1" presStyleIdx="3" presStyleCnt="6" custScaleX="130410" custScaleY="93430" custRadScaleRad="90270" custRadScaleInc="-3701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E7219C1-6301-4DF6-9A12-CE5D9C75D2EB}" type="pres">
      <dgm:prSet presAssocID="{0DFF71D1-E99B-4B84-90B0-B3C66566C53F}" presName="sibTrans" presStyleLbl="sibTrans2D1" presStyleIdx="3" presStyleCnt="6" custScaleX="130410" custScaleY="176130"/>
      <dgm:spPr/>
      <dgm:t>
        <a:bodyPr/>
        <a:lstStyle/>
        <a:p>
          <a:endParaRPr lang="es-US"/>
        </a:p>
      </dgm:t>
    </dgm:pt>
    <dgm:pt modelId="{3DFE9E60-A655-4BF4-859D-9C9D9B1CF00B}" type="pres">
      <dgm:prSet presAssocID="{0DFF71D1-E99B-4B84-90B0-B3C66566C53F}" presName="connectorText" presStyleLbl="sibTrans2D1" presStyleIdx="3" presStyleCnt="6"/>
      <dgm:spPr/>
      <dgm:t>
        <a:bodyPr/>
        <a:lstStyle/>
        <a:p>
          <a:endParaRPr lang="es-US"/>
        </a:p>
      </dgm:t>
    </dgm:pt>
    <dgm:pt modelId="{8931798E-7684-415A-8206-03800A2B6EFB}" type="pres">
      <dgm:prSet presAssocID="{BA478F00-77C4-46A2-AF70-214BDF0F57AC}" presName="node" presStyleLbl="node1" presStyleIdx="4" presStyleCnt="6" custScaleX="130410" custScaleY="72817" custRadScaleRad="79243" custRadScaleInc="28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386F4D5-4151-4FFC-B716-A0B58AFCA03B}" type="pres">
      <dgm:prSet presAssocID="{3FBF0214-BD09-4C31-8497-22A02A0291AC}" presName="sibTrans" presStyleLbl="sibTrans2D1" presStyleIdx="4" presStyleCnt="6" custScaleX="130410" custScaleY="176130"/>
      <dgm:spPr/>
      <dgm:t>
        <a:bodyPr/>
        <a:lstStyle/>
        <a:p>
          <a:endParaRPr lang="es-US"/>
        </a:p>
      </dgm:t>
    </dgm:pt>
    <dgm:pt modelId="{1B47534D-1488-475A-8856-99305C145AC7}" type="pres">
      <dgm:prSet presAssocID="{3FBF0214-BD09-4C31-8497-22A02A0291AC}" presName="connectorText" presStyleLbl="sibTrans2D1" presStyleIdx="4" presStyleCnt="6"/>
      <dgm:spPr/>
      <dgm:t>
        <a:bodyPr/>
        <a:lstStyle/>
        <a:p>
          <a:endParaRPr lang="es-US"/>
        </a:p>
      </dgm:t>
    </dgm:pt>
    <dgm:pt modelId="{C395E737-0303-41A2-AB25-E65209B3E944}" type="pres">
      <dgm:prSet presAssocID="{637B292A-9664-4224-956A-9C2E8413CEE6}" presName="node" presStyleLbl="node1" presStyleIdx="5" presStyleCnt="6" custScaleX="130410" custScaleY="110402" custRadScaleRad="92539" custRadScaleInc="3861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60BB9B2-6000-4E77-B423-39C92EBFC85C}" type="pres">
      <dgm:prSet presAssocID="{25CBD985-073F-4E14-AA4A-887491E1B0D2}" presName="sibTrans" presStyleLbl="sibTrans2D1" presStyleIdx="5" presStyleCnt="6" custScaleX="130410" custScaleY="176130"/>
      <dgm:spPr/>
      <dgm:t>
        <a:bodyPr/>
        <a:lstStyle/>
        <a:p>
          <a:endParaRPr lang="es-US"/>
        </a:p>
      </dgm:t>
    </dgm:pt>
    <dgm:pt modelId="{87995D10-6DDC-4651-B77F-02B7BED0337D}" type="pres">
      <dgm:prSet presAssocID="{25CBD985-073F-4E14-AA4A-887491E1B0D2}" presName="connectorText" presStyleLbl="sibTrans2D1" presStyleIdx="5" presStyleCnt="6"/>
      <dgm:spPr/>
      <dgm:t>
        <a:bodyPr/>
        <a:lstStyle/>
        <a:p>
          <a:endParaRPr lang="es-US"/>
        </a:p>
      </dgm:t>
    </dgm:pt>
  </dgm:ptLst>
  <dgm:cxnLst>
    <dgm:cxn modelId="{97D6D265-BB04-4011-A422-2197CA72143A}" type="presOf" srcId="{F589547B-9F34-499B-B200-C3A5F6F7319E}" destId="{4B838523-4F35-4B25-8928-65D4B97BC648}" srcOrd="0" destOrd="0" presId="urn:microsoft.com/office/officeart/2005/8/layout/cycle2"/>
    <dgm:cxn modelId="{7E78700C-C9BA-494F-906C-76951DB443BF}" type="presOf" srcId="{3FBF0214-BD09-4C31-8497-22A02A0291AC}" destId="{7386F4D5-4151-4FFC-B716-A0B58AFCA03B}" srcOrd="0" destOrd="0" presId="urn:microsoft.com/office/officeart/2005/8/layout/cycle2"/>
    <dgm:cxn modelId="{B0594FC0-A39A-4770-BEB0-576FB41C9786}" type="presOf" srcId="{0DFF71D1-E99B-4B84-90B0-B3C66566C53F}" destId="{1E7219C1-6301-4DF6-9A12-CE5D9C75D2EB}" srcOrd="0" destOrd="0" presId="urn:microsoft.com/office/officeart/2005/8/layout/cycle2"/>
    <dgm:cxn modelId="{BCD70F61-12C8-4C17-BEA7-15B353C6FE7E}" type="presOf" srcId="{BA478F00-77C4-46A2-AF70-214BDF0F57AC}" destId="{8931798E-7684-415A-8206-03800A2B6EFB}" srcOrd="0" destOrd="0" presId="urn:microsoft.com/office/officeart/2005/8/layout/cycle2"/>
    <dgm:cxn modelId="{26C7DDCA-A7E7-4FEC-8C05-B6FA361082CA}" type="presOf" srcId="{25CBD985-073F-4E14-AA4A-887491E1B0D2}" destId="{87995D10-6DDC-4651-B77F-02B7BED0337D}" srcOrd="1" destOrd="0" presId="urn:microsoft.com/office/officeart/2005/8/layout/cycle2"/>
    <dgm:cxn modelId="{1EDD3866-551A-4527-B4FE-05E899BF31D3}" srcId="{7E23439D-DB84-4574-8055-FEAD38CD529F}" destId="{F589547B-9F34-499B-B200-C3A5F6F7319E}" srcOrd="3" destOrd="0" parTransId="{7660D209-7A4A-413C-A80B-FE3D9620F63F}" sibTransId="{0DFF71D1-E99B-4B84-90B0-B3C66566C53F}"/>
    <dgm:cxn modelId="{3FC2C176-2CBE-4F7B-9233-8EB856154DC4}" type="presOf" srcId="{1F3A2040-FFC1-40C5-A5E8-461D968219E0}" destId="{DC7B524B-C5D9-481A-A6CC-C236B97DF75C}" srcOrd="0" destOrd="0" presId="urn:microsoft.com/office/officeart/2005/8/layout/cycle2"/>
    <dgm:cxn modelId="{28ED6E41-FE86-4E7F-B4EC-436477AF351E}" type="presOf" srcId="{0C561BD5-2D18-45D9-BD92-F566D808021E}" destId="{F242ABE4-3168-40DD-9582-294949E249F4}" srcOrd="1" destOrd="0" presId="urn:microsoft.com/office/officeart/2005/8/layout/cycle2"/>
    <dgm:cxn modelId="{38149DBB-C6FC-4BBA-BACC-EB506101649E}" type="presOf" srcId="{59E53F27-F68F-4F16-B336-7F2DD861799B}" destId="{0F5DF58E-5AC2-4D3A-8279-9D567024ABF4}" srcOrd="1" destOrd="0" presId="urn:microsoft.com/office/officeart/2005/8/layout/cycle2"/>
    <dgm:cxn modelId="{48833DDE-4489-4DA2-8E56-76C93A5EFC4F}" type="presOf" srcId="{7E23439D-DB84-4574-8055-FEAD38CD529F}" destId="{D6E06694-61A0-4169-8366-82C42B06680D}" srcOrd="0" destOrd="0" presId="urn:microsoft.com/office/officeart/2005/8/layout/cycle2"/>
    <dgm:cxn modelId="{F70BD3AD-7F50-42CD-8C12-2541DCB18180}" type="presOf" srcId="{25CBD985-073F-4E14-AA4A-887491E1B0D2}" destId="{960BB9B2-6000-4E77-B423-39C92EBFC85C}" srcOrd="0" destOrd="0" presId="urn:microsoft.com/office/officeart/2005/8/layout/cycle2"/>
    <dgm:cxn modelId="{F102504B-7E6F-4E6B-90DD-101A86849591}" type="presOf" srcId="{2B4A0FD2-285D-49A2-B18C-5FA35990BD39}" destId="{EF883FA7-3036-41D3-893E-02D8A361EE5C}" srcOrd="1" destOrd="0" presId="urn:microsoft.com/office/officeart/2005/8/layout/cycle2"/>
    <dgm:cxn modelId="{8A15BB72-C539-4BC6-B224-869711023140}" type="presOf" srcId="{5EAE149B-7C06-4AB8-BD2F-819456A3630E}" destId="{C1DBFDE6-3AF6-4C07-A935-B36D88E936AC}" srcOrd="0" destOrd="0" presId="urn:microsoft.com/office/officeart/2005/8/layout/cycle2"/>
    <dgm:cxn modelId="{65126EBD-76E1-4362-B235-79C771730686}" srcId="{7E23439D-DB84-4574-8055-FEAD38CD529F}" destId="{58F14A87-B4FF-46A6-8D45-3FC24E7E69C5}" srcOrd="0" destOrd="0" parTransId="{73AC98A7-5A2D-47B8-9D9E-9F55C4899392}" sibTransId="{59E53F27-F68F-4F16-B336-7F2DD861799B}"/>
    <dgm:cxn modelId="{3FF0D162-CDD4-490F-BCBA-559A7360D8A6}" type="presOf" srcId="{2B4A0FD2-285D-49A2-B18C-5FA35990BD39}" destId="{29D14D53-2CFC-4238-86B0-41506743BB0B}" srcOrd="0" destOrd="0" presId="urn:microsoft.com/office/officeart/2005/8/layout/cycle2"/>
    <dgm:cxn modelId="{047BABB7-E3AC-4ACD-8568-8099FF08EB5C}" type="presOf" srcId="{637B292A-9664-4224-956A-9C2E8413CEE6}" destId="{C395E737-0303-41A2-AB25-E65209B3E944}" srcOrd="0" destOrd="0" presId="urn:microsoft.com/office/officeart/2005/8/layout/cycle2"/>
    <dgm:cxn modelId="{B472DDCE-1A3F-4F41-8C6D-BF6241282EEE}" srcId="{7E23439D-DB84-4574-8055-FEAD38CD529F}" destId="{637B292A-9664-4224-956A-9C2E8413CEE6}" srcOrd="5" destOrd="0" parTransId="{7AC7019E-F7AA-470A-B6D8-1DC4A68C86F0}" sibTransId="{25CBD985-073F-4E14-AA4A-887491E1B0D2}"/>
    <dgm:cxn modelId="{8D31756A-3ABB-4D54-9B77-2FABB2411DCE}" srcId="{7E23439D-DB84-4574-8055-FEAD38CD529F}" destId="{5EAE149B-7C06-4AB8-BD2F-819456A3630E}" srcOrd="1" destOrd="0" parTransId="{4E3BDD2C-C441-4A0C-89EE-74939173B65D}" sibTransId="{0C561BD5-2D18-45D9-BD92-F566D808021E}"/>
    <dgm:cxn modelId="{75B54A2A-87CA-425C-A6FA-EA6177100916}" type="presOf" srcId="{58F14A87-B4FF-46A6-8D45-3FC24E7E69C5}" destId="{9E33210F-C776-40E6-97CD-796B8BDEE052}" srcOrd="0" destOrd="0" presId="urn:microsoft.com/office/officeart/2005/8/layout/cycle2"/>
    <dgm:cxn modelId="{03BB1222-C870-47BE-BD3B-F84D2F9BFEB9}" type="presOf" srcId="{0DFF71D1-E99B-4B84-90B0-B3C66566C53F}" destId="{3DFE9E60-A655-4BF4-859D-9C9D9B1CF00B}" srcOrd="1" destOrd="0" presId="urn:microsoft.com/office/officeart/2005/8/layout/cycle2"/>
    <dgm:cxn modelId="{76B92B23-506D-4874-A148-7EE755EEB0DD}" type="presOf" srcId="{0C561BD5-2D18-45D9-BD92-F566D808021E}" destId="{91B75EC4-6048-451F-89D8-96265B6EBF59}" srcOrd="0" destOrd="0" presId="urn:microsoft.com/office/officeart/2005/8/layout/cycle2"/>
    <dgm:cxn modelId="{FC6F3316-95EE-464D-AE28-593B41E417A7}" type="presOf" srcId="{59E53F27-F68F-4F16-B336-7F2DD861799B}" destId="{0B543855-22F3-450F-AA02-A2FF652E7D1D}" srcOrd="0" destOrd="0" presId="urn:microsoft.com/office/officeart/2005/8/layout/cycle2"/>
    <dgm:cxn modelId="{F0488360-9C83-4E89-9A82-74A441B50887}" srcId="{7E23439D-DB84-4574-8055-FEAD38CD529F}" destId="{1F3A2040-FFC1-40C5-A5E8-461D968219E0}" srcOrd="2" destOrd="0" parTransId="{E40EF0F5-12E0-40E9-AA21-7D9A11226110}" sibTransId="{2B4A0FD2-285D-49A2-B18C-5FA35990BD39}"/>
    <dgm:cxn modelId="{DF60344D-3B00-400F-8BCC-B1E0FC20291D}" type="presOf" srcId="{3FBF0214-BD09-4C31-8497-22A02A0291AC}" destId="{1B47534D-1488-475A-8856-99305C145AC7}" srcOrd="1" destOrd="0" presId="urn:microsoft.com/office/officeart/2005/8/layout/cycle2"/>
    <dgm:cxn modelId="{6045ABD2-97F0-44BA-8087-6023862930DD}" srcId="{7E23439D-DB84-4574-8055-FEAD38CD529F}" destId="{BA478F00-77C4-46A2-AF70-214BDF0F57AC}" srcOrd="4" destOrd="0" parTransId="{EF77581D-2D41-46EB-AB2E-D4EE4556BC88}" sibTransId="{3FBF0214-BD09-4C31-8497-22A02A0291AC}"/>
    <dgm:cxn modelId="{1BEE9416-EC91-44B6-93CD-E8D7DCC85E67}" type="presParOf" srcId="{D6E06694-61A0-4169-8366-82C42B06680D}" destId="{9E33210F-C776-40E6-97CD-796B8BDEE052}" srcOrd="0" destOrd="0" presId="urn:microsoft.com/office/officeart/2005/8/layout/cycle2"/>
    <dgm:cxn modelId="{EEED41BB-1B30-4C98-B93D-34F85EE48704}" type="presParOf" srcId="{D6E06694-61A0-4169-8366-82C42B06680D}" destId="{0B543855-22F3-450F-AA02-A2FF652E7D1D}" srcOrd="1" destOrd="0" presId="urn:microsoft.com/office/officeart/2005/8/layout/cycle2"/>
    <dgm:cxn modelId="{7D61BD19-180C-4CD2-B006-52389CCF5557}" type="presParOf" srcId="{0B543855-22F3-450F-AA02-A2FF652E7D1D}" destId="{0F5DF58E-5AC2-4D3A-8279-9D567024ABF4}" srcOrd="0" destOrd="0" presId="urn:microsoft.com/office/officeart/2005/8/layout/cycle2"/>
    <dgm:cxn modelId="{C4DAF932-1D3B-413D-8A3C-B0FF850484CB}" type="presParOf" srcId="{D6E06694-61A0-4169-8366-82C42B06680D}" destId="{C1DBFDE6-3AF6-4C07-A935-B36D88E936AC}" srcOrd="2" destOrd="0" presId="urn:microsoft.com/office/officeart/2005/8/layout/cycle2"/>
    <dgm:cxn modelId="{DB579D1E-FCF8-4645-809B-27C4D65284CD}" type="presParOf" srcId="{D6E06694-61A0-4169-8366-82C42B06680D}" destId="{91B75EC4-6048-451F-89D8-96265B6EBF59}" srcOrd="3" destOrd="0" presId="urn:microsoft.com/office/officeart/2005/8/layout/cycle2"/>
    <dgm:cxn modelId="{241A257B-70FD-4983-BFC8-EE101E8E8E93}" type="presParOf" srcId="{91B75EC4-6048-451F-89D8-96265B6EBF59}" destId="{F242ABE4-3168-40DD-9582-294949E249F4}" srcOrd="0" destOrd="0" presId="urn:microsoft.com/office/officeart/2005/8/layout/cycle2"/>
    <dgm:cxn modelId="{6FA64E67-1E10-4CDC-B09D-A89570CA3594}" type="presParOf" srcId="{D6E06694-61A0-4169-8366-82C42B06680D}" destId="{DC7B524B-C5D9-481A-A6CC-C236B97DF75C}" srcOrd="4" destOrd="0" presId="urn:microsoft.com/office/officeart/2005/8/layout/cycle2"/>
    <dgm:cxn modelId="{7CA35866-F45B-4597-973A-D0720CB4723D}" type="presParOf" srcId="{D6E06694-61A0-4169-8366-82C42B06680D}" destId="{29D14D53-2CFC-4238-86B0-41506743BB0B}" srcOrd="5" destOrd="0" presId="urn:microsoft.com/office/officeart/2005/8/layout/cycle2"/>
    <dgm:cxn modelId="{E251B0F2-154F-4CBC-AEC7-2812CE159B68}" type="presParOf" srcId="{29D14D53-2CFC-4238-86B0-41506743BB0B}" destId="{EF883FA7-3036-41D3-893E-02D8A361EE5C}" srcOrd="0" destOrd="0" presId="urn:microsoft.com/office/officeart/2005/8/layout/cycle2"/>
    <dgm:cxn modelId="{C4E0390E-FE72-4904-B211-27C5E9948557}" type="presParOf" srcId="{D6E06694-61A0-4169-8366-82C42B06680D}" destId="{4B838523-4F35-4B25-8928-65D4B97BC648}" srcOrd="6" destOrd="0" presId="urn:microsoft.com/office/officeart/2005/8/layout/cycle2"/>
    <dgm:cxn modelId="{191A7F1F-9181-44F6-B31B-F33249EA0AA7}" type="presParOf" srcId="{D6E06694-61A0-4169-8366-82C42B06680D}" destId="{1E7219C1-6301-4DF6-9A12-CE5D9C75D2EB}" srcOrd="7" destOrd="0" presId="urn:microsoft.com/office/officeart/2005/8/layout/cycle2"/>
    <dgm:cxn modelId="{CED96DF0-3BB9-4C1B-AA6F-30F5AF43ACB3}" type="presParOf" srcId="{1E7219C1-6301-4DF6-9A12-CE5D9C75D2EB}" destId="{3DFE9E60-A655-4BF4-859D-9C9D9B1CF00B}" srcOrd="0" destOrd="0" presId="urn:microsoft.com/office/officeart/2005/8/layout/cycle2"/>
    <dgm:cxn modelId="{93E991B8-FB8C-4842-99CE-44118890149C}" type="presParOf" srcId="{D6E06694-61A0-4169-8366-82C42B06680D}" destId="{8931798E-7684-415A-8206-03800A2B6EFB}" srcOrd="8" destOrd="0" presId="urn:microsoft.com/office/officeart/2005/8/layout/cycle2"/>
    <dgm:cxn modelId="{B2FE7DF2-8715-4CAE-BFC2-244A2CB34DA3}" type="presParOf" srcId="{D6E06694-61A0-4169-8366-82C42B06680D}" destId="{7386F4D5-4151-4FFC-B716-A0B58AFCA03B}" srcOrd="9" destOrd="0" presId="urn:microsoft.com/office/officeart/2005/8/layout/cycle2"/>
    <dgm:cxn modelId="{5DC1F489-2594-41DB-B6C2-A2CDAD0D031E}" type="presParOf" srcId="{7386F4D5-4151-4FFC-B716-A0B58AFCA03B}" destId="{1B47534D-1488-475A-8856-99305C145AC7}" srcOrd="0" destOrd="0" presId="urn:microsoft.com/office/officeart/2005/8/layout/cycle2"/>
    <dgm:cxn modelId="{7A96CDB8-9A7E-474E-83B0-EBCE392B942E}" type="presParOf" srcId="{D6E06694-61A0-4169-8366-82C42B06680D}" destId="{C395E737-0303-41A2-AB25-E65209B3E944}" srcOrd="10" destOrd="0" presId="urn:microsoft.com/office/officeart/2005/8/layout/cycle2"/>
    <dgm:cxn modelId="{17E226E4-B6EA-4CB5-8E1B-B25D3EF6F3CD}" type="presParOf" srcId="{D6E06694-61A0-4169-8366-82C42B06680D}" destId="{960BB9B2-6000-4E77-B423-39C92EBFC85C}" srcOrd="11" destOrd="0" presId="urn:microsoft.com/office/officeart/2005/8/layout/cycle2"/>
    <dgm:cxn modelId="{315C7268-FBC3-4283-B948-7C48FD50527A}" type="presParOf" srcId="{960BB9B2-6000-4E77-B423-39C92EBFC85C}" destId="{87995D10-6DDC-4651-B77F-02B7BED0337D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1FE13-A56E-4DDE-A106-11DD9B5B60D2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93DC012E-69ED-4532-8D86-7EB2CA11AF9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BO" dirty="0"/>
            <a:t>Reestructuración</a:t>
          </a:r>
        </a:p>
      </dgm:t>
    </dgm:pt>
    <dgm:pt modelId="{883F3307-42D3-416C-8468-B141EFF1D2EC}" type="parTrans" cxnId="{FA5596C9-299A-4074-B3F2-D73ED569624E}">
      <dgm:prSet/>
      <dgm:spPr/>
      <dgm:t>
        <a:bodyPr/>
        <a:lstStyle/>
        <a:p>
          <a:endParaRPr lang="es-BO"/>
        </a:p>
      </dgm:t>
    </dgm:pt>
    <dgm:pt modelId="{F919C699-49BC-481F-97E7-D08502F84AC3}" type="sibTrans" cxnId="{FA5596C9-299A-4074-B3F2-D73ED569624E}">
      <dgm:prSet/>
      <dgm:spPr/>
      <dgm:t>
        <a:bodyPr/>
        <a:lstStyle/>
        <a:p>
          <a:endParaRPr lang="es-BO"/>
        </a:p>
      </dgm:t>
    </dgm:pt>
    <dgm:pt modelId="{D29BF57A-76D7-4AA4-9852-C3576C35A363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BO" dirty="0"/>
            <a:t>Personalidad</a:t>
          </a:r>
        </a:p>
      </dgm:t>
    </dgm:pt>
    <dgm:pt modelId="{2EC8347D-F42C-4E19-AA1D-780067266057}" type="parTrans" cxnId="{42CD144A-9DCB-4FC5-9422-6EDEE7D841F5}">
      <dgm:prSet/>
      <dgm:spPr/>
      <dgm:t>
        <a:bodyPr/>
        <a:lstStyle/>
        <a:p>
          <a:endParaRPr lang="es-BO"/>
        </a:p>
      </dgm:t>
    </dgm:pt>
    <dgm:pt modelId="{DA832550-8CB3-42E1-9FCF-500FB58FA848}" type="sibTrans" cxnId="{42CD144A-9DCB-4FC5-9422-6EDEE7D841F5}">
      <dgm:prSet/>
      <dgm:spPr/>
      <dgm:t>
        <a:bodyPr/>
        <a:lstStyle/>
        <a:p>
          <a:endParaRPr lang="es-BO"/>
        </a:p>
      </dgm:t>
    </dgm:pt>
    <dgm:pt modelId="{3A53128C-A165-49A3-ABFC-467F387C25BE}" type="pres">
      <dgm:prSet presAssocID="{C1F1FE13-A56E-4DDE-A106-11DD9B5B60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1B1777B2-ECFF-4E7F-8B38-EA02074DEEDF}" type="pres">
      <dgm:prSet presAssocID="{93DC012E-69ED-4532-8D86-7EB2CA11AF9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5E6F7D4-C8D5-4CDB-B6CC-0A5894856745}" type="pres">
      <dgm:prSet presAssocID="{D29BF57A-76D7-4AA4-9852-C3576C35A3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42CD144A-9DCB-4FC5-9422-6EDEE7D841F5}" srcId="{C1F1FE13-A56E-4DDE-A106-11DD9B5B60D2}" destId="{D29BF57A-76D7-4AA4-9852-C3576C35A363}" srcOrd="1" destOrd="0" parTransId="{2EC8347D-F42C-4E19-AA1D-780067266057}" sibTransId="{DA832550-8CB3-42E1-9FCF-500FB58FA848}"/>
    <dgm:cxn modelId="{88B24D69-907E-472C-AD38-C75FDF82D2B2}" type="presOf" srcId="{93DC012E-69ED-4532-8D86-7EB2CA11AF93}" destId="{1B1777B2-ECFF-4E7F-8B38-EA02074DEEDF}" srcOrd="0" destOrd="0" presId="urn:microsoft.com/office/officeart/2005/8/layout/arrow5"/>
    <dgm:cxn modelId="{FA5596C9-299A-4074-B3F2-D73ED569624E}" srcId="{C1F1FE13-A56E-4DDE-A106-11DD9B5B60D2}" destId="{93DC012E-69ED-4532-8D86-7EB2CA11AF93}" srcOrd="0" destOrd="0" parTransId="{883F3307-42D3-416C-8468-B141EFF1D2EC}" sibTransId="{F919C699-49BC-481F-97E7-D08502F84AC3}"/>
    <dgm:cxn modelId="{419392A7-AC58-492E-8B02-DA9A6277C0D9}" type="presOf" srcId="{C1F1FE13-A56E-4DDE-A106-11DD9B5B60D2}" destId="{3A53128C-A165-49A3-ABFC-467F387C25BE}" srcOrd="0" destOrd="0" presId="urn:microsoft.com/office/officeart/2005/8/layout/arrow5"/>
    <dgm:cxn modelId="{A6A3DDAA-72D6-46FE-848C-2D2B45BB05DB}" type="presOf" srcId="{D29BF57A-76D7-4AA4-9852-C3576C35A363}" destId="{B5E6F7D4-C8D5-4CDB-B6CC-0A5894856745}" srcOrd="0" destOrd="0" presId="urn:microsoft.com/office/officeart/2005/8/layout/arrow5"/>
    <dgm:cxn modelId="{93A7E6E6-430D-4D97-8255-FA5E840C8C38}" type="presParOf" srcId="{3A53128C-A165-49A3-ABFC-467F387C25BE}" destId="{1B1777B2-ECFF-4E7F-8B38-EA02074DEEDF}" srcOrd="0" destOrd="0" presId="urn:microsoft.com/office/officeart/2005/8/layout/arrow5"/>
    <dgm:cxn modelId="{2E8835AC-61C8-480E-A1D6-C2075B1B4D35}" type="presParOf" srcId="{3A53128C-A165-49A3-ABFC-467F387C25BE}" destId="{B5E6F7D4-C8D5-4CDB-B6CC-0A589485674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F8DC4A-BA4A-4F12-AF90-3BC9B6DB46AF}" type="doc">
      <dgm:prSet loTypeId="urn:microsoft.com/office/officeart/2005/8/layout/venn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BO"/>
        </a:p>
      </dgm:t>
    </dgm:pt>
    <dgm:pt modelId="{17FD486E-181D-4376-AD90-6D39DC451E15}">
      <dgm:prSet phldrT="[Texto]"/>
      <dgm:spPr/>
      <dgm:t>
        <a:bodyPr/>
        <a:lstStyle/>
        <a:p>
          <a:r>
            <a:rPr lang="es-BO" dirty="0"/>
            <a:t>Gracias!</a:t>
          </a:r>
        </a:p>
      </dgm:t>
    </dgm:pt>
    <dgm:pt modelId="{C906AA74-F353-42FE-A14E-4AD386E464B5}" type="parTrans" cxnId="{8046F189-DDC3-4B9B-9D99-47F765EFB146}">
      <dgm:prSet/>
      <dgm:spPr/>
      <dgm:t>
        <a:bodyPr/>
        <a:lstStyle/>
        <a:p>
          <a:endParaRPr lang="es-BO"/>
        </a:p>
      </dgm:t>
    </dgm:pt>
    <dgm:pt modelId="{02E91979-8890-48CF-B0F7-F2350A2B705B}" type="sibTrans" cxnId="{8046F189-DDC3-4B9B-9D99-47F765EFB146}">
      <dgm:prSet/>
      <dgm:spPr/>
      <dgm:t>
        <a:bodyPr/>
        <a:lstStyle/>
        <a:p>
          <a:endParaRPr lang="es-BO"/>
        </a:p>
      </dgm:t>
    </dgm:pt>
    <dgm:pt modelId="{143D7533-1D9D-49BB-AEDC-4ED86047D2FE}" type="pres">
      <dgm:prSet presAssocID="{F2F8DC4A-BA4A-4F12-AF90-3BC9B6DB46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E334893D-6116-4350-A9D5-D41782AD957E}" type="pres">
      <dgm:prSet presAssocID="{F2F8DC4A-BA4A-4F12-AF90-3BC9B6DB46AF}" presName="comp1" presStyleCnt="0"/>
      <dgm:spPr/>
    </dgm:pt>
    <dgm:pt modelId="{726E2128-D4D3-4DD7-8E30-3CB82C4FE204}" type="pres">
      <dgm:prSet presAssocID="{F2F8DC4A-BA4A-4F12-AF90-3BC9B6DB46AF}" presName="circle1" presStyleLbl="node1" presStyleIdx="0" presStyleCnt="1"/>
      <dgm:spPr/>
      <dgm:t>
        <a:bodyPr/>
        <a:lstStyle/>
        <a:p>
          <a:endParaRPr lang="es-US"/>
        </a:p>
      </dgm:t>
    </dgm:pt>
    <dgm:pt modelId="{A26E10CD-CC98-4EDB-B2A8-2E660AAC3AB5}" type="pres">
      <dgm:prSet presAssocID="{F2F8DC4A-BA4A-4F12-AF90-3BC9B6DB46AF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D2CD3A26-3E04-4A9B-AAC7-1E122799FB2B}" type="presOf" srcId="{17FD486E-181D-4376-AD90-6D39DC451E15}" destId="{A26E10CD-CC98-4EDB-B2A8-2E660AAC3AB5}" srcOrd="1" destOrd="0" presId="urn:microsoft.com/office/officeart/2005/8/layout/venn2"/>
    <dgm:cxn modelId="{4CD85F19-9108-4DDD-AC42-0BF4851EDCC3}" type="presOf" srcId="{17FD486E-181D-4376-AD90-6D39DC451E15}" destId="{726E2128-D4D3-4DD7-8E30-3CB82C4FE204}" srcOrd="0" destOrd="0" presId="urn:microsoft.com/office/officeart/2005/8/layout/venn2"/>
    <dgm:cxn modelId="{8046F189-DDC3-4B9B-9D99-47F765EFB146}" srcId="{F2F8DC4A-BA4A-4F12-AF90-3BC9B6DB46AF}" destId="{17FD486E-181D-4376-AD90-6D39DC451E15}" srcOrd="0" destOrd="0" parTransId="{C906AA74-F353-42FE-A14E-4AD386E464B5}" sibTransId="{02E91979-8890-48CF-B0F7-F2350A2B705B}"/>
    <dgm:cxn modelId="{74FA8CAC-F104-4880-99E4-930A13D68658}" type="presOf" srcId="{F2F8DC4A-BA4A-4F12-AF90-3BC9B6DB46AF}" destId="{143D7533-1D9D-49BB-AEDC-4ED86047D2FE}" srcOrd="0" destOrd="0" presId="urn:microsoft.com/office/officeart/2005/8/layout/venn2"/>
    <dgm:cxn modelId="{8DABFA28-6683-49BF-ADC7-6C881ECCDEAA}" type="presParOf" srcId="{143D7533-1D9D-49BB-AEDC-4ED86047D2FE}" destId="{E334893D-6116-4350-A9D5-D41782AD957E}" srcOrd="0" destOrd="0" presId="urn:microsoft.com/office/officeart/2005/8/layout/venn2"/>
    <dgm:cxn modelId="{7CFA4728-285B-424D-BFF3-79A04D86AA54}" type="presParOf" srcId="{E334893D-6116-4350-A9D5-D41782AD957E}" destId="{726E2128-D4D3-4DD7-8E30-3CB82C4FE204}" srcOrd="0" destOrd="0" presId="urn:microsoft.com/office/officeart/2005/8/layout/venn2"/>
    <dgm:cxn modelId="{1D7F4DA5-AE21-4346-B050-883D62964C7C}" type="presParOf" srcId="{E334893D-6116-4350-A9D5-D41782AD957E}" destId="{A26E10CD-CC98-4EDB-B2A8-2E660AAC3AB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225D5-8144-41C9-86FC-B794C7B593BB}">
      <dsp:nvSpPr>
        <dsp:cNvPr id="0" name=""/>
        <dsp:cNvSpPr/>
      </dsp:nvSpPr>
      <dsp:spPr>
        <a:xfrm>
          <a:off x="0" y="0"/>
          <a:ext cx="4937124" cy="49371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965059-5ECE-451C-A219-8F76603F16E9}">
      <dsp:nvSpPr>
        <dsp:cNvPr id="0" name=""/>
        <dsp:cNvSpPr/>
      </dsp:nvSpPr>
      <dsp:spPr>
        <a:xfrm>
          <a:off x="2468562" y="0"/>
          <a:ext cx="6126162" cy="49371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100" kern="1200" dirty="0"/>
            <a:t> * Ser humano como integral, unificado.</a:t>
          </a:r>
        </a:p>
      </dsp:txBody>
      <dsp:txXfrm>
        <a:off x="2468562" y="0"/>
        <a:ext cx="6126162" cy="1481140"/>
      </dsp:txXfrm>
    </dsp:sp>
    <dsp:sp modelId="{76D39E6B-3422-4D00-A236-6CEDBA33C3AB}">
      <dsp:nvSpPr>
        <dsp:cNvPr id="0" name=""/>
        <dsp:cNvSpPr/>
      </dsp:nvSpPr>
      <dsp:spPr>
        <a:xfrm>
          <a:off x="863998" y="1481140"/>
          <a:ext cx="3209128" cy="32091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74664"/>
                <a:satOff val="-15123"/>
                <a:lumOff val="-2941"/>
                <a:alphaOff val="0"/>
                <a:tint val="45000"/>
                <a:satMod val="200000"/>
              </a:schemeClr>
            </a:gs>
            <a:gs pos="30000">
              <a:schemeClr val="accent2">
                <a:hueOff val="474664"/>
                <a:satOff val="-15123"/>
                <a:lumOff val="-2941"/>
                <a:alphaOff val="0"/>
                <a:tint val="61000"/>
                <a:satMod val="200000"/>
              </a:schemeClr>
            </a:gs>
            <a:gs pos="45000">
              <a:schemeClr val="accent2">
                <a:hueOff val="474664"/>
                <a:satOff val="-15123"/>
                <a:lumOff val="-2941"/>
                <a:alphaOff val="0"/>
                <a:tint val="66000"/>
                <a:satMod val="200000"/>
              </a:schemeClr>
            </a:gs>
            <a:gs pos="55000">
              <a:schemeClr val="accent2">
                <a:hueOff val="474664"/>
                <a:satOff val="-15123"/>
                <a:lumOff val="-2941"/>
                <a:alphaOff val="0"/>
                <a:tint val="66000"/>
                <a:satMod val="200000"/>
              </a:schemeClr>
            </a:gs>
            <a:gs pos="73000">
              <a:schemeClr val="accent2">
                <a:hueOff val="474664"/>
                <a:satOff val="-15123"/>
                <a:lumOff val="-2941"/>
                <a:alphaOff val="0"/>
                <a:tint val="61000"/>
                <a:satMod val="200000"/>
              </a:schemeClr>
            </a:gs>
            <a:gs pos="100000">
              <a:schemeClr val="accent2">
                <a:hueOff val="474664"/>
                <a:satOff val="-15123"/>
                <a:lumOff val="-2941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84731E-F4F3-46F3-8BFC-D3115A3B0825}">
      <dsp:nvSpPr>
        <dsp:cNvPr id="0" name=""/>
        <dsp:cNvSpPr/>
      </dsp:nvSpPr>
      <dsp:spPr>
        <a:xfrm>
          <a:off x="2468562" y="1481140"/>
          <a:ext cx="6126162" cy="3209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74664"/>
              <a:satOff val="-15123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100" kern="1200" dirty="0"/>
            <a:t>* Terapia ocupacional.</a:t>
          </a:r>
        </a:p>
      </dsp:txBody>
      <dsp:txXfrm>
        <a:off x="2468562" y="1481140"/>
        <a:ext cx="6126162" cy="1481135"/>
      </dsp:txXfrm>
    </dsp:sp>
    <dsp:sp modelId="{88165686-BA8E-4C40-871C-A8E2DC5C2DC7}">
      <dsp:nvSpPr>
        <dsp:cNvPr id="0" name=""/>
        <dsp:cNvSpPr/>
      </dsp:nvSpPr>
      <dsp:spPr>
        <a:xfrm>
          <a:off x="1727994" y="2962276"/>
          <a:ext cx="1481136" cy="14811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949328"/>
                <a:satOff val="-30246"/>
                <a:lumOff val="-5883"/>
                <a:alphaOff val="0"/>
                <a:tint val="45000"/>
                <a:satMod val="200000"/>
              </a:schemeClr>
            </a:gs>
            <a:gs pos="30000">
              <a:schemeClr val="accent2">
                <a:hueOff val="949328"/>
                <a:satOff val="-30246"/>
                <a:lumOff val="-5883"/>
                <a:alphaOff val="0"/>
                <a:tint val="61000"/>
                <a:satMod val="200000"/>
              </a:schemeClr>
            </a:gs>
            <a:gs pos="45000">
              <a:schemeClr val="accent2">
                <a:hueOff val="949328"/>
                <a:satOff val="-30246"/>
                <a:lumOff val="-5883"/>
                <a:alphaOff val="0"/>
                <a:tint val="66000"/>
                <a:satMod val="200000"/>
              </a:schemeClr>
            </a:gs>
            <a:gs pos="55000">
              <a:schemeClr val="accent2">
                <a:hueOff val="949328"/>
                <a:satOff val="-30246"/>
                <a:lumOff val="-5883"/>
                <a:alphaOff val="0"/>
                <a:tint val="66000"/>
                <a:satMod val="200000"/>
              </a:schemeClr>
            </a:gs>
            <a:gs pos="73000">
              <a:schemeClr val="accent2">
                <a:hueOff val="949328"/>
                <a:satOff val="-30246"/>
                <a:lumOff val="-5883"/>
                <a:alphaOff val="0"/>
                <a:tint val="61000"/>
                <a:satMod val="200000"/>
              </a:schemeClr>
            </a:gs>
            <a:gs pos="100000">
              <a:schemeClr val="accent2">
                <a:hueOff val="949328"/>
                <a:satOff val="-30246"/>
                <a:lumOff val="-588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F7B0B8-15E8-4155-8F38-235F73ED0426}">
      <dsp:nvSpPr>
        <dsp:cNvPr id="0" name=""/>
        <dsp:cNvSpPr/>
      </dsp:nvSpPr>
      <dsp:spPr>
        <a:xfrm>
          <a:off x="2468562" y="2962276"/>
          <a:ext cx="6126162" cy="1481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49328"/>
              <a:satOff val="-30246"/>
              <a:lumOff val="-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100" kern="1200" dirty="0"/>
            <a:t>* Valor terapéutico del proceso creativo.</a:t>
          </a:r>
        </a:p>
      </dsp:txBody>
      <dsp:txXfrm>
        <a:off x="2468562" y="2962276"/>
        <a:ext cx="6126162" cy="148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50748-594E-4584-B2D6-778D632551B6}">
      <dsp:nvSpPr>
        <dsp:cNvPr id="0" name=""/>
        <dsp:cNvSpPr/>
      </dsp:nvSpPr>
      <dsp:spPr>
        <a:xfrm>
          <a:off x="1049" y="0"/>
          <a:ext cx="2727817" cy="4937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000" kern="1200" dirty="0">
              <a:latin typeface="Aharoni" pitchFamily="2" charset="-79"/>
              <a:cs typeface="Aharoni" pitchFamily="2" charset="-79"/>
            </a:rPr>
            <a:t>Motores</a:t>
          </a:r>
        </a:p>
      </dsp:txBody>
      <dsp:txXfrm>
        <a:off x="1049" y="0"/>
        <a:ext cx="2727817" cy="1481137"/>
      </dsp:txXfrm>
    </dsp:sp>
    <dsp:sp modelId="{487AFA88-D6AE-493D-B1DB-C4D7BBC220DF}">
      <dsp:nvSpPr>
        <dsp:cNvPr id="0" name=""/>
        <dsp:cNvSpPr/>
      </dsp:nvSpPr>
      <dsp:spPr>
        <a:xfrm>
          <a:off x="273830" y="1481137"/>
          <a:ext cx="2182254" cy="3209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300" b="1" kern="1200" dirty="0"/>
            <a:t>Auto concepto</a:t>
          </a:r>
        </a:p>
      </dsp:txBody>
      <dsp:txXfrm>
        <a:off x="337746" y="1545053"/>
        <a:ext cx="2054422" cy="3081299"/>
      </dsp:txXfrm>
    </dsp:sp>
    <dsp:sp modelId="{ADF4E76C-DEBE-4CAE-BFBA-CF8A6C233CEE}">
      <dsp:nvSpPr>
        <dsp:cNvPr id="0" name=""/>
        <dsp:cNvSpPr/>
      </dsp:nvSpPr>
      <dsp:spPr>
        <a:xfrm>
          <a:off x="2933453" y="0"/>
          <a:ext cx="2727817" cy="4937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000" kern="1200" dirty="0">
              <a:latin typeface="Aharoni" pitchFamily="2" charset="-79"/>
              <a:cs typeface="Aharoni" pitchFamily="2" charset="-79"/>
            </a:rPr>
            <a:t>Cognitivos</a:t>
          </a:r>
        </a:p>
      </dsp:txBody>
      <dsp:txXfrm>
        <a:off x="2933453" y="0"/>
        <a:ext cx="2727817" cy="1481137"/>
      </dsp:txXfrm>
    </dsp:sp>
    <dsp:sp modelId="{D0832023-766A-419E-A98F-31E8A439C969}">
      <dsp:nvSpPr>
        <dsp:cNvPr id="0" name=""/>
        <dsp:cNvSpPr/>
      </dsp:nvSpPr>
      <dsp:spPr>
        <a:xfrm>
          <a:off x="3206235" y="1481137"/>
          <a:ext cx="2182254" cy="3209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300" b="1" kern="1200" dirty="0"/>
            <a:t>Autovaloración</a:t>
          </a:r>
        </a:p>
      </dsp:txBody>
      <dsp:txXfrm>
        <a:off x="3270151" y="1545053"/>
        <a:ext cx="2054422" cy="3081299"/>
      </dsp:txXfrm>
    </dsp:sp>
    <dsp:sp modelId="{DCE4666F-4EC8-438C-A395-A7F97E4D21ED}">
      <dsp:nvSpPr>
        <dsp:cNvPr id="0" name=""/>
        <dsp:cNvSpPr/>
      </dsp:nvSpPr>
      <dsp:spPr>
        <a:xfrm>
          <a:off x="5865857" y="0"/>
          <a:ext cx="2727817" cy="4937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4000" kern="1200" dirty="0">
              <a:latin typeface="Aharoni" pitchFamily="2" charset="-79"/>
              <a:cs typeface="Aharoni" pitchFamily="2" charset="-79"/>
            </a:rPr>
            <a:t>Afectivos</a:t>
          </a:r>
        </a:p>
      </dsp:txBody>
      <dsp:txXfrm>
        <a:off x="5865857" y="0"/>
        <a:ext cx="2727817" cy="1481137"/>
      </dsp:txXfrm>
    </dsp:sp>
    <dsp:sp modelId="{98B56DF6-9F76-41AF-A961-45C7AA01CE25}">
      <dsp:nvSpPr>
        <dsp:cNvPr id="0" name=""/>
        <dsp:cNvSpPr/>
      </dsp:nvSpPr>
      <dsp:spPr>
        <a:xfrm>
          <a:off x="6138639" y="1481137"/>
          <a:ext cx="2182254" cy="3209131"/>
        </a:xfrm>
        <a:prstGeom prst="roundRect">
          <a:avLst>
            <a:gd name="adj" fmla="val 10000"/>
          </a:avLst>
        </a:prstGeom>
        <a:solidFill>
          <a:schemeClr val="accent3">
            <a:hueOff val="1202764"/>
            <a:satOff val="-4392"/>
            <a:lumOff val="10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300" b="1" kern="1200" dirty="0"/>
            <a:t>Autonomía</a:t>
          </a:r>
        </a:p>
      </dsp:txBody>
      <dsp:txXfrm>
        <a:off x="6202555" y="1545053"/>
        <a:ext cx="2054422" cy="3081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CAADA-09A8-46DD-B6D5-DFEA31719441}">
      <dsp:nvSpPr>
        <dsp:cNvPr id="0" name=""/>
        <dsp:cNvSpPr/>
      </dsp:nvSpPr>
      <dsp:spPr>
        <a:xfrm rot="5400000">
          <a:off x="-265780" y="268788"/>
          <a:ext cx="1771868" cy="12403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3400" kern="1200" dirty="0"/>
        </a:p>
      </dsp:txBody>
      <dsp:txXfrm rot="-5400000">
        <a:off x="0" y="623162"/>
        <a:ext cx="1240308" cy="531560"/>
      </dsp:txXfrm>
    </dsp:sp>
    <dsp:sp modelId="{CACA96B6-28C6-42EA-97B0-FB7616A8F2B3}">
      <dsp:nvSpPr>
        <dsp:cNvPr id="0" name=""/>
        <dsp:cNvSpPr/>
      </dsp:nvSpPr>
      <dsp:spPr>
        <a:xfrm rot="5400000">
          <a:off x="4341659" y="-3098343"/>
          <a:ext cx="1151714" cy="7354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500" kern="1200" dirty="0"/>
            <a:t>Pretende potenciar a la persona.</a:t>
          </a:r>
        </a:p>
      </dsp:txBody>
      <dsp:txXfrm rot="-5400000">
        <a:off x="1240308" y="59230"/>
        <a:ext cx="7298194" cy="1039270"/>
      </dsp:txXfrm>
    </dsp:sp>
    <dsp:sp modelId="{F4A9A9D8-931B-493F-A0D3-FDE29866EE52}">
      <dsp:nvSpPr>
        <dsp:cNvPr id="0" name=""/>
        <dsp:cNvSpPr/>
      </dsp:nvSpPr>
      <dsp:spPr>
        <a:xfrm rot="5400000">
          <a:off x="-265780" y="1848408"/>
          <a:ext cx="1771868" cy="1240308"/>
        </a:xfrm>
        <a:prstGeom prst="chevron">
          <a:avLst/>
        </a:prstGeom>
        <a:solidFill>
          <a:schemeClr val="accent5">
            <a:hueOff val="-647986"/>
            <a:satOff val="-800"/>
            <a:lumOff val="-1"/>
            <a:alphaOff val="0"/>
          </a:schemeClr>
        </a:solidFill>
        <a:ln w="19050" cap="flat" cmpd="sng" algn="ctr">
          <a:solidFill>
            <a:schemeClr val="accent5">
              <a:hueOff val="-647986"/>
              <a:satOff val="-80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3400" kern="1200" dirty="0"/>
        </a:p>
      </dsp:txBody>
      <dsp:txXfrm rot="-5400000">
        <a:off x="0" y="2202782"/>
        <a:ext cx="1240308" cy="531560"/>
      </dsp:txXfrm>
    </dsp:sp>
    <dsp:sp modelId="{18A1EADD-2C05-4A26-AD08-28F8CC7985C5}">
      <dsp:nvSpPr>
        <dsp:cNvPr id="0" name=""/>
        <dsp:cNvSpPr/>
      </dsp:nvSpPr>
      <dsp:spPr>
        <a:xfrm rot="5400000">
          <a:off x="4341659" y="-1518722"/>
          <a:ext cx="1151714" cy="7354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47986"/>
              <a:satOff val="-80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500" kern="1200" dirty="0"/>
            <a:t>Ayuda a estructurar la personalidad dañada.</a:t>
          </a:r>
        </a:p>
      </dsp:txBody>
      <dsp:txXfrm rot="-5400000">
        <a:off x="1240308" y="1638851"/>
        <a:ext cx="7298194" cy="1039270"/>
      </dsp:txXfrm>
    </dsp:sp>
    <dsp:sp modelId="{70A1273E-1FDE-446E-BF94-D21A852B64D3}">
      <dsp:nvSpPr>
        <dsp:cNvPr id="0" name=""/>
        <dsp:cNvSpPr/>
      </dsp:nvSpPr>
      <dsp:spPr>
        <a:xfrm rot="5400000">
          <a:off x="-265780" y="3428028"/>
          <a:ext cx="1771868" cy="1240308"/>
        </a:xfrm>
        <a:prstGeom prst="chevron">
          <a:avLst/>
        </a:prstGeom>
        <a:solidFill>
          <a:schemeClr val="accent5">
            <a:hueOff val="-1295972"/>
            <a:satOff val="-1599"/>
            <a:lumOff val="-1"/>
            <a:alphaOff val="0"/>
          </a:schemeClr>
        </a:solidFill>
        <a:ln w="19050" cap="flat" cmpd="sng" algn="ctr">
          <a:solidFill>
            <a:schemeClr val="accent5">
              <a:hueOff val="-1295972"/>
              <a:satOff val="-1599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400" kern="1200" dirty="0"/>
            <a:t> </a:t>
          </a:r>
        </a:p>
      </dsp:txBody>
      <dsp:txXfrm rot="-5400000">
        <a:off x="0" y="3782402"/>
        <a:ext cx="1240308" cy="531560"/>
      </dsp:txXfrm>
    </dsp:sp>
    <dsp:sp modelId="{D8C8E4AF-E9DE-416E-94AC-1C8FF1DFFD8D}">
      <dsp:nvSpPr>
        <dsp:cNvPr id="0" name=""/>
        <dsp:cNvSpPr/>
      </dsp:nvSpPr>
      <dsp:spPr>
        <a:xfrm rot="5400000">
          <a:off x="4341659" y="60897"/>
          <a:ext cx="1151714" cy="7354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95972"/>
              <a:satOff val="-1599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500" kern="1200" dirty="0"/>
            <a:t>Estructura una personalidad que está desestructurada, no formada.</a:t>
          </a:r>
        </a:p>
      </dsp:txBody>
      <dsp:txXfrm rot="-5400000">
        <a:off x="1240308" y="3218470"/>
        <a:ext cx="7298194" cy="1039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3210F-C776-40E6-97CD-796B8BDEE052}">
      <dsp:nvSpPr>
        <dsp:cNvPr id="0" name=""/>
        <dsp:cNvSpPr/>
      </dsp:nvSpPr>
      <dsp:spPr>
        <a:xfrm>
          <a:off x="3577280" y="0"/>
          <a:ext cx="1523865" cy="11123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Sensibilización</a:t>
          </a:r>
        </a:p>
      </dsp:txBody>
      <dsp:txXfrm>
        <a:off x="3800445" y="162903"/>
        <a:ext cx="1077535" cy="786567"/>
      </dsp:txXfrm>
    </dsp:sp>
    <dsp:sp modelId="{0B543855-22F3-450F-AA02-A2FF652E7D1D}">
      <dsp:nvSpPr>
        <dsp:cNvPr id="0" name=""/>
        <dsp:cNvSpPr/>
      </dsp:nvSpPr>
      <dsp:spPr>
        <a:xfrm rot="2042475">
          <a:off x="4925283" y="697417"/>
          <a:ext cx="329792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/>
        </a:p>
      </dsp:txBody>
      <dsp:txXfrm>
        <a:off x="4933760" y="816161"/>
        <a:ext cx="230854" cy="439306"/>
      </dsp:txXfrm>
    </dsp:sp>
    <dsp:sp modelId="{C1DBFDE6-3AF6-4C07-A935-B36D88E936AC}">
      <dsp:nvSpPr>
        <dsp:cNvPr id="0" name=""/>
        <dsp:cNvSpPr/>
      </dsp:nvSpPr>
      <dsp:spPr>
        <a:xfrm>
          <a:off x="5028996" y="1074678"/>
          <a:ext cx="1606279" cy="980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Esquema corporal</a:t>
          </a:r>
        </a:p>
      </dsp:txBody>
      <dsp:txXfrm>
        <a:off x="5264230" y="1218214"/>
        <a:ext cx="1135811" cy="693052"/>
      </dsp:txXfrm>
    </dsp:sp>
    <dsp:sp modelId="{91B75EC4-6048-451F-89D8-96265B6EBF59}">
      <dsp:nvSpPr>
        <dsp:cNvPr id="0" name=""/>
        <dsp:cNvSpPr/>
      </dsp:nvSpPr>
      <dsp:spPr>
        <a:xfrm rot="4597623">
          <a:off x="5800926" y="1979808"/>
          <a:ext cx="433836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/>
        </a:p>
      </dsp:txBody>
      <dsp:txXfrm>
        <a:off x="5850950" y="2062933"/>
        <a:ext cx="303685" cy="439306"/>
      </dsp:txXfrm>
    </dsp:sp>
    <dsp:sp modelId="{DC7B524B-C5D9-481A-A6CC-C236B97DF75C}">
      <dsp:nvSpPr>
        <dsp:cNvPr id="0" name=""/>
        <dsp:cNvSpPr/>
      </dsp:nvSpPr>
      <dsp:spPr>
        <a:xfrm>
          <a:off x="5418390" y="2653264"/>
          <a:ext cx="1606279" cy="10988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Esquema social</a:t>
          </a:r>
        </a:p>
      </dsp:txBody>
      <dsp:txXfrm>
        <a:off x="5653624" y="2814183"/>
        <a:ext cx="1135811" cy="776987"/>
      </dsp:txXfrm>
    </dsp:sp>
    <dsp:sp modelId="{29D14D53-2CFC-4238-86B0-41506743BB0B}">
      <dsp:nvSpPr>
        <dsp:cNvPr id="0" name=""/>
        <dsp:cNvSpPr/>
      </dsp:nvSpPr>
      <dsp:spPr>
        <a:xfrm rot="9000014">
          <a:off x="5286537" y="3292686"/>
          <a:ext cx="289995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/>
        </a:p>
      </dsp:txBody>
      <dsp:txXfrm rot="10800000">
        <a:off x="5367707" y="3417373"/>
        <a:ext cx="202997" cy="439306"/>
      </dsp:txXfrm>
    </dsp:sp>
    <dsp:sp modelId="{4B838523-4F35-4B25-8928-65D4B97BC648}">
      <dsp:nvSpPr>
        <dsp:cNvPr id="0" name=""/>
        <dsp:cNvSpPr/>
      </dsp:nvSpPr>
      <dsp:spPr>
        <a:xfrm>
          <a:off x="3815910" y="3552464"/>
          <a:ext cx="1606279" cy="11507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Esquema espacial</a:t>
          </a:r>
        </a:p>
      </dsp:txBody>
      <dsp:txXfrm>
        <a:off x="4051144" y="3720993"/>
        <a:ext cx="1135811" cy="813733"/>
      </dsp:txXfrm>
    </dsp:sp>
    <dsp:sp modelId="{1E7219C1-6301-4DF6-9A12-CE5D9C75D2EB}">
      <dsp:nvSpPr>
        <dsp:cNvPr id="0" name=""/>
        <dsp:cNvSpPr/>
      </dsp:nvSpPr>
      <dsp:spPr>
        <a:xfrm rot="12600000">
          <a:off x="3623478" y="3283459"/>
          <a:ext cx="334225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/>
        </a:p>
      </dsp:txBody>
      <dsp:txXfrm rot="10800000">
        <a:off x="3717028" y="3454962"/>
        <a:ext cx="233958" cy="439306"/>
      </dsp:txXfrm>
    </dsp:sp>
    <dsp:sp modelId="{8931798E-7684-415A-8206-03800A2B6EFB}">
      <dsp:nvSpPr>
        <dsp:cNvPr id="0" name=""/>
        <dsp:cNvSpPr/>
      </dsp:nvSpPr>
      <dsp:spPr>
        <a:xfrm>
          <a:off x="2213444" y="2754227"/>
          <a:ext cx="1606279" cy="8968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Movimiento orgánico</a:t>
          </a:r>
        </a:p>
      </dsp:txBody>
      <dsp:txXfrm>
        <a:off x="2448678" y="2885575"/>
        <a:ext cx="1135811" cy="634201"/>
      </dsp:txXfrm>
    </dsp:sp>
    <dsp:sp modelId="{7386F4D5-4151-4FFC-B716-A0B58AFCA03B}">
      <dsp:nvSpPr>
        <dsp:cNvPr id="0" name=""/>
        <dsp:cNvSpPr/>
      </dsp:nvSpPr>
      <dsp:spPr>
        <a:xfrm rot="16199989">
          <a:off x="2767062" y="2037959"/>
          <a:ext cx="499038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 dirty="0"/>
        </a:p>
      </dsp:txBody>
      <dsp:txXfrm rot="10800000">
        <a:off x="2841918" y="2259250"/>
        <a:ext cx="349327" cy="439306"/>
      </dsp:txXfrm>
    </dsp:sp>
    <dsp:sp modelId="{C395E737-0303-41A2-AB25-E65209B3E944}">
      <dsp:nvSpPr>
        <dsp:cNvPr id="0" name=""/>
        <dsp:cNvSpPr/>
      </dsp:nvSpPr>
      <dsp:spPr>
        <a:xfrm>
          <a:off x="2213438" y="672372"/>
          <a:ext cx="1606279" cy="1359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kern="1200" dirty="0"/>
            <a:t>Improvisación </a:t>
          </a:r>
        </a:p>
      </dsp:txBody>
      <dsp:txXfrm>
        <a:off x="2448672" y="871516"/>
        <a:ext cx="1135811" cy="961549"/>
      </dsp:txXfrm>
    </dsp:sp>
    <dsp:sp modelId="{960BB9B2-6000-4E77-B423-39C92EBFC85C}">
      <dsp:nvSpPr>
        <dsp:cNvPr id="0" name=""/>
        <dsp:cNvSpPr/>
      </dsp:nvSpPr>
      <dsp:spPr>
        <a:xfrm rot="19737356">
          <a:off x="3677687" y="568800"/>
          <a:ext cx="64711" cy="732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100" kern="1200"/>
        </a:p>
      </dsp:txBody>
      <dsp:txXfrm>
        <a:off x="3679077" y="720242"/>
        <a:ext cx="45298" cy="439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777B2-ECFF-4E7F-8B38-EA02074DEEDF}">
      <dsp:nvSpPr>
        <dsp:cNvPr id="0" name=""/>
        <dsp:cNvSpPr/>
      </dsp:nvSpPr>
      <dsp:spPr>
        <a:xfrm rot="16200000">
          <a:off x="664" y="380732"/>
          <a:ext cx="4175659" cy="4175659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200" kern="1200" dirty="0"/>
            <a:t>Reestructuración</a:t>
          </a:r>
        </a:p>
      </dsp:txBody>
      <dsp:txXfrm rot="5400000">
        <a:off x="664" y="1424647"/>
        <a:ext cx="3444919" cy="2087829"/>
      </dsp:txXfrm>
    </dsp:sp>
    <dsp:sp modelId="{B5E6F7D4-C8D5-4CDB-B6CC-0A5894856745}">
      <dsp:nvSpPr>
        <dsp:cNvPr id="0" name=""/>
        <dsp:cNvSpPr/>
      </dsp:nvSpPr>
      <dsp:spPr>
        <a:xfrm rot="5400000">
          <a:off x="4418400" y="380732"/>
          <a:ext cx="4175659" cy="4175659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3200" kern="1200" dirty="0"/>
            <a:t>Personalidad</a:t>
          </a:r>
        </a:p>
      </dsp:txBody>
      <dsp:txXfrm rot="-5400000">
        <a:off x="5149140" y="1424647"/>
        <a:ext cx="3444919" cy="20878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2128-D4D3-4DD7-8E30-3CB82C4FE204}">
      <dsp:nvSpPr>
        <dsp:cNvPr id="0" name=""/>
        <dsp:cNvSpPr/>
      </dsp:nvSpPr>
      <dsp:spPr>
        <a:xfrm>
          <a:off x="1470074" y="0"/>
          <a:ext cx="5289451" cy="5289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6500" kern="1200" dirty="0"/>
            <a:t>Gracias!</a:t>
          </a:r>
        </a:p>
      </dsp:txBody>
      <dsp:txXfrm>
        <a:off x="2244696" y="1322362"/>
        <a:ext cx="3740206" cy="264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E42BDE4-7B8E-4625-BF3F-F047A3D5B57F}" type="datetimeFigureOut">
              <a:rPr lang="es-BO" smtClean="0"/>
              <a:pPr/>
              <a:t>3/7/2017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6FCADB-26AF-46BB-B312-73F84F78F43A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5216624" cy="18002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s-BO" b="1" dirty="0">
                <a:solidFill>
                  <a:schemeClr val="bg1"/>
                </a:solidFill>
                <a:latin typeface="Century Schoolbook" pitchFamily="18" charset="0"/>
              </a:rPr>
              <a:t>(Psicoterapia Aplicada)</a:t>
            </a:r>
          </a:p>
          <a:p>
            <a:pPr algn="r"/>
            <a:endParaRPr lang="es-BO" sz="2000" b="1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r"/>
            <a:endParaRPr lang="es-BO" sz="2000" b="1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r"/>
            <a:r>
              <a:rPr lang="es-BO" sz="2000" b="1" dirty="0">
                <a:solidFill>
                  <a:schemeClr val="tx1"/>
                </a:solidFill>
                <a:latin typeface="Century Schoolbook" pitchFamily="18" charset="0"/>
              </a:rPr>
              <a:t>Lic. María Renée Zapata O</a:t>
            </a:r>
            <a:r>
              <a:rPr lang="es-BO" sz="2000" b="1" dirty="0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182344" cy="290775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BO" sz="8800" b="1" dirty="0">
                <a:latin typeface="Chiller" pitchFamily="82" charset="0"/>
              </a:rPr>
              <a:t>PSICOLOGIA DE LA DANZA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615"/>
            <a:ext cx="2627784" cy="262778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76566"/>
            <a:ext cx="1656184" cy="48819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Aspectos: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Sistema correctivo: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6361080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Contenidos: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0788048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Finalidad del proceso terapéutico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025432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84905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Ciencia y arte</a:t>
            </a:r>
          </a:p>
        </p:txBody>
      </p:sp>
      <p:pic>
        <p:nvPicPr>
          <p:cNvPr id="6" name="5 Marcador de contenido" descr="4DQ8F00Z[1]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248472" cy="3960440"/>
          </a:xfr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Psicología de la danza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US" dirty="0" smtClean="0"/>
              <a:t>Es de diseñar, implementar y mantener un programa psicológico par aun rendimiento mejorado.</a:t>
            </a:r>
          </a:p>
          <a:p>
            <a:r>
              <a:rPr lang="es-US" dirty="0" smtClean="0"/>
              <a:t>Es muy completo ya que es un modo de entrenamiento mental que cada uno de los que lo practica va mejorando.</a:t>
            </a:r>
          </a:p>
          <a:p>
            <a:r>
              <a:rPr lang="es-US" dirty="0" smtClean="0"/>
              <a:t>Proporciona estrategias para superar depresiones, evitar el estrés y el desgaste a través del proceso de rehabilitación física y psicológica.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58408632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Aplicado: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BO" dirty="0"/>
              <a:t>Estados de depresion</a:t>
            </a:r>
          </a:p>
          <a:p>
            <a:r>
              <a:rPr lang="es-BO" dirty="0"/>
              <a:t>Baja Autoestima</a:t>
            </a:r>
          </a:p>
          <a:p>
            <a:r>
              <a:rPr lang="es-BO" dirty="0"/>
              <a:t>Estados de ansiedad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078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Depresión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Transtorno del estado anímico</a:t>
            </a:r>
          </a:p>
          <a:p>
            <a:pPr>
              <a:lnSpc>
                <a:spcPct val="90000"/>
              </a:lnSpc>
              <a:defRPr/>
            </a:pPr>
            <a:r>
              <a:rPr lang="es-ES" dirty="0" smtClean="0"/>
              <a:t>La depresión representa el área mas importante de los trastornos afectivos.</a:t>
            </a:r>
          </a:p>
          <a:p>
            <a:pPr>
              <a:lnSpc>
                <a:spcPct val="90000"/>
              </a:lnSpc>
              <a:defRPr/>
            </a:pPr>
            <a:r>
              <a:rPr lang="es-ES" dirty="0" smtClean="0"/>
              <a:t>La alteración del animo se asocia a síntomas físicos y a reducción del funcionamiento social.</a:t>
            </a:r>
          </a:p>
          <a:p>
            <a:pPr>
              <a:lnSpc>
                <a:spcPct val="90000"/>
              </a:lnSpc>
              <a:defRPr/>
            </a:pPr>
            <a:r>
              <a:rPr lang="es-ES" dirty="0" smtClean="0"/>
              <a:t>Sentimientos de soledad y tristeza son habituales en la esfera humana, pero la depresión es una experiencia mes profunda y duradera.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5448092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Ansiedad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Transtorno mental que secaracteriza porproducir sensaciones de preocupacion, ansiedad o miedo, tan fuertes que interfieren con las actividades diarias de quien las padece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671566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Baja </a:t>
            </a:r>
            <a:r>
              <a:rPr lang="de-DE" dirty="0" err="1"/>
              <a:t>Autoestima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Se define como la dificultad que tiene la persona para sentirse valiosa en lo rofundo de si misma, y por lo tanto digna de ser amada por los demas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500520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Sistema Integral de comunicacion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>
                <a:latin typeface="Aharoni" pitchFamily="2" charset="-79"/>
                <a:cs typeface="Aharoni" pitchFamily="2" charset="-79"/>
              </a:rPr>
              <a:t>Bases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687023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</TotalTime>
  <Words>302</Words>
  <Application>Microsoft Office PowerPoint</Application>
  <PresentationFormat>Presentación en pantalla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Tema1</vt:lpstr>
      <vt:lpstr>PSICOLOGIA DE LA DANZA </vt:lpstr>
      <vt:lpstr>Ciencia y arte</vt:lpstr>
      <vt:lpstr>Psicología de la danza</vt:lpstr>
      <vt:lpstr>Aplicado:</vt:lpstr>
      <vt:lpstr>Depresión:</vt:lpstr>
      <vt:lpstr>Ansiedad:</vt:lpstr>
      <vt:lpstr>Baja Autoestima</vt:lpstr>
      <vt:lpstr>Sistema Integral de comunicacion</vt:lpstr>
      <vt:lpstr>Bases </vt:lpstr>
      <vt:lpstr>Aspectos:</vt:lpstr>
      <vt:lpstr>Sistema correctivo:</vt:lpstr>
      <vt:lpstr>Contenidos:</vt:lpstr>
      <vt:lpstr>Finalidad del proceso terapéutico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PSICOBALLET</dc:title>
  <dc:creator>Nene</dc:creator>
  <cp:lastModifiedBy>Jossyta</cp:lastModifiedBy>
  <cp:revision>26</cp:revision>
  <dcterms:created xsi:type="dcterms:W3CDTF">2011-04-16T02:31:10Z</dcterms:created>
  <dcterms:modified xsi:type="dcterms:W3CDTF">2017-07-03T18:47:41Z</dcterms:modified>
</cp:coreProperties>
</file>