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69" r:id="rId3"/>
    <p:sldId id="270" r:id="rId4"/>
    <p:sldId id="259" r:id="rId5"/>
    <p:sldId id="271" r:id="rId6"/>
    <p:sldId id="272" r:id="rId7"/>
    <p:sldId id="278" r:id="rId8"/>
    <p:sldId id="277" r:id="rId9"/>
    <p:sldId id="279" r:id="rId10"/>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834" y="-1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ECDBD0F-AD68-4F43-AC20-B7F5A1AF0F9D}" type="datetimeFigureOut">
              <a:rPr lang="es-ES" smtClean="0"/>
              <a:t>03/07/2015</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1A1EBAC-EB54-4805-B35C-89660EC65F7C}" type="slidenum">
              <a:rPr lang="es-ES" smtClean="0"/>
              <a:t>‹Nº›</a:t>
            </a:fld>
            <a:endParaRPr lang="es-ES"/>
          </a:p>
        </p:txBody>
      </p:sp>
    </p:spTree>
    <p:extLst>
      <p:ext uri="{BB962C8B-B14F-4D97-AF65-F5344CB8AC3E}">
        <p14:creationId xmlns:p14="http://schemas.microsoft.com/office/powerpoint/2010/main" val="2564609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1"/>
      </p:bgRef>
    </p:bg>
    <p:spTree>
      <p:nvGrpSpPr>
        <p:cNvPr id="1" name=""/>
        <p:cNvGrpSpPr/>
        <p:nvPr/>
      </p:nvGrpSpPr>
      <p:grpSpPr>
        <a:xfrm>
          <a:off x="0" y="0"/>
          <a:ext cx="0" cy="0"/>
          <a:chOff x="0" y="0"/>
          <a:chExt cx="0" cy="0"/>
        </a:xfrm>
      </p:grpSpPr>
      <p:sp>
        <p:nvSpPr>
          <p:cNvPr id="8" name="7 Título"/>
          <p:cNvSpPr>
            <a:spLocks noGrp="1"/>
          </p:cNvSpPr>
          <p:nvPr>
            <p:ph type="ctrTitle"/>
          </p:nvPr>
        </p:nvSpPr>
        <p:spPr>
          <a:xfrm>
            <a:off x="2286000" y="3124200"/>
            <a:ext cx="6172200" cy="1894362"/>
          </a:xfrm>
        </p:spPr>
        <p:txBody>
          <a:bodyPr/>
          <a:lstStyle>
            <a:lvl1pPr>
              <a:defRPr b="1"/>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bwMode="auto">
          <a:xfrm rot="5400000">
            <a:off x="7764621" y="1174097"/>
            <a:ext cx="2286000" cy="381000"/>
          </a:xfrm>
        </p:spPr>
        <p:txBody>
          <a:bodyPr/>
          <a:lstStyle/>
          <a:p>
            <a:fld id="{7A847CFC-816F-41D0-AAC0-9BF4FEBC753E}" type="datetimeFigureOut">
              <a:rPr lang="es-ES" smtClean="0"/>
              <a:pPr/>
              <a:t>03/07/2015</a:t>
            </a:fld>
            <a:endParaRPr lang="es-ES"/>
          </a:p>
        </p:txBody>
      </p:sp>
      <p:sp>
        <p:nvSpPr>
          <p:cNvPr id="17" name="16 Marcador de pie de página"/>
          <p:cNvSpPr>
            <a:spLocks noGrp="1"/>
          </p:cNvSpPr>
          <p:nvPr>
            <p:ph type="ftr" sz="quarter" idx="11"/>
          </p:nvPr>
        </p:nvSpPr>
        <p:spPr bwMode="auto">
          <a:xfrm rot="5400000">
            <a:off x="7077269" y="4181669"/>
            <a:ext cx="3657600" cy="384048"/>
          </a:xfrm>
        </p:spPr>
        <p:txBody>
          <a:bodyPr/>
          <a:lstStyle/>
          <a:p>
            <a:endParaRPr lang="es-ES"/>
          </a:p>
        </p:txBody>
      </p:sp>
      <p:sp>
        <p:nvSpPr>
          <p:cNvPr id="10" name="9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Conector recto"/>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Elipse"/>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Elipse"/>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bwMode="auto">
          <a:xfrm>
            <a:off x="1325544" y="4928702"/>
            <a:ext cx="609600" cy="517524"/>
          </a:xfrm>
        </p:spPr>
        <p:txBody>
          <a:bodyPr/>
          <a:lstStyle/>
          <a:p>
            <a:fld id="{132FADFE-3B8F-471C-ABF0-DBC7717ECBBC}" type="slidenum">
              <a:rPr lang="es-ES" smtClean="0"/>
              <a:pPr/>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pPr/>
              <a:t>03/07/2015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676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pPr/>
              <a:t>03/07/2015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8" name="7 Marcador de contenido"/>
          <p:cNvSpPr>
            <a:spLocks noGrp="1"/>
          </p:cNvSpPr>
          <p:nvPr>
            <p:ph sz="quarter" idx="1"/>
          </p:nvPr>
        </p:nvSpPr>
        <p:spPr>
          <a:xfrm>
            <a:off x="457200" y="1600200"/>
            <a:ext cx="7467600" cy="487375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4"/>
          </p:nvPr>
        </p:nvSpPr>
        <p:spPr/>
        <p:txBody>
          <a:bodyPr rtlCol="0"/>
          <a:lstStyle/>
          <a:p>
            <a:fld id="{7A847CFC-816F-41D0-AAC0-9BF4FEBC753E}" type="datetimeFigureOut">
              <a:rPr lang="es-ES" smtClean="0"/>
              <a:pPr/>
              <a:t>03/07/2015</a:t>
            </a:fld>
            <a:endParaRPr lang="es-ES"/>
          </a:p>
        </p:txBody>
      </p:sp>
      <p:sp>
        <p:nvSpPr>
          <p:cNvPr id="9" name="8 Marcador de número de diapositiva"/>
          <p:cNvSpPr>
            <a:spLocks noGrp="1"/>
          </p:cNvSpPr>
          <p:nvPr>
            <p:ph type="sldNum" sz="quarter" idx="15"/>
          </p:nvPr>
        </p:nvSpPr>
        <p:spPr/>
        <p:txBody>
          <a:bodyPr rtlCol="0"/>
          <a:lstStyle/>
          <a:p>
            <a:fld id="{132FADFE-3B8F-471C-ABF0-DBC7717ECBBC}" type="slidenum">
              <a:rPr lang="es-ES" smtClean="0"/>
              <a:pPr/>
              <a:t>‹Nº›</a:t>
            </a:fld>
            <a:endParaRPr lang="es-ES"/>
          </a:p>
        </p:txBody>
      </p:sp>
      <p:sp>
        <p:nvSpPr>
          <p:cNvPr id="10" name="9 Marcador de pie de página"/>
          <p:cNvSpPr>
            <a:spLocks noGrp="1"/>
          </p:cNvSpPr>
          <p:nvPr>
            <p:ph type="ftr" sz="quarter" idx="16"/>
          </p:nvPr>
        </p:nvSpPr>
        <p:spPr/>
        <p:txBody>
          <a:bodyPr rtlCol="0"/>
          <a:lstStyle/>
          <a:p>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286000" y="2895600"/>
            <a:ext cx="6172200" cy="2053590"/>
          </a:xfrm>
        </p:spPr>
        <p:txBody>
          <a:bodyPr/>
          <a:lstStyle>
            <a:lvl1pPr algn="l">
              <a:buNone/>
              <a:defRPr sz="3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bwMode="auto">
          <a:xfrm rot="5400000">
            <a:off x="7763256" y="1170432"/>
            <a:ext cx="2286000" cy="381000"/>
          </a:xfrm>
        </p:spPr>
        <p:txBody>
          <a:bodyPr/>
          <a:lstStyle/>
          <a:p>
            <a:fld id="{7A847CFC-816F-41D0-AAC0-9BF4FEBC753E}" type="datetimeFigureOut">
              <a:rPr lang="es-ES" smtClean="0"/>
              <a:pPr/>
              <a:t>03/07/2015</a:t>
            </a:fld>
            <a:endParaRPr lang="es-ES"/>
          </a:p>
        </p:txBody>
      </p:sp>
      <p:sp>
        <p:nvSpPr>
          <p:cNvPr id="5" name="4 Marcador de pie de página"/>
          <p:cNvSpPr>
            <a:spLocks noGrp="1"/>
          </p:cNvSpPr>
          <p:nvPr>
            <p:ph type="ftr" sz="quarter" idx="11"/>
          </p:nvPr>
        </p:nvSpPr>
        <p:spPr bwMode="auto">
          <a:xfrm rot="5400000">
            <a:off x="7077456" y="4178808"/>
            <a:ext cx="3657600" cy="384048"/>
          </a:xfrm>
        </p:spPr>
        <p:txBody>
          <a:bodyPr/>
          <a:lstStyle/>
          <a:p>
            <a:endParaRPr lang="es-ES"/>
          </a:p>
        </p:txBody>
      </p:sp>
      <p:sp>
        <p:nvSpPr>
          <p:cNvPr id="9" name="8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Elipse"/>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Elipse"/>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Elipse"/>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Conector recto"/>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número de diapositiva"/>
          <p:cNvSpPr>
            <a:spLocks noGrp="1"/>
          </p:cNvSpPr>
          <p:nvPr>
            <p:ph type="sldNum" sz="quarter" idx="12"/>
          </p:nvPr>
        </p:nvSpPr>
        <p:spPr bwMode="auto">
          <a:xfrm>
            <a:off x="1340616" y="4928702"/>
            <a:ext cx="609600" cy="517524"/>
          </a:xfrm>
        </p:spPr>
        <p:txBody>
          <a:bodyPr/>
          <a:lstStyle/>
          <a:p>
            <a:fld id="{132FADFE-3B8F-471C-ABF0-DBC7717ECBBC}"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7A847CFC-816F-41D0-AAC0-9BF4FEBC753E}" type="datetimeFigureOut">
              <a:rPr lang="es-ES" smtClean="0"/>
              <a:pPr/>
              <a:t>03/07/2015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
        <p:nvSpPr>
          <p:cNvPr id="9" name="8 Marcador de contenido"/>
          <p:cNvSpPr>
            <a:spLocks noGrp="1"/>
          </p:cNvSpPr>
          <p:nvPr>
            <p:ph sz="quarter" idx="1"/>
          </p:nvPr>
        </p:nvSpPr>
        <p:spPr>
          <a:xfrm>
            <a:off x="457200"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270248"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7543800" cy="1143000"/>
          </a:xfrm>
        </p:spPr>
        <p:txBody>
          <a:bodyPr anchor="b"/>
          <a:lstStyle>
            <a:lvl1pPr>
              <a:defRPr/>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7A847CFC-816F-41D0-AAC0-9BF4FEBC753E}" type="datetimeFigureOut">
              <a:rPr lang="es-ES" smtClean="0"/>
              <a:pPr/>
              <a:t>03/07/2015</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
        <p:nvSpPr>
          <p:cNvPr id="11" name="10 Marcador de contenido"/>
          <p:cNvSpPr>
            <a:spLocks noGrp="1"/>
          </p:cNvSpPr>
          <p:nvPr>
            <p:ph sz="quarter" idx="2"/>
          </p:nvPr>
        </p:nvSpPr>
        <p:spPr>
          <a:xfrm>
            <a:off x="457200"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371975"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texto"/>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
        <p:nvSpPr>
          <p:cNvPr id="14" name="13 Marcador de texto"/>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6" name="5 Marcador de fecha"/>
          <p:cNvSpPr>
            <a:spLocks noGrp="1"/>
          </p:cNvSpPr>
          <p:nvPr>
            <p:ph type="dt" sz="half" idx="10"/>
          </p:nvPr>
        </p:nvSpPr>
        <p:spPr/>
        <p:txBody>
          <a:bodyPr rtlCol="0"/>
          <a:lstStyle/>
          <a:p>
            <a:fld id="{7A847CFC-816F-41D0-AAC0-9BF4FEBC753E}" type="datetimeFigureOut">
              <a:rPr lang="es-ES" smtClean="0"/>
              <a:pPr/>
              <a:t>03/07/2015</a:t>
            </a:fld>
            <a:endParaRPr lang="es-ES"/>
          </a:p>
        </p:txBody>
      </p:sp>
      <p:sp>
        <p:nvSpPr>
          <p:cNvPr id="7" name="6 Marcador de número de diapositiva"/>
          <p:cNvSpPr>
            <a:spLocks noGrp="1"/>
          </p:cNvSpPr>
          <p:nvPr>
            <p:ph type="sldNum" sz="quarter" idx="11"/>
          </p:nvPr>
        </p:nvSpPr>
        <p:spPr/>
        <p:txBody>
          <a:bodyPr rtlCol="0"/>
          <a:lstStyle/>
          <a:p>
            <a:fld id="{132FADFE-3B8F-471C-ABF0-DBC7717ECBBC}" type="slidenum">
              <a:rPr lang="es-ES" smtClean="0"/>
              <a:pPr/>
              <a:t>‹Nº›</a:t>
            </a:fld>
            <a:endParaRPr lang="es-ES"/>
          </a:p>
        </p:txBody>
      </p:sp>
      <p:sp>
        <p:nvSpPr>
          <p:cNvPr id="8" name="7 Marcador de pie de página"/>
          <p:cNvSpPr>
            <a:spLocks noGrp="1"/>
          </p:cNvSpPr>
          <p:nvPr>
            <p:ph type="ftr" sz="quarter" idx="12"/>
          </p:nvPr>
        </p:nvSpPr>
        <p:spPr/>
        <p:txBody>
          <a:bodyPr rtlCol="0"/>
          <a:lstStyle/>
          <a:p>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A847CFC-816F-41D0-AAC0-9BF4FEBC753E}" type="datetimeFigureOut">
              <a:rPr lang="es-ES" smtClean="0"/>
              <a:pPr/>
              <a:t>03/07/2015</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Título"/>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Marcador de contenido"/>
          <p:cNvSpPr>
            <a:spLocks noGrp="1"/>
          </p:cNvSpPr>
          <p:nvPr>
            <p:ph sz="quarter" idx="1"/>
          </p:nvPr>
        </p:nvSpPr>
        <p:spPr>
          <a:xfrm>
            <a:off x="304800" y="274320"/>
            <a:ext cx="5638800" cy="6327648"/>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4"/>
          </p:nvPr>
        </p:nvSpPr>
        <p:spPr/>
        <p:txBody>
          <a:bodyPr rtlCol="0"/>
          <a:lstStyle/>
          <a:p>
            <a:fld id="{7A847CFC-816F-41D0-AAC0-9BF4FEBC753E}" type="datetimeFigureOut">
              <a:rPr lang="es-ES" smtClean="0"/>
              <a:pPr/>
              <a:t>03/07/2015</a:t>
            </a:fld>
            <a:endParaRPr lang="es-ES"/>
          </a:p>
        </p:txBody>
      </p:sp>
      <p:sp>
        <p:nvSpPr>
          <p:cNvPr id="22" name="21 Marcador de número de diapositiva"/>
          <p:cNvSpPr>
            <a:spLocks noGrp="1"/>
          </p:cNvSpPr>
          <p:nvPr>
            <p:ph type="sldNum" sz="quarter" idx="15"/>
          </p:nvPr>
        </p:nvSpPr>
        <p:spPr/>
        <p:txBody>
          <a:bodyPr rtlCol="0"/>
          <a:lstStyle/>
          <a:p>
            <a:fld id="{132FADFE-3B8F-471C-ABF0-DBC7717ECBBC}" type="slidenum">
              <a:rPr lang="es-ES" smtClean="0"/>
              <a:pPr/>
              <a:t>‹Nº›</a:t>
            </a:fld>
            <a:endParaRPr lang="es-ES"/>
          </a:p>
        </p:txBody>
      </p:sp>
      <p:sp>
        <p:nvSpPr>
          <p:cNvPr id="23" name="22 Marcador de pie de página"/>
          <p:cNvSpPr>
            <a:spLocks noGrp="1"/>
          </p:cNvSpPr>
          <p:nvPr>
            <p:ph type="ftr" sz="quarter" idx="16"/>
          </p:nvPr>
        </p:nvSpPr>
        <p:spPr/>
        <p:txBody>
          <a:bodyPr rtlCol="0"/>
          <a:lstStyle/>
          <a:p>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Conector recto"/>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rot="5400000">
            <a:off x="3350133" y="3200400"/>
            <a:ext cx="6309360" cy="457200"/>
          </a:xfrm>
        </p:spPr>
        <p:txBody>
          <a:bodyPr anchor="b"/>
          <a:lstStyle>
            <a:lvl1pPr algn="l">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10" name="9 Conector recto"/>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Rectángulo"/>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Marcador de fecha"/>
          <p:cNvSpPr>
            <a:spLocks noGrp="1"/>
          </p:cNvSpPr>
          <p:nvPr>
            <p:ph type="dt" sz="half" idx="10"/>
          </p:nvPr>
        </p:nvSpPr>
        <p:spPr/>
        <p:txBody>
          <a:bodyPr rtlCol="0"/>
          <a:lstStyle/>
          <a:p>
            <a:fld id="{7A847CFC-816F-41D0-AAC0-9BF4FEBC753E}" type="datetimeFigureOut">
              <a:rPr lang="es-ES" smtClean="0"/>
              <a:pPr/>
              <a:t>03/07/2015</a:t>
            </a:fld>
            <a:endParaRPr lang="es-ES"/>
          </a:p>
        </p:txBody>
      </p:sp>
      <p:sp>
        <p:nvSpPr>
          <p:cNvPr id="18" name="17 Marcador de número de diapositiva"/>
          <p:cNvSpPr>
            <a:spLocks noGrp="1"/>
          </p:cNvSpPr>
          <p:nvPr>
            <p:ph type="sldNum" sz="quarter" idx="11"/>
          </p:nvPr>
        </p:nvSpPr>
        <p:spPr/>
        <p:txBody>
          <a:bodyPr rtlCol="0"/>
          <a:lstStyle/>
          <a:p>
            <a:fld id="{132FADFE-3B8F-471C-ABF0-DBC7717ECBBC}" type="slidenum">
              <a:rPr lang="es-ES" smtClean="0"/>
              <a:pPr/>
              <a:t>‹Nº›</a:t>
            </a:fld>
            <a:endParaRPr lang="es-ES"/>
          </a:p>
        </p:txBody>
      </p:sp>
      <p:sp>
        <p:nvSpPr>
          <p:cNvPr id="21" name="20 Marcador de pie de página"/>
          <p:cNvSpPr>
            <a:spLocks noGrp="1"/>
          </p:cNvSpPr>
          <p:nvPr>
            <p:ph type="ftr" sz="quarter" idx="12"/>
          </p:nvPr>
        </p:nvSpPr>
        <p:spPr/>
        <p:txBody>
          <a:bodyPr rtlCol="0"/>
          <a:lstStyle/>
          <a:p>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Marcador de título"/>
          <p:cNvSpPr>
            <a:spLocks noGrp="1"/>
          </p:cNvSpPr>
          <p:nvPr>
            <p:ph type="title"/>
          </p:nvPr>
        </p:nvSpPr>
        <p:spPr>
          <a:xfrm>
            <a:off x="457200" y="274638"/>
            <a:ext cx="7467600" cy="1143000"/>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7A847CFC-816F-41D0-AAC0-9BF4FEBC753E}" type="datetimeFigureOut">
              <a:rPr lang="es-ES" smtClean="0"/>
              <a:pPr/>
              <a:t>03/07/2015</a:t>
            </a:fld>
            <a:endParaRPr lang="es-ES"/>
          </a:p>
        </p:txBody>
      </p:sp>
      <p:sp>
        <p:nvSpPr>
          <p:cNvPr id="3" name="2 Marcador de pie de página"/>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s-ES"/>
          </a:p>
        </p:txBody>
      </p:sp>
      <p:sp>
        <p:nvSpPr>
          <p:cNvPr id="7" name="6 Conector recto"/>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132FADFE-3B8F-471C-ABF0-DBC7717ECBBC}"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9.xml"/><Relationship Id="rId4" Type="http://schemas.openxmlformats.org/officeDocument/2006/relationships/image" Target="../media/image11.jpeg"/></Relationships>
</file>

<file path=ppt/slides/_rels/slide7.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14.gif"/><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3071802" y="4429132"/>
            <a:ext cx="5214974" cy="1285884"/>
          </a:xfrm>
        </p:spPr>
        <p:txBody>
          <a:bodyPr>
            <a:noAutofit/>
          </a:bodyPr>
          <a:lstStyle/>
          <a:p>
            <a:r>
              <a:rPr lang="es-ES" sz="6600" dirty="0" smtClean="0"/>
              <a:t>BOCCIA </a:t>
            </a:r>
            <a:endParaRPr lang="es-ES" sz="6600" dirty="0"/>
          </a:p>
        </p:txBody>
      </p:sp>
      <p:sp>
        <p:nvSpPr>
          <p:cNvPr id="3" name="2 Subtítulo"/>
          <p:cNvSpPr>
            <a:spLocks noGrp="1"/>
          </p:cNvSpPr>
          <p:nvPr>
            <p:ph type="subTitle" idx="1"/>
          </p:nvPr>
        </p:nvSpPr>
        <p:spPr>
          <a:xfrm>
            <a:off x="5715008" y="6000768"/>
            <a:ext cx="3071818" cy="568818"/>
          </a:xfrm>
        </p:spPr>
        <p:txBody>
          <a:bodyPr/>
          <a:lstStyle/>
          <a:p>
            <a:r>
              <a:rPr lang="es-ES" dirty="0" smtClean="0"/>
              <a:t>Blanca </a:t>
            </a:r>
            <a:r>
              <a:rPr lang="es-ES" dirty="0" err="1" smtClean="0"/>
              <a:t>Huallpa</a:t>
            </a:r>
            <a:r>
              <a:rPr lang="es-ES" dirty="0" smtClean="0"/>
              <a:t> Mancilla</a:t>
            </a:r>
            <a:endParaRPr lang="es-ES" dirty="0"/>
          </a:p>
        </p:txBody>
      </p:sp>
      <p:pic>
        <p:nvPicPr>
          <p:cNvPr id="4" name="3 Imagen" descr="https://www.equipamiento-deportivo.com/img/c/427-category_leotea.jpg"/>
          <p:cNvPicPr/>
          <p:nvPr/>
        </p:nvPicPr>
        <p:blipFill>
          <a:blip r:embed="rId2"/>
          <a:srcRect t="20635" b="20634"/>
          <a:stretch>
            <a:fillRect/>
          </a:stretch>
        </p:blipFill>
        <p:spPr bwMode="auto">
          <a:xfrm>
            <a:off x="2071670" y="1142984"/>
            <a:ext cx="6858048" cy="264320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7467600" cy="2154230"/>
          </a:xfrm>
        </p:spPr>
        <p:txBody>
          <a:bodyPr>
            <a:normAutofit fontScale="90000"/>
          </a:bodyPr>
          <a:lstStyle/>
          <a:p>
            <a:pPr algn="ctr"/>
            <a:r>
              <a:rPr lang="es-ES" dirty="0" smtClean="0"/>
              <a:t>Es un deporte que se creo en la antigua Grecia.</a:t>
            </a:r>
            <a:br>
              <a:rPr lang="es-ES" dirty="0" smtClean="0"/>
            </a:br>
            <a:r>
              <a:rPr lang="es-ES" dirty="0" smtClean="0"/>
              <a:t>Es un deporte muy parecida a la petanca donde participan </a:t>
            </a:r>
            <a:r>
              <a:rPr lang="es-ES" dirty="0" err="1" smtClean="0"/>
              <a:t>pcd</a:t>
            </a:r>
            <a:r>
              <a:rPr lang="es-ES" dirty="0" smtClean="0"/>
              <a:t> , en sillas de rueda o parálisis cerebral.</a:t>
            </a:r>
            <a:endParaRPr lang="es-ES" dirty="0"/>
          </a:p>
        </p:txBody>
      </p:sp>
      <p:pic>
        <p:nvPicPr>
          <p:cNvPr id="4" name="3 Marcador de contenido" descr="http://www.cambiodemichoacan.com.mx/thumbnails/th_352fe25daf686bdb4edca223c921acea_6b23f072018de62a9f9d6411b8ce85a6,angel.JPG"/>
          <p:cNvPicPr>
            <a:picLocks noGrp="1"/>
          </p:cNvPicPr>
          <p:nvPr>
            <p:ph sz="quarter" idx="1"/>
          </p:nvPr>
        </p:nvPicPr>
        <p:blipFill>
          <a:blip r:embed="rId2" cstate="print"/>
          <a:srcRect/>
          <a:stretch>
            <a:fillRect/>
          </a:stretch>
        </p:blipFill>
        <p:spPr bwMode="auto">
          <a:xfrm>
            <a:off x="755576" y="2636912"/>
            <a:ext cx="7128792" cy="381642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7467600" cy="706090"/>
          </a:xfrm>
        </p:spPr>
        <p:txBody>
          <a:bodyPr>
            <a:normAutofit fontScale="90000"/>
          </a:bodyPr>
          <a:lstStyle/>
          <a:p>
            <a:r>
              <a:rPr lang="es-ES" dirty="0" smtClean="0"/>
              <a:t>Según el grado de discapacidad de los deportistas, hay diferentes categorías</a:t>
            </a:r>
            <a:endParaRPr lang="es-ES" dirty="0"/>
          </a:p>
        </p:txBody>
      </p:sp>
      <p:sp>
        <p:nvSpPr>
          <p:cNvPr id="3" name="2 Marcador de contenido"/>
          <p:cNvSpPr>
            <a:spLocks noGrp="1"/>
          </p:cNvSpPr>
          <p:nvPr>
            <p:ph sz="quarter" idx="1"/>
          </p:nvPr>
        </p:nvSpPr>
        <p:spPr/>
        <p:txBody>
          <a:bodyPr>
            <a:normAutofit lnSpcReduction="10000"/>
          </a:bodyPr>
          <a:lstStyle/>
          <a:p>
            <a:r>
              <a:rPr lang="es-ES" dirty="0" smtClean="0"/>
              <a:t>Lanzan con las manos</a:t>
            </a:r>
            <a:endParaRPr lang="es-ES" dirty="0"/>
          </a:p>
        </p:txBody>
      </p:sp>
      <p:sp>
        <p:nvSpPr>
          <p:cNvPr id="4" name="3 Marcador de contenido"/>
          <p:cNvSpPr>
            <a:spLocks noGrp="1"/>
          </p:cNvSpPr>
          <p:nvPr>
            <p:ph sz="quarter" idx="2"/>
          </p:nvPr>
        </p:nvSpPr>
        <p:spPr>
          <a:xfrm>
            <a:off x="4139952" y="1007182"/>
            <a:ext cx="3657600" cy="2207504"/>
          </a:xfrm>
        </p:spPr>
        <p:txBody>
          <a:bodyPr>
            <a:normAutofit lnSpcReduction="10000"/>
          </a:bodyPr>
          <a:lstStyle/>
          <a:p>
            <a:r>
              <a:rPr lang="es-ES" dirty="0" smtClean="0"/>
              <a:t>Las discapacidades mas graves juegan con ayuda de un auxiliar deportista que ayuda a lanzar la pelota con una canaleta.</a:t>
            </a:r>
            <a:endParaRPr lang="es-ES" dirty="0"/>
          </a:p>
        </p:txBody>
      </p:sp>
      <p:pic>
        <p:nvPicPr>
          <p:cNvPr id="5" name="4 Imagen" descr="http://vivirenelpartidodelacosta.files.wordpress.com/2012/06/p1040586.jpg"/>
          <p:cNvPicPr/>
          <p:nvPr/>
        </p:nvPicPr>
        <p:blipFill>
          <a:blip r:embed="rId2" cstate="print"/>
          <a:srcRect/>
          <a:stretch>
            <a:fillRect/>
          </a:stretch>
        </p:blipFill>
        <p:spPr bwMode="auto">
          <a:xfrm>
            <a:off x="755576" y="2204864"/>
            <a:ext cx="3267075" cy="3581400"/>
          </a:xfrm>
          <a:prstGeom prst="rect">
            <a:avLst/>
          </a:prstGeom>
          <a:noFill/>
          <a:ln w="9525">
            <a:noFill/>
            <a:miter lim="800000"/>
            <a:headEnd/>
            <a:tailEnd/>
          </a:ln>
        </p:spPr>
      </p:pic>
      <p:pic>
        <p:nvPicPr>
          <p:cNvPr id="7" name="6 Imagen" descr="http://www.fmdpc.org/deportes/Boccia/2009-03-05%20al%2008-03-2009%20Campeonato%20de%20Espa%F1a%20de%20Boccia%20selecciones%20auton%F3micas/fotos/DSCF0070.jpg"/>
          <p:cNvPicPr/>
          <p:nvPr/>
        </p:nvPicPr>
        <p:blipFill>
          <a:blip r:embed="rId3" cstate="print"/>
          <a:srcRect/>
          <a:stretch>
            <a:fillRect/>
          </a:stretch>
        </p:blipFill>
        <p:spPr bwMode="auto">
          <a:xfrm>
            <a:off x="4139952" y="3071810"/>
            <a:ext cx="3960440" cy="345353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Modos de juego</a:t>
            </a:r>
            <a:endParaRPr lang="es-ES" dirty="0"/>
          </a:p>
        </p:txBody>
      </p:sp>
      <p:sp>
        <p:nvSpPr>
          <p:cNvPr id="3" name="2 Marcador de contenido"/>
          <p:cNvSpPr>
            <a:spLocks noGrp="1"/>
          </p:cNvSpPr>
          <p:nvPr>
            <p:ph sz="quarter" idx="1"/>
          </p:nvPr>
        </p:nvSpPr>
        <p:spPr/>
        <p:txBody>
          <a:bodyPr/>
          <a:lstStyle/>
          <a:p>
            <a:r>
              <a:rPr lang="es-ES" dirty="0" smtClean="0"/>
              <a:t>Existe el juego individual, por parejas, equipos y es un deporte mixto donde las mujeres y los hombres compiten entre ellos.</a:t>
            </a:r>
            <a:endParaRPr lang="es-ES" dirty="0"/>
          </a:p>
        </p:txBody>
      </p:sp>
      <p:sp>
        <p:nvSpPr>
          <p:cNvPr id="6" name="AutoShape 2" descr="data:image/jpeg;base64,/9j/4AAQSkZJRgABAQAAAQABAAD/2wCEAAkGBxQTEhQUExQVFRQXFxcWFBYXFhcXFRUXFRYWFxQVFRgYHCggGBwlHRQUITEhJSkrLi4uFx8zODMsNygtLisBCgoKDg0OGxAQGy8kHyQsLCwsLCwsLCwsLCwsLCwsLCwsLCwsLCwsLCwsLCwsLCwsLCwsLCwsLCwsLCwsLCwsLP/AABEIALcBEwMBEQACEQEDEQH/xAAbAAABBQEBAAAAAAAAAAAAAAABAgMEBQYAB//EAEYQAAIBAgQDBQQHBgQGAAcAAAECEQADBBIhMQVBUQYTImGRMlJxgRRCkqGx0dIHI1OiwfBicoLhJDNjk9PiFRY0Q7Kzwv/EABoBAAIDAQEAAAAAAAAAAAAAAAABAgMEBQb/xAA1EQACAgEDAgIIBgIDAAMAAAAAAQIRAwQSITFBE1EFImFxgZGh0RQyUrHh8EJiFSPBBjPx/9oADAMBAAIRAxEAPwDxPNQRDnoA7PQAZNABk9KADrQAoTQIVlNAwgNQAYPlQB0NQB0NQAohqBAhqADDUAdDUAJ8U0AKCt1oAOVutAHBG60AdlPWgDsh60Ad3Z60AAoetAHG2etA6ElD1oASEPWgQClAAyGgB3CJ41/zCgaNfaH41YgYoimISVoEIIoGJmgRic1VEwE0AdNIRJs2CQDsOpPTehySJKLZz6efwoTFRxvDpFBFRa7g77ypkqFrd8qVhQ/avR9WfjQ2RlCxDPHKiyVHW3mgVCxQAu6ROlACRQB1AD1nDs+bIrNkUu+VS2RFjM7R7KiRJOgmhtIKI+YEgjzpgOUgADQASaYHCIknSkFCQ4oChdMBFw0AcdqAEsKAELQADQAKAHsEPGs7AiiwRrLHPpJ9KtQMde6gOx+FO0IauXl6Hb76VoQQVj2ev+1PgBnu6QGFqksOpiOoAvOG8Me6yJDBCuYsozaD4bmeXnVMppclsYN15DnE+GrZtSO8JYwCwygjXl/ppRk5MJR2lKRVpWA0DHUoGj3P9kvZzDYnhtzvsNbYszKLxVC5En2WJzLBkctudUS5ss6UZj9s/Z/D4XEoMOgtq1sMyLGUGSJAG0gVJOptCr1bPOLI3q1FTH7SCRIMSJy+1E65fPpQ3wJdT2fjX7PsAlq8yYDE50tWsi9+g8TZhnP72DqBmknbQVlWSV+XTrRfsVHjFy1BIIggkETsQYitaZQwBBQI9V/Y9w63etYtXYAGy6HKD3gRz4pI32GhnYVmypN8+Roxuo/Ezv7UuD2MPik7h3ud5bFxy4EydAQQoBkActKsxshkT7mMIq0qEWjO4oAdC0DJvC+DXsW/dWLZdozEAbAbknlSkOKt0TO0PAGwlu3buKUvEy/mIO0/IVXBybd8E5pJJIpAlXFQCKQzhtTECkMSikzH5CmA1etml1Exap4cx22nz8qVhTqxoXPED5jSgRqsI8oKtTGxwDWJE0AL7umIAuQ0a6ifKhSV0OnVj8VIR58aoJl52Y7NXsYbnd5VCLJd9FzcknqdT8qklYUyRheyN+9d7q2vjAl2YwiawSx5D7zUUpdx1fQ9BxvZhMDhVaxcfELobhOwYqAYT6iEiRv8aqz4nd9jRhmlGu55/wBo3vnuzeRhbM5GOqzoCFI0EQdKePHSsqyTcnyU+JsBQCDIPqIq2UWitNMjRSBkoSpIA6TI1EdOlRG35Gz4D2yxWCtFLPdAXIBJQMTuf686qlFN/wD4Wpvamyp7Vdpr+Ou95fKlgoUZVyiBPLnualGNOyLfFFHYO9WIrZMwCO11FtznLqEjfNIyx0150NWqEup6H2wx+Ps2D3mLe53gW3dysMoifCRGm5EiJqpYGpW/3ZbKaqkebGrioUpoAesXGElWK8jBIkHlpuKTin1Q02ugnG3rjQ7l2AGUFiW25Ammo0JuyHauSdtP6ihLgOrJC0ASuG8PuX7i2rKF7jbKPLUnXYUAa3ginDBktXGViAbrqxUtEwoI5AzXQwYIvqY82aUehZWeDXOIOUuXGK20Zi7EsU6BZO5I+40s2NR4olhm59zzm4sEjoSPQxWE1HKwAOknkelKgGkUnQAkkwANSSeQHOgC8t9l7oAN6Lc6hSRm+Y5Vrw6berk6Rmy6ja6SstrfYQXLeZc20qAfaPmD90VxtZ6RwY8myDuuGdTT6PJOG6fHkUGP4J3VwLJbbMI1XWDPStGLJvRVlw7HwaLt3h7DYVTaUBrJQHKIGVtBJG9aGo1x1RXPdXJ50u4qKKzW8LSUBqaJGls9kPpFj6SrZGtTou7qu89OdRjB7m74JtpxRXZatKy+wvZtLilw5IjRgPDIGqzzg71FY93KfJeskYuttr2mdeASJmCRI2Mc6q8fbwzUtDv9aL4Zmf8A5YvkgKh8Xs7bcudPk556B+ze6uGw9224m5cdhpBAhRMk/H7qnCS6eZbJNQNauAGCwRQKCzmbjH2izAlB8BovyJ50muyYnKlbKq67OpKMyeHLofq5QIPlEUS5TRGL7lZ2wsZsCbQQRbW22nvMQ5uE9YJFRhaik+w8jTk2jznjOHVFTKwMjYfjU8nLIRVFQGioUNln9LIV9JDgSeYilHpRGTHMNbDLmkiJj4g1Bt3wG59CDdMEg1ImSMNgnKF48PWpCLHs3eCX0efEjSojQmDGtQnKUeUiUFF9WbftRZ/4W5nf6yswg6SRsD8anNvbwQjtumzz+4lv3m+z/vVac+6LduPzfyG27sbFzqOQihOfsE1j7Nlhw/h63WKq+UgFpeADGwmoucoq5ElCEujfxJfaJGCWWZbahSQBbYFY6nmTOs04Zd7afQU8exKRWph8yNcynuwdHGjMToQAeQqUpV6sSMIppykM2lWB4bk+Q0/Cj1r7AvDrmzYfsvyLxCyxdkEsuo0Y5SSk8uR+VTipfmbVIHsuldmr4LwxV+lfu1uEXWt2nYjJtoIJ31B25Vrllaitr49hj8NOTtcj3ZrHDB2MQt5Sz95lJUiGAQHQn/Mahn1UZTSSLdNp3HG2eSgKxYhHILErHIHUA+tZsiafD4L8NT42tv2Eh+GeyQfqyU+sD0naqHm7HQ/47I0nXwvkveyOKGDY3ltqbp0AuCcg/wAO0Ex6V0dNgU47pv3HG1WV45bYx6dbEY/iLX8Q1y63tNqY0HQTyHIVDW5fw+NqPL7EtLDxppy4XctcP28S3cNt0bIsDOuoGnMb15RejMk4b0+Wd162EJbWO9psKuMRbmHugGQWgxmjYsOok1v0sfw62ydlGafjLdjMmOG3gl9bmcqNSB4c0agyRqOdb1kXCXcy+HJpuRWcL4T3oJVRE7sW08pGlE57XTYY8cZRtl/Zsi3CSpPRTMQOdWRm5cJknijtcvI9F4bh7trCr4SVdBmj6oYaHzHWrpKUY2Z04tmcs8I3Luigcg0sflT8Ocl1Y/Egn0XzLTGM1vCm1ZfVTnIP1s05jA23+6opOEdsSyDg5uU+hisKFKglZJEnU7mo+AnzZNaySVUbzCWwLYgAeHp5VIyGM4O963ighQEtfIUHbJdf2vQVVvcZpL+2bIY1LHbf9Rte2eKY2madiomZAGgPz1q5t9TLJFfaxHihTo/x9kCD60MXcrsZeum3cFsZi3LqA2u/lyqPuBPnkxGMwBa/aBGZSDmCq0KdfCdKG2lwHUuE7Ng7WV6a6VgU9S+1FmzyHsL2ckhSECkGAF9a0bcldVZBY3fI5jMMuFWbCqxMqQ1tSII5DkfOhxlXUWXdBXEqL7vcALWVzIAFhFURG5HOpVRUsk2uUM28RdEAjw8xCihWRuZL4deAuTp7Y0OWNhvpUmTTkbPtNccW3Fv2zA0APMaa0SBt9uplbBud2WKg3BIB8MhTE6VLCk5Ld0FeTY/MZ75iILDcHQrOnwrp48eGcqRz55M8FbZPOJkBWAM6evPSrMuixNcIzR12dPqUOEwFv6SVunLa8RGYlVPwmuU4qM2jsJuWNM1fZThVprCu2pLPlAmACxgAfKro4oTjbRRPJOLqy9TglsQPqxoNZpeFCPKX1ZHfN9WQOIrbwpS6ARlfMqz7Ue1vzil+H32o9WW4884yTfREviPe3LLXcBdZkc57lsRnmIMcxpy8qpwz8KXh5l0/vyNmfH4sd+JlTjsWLeFsfSAzF2bvA5JY5zl1noI9KhkalqLXQlC4YKfUp72Ey4Nnt5VZHZLhzEM3iy5VG3SrssHJpt8eRDBneJOMVy+/l7ir4dfv3MltWnMQoGmsnmY0pPRY1B55Lhc/Il+Ozymsaly+DS4vsviABOVidSc2x+dYl6c01dH8v5Ln6PzN22vmJx9pMPZa2VYkjUwIYnlMxXL8bJrM6nfuXkjb4cdPiaMS2BuLbuPlIUNlJPXMAYO3QV6CSrqcZzXzBg790Xytp2QsxBg7686rcYtcixycYeqzecHAayouySwOc5yJ5RFYpZFGT4s3yxTi1Fjj8HtW4K5AvNAxWSeelbMSvBKVbpedX8B6+MI5IqMdvHuv2lfxYgG3AA32MkaaSfnS0G551uXF+RHUzxvST8ONOuXZ6D2d4rdfDKARohXVZ0EiujqW4Zq7HL089+JMwl0tbuMM2Y6AkAj5QRXYxRh4XCpHLySm81bjSYc5jkykAa5jBzAjkd/WuHGLvk608vFIR9CtjTL+FW2Za9rLPDWTkEiNDvp161jlJLqdJIy/FMC4xCXQV8A8zuGGwGu9UOKyv1XwasWaOODi1yMdnezj4lMRdJyqhAySQGJhgY2jersWOk7M0vWdmqwvDiis5gOV7u0vTTVj8pqygfHJRpNsjmRMwem+vyqBEl4jEyimUHWWG/y8jUaL1JJUVmOxRVtCpB0karqOVSUbE5DFviBhGmCpiaaiJyI3Er6OwUy6kgnkdN9tqlHHfBXknSJq8NQgHu7hGsann0pvHCPVlPivqMnsxZ37lvmTUf8ArK/HQvC9nbKkTZBhgQSNthHmOdRqHmWQzKbpUXfF7i5yCJGh5jnptThDc+RTybPWI9/BJ7XdqxI2hpM1fDFif+SRknrpL/Fsp8VwfxhVsCzqMzAbDfUTV+KWPFK1KxTy+JHbLgknhndguWmB7pE9BV0tfGuEZVoozdb+PcYwsbt65KkkrcAHSATI9K5kGm25d7OrOVQTj7DYdh8YBZFtgQwJK6e11j4VbiyxUaZm1LcZWXt/G3AdLZb5xV14WvzfQyLUTvmJnu1OK7wWhfRrYDHVYeAYEmoQzxxy4N0EsisZ4RxnBWjZQXMWt2dLtsJ3bZm8IKMQw3AqvUZYZHbVo1YYuPCZN7VYvCG/aOIuE2lJKwrEsUaDMTWLAlubNmoukN8es2sTc7uzMXGDNpEsQIYfEAffWjJJcGKnbI97g3dnMJQoshgQFLKux6HSrY54+C8cl1XwK9lZFJELhvGb5Dst5yqyckhjv0bYfOuPk0eCXWP/AIdKGqyruN47jd3EW4KjLoS5UgTm8JkGDSw6HHhmpxb4JZdVOcGmiSeHujZG3Y5yd001UeRLEH5V2MuWMqRyMbU02igxj5cU7KjwSZZlMkaZoERE86qTi5W+halJJW+extcDw9zbGQqyMARB3gyI0pyhpuyYn6T1Lmm6tCcVwy4dDK6HWJGp/KrtPOOODhCVJ+ZPUekpZ2pZo218CrxnC792We4gAIEwQYWNT8hUY4JRXqu0uRPXRpxUevtN92Vw5toFJB1OvKDrT1ORTnuRVpOIUZ/tDwg95nt3FuZiSwUFcp0671u0+uio7WqOdqVBS3p2xzDveCgFJjaYmPiDWKWb2DWoJHe3PcFQ8Ri/EvyLhNRJql8o7pU469AJidKyaa45dr7jyPixXY+07Ye4Uutb/eZSAFIOUAiZHma6Em4uiK9ZWdfxWIRwSFfKdIlZB0MggxIqKkQk2HinEVXC3HFpUZhlJ3gMcp5edEsiS6Eb8zDq+S2AZJLAKAJ+c9OXypRzQkSU+aLC1gb10AZQoO07/AAVqji4tlcs66IvOG9h+d65kG5DSCfgg19arlmxQ6csi97/ADPb+5p8Bw7C4f8A5dsOw2Z9p65R/Ws89RklwuF7Bb4R/Krfm/sO4/Em4ZYydhAAAHQCqUU5ckp9WQjbFSM7TOFgdaadAk0JxNhGYNzAj4+Z6miy6eaUlToeyqg0Mv15L8POlZGti9v7DAtimV0UOJxgvXLqoGe3ZGuQqP3kHckzp5UmaccnjVruV/AUbJh3SzIAaWa4oLlva5daXdMtSbjJFpewUJ3SoMw/eAi6uZCdo02ojS4RHURdqT8iZwjF97aV2ABMg681ME/dUrMkoJMicd4Yt9gsiFyNvEjXMtBdGaxx4Mj2v4Xbt3bHdoEBDEwSfYgj4bU74JwyyUJOyg4jjnvlFuGfApTQDKzKCR8G/GlGO3oaHKX5m+jNZ2Wm59HuDUrbKsJgzbOX8GqyXREc2TYrRs7V8AFe7BUrlMwdxBqujNLOt1nkzp3V912Clok+7yPUGiuDfCVpNFpw7GLcKW3EIol+akSMoXpuBv1qqSpWi/HUnTIHEcU3etmYlfqkHYD2YmmlwWfldLoSMDxokjP412ce8v1o84n7qW3a7IzqcaNBwXitvCs2HbMUmbJ5kdP75g1u/DyUkrXJxZf9q3LtwzVYbHB0DIRBnQsARBjUGlLA4umxRxzatNAxGJUKzOi+EGQGXN0Ph501hbdJg8Tq3XwYzhO01saLbb4kR8jB1q6Ohk/8kVy1fgKkrHbLq4mcvxilPS7f8kY4TWTnoC6oH1xUY4L7inHb3K9+IEEiDV/4KP60ZvFl5FvavQ2Q+cfCsJ66yBxJdDWPN6mSMh1cWiX2MC9zdT/qlj80UD8K35uWmVYelCuI+03lMfIVSSkVl62LuHI13XzMggipRUW6l0KnKlaImA7PEAakAGfFvvO1Etifqr5meWXm/wBi9wnDwhVlZsymQZ2NRlKTVNlfiSTtcE0iTJZiepOtQoi5N8sHr60UG5iHHmfWgTbGivmfWmVtsHdDqfU0UR5CLQ8/U06A42h5+poASbQ/smgCPawCKWyqFLGWjST1NBFuT7ilwSaSBpt5UUhqUkqscXA2wZCgE7nmfnRRK2KtYBJAUAfcKAScnRbN2csxJcn5NQbfwkK5ZhO32CtobBT32Qt5OhjQ+cUPoVpRipRiZ7h/AO9wV66Ae9tsjJ5rbtrnX7yflQmXxmnKveW37PMru1se0LjaDWVuLIJB6MImpf4kpY/ExpHoH/w6PbAHnpHzmo2ZPAd+seXdt8GbeNcqykQrdBB3Gm9I6GKKUEkRsG+aEBGVVu3GidipKgdTMetVyNWPmVEMYY3T4dTvzgSdz8uVJyUeps0+kyah+r8x48AddQyg9D4dzqRqfOorMu6Ns/QskvVnz7q+5qcfghirVm1b0xClBauGFGfRYbWYOmutWLNF0jmT9AZ8blkuNc2uenyNfYwt+zbUYiyFbZh4WQtzKsvXfrV0otdTgZMcsTrqgEWz/hPnqPXcUrZVUX7BL2iNYkdRqPuosi8clyIF4UyB3eDyoCjpHlRYtpS3+OSZtW2YxGZvCn5mtUcMmdeWeKIOIW5dM3X091PCPmdzVn4XH1lyUS1Mn0NH2NtoiXQoA1G3XzNU6hxtKJdp7p2I4tdjOeimPidKzFsiLwJpDfGhmfLxBlqBSMVnE0g3CSTQLccKQ9xxFAnIGWmRs7LTFZxoFuEmgNwmgNx1ArDNAWGaB2LtuQdKCUZU+C8GPH8O7H+X1pHQ8ZeT+Rju1vCXvqoQZMrhpYHYTv50pS2qyOng55Gqq0L7N4C4MMyDLqWBOnMZZ112pRdoqlDJB0io7NdnxhsdZc3S0lw2gEaGYM9QKUcjbqjpuEYYlKz0e5dtn67EeZEVMyucH3KDtJw/D3Fzd2rEEHUancdfOq8vS0XaVw8SkZLC4K0ySEUMGPijaOXpWdyaO3pdI879VVXcctBLahUEAc+fzNRbtnpcOGOKChHsG1h3b2LZM8wu8BjodiYVtNzBqUccpdELJnxY/wA0kh48MYQbl1LfjKnXxKUuZC0SDEg+IbaTAMi1YGuZOjJLXKVqEXLj91ft+XyND2a7XtdAsYuGDeFbmxJOgV+WbodNfWr8Oe/Vmcn0j6MioueNcd19hWNsZHK7jkeoOxqyUadHi8sdknEZRiNVJHwqNEVNroOG8D7a/NYB9NjRRLxU/wAy+QPo2b2HB8jCt9+h9aA27vyO/wBxpsO40IM0yDjNditscPZthHmdB+ZrbPVr/FGjal1ZPscIUauc3lsvpz+dY5ZJS/MxPJ5cF1gFCI2mmgERpv8AnUTTpO7Znu0TQj/6QPtCmaJDfZnY/ChmfO/ULomkc5sTQAKQrCBQAaBgimIBoExBoEIIoECKACBQAQtAWKy0DsIBG1A7a6CmvOd2Y/Ek0UPxZ+Y7c4hcKlSRBHugfhUZRtUacOsnGS+xUcNxg1SFO5BgGRmI3+IioY00uS/0gnHJuSVMba+ovqTBEsggaKxGaD00FEYvc2W5nKWkjRZRVpx7HLOEN1hbX2m8I+fM+VKUdyo06VtZoteZd9q+E2MNw1lCj91lyPHjLO65yT5ksSPyFPLjisR6/wBGZsn4lKL4fVGITDW7K57zozHLlVYueFgrhijFScy5hJEAkbzpQscYK5P/ANOxLUZM8tuNNLu3xz0689HzXVlbxPtKzEJmFsFGVVGkpCghmPtGFXU+7yqSnLJ04Ri1DxaJxtbm+efZ5FUcSHlg2aSSWmZPMk8zWaSafJ1sObHkxqWPodbvEHeAaEE2ehLi3vYWzdfKXBa27DQGNid9TEx/iroRlugmeD9M6Xw8nH9sYziijh0ZrjHaYWcSEYkIAkgCc2fNJ66QKVHQw4IzwtvqaQkVLa/I59IcXEONmePiaNr8ianPs/qOi5UCw4XvKgVk62Zsnl4vwFM6Gl/I/eUXHbOazcbaMp+OtBe0QODXiqtGpgacieXwqcIbnRl1FbC7wt0OuYEcoE6zEkVbHAn1OeN3LjQNIJnziOtaIaSD6tlGTJJFTe4u4Oyxz3kGtH/HY/NmaOpm+OCFiO0l1QCAmvUH86jL0fjSvk2aeTnJxkMJ2ruyJyATrAkxziWqD0UK7mvwkaZnJcBMTYYQSw8IbTUkQx0A3rL4UUuUy/8ACxvqRc93wMcTYFtw+VwABKAH67Cd+VS8PH+l2R/CR8+BnFYgrauOMdh7jIAQiBZJnbVvwprHByScWviJ6aCTe4zx7SXvfX7K1p/DYf6ynwoE63xm4Y8Qj5Vd+G03kvmcyTmrVk/BcUk6uCI0Bga9DSlg06XCXz/kqU8qdMtLWOtz7Y1GpkQD8JrLOGJdKNUJruyVh8bYgy67wJI5btVG2FmhPGurGnxlojS4h1MwQPSr4Qxd6Kck12ZSX8c0mHOnofMaVrUNLXYw3lurZW47F3iujP0IAbUH5USjpa7GvA3v5+pWYO1ctmUtvqZYZXGaDMGBNVtab2HReVvq7NZbtYM3Q62cQjAElu7uQTl1JkkzuBFY+Ev8TUs2LsxS27QCP/xcNnzW4uFhp4T4SAus8zT8SPK4+RU1g6s1H7P8PZN17ipiEKKFBvsYJf3ATqYVvhIpSd+XwRo0yxW3BEv9pbk4G6RyKsfgrL/TWs+dXjZ2fRs1HUL4/sePC6WJkkhRA/L765rPUxfLop8feXv1zbKrAyNJYbfzVfCL2cHG1WbE9YlN8RTTv2kjD3kRQFiOgM1CSk3bNmDLgxx242q99hvYoDbflSSLMmVJcG17FY4XLGIsOYbJ3imYEpuJ2BnIPP5Vu0WVY52zz/pzDLNh469Pj1RQcQ49bU63NQdlOb5GK6612H2/I8f/AMTqIOnTv29Cs4PiVv4m4408KgFoGx3+4VnetxRyPJJPpR0Iei9Rlxxw46dPnng1+Htw+UDMw1YEhSRp7MnXepQ9KY52mmirXf8Ax3NpYLKpKS9nFFuLre4ftJ+qovU4znqM/L9vuOiucahQFIZZ4f8A5QA1JJ/Gmjpab/6yn4zDWrizEFR5EydPxoLnzwZ7Bi74VtCWJMsfZQADU+u1WwyKFmLVLhIvMFwi3bXWWbdmJMk/0FQ8SXmYnFMdOAt+5+NNZZ+ZW8MPIfwfALLAu6Ktse00ak+6o5mk80/Mtx6aL9aXEV/eBrF4Swx8Ni2qjQDKCfiSdzS3y7sJyi36qpDIwFr+Fa+wv5UtzIWOLhbY2t2x/oX8qLYWLFpfcTT/AAr+VINwsW1H1V+yv5UDskcMwy31uNba1+7OVhpMxMbffRK49TRDTTkm+hHJ+HoKdmW2cHP9igVsPeHrQG5nd4etAbmA3T1PrQG5jGJxgQSzH16bnWoTybTfotDk1W5xklXmKzk8zHxqdnPkpKVN9BxHPU0DUmu4vMeppElJ+YSx6n1oHcjWdmsOPo+Y82Y6xygT91XY+h1NGv8Arsq+N3VC90wm24YQd4OhGvKCfQVN8qjVGThJSXY8bxlwWneyhFx1dsz/AFRlJEnqYjSuZKFN2eshqbglBcvl+SM3j7hLyTMyQTEnWOR8q1QVRPNaqe/NJ+0jMeoqRnEi4RsSPnRSJKcl0ZzXCdyT8aKE5N9WJJpiLTs+fExDosAHxEid9FgGT5VXONmvR5lin7z0Ts/gSWGIu3Bc0ARUYkCFiWJAk7CPx2CjBLqV670iopwRcMNasPLvl2PgUi2xjGY1baFm0A+ZPkBTjFy6FkIObpEnA8Ua5Yt9wFLODmzMBk8REcyW+VOUadHUxR2wSRX8StMlm6t0BSxTIc0zBkkf70rHVdTuA4lcuUkZvx5TUWzNqMUpR3LsWhNBz2TcLgxl726Yt8h9a4ei+XnSsvhiSW+fT9yPj8cbhGyqNEQbKPz86EVZcrm/Z2REmmV0CaAo7OOopDoIuDrRYbTnIII1IIg/OnYUVvCOELYzZGuHMQTJ6bDTlrUpScupJ5JvuWOaNgaiVUV/FHxEp3IET4pIHPfz05VXKLb4Z09DqtPhxyjlhub9llireUVYcthigR2WgdDOKwiOAHUMBqJ69aVX1JxnKH5W17hSpG1SKhYFAx1RSJIURSJm14WAuGtAwJUnUxMkn+taYdDr6dVjRhuOD98wLlmY6aCBGoOnTp5USdFmSWyDkYLtfh1S8Sq5Q8HKE1J1OpGhJOYxpAjpWPKubR2fRuojkw9efm38OyMZdxLyQDHM9dJG/KrUuDl5G3OTfmyR2fwffYmzbInO4UjaZnnNLJe17epWehJ2bwLgsqW2yDPdIu+FU5PJfVdG1Eg9azQ8b/L/AMK5buxGHZ7DsHe1ZUhYRlIuC4GeMgVGSdcykMREazEmuhCcEuf2M8oZm+v1MT2lwYtumUghlJiCMpV2RlM7wVOo0pTmpO0jRii4xpuy+/Z5w1bgut3lxGBAGRgCREmQQZ5VWyjV5JRqlwb7AYPu1y52fUmWySJ5eBVETJ25mkc+ct7skUEKIt3EBSoOs8gfxq+GFvqXRh3ZA49bHdlmIC+f3ACrotKNF8fVd9gdjbRRS9yyQC022D5WyEayhETMEa8zWTI9xatZCD6WXXafiPeWxbs4YNLLme6RCqp1Cqm5MRMiJqtIWT0hj8m/77zOYHCvaZj4Dm5FGUCJ91td+dS2mNek5J1t/c1GBwRtp32JIykfurKCC/OTJJC67neomlzuPiZl7l5kbGY5rrZnJ6AbBR0Ap0Y8mo8R2xpSOv30UQU0LCjpRQ94oKOlILCPhTCxxTSA5j5GmDOmgRxNAgUAdFAgxQM6KAOIoAEUCCBQA4ooJIVFImhS2zDN5bmTygRPSKy5ncj0vo2/At+Zi+IXfoy38TJLEi3a8yfbIHXl5Qavx9DHrZeJlWNduWN3kZ3sWsQ5toXZXuSCbbZCdGOkEAiTsalGKlLazTotQsMXkxrlqv5POGbb19fP5VaVNlp2VxiWcZYuP7CPmbnoAdKKvgT4R6TwzjTlbt7u1N97YWzE9yqeI2rSrlGVADmJmSegiE4lW5FWvGnS0wbKt12Du7MGW6YUNnkqQCsAACFEUURcuTA8ZxguMoGyArp7OruxyD6qDNAGugp0XRJnAbjIjPbLBw4aBtktqWcn1H31GSIzfKT6Pg9T4Tju9t5ohgcrjoYDA/Agj5z0pJ2c7VYFila6MmTUjKZS9jQFUDxXAwyKNSZ0I9D+Fb8slHk0b1FltgOFs5F3EwzD2Lf1E8z1NYpz3Mpc7LgmoEBp1oINFpZwy4dRcvjM51t2vwa55eVBqjjjgW/Jy+y+5V4zEtdcu5kn7h0HQUUZcmSWSW6Q2LQNBFJMDYfpQNx8gdwaCO1igGHWgfKHFc0DTYsXDSJJgF3yoCxYYUBYZoAFAAigQQKBnUAdFAwZaBUECgYsUAKFBIcx75bI8wSfnWN8uz1eCOzDFeww3Grq/wDAo/8Ayz3t19JGXKYJ/wC5WqC4OSrllyNe4gdocWuIw97LMIEYba6k5hHWKHxJFunxuEHF+8wtpCxgCT8h+NWlob1h09pSOlFiAcW8RneBoBmMAdN6LCkNE0DBQBs/2f4WVvv5C2eozxH3Z/Q0mY9ZJqKNV2cYrcdD9a2D/qtPH4XW9KriT1fr4r9zL2rDkEDhHCEsCfauH2nO/wAB0FOUnJ2yTZZzURHASQBqTsOZoCr4ReWMGMMudlD3z7KaEW+jN1NJs2xxeCtzVy8vIpsVZuuxZldidzBNNMxZMeWT3NNjX0R/cf7J/KiyHgz8n8hDWmHIj5GixODXY5WoFY6DQSsUDSGLFAzmoBiSKBCSooEDuxTFRwWKQUGgYRQCOoA6gZ1AHCgBQpgKmkTXUru1109xlXchVHxaFH41kj1PV5HUL8kZntLZUYm1bLZVTDNlY6KhzCGby8GvlryrWjj6TmMn7Sus2VRb9sAqQjZlOoET6Gc0ioS6o1xRhI0q4BNAw0CFJbJ2BPLQE7zH4H0oAdfDsjMlxWDCfDzU+Y/vrQJSTVo2v7PF/c3gObj0VIP/AOYqLMWs7I0HCgPpJjnnHqCx/GodyyPrYPgy8mrDj2KpExyzbLEKoJY6ADc0DinJ0upctkwY5PiSPitqfxb+/iupr9XTrzn+xR3HLEsxkkySdzTMTbk7YmKBHCR1oFyugtbz8nb7RoHvmu7+YsYq577/AGjQPxJ/qfzFDFv7xPx1pUPxZ+Y6uIby+yv5UUTWSX9SFfSD0X7K/lQPf7F8kJ+kdVT0/KiheJ7EHvh7ifzfqoFvXkvr9wd6vuL6v+qgW6P6V9fuDvF9z0Y/1oC4fp+p2dPdb7Y/TQFw8vr/AADNb6P9pT//ADQHqeT+a+x37v8Ax+in+ooCsft+h0W/ef7A/XQFQ838v5DlT32+x/7UD2w8/p/Ie7T+J6q39JoDbD9X0O7lf4i+j/poDZH9S+v2FCyP4ifz/poDYv1L6/Y42DBhkJjQZok8hrRZOOO2qa+ZmD9Ka6oxFu0tvvE1RhIbMsZiWiKoWyz0OpWXwpKuxUdsknGuhIj6JqVIYLNwzMHo23mKvRz9NGsZR4DFC7m1lhYyN8Fyqn3AD/SKUzTFUZS6IMA6cqsBD9/DILVpxcDMxuB7f1reTLlJ6hg2n+U0ARwuup+Y1igLN92uZMMcHbC/uguvIlQVGcdSQW186j1MWl3S3OXUz/aniQvX88yFlQpXKQsyp8wZ/sRTRfhxbI0Suz/H1sWmQWnd2acy6ACIgjWTvQV5sSnVui+4Ni5uWbh0JVSfiyIp/E71DuSitsK9rRro8j6GpnFofw9lrjBEGZjsB/egoLIRlN7Yl3evpg1KWyHxBHjfcWx7q+f9+VR6myUo6dbY8y7vyM+zyZOpO55mmYHy7OzUAEGgDqBBFABoEECgaFigZzGkME0COmgDpoAE0ACaBAzUwCDSA6aBhmgDpoAIagYc1AC0eDI33HxFRl0Zp0ivPFPzMlhcZda6wdf3LtAeYEgbqeeoietZnR7FYZSTdWiLxXhpv8Ssp3gtm9aUZ4kKygsJEiTmROY3Fa49Dz2GNLb7WQ8Vw8Wbl5l9kqP9LEEsAOQJ+8EcqUy7ozB3Fjz/AKfGpjRzN4QIG5MxrqBpPTSmAm2DIAEmRA3k8hHOgGbjj/CLitaFxGxEWiDkYh7aiJCAzIUloGuh2FRRjx51JPmue5ncQttrKEEm6CF19nuwGynbf2R8qZr6Gy7AXGt2LoQshLKYnfOblvMI6d2vqfKl3Mmqk9vD6P8A8FY28e+XXWEHo1uB+HpUe4Qk/Ct+Zrjjbn8R/tH86mczxJ+b+Ze4rFphlNqwc1w6XLvTqq/3p8aRrnkjgWzH17soaZiAaBHAUgOigA0DOigKOoELFA6CDQMRnoIis9AwZqQAmmIE+dAHE0AAGgBQagA5qQHTQM6aADmoGHNQBxbpvr9+lJq0W4pvHNTXYx/E2uqe6Ft3C+FCEJBHLUCNqz7HZ7bF6VwPEnaTrn2FRxZzZvYciO8tQzSZGcPbIG+oAAEDkK0Q6HHzTUpuUejHTxM3MPdYgDM6tA5GLkgTrEMDz1Y60pLkhfBjbVh7tzLbUszHQDX+x51aRclGNsve0/BlsNasqBmFsHONO8Ykl83w1A8qVlWnyeInL2lFYBRwQYZTKnoy6g6+YoL2r4Zp+E8cvG1cdmZiltlW4dSGuuAuYnc6yPhS7maeKFqK719Co4VgjfuFF0yqcs7EqCYPSYPzpluSWxWazsbenJppkuD4m2bdwfc1w/Kosozx/N8H8gcQP/GADm6D/wDWdfQ0LqV9MPzNbNSOXRMGF/6lv7X+1Bb4f+y+Yo4f/qW/tH8qQeH/ALL5g+j/AOO36n8qA8P/AGXzD9H/AMdv1P6aBeH/ALIIw499PVv00D8P/Zf34BFgfxE/m/TQHh/7L6/YULA/iJ/N+mgez/ZfX7BGHHvp/P8ApoDw1+pfX7Cvo499P5/00iXh+1fX7CGsL76ej/ppkXFV+ZfX7Cfo6/xE9H/RQLbH9S+v2HsVw/uyAzoCQGiH2O0+HQ0ic8WziTX1+wz3K/xF9H/TQR2x/V+/2B3K/wARfsv+VAbY/q/c7uU/iD7LflQG2H6vowd0n8T+Q0Bth+r6MHdp/EP2D+dAtsP1fQOS377fY/8AagNsP1fT+Tstv33/AO2P10BUP1P5fydlt++//bX/AMlA6x+b+X8hy2/ef/tr/wCSgKh5v5fycRa9659hf10D9TzfyX3Bnte9c+yv6qB3j9v0JdnC2mtXLgZ/3ZXMsLMNoG9aC2OOEoOSvj3EQX7X/U9VH9KKKlLH7foeZcWuqcTcZ5KW7ltmWdSmYo+v+pNaEdaMt8OCTjcJYDBE7zI58UurMAF1CnJpz3B3pPqVrLUNzXQkcHwWHw757du+WggF7qDff/7YJpuyqWox5OH/AH6DnFMdYvkLdw9xiuxFyCJ31CijkMcoQVx/v0IlrA4Mn/6ZvniG/pRyS/FLsP8AE8RZOGexat27egKw7HVSGG51JI3NAotOe5oreythbb957RIbwMpXKSeoMnShstyzi1XUHZ3Hi3dhwVAdWCkN7JzJdC+Rtuw190U2WOnT+BMwWIF3HFwAUVmeNcsahOc8xz5VEozVGO1Gs+nj3Lf836qZj+C/vxJoqRjCBQAaAsIFABApDFCgBQFA0OCgdhoHYigTJnCMJ3l1VPsjxN/lXU/l86C3T49+RIZ4lie8uu/U6fAaL9wFCIZsm+bkRaCo6gAmgYk0ACKBHRQMBPwoCwZqAsDNQFiCxoCxsimFlv2Xcd6bTezeRrZ+JHhPr+NJmrSTW/a+klRUYu0UZlO6kg/EGKDNNOLafYpsVw5Hz5lGZlylo1jlr8hQ15EtPneOdt8Ge7r97DhlVRCyGUMeZB+FCXma8+VSjWNp/wB8i1tsFGmnrTMThJ8tkbH2mueIHUbwR+VFE4zUfaRMNghPx5x/vRQ3nY5iMKATE/LSiiX4hiLaMuoAHx50bQWeu41dwr3DMAsARIldDyMHUeVJxL8errsTOFWAq5QPF9Y+950mh+PGfNljkPQUC3rzNMKkc8M0AEUAKFACqBhigYtaBi6QAegbBQRLTCfu8NcufWuHul8hu3rr6UGvH6mCU+74RTmmYxJoECaAs6aAsQz0C3CS9FCs7PRQbhM0AcaB0dmoFYCaAOmmFirF8qwZd1II+IMikOM3F2uxa9rl/eLcXRbyLc+BjX+h+dCNOuXrKS/yVmdzKNX0UHxHUkL9Y+lPbKXEOr6e8yYalkSl0sk8Q4zw/LkEyBMw8weZOXX4Vz8eh9LrI5yiqfH5lXwVnqcmHQPEsXlyut/MpjgjyAronkuYvqJXDsN49aBNCWtTyPrTI3Y2+Hncn7jQPeNnCCih+KybgOFswJWI8z0qyOGUlaNODFkyK10GlwbK3mPP1qUtNkXYn4GSLsl/Rz0qrwZ+RZsl5H//2Q=="/>
          <p:cNvSpPr>
            <a:spLocks noChangeAspect="1" noChangeArrowheads="1"/>
          </p:cNvSpPr>
          <p:nvPr/>
        </p:nvSpPr>
        <p:spPr bwMode="auto">
          <a:xfrm>
            <a:off x="155575" y="-1790700"/>
            <a:ext cx="5619750" cy="37433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
        <p:nvSpPr>
          <p:cNvPr id="7" name="AutoShape 4" descr="data:image/jpeg;base64,/9j/4AAQSkZJRgABAQAAAQABAAD/2wCEAAkGBxQTEhQUExQVFRQXFxcWFBYXFhcXFRUXFRYWFxQVFRgYHCggGBwlHRQUITEhJSkrLi4uFx8zODMsNygtLisBCgoKDg0OGxAQGy8kHyQsLCwsLCwsLCwsLCwsLCwsLCwsLCwsLCwsLCwsLCwsLCwsLCwsLCwsLCwsLCwsLCwsLP/AABEIALcBEwMBEQACEQEDEQH/xAAbAAABBQEBAAAAAAAAAAAAAAABAgMEBQYAB//EAEYQAAIBAgQDBQQHBgQGAAcAAAECEQADBBIhMQVBUQYTImGRMlJxgRRCkqGx0dIHI1OiwfBicoLhJDNjk9PiFRY0Q7Kzwv/EABoBAAIDAQEAAAAAAAAAAAAAAAABAgMEBQb/xAA1EQACAgEDAgIIBgIDAAMAAAAAAQIRAwQSITFBE1EFImFxgZGh0RQyUrHh8EJiFSPBBjPx/9oADAMBAAIRAxEAPwDxPNQRDnoA7PQAZNABk9KADrQAoTQIVlNAwgNQAYPlQB0NQB0NQAohqBAhqADDUAdDUAJ8U0AKCt1oAOVutAHBG60AdlPWgDsh60Ad3Z60AAoetAHG2etA6ElD1oASEPWgQClAAyGgB3CJ41/zCgaNfaH41YgYoimISVoEIIoGJmgRic1VEwE0AdNIRJs2CQDsOpPTehySJKLZz6efwoTFRxvDpFBFRa7g77ypkqFrd8qVhQ/avR9WfjQ2RlCxDPHKiyVHW3mgVCxQAu6ROlACRQB1AD1nDs+bIrNkUu+VS2RFjM7R7KiRJOgmhtIKI+YEgjzpgOUgADQASaYHCIknSkFCQ4oChdMBFw0AcdqAEsKAELQADQAKAHsEPGs7AiiwRrLHPpJ9KtQMde6gOx+FO0IauXl6Hb76VoQQVj2ev+1PgBnu6QGFqksOpiOoAvOG8Me6yJDBCuYsozaD4bmeXnVMppclsYN15DnE+GrZtSO8JYwCwygjXl/ppRk5MJR2lKRVpWA0DHUoGj3P9kvZzDYnhtzvsNbYszKLxVC5En2WJzLBkctudUS5ss6UZj9s/Z/D4XEoMOgtq1sMyLGUGSJAG0gVJOptCr1bPOLI3q1FTH7SCRIMSJy+1E65fPpQ3wJdT2fjX7PsAlq8yYDE50tWsi9+g8TZhnP72DqBmknbQVlWSV+XTrRfsVHjFy1BIIggkETsQYitaZQwBBQI9V/Y9w63etYtXYAGy6HKD3gRz4pI32GhnYVmypN8+Roxuo/Ezv7UuD2MPik7h3ud5bFxy4EydAQQoBkActKsxshkT7mMIq0qEWjO4oAdC0DJvC+DXsW/dWLZdozEAbAbknlSkOKt0TO0PAGwlu3buKUvEy/mIO0/IVXBybd8E5pJJIpAlXFQCKQzhtTECkMSikzH5CmA1etml1Exap4cx22nz8qVhTqxoXPED5jSgRqsI8oKtTGxwDWJE0AL7umIAuQ0a6ifKhSV0OnVj8VIR58aoJl52Y7NXsYbnd5VCLJd9FzcknqdT8qklYUyRheyN+9d7q2vjAl2YwiawSx5D7zUUpdx1fQ9BxvZhMDhVaxcfELobhOwYqAYT6iEiRv8aqz4nd9jRhmlGu55/wBo3vnuzeRhbM5GOqzoCFI0EQdKePHSsqyTcnyU+JsBQCDIPqIq2UWitNMjRSBkoSpIA6TI1EdOlRG35Gz4D2yxWCtFLPdAXIBJQMTuf686qlFN/wD4Wpvamyp7Vdpr+Ou95fKlgoUZVyiBPLnualGNOyLfFFHYO9WIrZMwCO11FtznLqEjfNIyx0150NWqEup6H2wx+Ps2D3mLe53gW3dysMoifCRGm5EiJqpYGpW/3ZbKaqkebGrioUpoAesXGElWK8jBIkHlpuKTin1Q02ugnG3rjQ7l2AGUFiW25Ammo0JuyHauSdtP6ihLgOrJC0ASuG8PuX7i2rKF7jbKPLUnXYUAa3ginDBktXGViAbrqxUtEwoI5AzXQwYIvqY82aUehZWeDXOIOUuXGK20Zi7EsU6BZO5I+40s2NR4olhm59zzm4sEjoSPQxWE1HKwAOknkelKgGkUnQAkkwANSSeQHOgC8t9l7oAN6Lc6hSRm+Y5Vrw6berk6Rmy6ja6SstrfYQXLeZc20qAfaPmD90VxtZ6RwY8myDuuGdTT6PJOG6fHkUGP4J3VwLJbbMI1XWDPStGLJvRVlw7HwaLt3h7DYVTaUBrJQHKIGVtBJG9aGo1x1RXPdXJ50u4qKKzW8LSUBqaJGls9kPpFj6SrZGtTou7qu89OdRjB7m74JtpxRXZatKy+wvZtLilw5IjRgPDIGqzzg71FY93KfJeskYuttr2mdeASJmCRI2Mc6q8fbwzUtDv9aL4Zmf8A5YvkgKh8Xs7bcudPk556B+ze6uGw9224m5cdhpBAhRMk/H7qnCS6eZbJNQNauAGCwRQKCzmbjH2izAlB8BovyJ50muyYnKlbKq67OpKMyeHLofq5QIPlEUS5TRGL7lZ2wsZsCbQQRbW22nvMQ5uE9YJFRhaik+w8jTk2jznjOHVFTKwMjYfjU8nLIRVFQGioUNln9LIV9JDgSeYilHpRGTHMNbDLmkiJj4g1Bt3wG59CDdMEg1ImSMNgnKF48PWpCLHs3eCX0efEjSojQmDGtQnKUeUiUFF9WbftRZ/4W5nf6yswg6SRsD8anNvbwQjtumzz+4lv3m+z/vVac+6LduPzfyG27sbFzqOQihOfsE1j7Nlhw/h63WKq+UgFpeADGwmoucoq5ElCEujfxJfaJGCWWZbahSQBbYFY6nmTOs04Zd7afQU8exKRWph8yNcynuwdHGjMToQAeQqUpV6sSMIppykM2lWB4bk+Q0/Cj1r7AvDrmzYfsvyLxCyxdkEsuo0Y5SSk8uR+VTipfmbVIHsuldmr4LwxV+lfu1uEXWt2nYjJtoIJ31B25Vrllaitr49hj8NOTtcj3ZrHDB2MQt5Sz95lJUiGAQHQn/Mahn1UZTSSLdNp3HG2eSgKxYhHILErHIHUA+tZsiafD4L8NT42tv2Eh+GeyQfqyU+sD0naqHm7HQ/47I0nXwvkveyOKGDY3ltqbp0AuCcg/wAO0Ex6V0dNgU47pv3HG1WV45bYx6dbEY/iLX8Q1y63tNqY0HQTyHIVDW5fw+NqPL7EtLDxppy4XctcP28S3cNt0bIsDOuoGnMb15RejMk4b0+Wd162EJbWO9psKuMRbmHugGQWgxmjYsOok1v0sfw62ydlGafjLdjMmOG3gl9bmcqNSB4c0agyRqOdb1kXCXcy+HJpuRWcL4T3oJVRE7sW08pGlE57XTYY8cZRtl/Zsi3CSpPRTMQOdWRm5cJknijtcvI9F4bh7trCr4SVdBmj6oYaHzHWrpKUY2Z04tmcs8I3Luigcg0sflT8Ocl1Y/Egn0XzLTGM1vCm1ZfVTnIP1s05jA23+6opOEdsSyDg5uU+hisKFKglZJEnU7mo+AnzZNaySVUbzCWwLYgAeHp5VIyGM4O963ighQEtfIUHbJdf2vQVVvcZpL+2bIY1LHbf9Rte2eKY2madiomZAGgPz1q5t9TLJFfaxHihTo/x9kCD60MXcrsZeum3cFsZi3LqA2u/lyqPuBPnkxGMwBa/aBGZSDmCq0KdfCdKG2lwHUuE7Ng7WV6a6VgU9S+1FmzyHsL2ckhSECkGAF9a0bcldVZBY3fI5jMMuFWbCqxMqQ1tSII5DkfOhxlXUWXdBXEqL7vcALWVzIAFhFURG5HOpVRUsk2uUM28RdEAjw8xCihWRuZL4deAuTp7Y0OWNhvpUmTTkbPtNccW3Fv2zA0APMaa0SBt9uplbBud2WKg3BIB8MhTE6VLCk5Ld0FeTY/MZ75iILDcHQrOnwrp48eGcqRz55M8FbZPOJkBWAM6evPSrMuixNcIzR12dPqUOEwFv6SVunLa8RGYlVPwmuU4qM2jsJuWNM1fZThVprCu2pLPlAmACxgAfKro4oTjbRRPJOLqy9TglsQPqxoNZpeFCPKX1ZHfN9WQOIrbwpS6ARlfMqz7Ue1vzil+H32o9WW4884yTfREviPe3LLXcBdZkc57lsRnmIMcxpy8qpwz8KXh5l0/vyNmfH4sd+JlTjsWLeFsfSAzF2bvA5JY5zl1noI9KhkalqLXQlC4YKfUp72Ey4Nnt5VZHZLhzEM3iy5VG3SrssHJpt8eRDBneJOMVy+/l7ir4dfv3MltWnMQoGmsnmY0pPRY1B55Lhc/Il+Ozymsaly+DS4vsviABOVidSc2x+dYl6c01dH8v5Ln6PzN22vmJx9pMPZa2VYkjUwIYnlMxXL8bJrM6nfuXkjb4cdPiaMS2BuLbuPlIUNlJPXMAYO3QV6CSrqcZzXzBg790Xytp2QsxBg7686rcYtcixycYeqzecHAayouySwOc5yJ5RFYpZFGT4s3yxTi1Fjj8HtW4K5AvNAxWSeelbMSvBKVbpedX8B6+MI5IqMdvHuv2lfxYgG3AA32MkaaSfnS0G551uXF+RHUzxvST8ONOuXZ6D2d4rdfDKARohXVZ0EiujqW4Zq7HL089+JMwl0tbuMM2Y6AkAj5QRXYxRh4XCpHLySm81bjSYc5jkykAa5jBzAjkd/WuHGLvk608vFIR9CtjTL+FW2Za9rLPDWTkEiNDvp161jlJLqdJIy/FMC4xCXQV8A8zuGGwGu9UOKyv1XwasWaOODi1yMdnezj4lMRdJyqhAySQGJhgY2jersWOk7M0vWdmqwvDiis5gOV7u0vTTVj8pqygfHJRpNsjmRMwem+vyqBEl4jEyimUHWWG/y8jUaL1JJUVmOxRVtCpB0karqOVSUbE5DFviBhGmCpiaaiJyI3Er6OwUy6kgnkdN9tqlHHfBXknSJq8NQgHu7hGsann0pvHCPVlPivqMnsxZ37lvmTUf8ArK/HQvC9nbKkTZBhgQSNthHmOdRqHmWQzKbpUXfF7i5yCJGh5jnptThDc+RTybPWI9/BJ7XdqxI2hpM1fDFif+SRknrpL/Fsp8VwfxhVsCzqMzAbDfUTV+KWPFK1KxTy+JHbLgknhndguWmB7pE9BV0tfGuEZVoozdb+PcYwsbt65KkkrcAHSATI9K5kGm25d7OrOVQTj7DYdh8YBZFtgQwJK6e11j4VbiyxUaZm1LcZWXt/G3AdLZb5xV14WvzfQyLUTvmJnu1OK7wWhfRrYDHVYeAYEmoQzxxy4N0EsisZ4RxnBWjZQXMWt2dLtsJ3bZm8IKMQw3AqvUZYZHbVo1YYuPCZN7VYvCG/aOIuE2lJKwrEsUaDMTWLAlubNmoukN8es2sTc7uzMXGDNpEsQIYfEAffWjJJcGKnbI97g3dnMJQoshgQFLKux6HSrY54+C8cl1XwK9lZFJELhvGb5Dst5yqyckhjv0bYfOuPk0eCXWP/AIdKGqyruN47jd3EW4KjLoS5UgTm8JkGDSw6HHhmpxb4JZdVOcGmiSeHujZG3Y5yd001UeRLEH5V2MuWMqRyMbU02igxj5cU7KjwSZZlMkaZoERE86qTi5W+halJJW+extcDw9zbGQqyMARB3gyI0pyhpuyYn6T1Lmm6tCcVwy4dDK6HWJGp/KrtPOOODhCVJ+ZPUekpZ2pZo218CrxnC792We4gAIEwQYWNT8hUY4JRXqu0uRPXRpxUevtN92Vw5toFJB1OvKDrT1ORTnuRVpOIUZ/tDwg95nt3FuZiSwUFcp0671u0+uio7WqOdqVBS3p2xzDveCgFJjaYmPiDWKWb2DWoJHe3PcFQ8Ri/EvyLhNRJql8o7pU469AJidKyaa45dr7jyPixXY+07Ye4Uutb/eZSAFIOUAiZHma6Em4uiK9ZWdfxWIRwSFfKdIlZB0MggxIqKkQk2HinEVXC3HFpUZhlJ3gMcp5edEsiS6Eb8zDq+S2AZJLAKAJ+c9OXypRzQkSU+aLC1gb10AZQoO07/AAVqji4tlcs66IvOG9h+d65kG5DSCfgg19arlmxQ6csi97/ADPb+5p8Bw7C4f8A5dsOw2Z9p65R/Ws89RklwuF7Bb4R/Krfm/sO4/Em4ZYydhAAAHQCqUU5ckp9WQjbFSM7TOFgdaadAk0JxNhGYNzAj4+Z6miy6eaUlToeyqg0Mv15L8POlZGti9v7DAtimV0UOJxgvXLqoGe3ZGuQqP3kHckzp5UmaccnjVruV/AUbJh3SzIAaWa4oLlva5daXdMtSbjJFpewUJ3SoMw/eAi6uZCdo02ojS4RHURdqT8iZwjF97aV2ABMg681ME/dUrMkoJMicd4Yt9gsiFyNvEjXMtBdGaxx4Mj2v4Xbt3bHdoEBDEwSfYgj4bU74JwyyUJOyg4jjnvlFuGfApTQDKzKCR8G/GlGO3oaHKX5m+jNZ2Wm59HuDUrbKsJgzbOX8GqyXREc2TYrRs7V8AFe7BUrlMwdxBqujNLOt1nkzp3V912Clok+7yPUGiuDfCVpNFpw7GLcKW3EIol+akSMoXpuBv1qqSpWi/HUnTIHEcU3etmYlfqkHYD2YmmlwWfldLoSMDxokjP412ce8v1o84n7qW3a7IzqcaNBwXitvCs2HbMUmbJ5kdP75g1u/DyUkrXJxZf9q3LtwzVYbHB0DIRBnQsARBjUGlLA4umxRxzatNAxGJUKzOi+EGQGXN0Ph501hbdJg8Tq3XwYzhO01saLbb4kR8jB1q6Ohk/8kVy1fgKkrHbLq4mcvxilPS7f8kY4TWTnoC6oH1xUY4L7inHb3K9+IEEiDV/4KP60ZvFl5FvavQ2Q+cfCsJ66yBxJdDWPN6mSMh1cWiX2MC9zdT/qlj80UD8K35uWmVYelCuI+03lMfIVSSkVl62LuHI13XzMggipRUW6l0KnKlaImA7PEAakAGfFvvO1Etifqr5meWXm/wBi9wnDwhVlZsymQZ2NRlKTVNlfiSTtcE0iTJZiepOtQoi5N8sHr60UG5iHHmfWgTbGivmfWmVtsHdDqfU0UR5CLQ8/U06A42h5+poASbQ/smgCPawCKWyqFLGWjST1NBFuT7ilwSaSBpt5UUhqUkqscXA2wZCgE7nmfnRRK2KtYBJAUAfcKAScnRbN2csxJcn5NQbfwkK5ZhO32CtobBT32Qt5OhjQ+cUPoVpRipRiZ7h/AO9wV66Ae9tsjJ5rbtrnX7yflQmXxmnKveW37PMru1se0LjaDWVuLIJB6MImpf4kpY/ExpHoH/w6PbAHnpHzmo2ZPAd+seXdt8GbeNcqykQrdBB3Gm9I6GKKUEkRsG+aEBGVVu3GidipKgdTMetVyNWPmVEMYY3T4dTvzgSdz8uVJyUeps0+kyah+r8x48AddQyg9D4dzqRqfOorMu6Ns/QskvVnz7q+5qcfghirVm1b0xClBauGFGfRYbWYOmutWLNF0jmT9AZ8blkuNc2uenyNfYwt+zbUYiyFbZh4WQtzKsvXfrV0otdTgZMcsTrqgEWz/hPnqPXcUrZVUX7BL2iNYkdRqPuosi8clyIF4UyB3eDyoCjpHlRYtpS3+OSZtW2YxGZvCn5mtUcMmdeWeKIOIW5dM3X091PCPmdzVn4XH1lyUS1Mn0NH2NtoiXQoA1G3XzNU6hxtKJdp7p2I4tdjOeimPidKzFsiLwJpDfGhmfLxBlqBSMVnE0g3CSTQLccKQ9xxFAnIGWmRs7LTFZxoFuEmgNwmgNx1ArDNAWGaB2LtuQdKCUZU+C8GPH8O7H+X1pHQ8ZeT+Rju1vCXvqoQZMrhpYHYTv50pS2qyOng55Gqq0L7N4C4MMyDLqWBOnMZZ112pRdoqlDJB0io7NdnxhsdZc3S0lw2gEaGYM9QKUcjbqjpuEYYlKz0e5dtn67EeZEVMyucH3KDtJw/D3Fzd2rEEHUancdfOq8vS0XaVw8SkZLC4K0ySEUMGPijaOXpWdyaO3pdI879VVXcctBLahUEAc+fzNRbtnpcOGOKChHsG1h3b2LZM8wu8BjodiYVtNzBqUccpdELJnxY/wA0kh48MYQbl1LfjKnXxKUuZC0SDEg+IbaTAMi1YGuZOjJLXKVqEXLj91ft+XyND2a7XtdAsYuGDeFbmxJOgV+WbodNfWr8Oe/Vmcn0j6MioueNcd19hWNsZHK7jkeoOxqyUadHi8sdknEZRiNVJHwqNEVNroOG8D7a/NYB9NjRRLxU/wAy+QPo2b2HB8jCt9+h9aA27vyO/wBxpsO40IM0yDjNditscPZthHmdB+ZrbPVr/FGjal1ZPscIUauc3lsvpz+dY5ZJS/MxPJ5cF1gFCI2mmgERpv8AnUTTpO7Znu0TQj/6QPtCmaJDfZnY/ChmfO/ULomkc5sTQAKQrCBQAaBgimIBoExBoEIIoECKACBQAQtAWKy0DsIBG1A7a6CmvOd2Y/Ek0UPxZ+Y7c4hcKlSRBHugfhUZRtUacOsnGS+xUcNxg1SFO5BgGRmI3+IioY00uS/0gnHJuSVMba+ovqTBEsggaKxGaD00FEYvc2W5nKWkjRZRVpx7HLOEN1hbX2m8I+fM+VKUdyo06VtZoteZd9q+E2MNw1lCj91lyPHjLO65yT5ksSPyFPLjisR6/wBGZsn4lKL4fVGITDW7K57zozHLlVYueFgrhijFScy5hJEAkbzpQscYK5P/ANOxLUZM8tuNNLu3xz0689HzXVlbxPtKzEJmFsFGVVGkpCghmPtGFXU+7yqSnLJ04Ri1DxaJxtbm+efZ5FUcSHlg2aSSWmZPMk8zWaSafJ1sObHkxqWPodbvEHeAaEE2ehLi3vYWzdfKXBa27DQGNid9TEx/iroRlugmeD9M6Xw8nH9sYziijh0ZrjHaYWcSEYkIAkgCc2fNJ66QKVHQw4IzwtvqaQkVLa/I59IcXEONmePiaNr8ianPs/qOi5UCw4XvKgVk62Zsnl4vwFM6Gl/I/eUXHbOazcbaMp+OtBe0QODXiqtGpgacieXwqcIbnRl1FbC7wt0OuYEcoE6zEkVbHAn1OeN3LjQNIJnziOtaIaSD6tlGTJJFTe4u4Oyxz3kGtH/HY/NmaOpm+OCFiO0l1QCAmvUH86jL0fjSvk2aeTnJxkMJ2ruyJyATrAkxziWqD0UK7mvwkaZnJcBMTYYQSw8IbTUkQx0A3rL4UUuUy/8ACxvqRc93wMcTYFtw+VwABKAH67Cd+VS8PH+l2R/CR8+BnFYgrauOMdh7jIAQiBZJnbVvwprHByScWviJ6aCTe4zx7SXvfX7K1p/DYf6ynwoE63xm4Y8Qj5Vd+G03kvmcyTmrVk/BcUk6uCI0Bga9DSlg06XCXz/kqU8qdMtLWOtz7Y1GpkQD8JrLOGJdKNUJruyVh8bYgy67wJI5btVG2FmhPGurGnxlojS4h1MwQPSr4Qxd6Kck12ZSX8c0mHOnofMaVrUNLXYw3lurZW47F3iujP0IAbUH5USjpa7GvA3v5+pWYO1ctmUtvqZYZXGaDMGBNVtab2HReVvq7NZbtYM3Q62cQjAElu7uQTl1JkkzuBFY+Ev8TUs2LsxS27QCP/xcNnzW4uFhp4T4SAus8zT8SPK4+RU1g6s1H7P8PZN17ipiEKKFBvsYJf3ATqYVvhIpSd+XwRo0yxW3BEv9pbk4G6RyKsfgrL/TWs+dXjZ2fRs1HUL4/sePC6WJkkhRA/L765rPUxfLop8feXv1zbKrAyNJYbfzVfCL2cHG1WbE9YlN8RTTv2kjD3kRQFiOgM1CSk3bNmDLgxx242q99hvYoDbflSSLMmVJcG17FY4XLGIsOYbJ3imYEpuJ2BnIPP5Vu0WVY52zz/pzDLNh469Pj1RQcQ49bU63NQdlOb5GK6612H2/I8f/AMTqIOnTv29Cs4PiVv4m4408KgFoGx3+4VnetxRyPJJPpR0Iei9Rlxxw46dPnng1+Htw+UDMw1YEhSRp7MnXepQ9KY52mmirXf8Ax3NpYLKpKS9nFFuLre4ftJ+qovU4znqM/L9vuOiucahQFIZZ4f8A5QA1JJ/Gmjpab/6yn4zDWrizEFR5EydPxoLnzwZ7Bi74VtCWJMsfZQADU+u1WwyKFmLVLhIvMFwi3bXWWbdmJMk/0FQ8SXmYnFMdOAt+5+NNZZ+ZW8MPIfwfALLAu6Ktse00ak+6o5mk80/Mtx6aL9aXEV/eBrF4Swx8Ni2qjQDKCfiSdzS3y7sJyi36qpDIwFr+Fa+wv5UtzIWOLhbY2t2x/oX8qLYWLFpfcTT/AAr+VINwsW1H1V+yv5UDskcMwy31uNba1+7OVhpMxMbffRK49TRDTTkm+hHJ+HoKdmW2cHP9igVsPeHrQG5nd4etAbmA3T1PrQG5jGJxgQSzH16bnWoTybTfotDk1W5xklXmKzk8zHxqdnPkpKVN9BxHPU0DUmu4vMeppElJ+YSx6n1oHcjWdmsOPo+Y82Y6xygT91XY+h1NGv8Arsq+N3VC90wm24YQd4OhGvKCfQVN8qjVGThJSXY8bxlwWneyhFx1dsz/AFRlJEnqYjSuZKFN2eshqbglBcvl+SM3j7hLyTMyQTEnWOR8q1QVRPNaqe/NJ+0jMeoqRnEi4RsSPnRSJKcl0ZzXCdyT8aKE5N9WJJpiLTs+fExDosAHxEid9FgGT5VXONmvR5lin7z0Ts/gSWGIu3Bc0ARUYkCFiWJAk7CPx2CjBLqV670iopwRcMNasPLvl2PgUi2xjGY1baFm0A+ZPkBTjFy6FkIObpEnA8Ua5Yt9wFLODmzMBk8REcyW+VOUadHUxR2wSRX8StMlm6t0BSxTIc0zBkkf70rHVdTuA4lcuUkZvx5TUWzNqMUpR3LsWhNBz2TcLgxl726Yt8h9a4ei+XnSsvhiSW+fT9yPj8cbhGyqNEQbKPz86EVZcrm/Z2REmmV0CaAo7OOopDoIuDrRYbTnIII1IIg/OnYUVvCOELYzZGuHMQTJ6bDTlrUpScupJ5JvuWOaNgaiVUV/FHxEp3IET4pIHPfz05VXKLb4Z09DqtPhxyjlhub9llireUVYcthigR2WgdDOKwiOAHUMBqJ69aVX1JxnKH5W17hSpG1SKhYFAx1RSJIURSJm14WAuGtAwJUnUxMkn+taYdDr6dVjRhuOD98wLlmY6aCBGoOnTp5USdFmSWyDkYLtfh1S8Sq5Q8HKE1J1OpGhJOYxpAjpWPKubR2fRuojkw9efm38OyMZdxLyQDHM9dJG/KrUuDl5G3OTfmyR2fwffYmzbInO4UjaZnnNLJe17epWehJ2bwLgsqW2yDPdIu+FU5PJfVdG1Eg9azQ8b/L/AMK5buxGHZ7DsHe1ZUhYRlIuC4GeMgVGSdcykMREazEmuhCcEuf2M8oZm+v1MT2lwYtumUghlJiCMpV2RlM7wVOo0pTmpO0jRii4xpuy+/Z5w1bgut3lxGBAGRgCREmQQZ5VWyjV5JRqlwb7AYPu1y52fUmWySJ5eBVETJ25mkc+ct7skUEKIt3EBSoOs8gfxq+GFvqXRh3ZA49bHdlmIC+f3ACrotKNF8fVd9gdjbRRS9yyQC022D5WyEayhETMEa8zWTI9xatZCD6WXXafiPeWxbs4YNLLme6RCqp1Cqm5MRMiJqtIWT0hj8m/77zOYHCvaZj4Dm5FGUCJ91td+dS2mNek5J1t/c1GBwRtp32JIykfurKCC/OTJJC67neomlzuPiZl7l5kbGY5rrZnJ6AbBR0Ap0Y8mo8R2xpSOv30UQU0LCjpRQ94oKOlILCPhTCxxTSA5j5GmDOmgRxNAgUAdFAgxQM6KAOIoAEUCCBQA4ooJIVFImhS2zDN5bmTygRPSKy5ncj0vo2/At+Zi+IXfoy38TJLEi3a8yfbIHXl5Qavx9DHrZeJlWNduWN3kZ3sWsQ5toXZXuSCbbZCdGOkEAiTsalGKlLazTotQsMXkxrlqv5POGbb19fP5VaVNlp2VxiWcZYuP7CPmbnoAdKKvgT4R6TwzjTlbt7u1N97YWzE9yqeI2rSrlGVADmJmSegiE4lW5FWvGnS0wbKt12Du7MGW6YUNnkqQCsAACFEUURcuTA8ZxguMoGyArp7OruxyD6qDNAGugp0XRJnAbjIjPbLBw4aBtktqWcn1H31GSIzfKT6Pg9T4Tju9t5ohgcrjoYDA/Agj5z0pJ2c7VYFila6MmTUjKZS9jQFUDxXAwyKNSZ0I9D+Fb8slHk0b1FltgOFs5F3EwzD2Lf1E8z1NYpz3Mpc7LgmoEBp1oINFpZwy4dRcvjM51t2vwa55eVBqjjjgW/Jy+y+5V4zEtdcu5kn7h0HQUUZcmSWSW6Q2LQNBFJMDYfpQNx8gdwaCO1igGHWgfKHFc0DTYsXDSJJgF3yoCxYYUBYZoAFAAigQQKBnUAdFAwZaBUECgYsUAKFBIcx75bI8wSfnWN8uz1eCOzDFeww3Grq/wDAo/8Ayz3t19JGXKYJ/wC5WqC4OSrllyNe4gdocWuIw97LMIEYba6k5hHWKHxJFunxuEHF+8wtpCxgCT8h+NWlob1h09pSOlFiAcW8RneBoBmMAdN6LCkNE0DBQBs/2f4WVvv5C2eozxH3Z/Q0mY9ZJqKNV2cYrcdD9a2D/qtPH4XW9KriT1fr4r9zL2rDkEDhHCEsCfauH2nO/wAB0FOUnJ2yTZZzURHASQBqTsOZoCr4ReWMGMMudlD3z7KaEW+jN1NJs2xxeCtzVy8vIpsVZuuxZldidzBNNMxZMeWT3NNjX0R/cf7J/KiyHgz8n8hDWmHIj5GixODXY5WoFY6DQSsUDSGLFAzmoBiSKBCSooEDuxTFRwWKQUGgYRQCOoA6gZ1AHCgBQpgKmkTXUru1109xlXchVHxaFH41kj1PV5HUL8kZntLZUYm1bLZVTDNlY6KhzCGby8GvlryrWjj6TmMn7Sus2VRb9sAqQjZlOoET6Gc0ioS6o1xRhI0q4BNAw0CFJbJ2BPLQE7zH4H0oAdfDsjMlxWDCfDzU+Y/vrQJSTVo2v7PF/c3gObj0VIP/AOYqLMWs7I0HCgPpJjnnHqCx/GodyyPrYPgy8mrDj2KpExyzbLEKoJY6ADc0DinJ0upctkwY5PiSPitqfxb+/iupr9XTrzn+xR3HLEsxkkySdzTMTbk7YmKBHCR1oFyugtbz8nb7RoHvmu7+YsYq577/AGjQPxJ/qfzFDFv7xPx1pUPxZ+Y6uIby+yv5UUTWSX9SFfSD0X7K/lQPf7F8kJ+kdVT0/KiheJ7EHvh7ifzfqoFvXkvr9wd6vuL6v+qgW6P6V9fuDvF9z0Y/1oC4fp+p2dPdb7Y/TQFw8vr/AADNb6P9pT//ADQHqeT+a+x37v8Ax+in+ooCsft+h0W/ef7A/XQFQ838v5DlT32+x/7UD2w8/p/Ie7T+J6q39JoDbD9X0O7lf4i+j/poDZH9S+v2FCyP4ifz/poDYv1L6/Y42DBhkJjQZok8hrRZOOO2qa+ZmD9Ka6oxFu0tvvE1RhIbMsZiWiKoWyz0OpWXwpKuxUdsknGuhIj6JqVIYLNwzMHo23mKvRz9NGsZR4DFC7m1lhYyN8Fyqn3AD/SKUzTFUZS6IMA6cqsBD9/DILVpxcDMxuB7f1reTLlJ6hg2n+U0ARwuup+Y1igLN92uZMMcHbC/uguvIlQVGcdSQW186j1MWl3S3OXUz/aniQvX88yFlQpXKQsyp8wZ/sRTRfhxbI0Suz/H1sWmQWnd2acy6ACIgjWTvQV5sSnVui+4Ni5uWbh0JVSfiyIp/E71DuSitsK9rRro8j6GpnFofw9lrjBEGZjsB/egoLIRlN7Yl3evpg1KWyHxBHjfcWx7q+f9+VR6myUo6dbY8y7vyM+zyZOpO55mmYHy7OzUAEGgDqBBFABoEECgaFigZzGkME0COmgDpoAE0ACaBAzUwCDSA6aBhmgDpoAIagYc1AC0eDI33HxFRl0Zp0ivPFPzMlhcZda6wdf3LtAeYEgbqeeoietZnR7FYZSTdWiLxXhpv8Ssp3gtm9aUZ4kKygsJEiTmROY3Fa49Dz2GNLb7WQ8Vw8Wbl5l9kqP9LEEsAOQJ+8EcqUy7ozB3Fjz/AKfGpjRzN4QIG5MxrqBpPTSmAm2DIAEmRA3k8hHOgGbjj/CLitaFxGxEWiDkYh7aiJCAzIUloGuh2FRRjx51JPmue5ncQttrKEEm6CF19nuwGynbf2R8qZr6Gy7AXGt2LoQshLKYnfOblvMI6d2vqfKl3Mmqk9vD6P8A8FY28e+XXWEHo1uB+HpUe4Qk/Ct+Zrjjbn8R/tH86mczxJ+b+Ze4rFphlNqwc1w6XLvTqq/3p8aRrnkjgWzH17soaZiAaBHAUgOigA0DOigKOoELFA6CDQMRnoIis9AwZqQAmmIE+dAHE0AAGgBQagA5qQHTQM6aADmoGHNQBxbpvr9+lJq0W4pvHNTXYx/E2uqe6Ft3C+FCEJBHLUCNqz7HZ7bF6VwPEnaTrn2FRxZzZvYciO8tQzSZGcPbIG+oAAEDkK0Q6HHzTUpuUejHTxM3MPdYgDM6tA5GLkgTrEMDz1Y60pLkhfBjbVh7tzLbUszHQDX+x51aRclGNsve0/BlsNasqBmFsHONO8Ykl83w1A8qVlWnyeInL2lFYBRwQYZTKnoy6g6+YoL2r4Zp+E8cvG1cdmZiltlW4dSGuuAuYnc6yPhS7maeKFqK719Co4VgjfuFF0yqcs7EqCYPSYPzpluSWxWazsbenJppkuD4m2bdwfc1w/Kosozx/N8H8gcQP/GADm6D/wDWdfQ0LqV9MPzNbNSOXRMGF/6lv7X+1Bb4f+y+Yo4f/qW/tH8qQeH/ALL5g+j/AOO36n8qA8P/AGXzD9H/AMdv1P6aBeH/ALIIw499PVv00D8P/Zf34BFgfxE/m/TQHh/7L6/YULA/iJ/N+mgez/ZfX7BGHHvp/P8ApoDw1+pfX7Cvo499P5/00iXh+1fX7CGsL76ej/ppkXFV+ZfX7Cfo6/xE9H/RQLbH9S+v2HsVw/uyAzoCQGiH2O0+HQ0ic8WziTX1+wz3K/xF9H/TQR2x/V+/2B3K/wARfsv+VAbY/q/c7uU/iD7LflQG2H6vowd0n8T+Q0Bth+r6MHdp/EP2D+dAtsP1fQOS377fY/8AagNsP1fT+Tstv33/AO2P10BUP1P5fydlt++//bX/AMlA6x+b+X8hy2/ef/tr/wCSgKh5v5fycRa9659hf10D9TzfyX3Bnte9c+yv6qB3j9v0JdnC2mtXLgZ/3ZXMsLMNoG9aC2OOEoOSvj3EQX7X/U9VH9KKKlLH7foeZcWuqcTcZ5KW7ltmWdSmYo+v+pNaEdaMt8OCTjcJYDBE7zI58UurMAF1CnJpz3B3pPqVrLUNzXQkcHwWHw757du+WggF7qDff/7YJpuyqWox5OH/AH6DnFMdYvkLdw9xiuxFyCJ31CijkMcoQVx/v0IlrA4Mn/6ZvniG/pRyS/FLsP8AE8RZOGexat27egKw7HVSGG51JI3NAotOe5oreythbb957RIbwMpXKSeoMnShstyzi1XUHZ3Hi3dhwVAdWCkN7JzJdC+Rtuw190U2WOnT+BMwWIF3HFwAUVmeNcsahOc8xz5VEozVGO1Gs+nj3Lf836qZj+C/vxJoqRjCBQAaAsIFABApDFCgBQFA0OCgdhoHYigTJnCMJ3l1VPsjxN/lXU/l86C3T49+RIZ4lie8uu/U6fAaL9wFCIZsm+bkRaCo6gAmgYk0ACKBHRQMBPwoCwZqAsDNQFiCxoCxsimFlv2Xcd6bTezeRrZ+JHhPr+NJmrSTW/a+klRUYu0UZlO6kg/EGKDNNOLafYpsVw5Hz5lGZlylo1jlr8hQ15EtPneOdt8Ge7r97DhlVRCyGUMeZB+FCXma8+VSjWNp/wB8i1tsFGmnrTMThJ8tkbH2mueIHUbwR+VFE4zUfaRMNghPx5x/vRQ3nY5iMKATE/LSiiX4hiLaMuoAHx50bQWeu41dwr3DMAsARIldDyMHUeVJxL8errsTOFWAq5QPF9Y+950mh+PGfNljkPQUC3rzNMKkc8M0AEUAKFACqBhigYtaBi6QAegbBQRLTCfu8NcufWuHul8hu3rr6UGvH6mCU+74RTmmYxJoECaAs6aAsQz0C3CS9FCs7PRQbhM0AcaB0dmoFYCaAOmmFirF8qwZd1II+IMikOM3F2uxa9rl/eLcXRbyLc+BjX+h+dCNOuXrKS/yVmdzKNX0UHxHUkL9Y+lPbKXEOr6e8yYalkSl0sk8Q4zw/LkEyBMw8weZOXX4Vz8eh9LrI5yiqfH5lXwVnqcmHQPEsXlyut/MpjgjyAronkuYvqJXDsN49aBNCWtTyPrTI3Y2+Hncn7jQPeNnCCih+KybgOFswJWI8z0qyOGUlaNODFkyK10GlwbK3mPP1qUtNkXYn4GSLsl/Rz0qrwZ+RZsl5H//2Q=="/>
          <p:cNvSpPr>
            <a:spLocks noChangeAspect="1" noChangeArrowheads="1"/>
          </p:cNvSpPr>
          <p:nvPr/>
        </p:nvSpPr>
        <p:spPr bwMode="auto">
          <a:xfrm>
            <a:off x="307975" y="-1638300"/>
            <a:ext cx="5619750" cy="37433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
        <p:nvSpPr>
          <p:cNvPr id="8" name="AutoShape 6" descr="data:image/jpeg;base64,/9j/4AAQSkZJRgABAQAAAQABAAD/2wCEAAkGBxQTEhQUExQVFRQXFxcWFBYXFhcXFRUXFRYWFxQVFRgYHCggGBwlHRQUITEhJSkrLi4uFx8zODMsNygtLisBCgoKDg0OGxAQGy8kHyQsLCwsLCwsLCwsLCwsLCwsLCwsLCwsLCwsLCwsLCwsLCwsLCwsLCwsLCwsLCwsLCwsLP/AABEIALcBEwMBEQACEQEDEQH/xAAbAAABBQEBAAAAAAAAAAAAAAABAgMEBQYAB//EAEYQAAIBAgQDBQQHBgQGAAcAAAECEQADBBIhMQVBUQYTImGRMlJxgRRCkqGx0dIHI1OiwfBicoLhJDNjk9PiFRY0Q7Kzwv/EABoBAAIDAQEAAAAAAAAAAAAAAAABAgMEBQb/xAA1EQACAgEDAgIIBgIDAAMAAAAAAQIRAwQSITFBE1EFImFxgZGh0RQyUrHh8EJiFSPBBjPx/9oADAMBAAIRAxEAPwDxPNQRDnoA7PQAZNABk9KADrQAoTQIVlNAwgNQAYPlQB0NQB0NQAohqBAhqADDUAdDUAJ8U0AKCt1oAOVutAHBG60AdlPWgDsh60Ad3Z60AAoetAHG2etA6ElD1oASEPWgQClAAyGgB3CJ41/zCgaNfaH41YgYoimISVoEIIoGJmgRic1VEwE0AdNIRJs2CQDsOpPTehySJKLZz6efwoTFRxvDpFBFRa7g77ypkqFrd8qVhQ/avR9WfjQ2RlCxDPHKiyVHW3mgVCxQAu6ROlACRQB1AD1nDs+bIrNkUu+VS2RFjM7R7KiRJOgmhtIKI+YEgjzpgOUgADQASaYHCIknSkFCQ4oChdMBFw0AcdqAEsKAELQADQAKAHsEPGs7AiiwRrLHPpJ9KtQMde6gOx+FO0IauXl6Hb76VoQQVj2ev+1PgBnu6QGFqksOpiOoAvOG8Me6yJDBCuYsozaD4bmeXnVMppclsYN15DnE+GrZtSO8JYwCwygjXl/ppRk5MJR2lKRVpWA0DHUoGj3P9kvZzDYnhtzvsNbYszKLxVC5En2WJzLBkctudUS5ss6UZj9s/Z/D4XEoMOgtq1sMyLGUGSJAG0gVJOptCr1bPOLI3q1FTH7SCRIMSJy+1E65fPpQ3wJdT2fjX7PsAlq8yYDE50tWsi9+g8TZhnP72DqBmknbQVlWSV+XTrRfsVHjFy1BIIggkETsQYitaZQwBBQI9V/Y9w63etYtXYAGy6HKD3gRz4pI32GhnYVmypN8+Roxuo/Ezv7UuD2MPik7h3ud5bFxy4EydAQQoBkActKsxshkT7mMIq0qEWjO4oAdC0DJvC+DXsW/dWLZdozEAbAbknlSkOKt0TO0PAGwlu3buKUvEy/mIO0/IVXBybd8E5pJJIpAlXFQCKQzhtTECkMSikzH5CmA1etml1Exap4cx22nz8qVhTqxoXPED5jSgRqsI8oKtTGxwDWJE0AL7umIAuQ0a6ifKhSV0OnVj8VIR58aoJl52Y7NXsYbnd5VCLJd9FzcknqdT8qklYUyRheyN+9d7q2vjAl2YwiawSx5D7zUUpdx1fQ9BxvZhMDhVaxcfELobhOwYqAYT6iEiRv8aqz4nd9jRhmlGu55/wBo3vnuzeRhbM5GOqzoCFI0EQdKePHSsqyTcnyU+JsBQCDIPqIq2UWitNMjRSBkoSpIA6TI1EdOlRG35Gz4D2yxWCtFLPdAXIBJQMTuf686qlFN/wD4Wpvamyp7Vdpr+Ou95fKlgoUZVyiBPLnualGNOyLfFFHYO9WIrZMwCO11FtznLqEjfNIyx0150NWqEup6H2wx+Ps2D3mLe53gW3dysMoifCRGm5EiJqpYGpW/3ZbKaqkebGrioUpoAesXGElWK8jBIkHlpuKTin1Q02ugnG3rjQ7l2AGUFiW25Ammo0JuyHauSdtP6ihLgOrJC0ASuG8PuX7i2rKF7jbKPLUnXYUAa3ginDBktXGViAbrqxUtEwoI5AzXQwYIvqY82aUehZWeDXOIOUuXGK20Zi7EsU6BZO5I+40s2NR4olhm59zzm4sEjoSPQxWE1HKwAOknkelKgGkUnQAkkwANSSeQHOgC8t9l7oAN6Lc6hSRm+Y5Vrw6berk6Rmy6ja6SstrfYQXLeZc20qAfaPmD90VxtZ6RwY8myDuuGdTT6PJOG6fHkUGP4J3VwLJbbMI1XWDPStGLJvRVlw7HwaLt3h7DYVTaUBrJQHKIGVtBJG9aGo1x1RXPdXJ50u4qKKzW8LSUBqaJGls9kPpFj6SrZGtTou7qu89OdRjB7m74JtpxRXZatKy+wvZtLilw5IjRgPDIGqzzg71FY93KfJeskYuttr2mdeASJmCRI2Mc6q8fbwzUtDv9aL4Zmf8A5YvkgKh8Xs7bcudPk556B+ze6uGw9224m5cdhpBAhRMk/H7qnCS6eZbJNQNauAGCwRQKCzmbjH2izAlB8BovyJ50muyYnKlbKq67OpKMyeHLofq5QIPlEUS5TRGL7lZ2wsZsCbQQRbW22nvMQ5uE9YJFRhaik+w8jTk2jznjOHVFTKwMjYfjU8nLIRVFQGioUNln9LIV9JDgSeYilHpRGTHMNbDLmkiJj4g1Bt3wG59CDdMEg1ImSMNgnKF48PWpCLHs3eCX0efEjSojQmDGtQnKUeUiUFF9WbftRZ/4W5nf6yswg6SRsD8anNvbwQjtumzz+4lv3m+z/vVac+6LduPzfyG27sbFzqOQihOfsE1j7Nlhw/h63WKq+UgFpeADGwmoucoq5ElCEujfxJfaJGCWWZbahSQBbYFY6nmTOs04Zd7afQU8exKRWph8yNcynuwdHGjMToQAeQqUpV6sSMIppykM2lWB4bk+Q0/Cj1r7AvDrmzYfsvyLxCyxdkEsuo0Y5SSk8uR+VTipfmbVIHsuldmr4LwxV+lfu1uEXWt2nYjJtoIJ31B25Vrllaitr49hj8NOTtcj3ZrHDB2MQt5Sz95lJUiGAQHQn/Mahn1UZTSSLdNp3HG2eSgKxYhHILErHIHUA+tZsiafD4L8NT42tv2Eh+GeyQfqyU+sD0naqHm7HQ/47I0nXwvkveyOKGDY3ltqbp0AuCcg/wAO0Ex6V0dNgU47pv3HG1WV45bYx6dbEY/iLX8Q1y63tNqY0HQTyHIVDW5fw+NqPL7EtLDxppy4XctcP28S3cNt0bIsDOuoGnMb15RejMk4b0+Wd162EJbWO9psKuMRbmHugGQWgxmjYsOok1v0sfw62ydlGafjLdjMmOG3gl9bmcqNSB4c0agyRqOdb1kXCXcy+HJpuRWcL4T3oJVRE7sW08pGlE57XTYY8cZRtl/Zsi3CSpPRTMQOdWRm5cJknijtcvI9F4bh7trCr4SVdBmj6oYaHzHWrpKUY2Z04tmcs8I3Luigcg0sflT8Ocl1Y/Egn0XzLTGM1vCm1ZfVTnIP1s05jA23+6opOEdsSyDg5uU+hisKFKglZJEnU7mo+AnzZNaySVUbzCWwLYgAeHp5VIyGM4O963ighQEtfIUHbJdf2vQVVvcZpL+2bIY1LHbf9Rte2eKY2madiomZAGgPz1q5t9TLJFfaxHihTo/x9kCD60MXcrsZeum3cFsZi3LqA2u/lyqPuBPnkxGMwBa/aBGZSDmCq0KdfCdKG2lwHUuE7Ng7WV6a6VgU9S+1FmzyHsL2ckhSECkGAF9a0bcldVZBY3fI5jMMuFWbCqxMqQ1tSII5DkfOhxlXUWXdBXEqL7vcALWVzIAFhFURG5HOpVRUsk2uUM28RdEAjw8xCihWRuZL4deAuTp7Y0OWNhvpUmTTkbPtNccW3Fv2zA0APMaa0SBt9uplbBud2WKg3BIB8MhTE6VLCk5Ld0FeTY/MZ75iILDcHQrOnwrp48eGcqRz55M8FbZPOJkBWAM6evPSrMuixNcIzR12dPqUOEwFv6SVunLa8RGYlVPwmuU4qM2jsJuWNM1fZThVprCu2pLPlAmACxgAfKro4oTjbRRPJOLqy9TglsQPqxoNZpeFCPKX1ZHfN9WQOIrbwpS6ARlfMqz7Ue1vzil+H32o9WW4884yTfREviPe3LLXcBdZkc57lsRnmIMcxpy8qpwz8KXh5l0/vyNmfH4sd+JlTjsWLeFsfSAzF2bvA5JY5zl1noI9KhkalqLXQlC4YKfUp72Ey4Nnt5VZHZLhzEM3iy5VG3SrssHJpt8eRDBneJOMVy+/l7ir4dfv3MltWnMQoGmsnmY0pPRY1B55Lhc/Il+Ozymsaly+DS4vsviABOVidSc2x+dYl6c01dH8v5Ln6PzN22vmJx9pMPZa2VYkjUwIYnlMxXL8bJrM6nfuXkjb4cdPiaMS2BuLbuPlIUNlJPXMAYO3QV6CSrqcZzXzBg790Xytp2QsxBg7686rcYtcixycYeqzecHAayouySwOc5yJ5RFYpZFGT4s3yxTi1Fjj8HtW4K5AvNAxWSeelbMSvBKVbpedX8B6+MI5IqMdvHuv2lfxYgG3AA32MkaaSfnS0G551uXF+RHUzxvST8ONOuXZ6D2d4rdfDKARohXVZ0EiujqW4Zq7HL089+JMwl0tbuMM2Y6AkAj5QRXYxRh4XCpHLySm81bjSYc5jkykAa5jBzAjkd/WuHGLvk608vFIR9CtjTL+FW2Za9rLPDWTkEiNDvp161jlJLqdJIy/FMC4xCXQV8A8zuGGwGu9UOKyv1XwasWaOODi1yMdnezj4lMRdJyqhAySQGJhgY2jersWOk7M0vWdmqwvDiis5gOV7u0vTTVj8pqygfHJRpNsjmRMwem+vyqBEl4jEyimUHWWG/y8jUaL1JJUVmOxRVtCpB0karqOVSUbE5DFviBhGmCpiaaiJyI3Er6OwUy6kgnkdN9tqlHHfBXknSJq8NQgHu7hGsann0pvHCPVlPivqMnsxZ37lvmTUf8ArK/HQvC9nbKkTZBhgQSNthHmOdRqHmWQzKbpUXfF7i5yCJGh5jnptThDc+RTybPWI9/BJ7XdqxI2hpM1fDFif+SRknrpL/Fsp8VwfxhVsCzqMzAbDfUTV+KWPFK1KxTy+JHbLgknhndguWmB7pE9BV0tfGuEZVoozdb+PcYwsbt65KkkrcAHSATI9K5kGm25d7OrOVQTj7DYdh8YBZFtgQwJK6e11j4VbiyxUaZm1LcZWXt/G3AdLZb5xV14WvzfQyLUTvmJnu1OK7wWhfRrYDHVYeAYEmoQzxxy4N0EsisZ4RxnBWjZQXMWt2dLtsJ3bZm8IKMQw3AqvUZYZHbVo1YYuPCZN7VYvCG/aOIuE2lJKwrEsUaDMTWLAlubNmoukN8es2sTc7uzMXGDNpEsQIYfEAffWjJJcGKnbI97g3dnMJQoshgQFLKux6HSrY54+C8cl1XwK9lZFJELhvGb5Dst5yqyckhjv0bYfOuPk0eCXWP/AIdKGqyruN47jd3EW4KjLoS5UgTm8JkGDSw6HHhmpxb4JZdVOcGmiSeHujZG3Y5yd001UeRLEH5V2MuWMqRyMbU02igxj5cU7KjwSZZlMkaZoERE86qTi5W+halJJW+extcDw9zbGQqyMARB3gyI0pyhpuyYn6T1Lmm6tCcVwy4dDK6HWJGp/KrtPOOODhCVJ+ZPUekpZ2pZo218CrxnC792We4gAIEwQYWNT8hUY4JRXqu0uRPXRpxUevtN92Vw5toFJB1OvKDrT1ORTnuRVpOIUZ/tDwg95nt3FuZiSwUFcp0671u0+uio7WqOdqVBS3p2xzDveCgFJjaYmPiDWKWb2DWoJHe3PcFQ8Ri/EvyLhNRJql8o7pU469AJidKyaa45dr7jyPixXY+07Ye4Uutb/eZSAFIOUAiZHma6Em4uiK9ZWdfxWIRwSFfKdIlZB0MggxIqKkQk2HinEVXC3HFpUZhlJ3gMcp5edEsiS6Eb8zDq+S2AZJLAKAJ+c9OXypRzQkSU+aLC1gb10AZQoO07/AAVqji4tlcs66IvOG9h+d65kG5DSCfgg19arlmxQ6csi97/ADPb+5p8Bw7C4f8A5dsOw2Z9p65R/Ws89RklwuF7Bb4R/Krfm/sO4/Em4ZYydhAAAHQCqUU5ckp9WQjbFSM7TOFgdaadAk0JxNhGYNzAj4+Z6miy6eaUlToeyqg0Mv15L8POlZGti9v7DAtimV0UOJxgvXLqoGe3ZGuQqP3kHckzp5UmaccnjVruV/AUbJh3SzIAaWa4oLlva5daXdMtSbjJFpewUJ3SoMw/eAi6uZCdo02ojS4RHURdqT8iZwjF97aV2ABMg681ME/dUrMkoJMicd4Yt9gsiFyNvEjXMtBdGaxx4Mj2v4Xbt3bHdoEBDEwSfYgj4bU74JwyyUJOyg4jjnvlFuGfApTQDKzKCR8G/GlGO3oaHKX5m+jNZ2Wm59HuDUrbKsJgzbOX8GqyXREc2TYrRs7V8AFe7BUrlMwdxBqujNLOt1nkzp3V912Clok+7yPUGiuDfCVpNFpw7GLcKW3EIol+akSMoXpuBv1qqSpWi/HUnTIHEcU3etmYlfqkHYD2YmmlwWfldLoSMDxokjP412ce8v1o84n7qW3a7IzqcaNBwXitvCs2HbMUmbJ5kdP75g1u/DyUkrXJxZf9q3LtwzVYbHB0DIRBnQsARBjUGlLA4umxRxzatNAxGJUKzOi+EGQGXN0Ph501hbdJg8Tq3XwYzhO01saLbb4kR8jB1q6Ohk/8kVy1fgKkrHbLq4mcvxilPS7f8kY4TWTnoC6oH1xUY4L7inHb3K9+IEEiDV/4KP60ZvFl5FvavQ2Q+cfCsJ66yBxJdDWPN6mSMh1cWiX2MC9zdT/qlj80UD8K35uWmVYelCuI+03lMfIVSSkVl62LuHI13XzMggipRUW6l0KnKlaImA7PEAakAGfFvvO1Etifqr5meWXm/wBi9wnDwhVlZsymQZ2NRlKTVNlfiSTtcE0iTJZiepOtQoi5N8sHr60UG5iHHmfWgTbGivmfWmVtsHdDqfU0UR5CLQ8/U06A42h5+poASbQ/smgCPawCKWyqFLGWjST1NBFuT7ilwSaSBpt5UUhqUkqscXA2wZCgE7nmfnRRK2KtYBJAUAfcKAScnRbN2csxJcn5NQbfwkK5ZhO32CtobBT32Qt5OhjQ+cUPoVpRipRiZ7h/AO9wV66Ae9tsjJ5rbtrnX7yflQmXxmnKveW37PMru1se0LjaDWVuLIJB6MImpf4kpY/ExpHoH/w6PbAHnpHzmo2ZPAd+seXdt8GbeNcqykQrdBB3Gm9I6GKKUEkRsG+aEBGVVu3GidipKgdTMetVyNWPmVEMYY3T4dTvzgSdz8uVJyUeps0+kyah+r8x48AddQyg9D4dzqRqfOorMu6Ns/QskvVnz7q+5qcfghirVm1b0xClBauGFGfRYbWYOmutWLNF0jmT9AZ8blkuNc2uenyNfYwt+zbUYiyFbZh4WQtzKsvXfrV0otdTgZMcsTrqgEWz/hPnqPXcUrZVUX7BL2iNYkdRqPuosi8clyIF4UyB3eDyoCjpHlRYtpS3+OSZtW2YxGZvCn5mtUcMmdeWeKIOIW5dM3X091PCPmdzVn4XH1lyUS1Mn0NH2NtoiXQoA1G3XzNU6hxtKJdp7p2I4tdjOeimPidKzFsiLwJpDfGhmfLxBlqBSMVnE0g3CSTQLccKQ9xxFAnIGWmRs7LTFZxoFuEmgNwmgNx1ArDNAWGaB2LtuQdKCUZU+C8GPH8O7H+X1pHQ8ZeT+Rju1vCXvqoQZMrhpYHYTv50pS2qyOng55Gqq0L7N4C4MMyDLqWBOnMZZ112pRdoqlDJB0io7NdnxhsdZc3S0lw2gEaGYM9QKUcjbqjpuEYYlKz0e5dtn67EeZEVMyucH3KDtJw/D3Fzd2rEEHUancdfOq8vS0XaVw8SkZLC4K0ySEUMGPijaOXpWdyaO3pdI879VVXcctBLahUEAc+fzNRbtnpcOGOKChHsG1h3b2LZM8wu8BjodiYVtNzBqUccpdELJnxY/wA0kh48MYQbl1LfjKnXxKUuZC0SDEg+IbaTAMi1YGuZOjJLXKVqEXLj91ft+XyND2a7XtdAsYuGDeFbmxJOgV+WbodNfWr8Oe/Vmcn0j6MioueNcd19hWNsZHK7jkeoOxqyUadHi8sdknEZRiNVJHwqNEVNroOG8D7a/NYB9NjRRLxU/wAy+QPo2b2HB8jCt9+h9aA27vyO/wBxpsO40IM0yDjNditscPZthHmdB+ZrbPVr/FGjal1ZPscIUauc3lsvpz+dY5ZJS/MxPJ5cF1gFCI2mmgERpv8AnUTTpO7Znu0TQj/6QPtCmaJDfZnY/ChmfO/ULomkc5sTQAKQrCBQAaBgimIBoExBoEIIoECKACBQAQtAWKy0DsIBG1A7a6CmvOd2Y/Ek0UPxZ+Y7c4hcKlSRBHugfhUZRtUacOsnGS+xUcNxg1SFO5BgGRmI3+IioY00uS/0gnHJuSVMba+ovqTBEsggaKxGaD00FEYvc2W5nKWkjRZRVpx7HLOEN1hbX2m8I+fM+VKUdyo06VtZoteZd9q+E2MNw1lCj91lyPHjLO65yT5ksSPyFPLjisR6/wBGZsn4lKL4fVGITDW7K57zozHLlVYueFgrhijFScy5hJEAkbzpQscYK5P/ANOxLUZM8tuNNLu3xz0689HzXVlbxPtKzEJmFsFGVVGkpCghmPtGFXU+7yqSnLJ04Ri1DxaJxtbm+efZ5FUcSHlg2aSSWmZPMk8zWaSafJ1sObHkxqWPodbvEHeAaEE2ehLi3vYWzdfKXBa27DQGNid9TEx/iroRlugmeD9M6Xw8nH9sYziijh0ZrjHaYWcSEYkIAkgCc2fNJ66QKVHQw4IzwtvqaQkVLa/I59IcXEONmePiaNr8ianPs/qOi5UCw4XvKgVk62Zsnl4vwFM6Gl/I/eUXHbOazcbaMp+OtBe0QODXiqtGpgacieXwqcIbnRl1FbC7wt0OuYEcoE6zEkVbHAn1OeN3LjQNIJnziOtaIaSD6tlGTJJFTe4u4Oyxz3kGtH/HY/NmaOpm+OCFiO0l1QCAmvUH86jL0fjSvk2aeTnJxkMJ2ruyJyATrAkxziWqD0UK7mvwkaZnJcBMTYYQSw8IbTUkQx0A3rL4UUuUy/8ACxvqRc93wMcTYFtw+VwABKAH67Cd+VS8PH+l2R/CR8+BnFYgrauOMdh7jIAQiBZJnbVvwprHByScWviJ6aCTe4zx7SXvfX7K1p/DYf6ynwoE63xm4Y8Qj5Vd+G03kvmcyTmrVk/BcUk6uCI0Bga9DSlg06XCXz/kqU8qdMtLWOtz7Y1GpkQD8JrLOGJdKNUJruyVh8bYgy67wJI5btVG2FmhPGurGnxlojS4h1MwQPSr4Qxd6Kck12ZSX8c0mHOnofMaVrUNLXYw3lurZW47F3iujP0IAbUH5USjpa7GvA3v5+pWYO1ctmUtvqZYZXGaDMGBNVtab2HReVvq7NZbtYM3Q62cQjAElu7uQTl1JkkzuBFY+Ev8TUs2LsxS27QCP/xcNnzW4uFhp4T4SAus8zT8SPK4+RU1g6s1H7P8PZN17ipiEKKFBvsYJf3ATqYVvhIpSd+XwRo0yxW3BEv9pbk4G6RyKsfgrL/TWs+dXjZ2fRs1HUL4/sePC6WJkkhRA/L765rPUxfLop8feXv1zbKrAyNJYbfzVfCL2cHG1WbE9YlN8RTTv2kjD3kRQFiOgM1CSk3bNmDLgxx242q99hvYoDbflSSLMmVJcG17FY4XLGIsOYbJ3imYEpuJ2BnIPP5Vu0WVY52zz/pzDLNh469Pj1RQcQ49bU63NQdlOb5GK6612H2/I8f/AMTqIOnTv29Cs4PiVv4m4408KgFoGx3+4VnetxRyPJJPpR0Iei9Rlxxw46dPnng1+Htw+UDMw1YEhSRp7MnXepQ9KY52mmirXf8Ax3NpYLKpKS9nFFuLre4ftJ+qovU4znqM/L9vuOiucahQFIZZ4f8A5QA1JJ/Gmjpab/6yn4zDWrizEFR5EydPxoLnzwZ7Bi74VtCWJMsfZQADU+u1WwyKFmLVLhIvMFwi3bXWWbdmJMk/0FQ8SXmYnFMdOAt+5+NNZZ+ZW8MPIfwfALLAu6Ktse00ak+6o5mk80/Mtx6aL9aXEV/eBrF4Swx8Ni2qjQDKCfiSdzS3y7sJyi36qpDIwFr+Fa+wv5UtzIWOLhbY2t2x/oX8qLYWLFpfcTT/AAr+VINwsW1H1V+yv5UDskcMwy31uNba1+7OVhpMxMbffRK49TRDTTkm+hHJ+HoKdmW2cHP9igVsPeHrQG5nd4etAbmA3T1PrQG5jGJxgQSzH16bnWoTybTfotDk1W5xklXmKzk8zHxqdnPkpKVN9BxHPU0DUmu4vMeppElJ+YSx6n1oHcjWdmsOPo+Y82Y6xygT91XY+h1NGv8Arsq+N3VC90wm24YQd4OhGvKCfQVN8qjVGThJSXY8bxlwWneyhFx1dsz/AFRlJEnqYjSuZKFN2eshqbglBcvl+SM3j7hLyTMyQTEnWOR8q1QVRPNaqe/NJ+0jMeoqRnEi4RsSPnRSJKcl0ZzXCdyT8aKE5N9WJJpiLTs+fExDosAHxEid9FgGT5VXONmvR5lin7z0Ts/gSWGIu3Bc0ARUYkCFiWJAk7CPx2CjBLqV670iopwRcMNasPLvl2PgUi2xjGY1baFm0A+ZPkBTjFy6FkIObpEnA8Ua5Yt9wFLODmzMBk8REcyW+VOUadHUxR2wSRX8StMlm6t0BSxTIc0zBkkf70rHVdTuA4lcuUkZvx5TUWzNqMUpR3LsWhNBz2TcLgxl726Yt8h9a4ei+XnSsvhiSW+fT9yPj8cbhGyqNEQbKPz86EVZcrm/Z2REmmV0CaAo7OOopDoIuDrRYbTnIII1IIg/OnYUVvCOELYzZGuHMQTJ6bDTlrUpScupJ5JvuWOaNgaiVUV/FHxEp3IET4pIHPfz05VXKLb4Z09DqtPhxyjlhub9llireUVYcthigR2WgdDOKwiOAHUMBqJ69aVX1JxnKH5W17hSpG1SKhYFAx1RSJIURSJm14WAuGtAwJUnUxMkn+taYdDr6dVjRhuOD98wLlmY6aCBGoOnTp5USdFmSWyDkYLtfh1S8Sq5Q8HKE1J1OpGhJOYxpAjpWPKubR2fRuojkw9efm38OyMZdxLyQDHM9dJG/KrUuDl5G3OTfmyR2fwffYmzbInO4UjaZnnNLJe17epWehJ2bwLgsqW2yDPdIu+FU5PJfVdG1Eg9azQ8b/L/AMK5buxGHZ7DsHe1ZUhYRlIuC4GeMgVGSdcykMREazEmuhCcEuf2M8oZm+v1MT2lwYtumUghlJiCMpV2RlM7wVOo0pTmpO0jRii4xpuy+/Z5w1bgut3lxGBAGRgCREmQQZ5VWyjV5JRqlwb7AYPu1y52fUmWySJ5eBVETJ25mkc+ct7skUEKIt3EBSoOs8gfxq+GFvqXRh3ZA49bHdlmIC+f3ACrotKNF8fVd9gdjbRRS9yyQC022D5WyEayhETMEa8zWTI9xatZCD6WXXafiPeWxbs4YNLLme6RCqp1Cqm5MRMiJqtIWT0hj8m/77zOYHCvaZj4Dm5FGUCJ91td+dS2mNek5J1t/c1GBwRtp32JIykfurKCC/OTJJC67neomlzuPiZl7l5kbGY5rrZnJ6AbBR0Ap0Y8mo8R2xpSOv30UQU0LCjpRQ94oKOlILCPhTCxxTSA5j5GmDOmgRxNAgUAdFAgxQM6KAOIoAEUCCBQA4ooJIVFImhS2zDN5bmTygRPSKy5ncj0vo2/At+Zi+IXfoy38TJLEi3a8yfbIHXl5Qavx9DHrZeJlWNduWN3kZ3sWsQ5toXZXuSCbbZCdGOkEAiTsalGKlLazTotQsMXkxrlqv5POGbb19fP5VaVNlp2VxiWcZYuP7CPmbnoAdKKvgT4R6TwzjTlbt7u1N97YWzE9yqeI2rSrlGVADmJmSegiE4lW5FWvGnS0wbKt12Du7MGW6YUNnkqQCsAACFEUURcuTA8ZxguMoGyArp7OruxyD6qDNAGugp0XRJnAbjIjPbLBw4aBtktqWcn1H31GSIzfKT6Pg9T4Tju9t5ohgcrjoYDA/Agj5z0pJ2c7VYFila6MmTUjKZS9jQFUDxXAwyKNSZ0I9D+Fb8slHk0b1FltgOFs5F3EwzD2Lf1E8z1NYpz3Mpc7LgmoEBp1oINFpZwy4dRcvjM51t2vwa55eVBqjjjgW/Jy+y+5V4zEtdcu5kn7h0HQUUZcmSWSW6Q2LQNBFJMDYfpQNx8gdwaCO1igGHWgfKHFc0DTYsXDSJJgF3yoCxYYUBYZoAFAAigQQKBnUAdFAwZaBUECgYsUAKFBIcx75bI8wSfnWN8uz1eCOzDFeww3Grq/wDAo/8Ayz3t19JGXKYJ/wC5WqC4OSrllyNe4gdocWuIw97LMIEYba6k5hHWKHxJFunxuEHF+8wtpCxgCT8h+NWlob1h09pSOlFiAcW8RneBoBmMAdN6LCkNE0DBQBs/2f4WVvv5C2eozxH3Z/Q0mY9ZJqKNV2cYrcdD9a2D/qtPH4XW9KriT1fr4r9zL2rDkEDhHCEsCfauH2nO/wAB0FOUnJ2yTZZzURHASQBqTsOZoCr4ReWMGMMudlD3z7KaEW+jN1NJs2xxeCtzVy8vIpsVZuuxZldidzBNNMxZMeWT3NNjX0R/cf7J/KiyHgz8n8hDWmHIj5GixODXY5WoFY6DQSsUDSGLFAzmoBiSKBCSooEDuxTFRwWKQUGgYRQCOoA6gZ1AHCgBQpgKmkTXUru1109xlXchVHxaFH41kj1PV5HUL8kZntLZUYm1bLZVTDNlY6KhzCGby8GvlryrWjj6TmMn7Sus2VRb9sAqQjZlOoET6Gc0ioS6o1xRhI0q4BNAw0CFJbJ2BPLQE7zH4H0oAdfDsjMlxWDCfDzU+Y/vrQJSTVo2v7PF/c3gObj0VIP/AOYqLMWs7I0HCgPpJjnnHqCx/GodyyPrYPgy8mrDj2KpExyzbLEKoJY6ADc0DinJ0upctkwY5PiSPitqfxb+/iupr9XTrzn+xR3HLEsxkkySdzTMTbk7YmKBHCR1oFyugtbz8nb7RoHvmu7+YsYq577/AGjQPxJ/qfzFDFv7xPx1pUPxZ+Y6uIby+yv5UUTWSX9SFfSD0X7K/lQPf7F8kJ+kdVT0/KiheJ7EHvh7ifzfqoFvXkvr9wd6vuL6v+qgW6P6V9fuDvF9z0Y/1oC4fp+p2dPdb7Y/TQFw8vr/AADNb6P9pT//ADQHqeT+a+x37v8Ax+in+ooCsft+h0W/ef7A/XQFQ838v5DlT32+x/7UD2w8/p/Ie7T+J6q39JoDbD9X0O7lf4i+j/poDZH9S+v2FCyP4ifz/poDYv1L6/Y42DBhkJjQZok8hrRZOOO2qa+ZmD9Ka6oxFu0tvvE1RhIbMsZiWiKoWyz0OpWXwpKuxUdsknGuhIj6JqVIYLNwzMHo23mKvRz9NGsZR4DFC7m1lhYyN8Fyqn3AD/SKUzTFUZS6IMA6cqsBD9/DILVpxcDMxuB7f1reTLlJ6hg2n+U0ARwuup+Y1igLN92uZMMcHbC/uguvIlQVGcdSQW186j1MWl3S3OXUz/aniQvX88yFlQpXKQsyp8wZ/sRTRfhxbI0Suz/H1sWmQWnd2acy6ACIgjWTvQV5sSnVui+4Ni5uWbh0JVSfiyIp/E71DuSitsK9rRro8j6GpnFofw9lrjBEGZjsB/egoLIRlN7Yl3evpg1KWyHxBHjfcWx7q+f9+VR6myUo6dbY8y7vyM+zyZOpO55mmYHy7OzUAEGgDqBBFABoEECgaFigZzGkME0COmgDpoAE0ACaBAzUwCDSA6aBhmgDpoAIagYc1AC0eDI33HxFRl0Zp0ivPFPzMlhcZda6wdf3LtAeYEgbqeeoietZnR7FYZSTdWiLxXhpv8Ssp3gtm9aUZ4kKygsJEiTmROY3Fa49Dz2GNLb7WQ8Vw8Wbl5l9kqP9LEEsAOQJ+8EcqUy7ozB3Fjz/AKfGpjRzN4QIG5MxrqBpPTSmAm2DIAEmRA3k8hHOgGbjj/CLitaFxGxEWiDkYh7aiJCAzIUloGuh2FRRjx51JPmue5ncQttrKEEm6CF19nuwGynbf2R8qZr6Gy7AXGt2LoQshLKYnfOblvMI6d2vqfKl3Mmqk9vD6P8A8FY28e+XXWEHo1uB+HpUe4Qk/Ct+Zrjjbn8R/tH86mczxJ+b+Ze4rFphlNqwc1w6XLvTqq/3p8aRrnkjgWzH17soaZiAaBHAUgOigA0DOigKOoELFA6CDQMRnoIis9AwZqQAmmIE+dAHE0AAGgBQagA5qQHTQM6aADmoGHNQBxbpvr9+lJq0W4pvHNTXYx/E2uqe6Ft3C+FCEJBHLUCNqz7HZ7bF6VwPEnaTrn2FRxZzZvYciO8tQzSZGcPbIG+oAAEDkK0Q6HHzTUpuUejHTxM3MPdYgDM6tA5GLkgTrEMDz1Y60pLkhfBjbVh7tzLbUszHQDX+x51aRclGNsve0/BlsNasqBmFsHONO8Ykl83w1A8qVlWnyeInL2lFYBRwQYZTKnoy6g6+YoL2r4Zp+E8cvG1cdmZiltlW4dSGuuAuYnc6yPhS7maeKFqK719Co4VgjfuFF0yqcs7EqCYPSYPzpluSWxWazsbenJppkuD4m2bdwfc1w/Kosozx/N8H8gcQP/GADm6D/wDWdfQ0LqV9MPzNbNSOXRMGF/6lv7X+1Bb4f+y+Yo4f/qW/tH8qQeH/ALL5g+j/AOO36n8qA8P/AGXzD9H/AMdv1P6aBeH/ALIIw499PVv00D8P/Zf34BFgfxE/m/TQHh/7L6/YULA/iJ/N+mgez/ZfX7BGHHvp/P8ApoDw1+pfX7Cvo499P5/00iXh+1fX7CGsL76ej/ppkXFV+ZfX7Cfo6/xE9H/RQLbH9S+v2HsVw/uyAzoCQGiH2O0+HQ0ic8WziTX1+wz3K/xF9H/TQR2x/V+/2B3K/wARfsv+VAbY/q/c7uU/iD7LflQG2H6vowd0n8T+Q0Bth+r6MHdp/EP2D+dAtsP1fQOS377fY/8AagNsP1fT+Tstv33/AO2P10BUP1P5fydlt++//bX/AMlA6x+b+X8hy2/ef/tr/wCSgKh5v5fycRa9659hf10D9TzfyX3Bnte9c+yv6qB3j9v0JdnC2mtXLgZ/3ZXMsLMNoG9aC2OOEoOSvj3EQX7X/U9VH9KKKlLH7foeZcWuqcTcZ5KW7ltmWdSmYo+v+pNaEdaMt8OCTjcJYDBE7zI58UurMAF1CnJpz3B3pPqVrLUNzXQkcHwWHw757du+WggF7qDff/7YJpuyqWox5OH/AH6DnFMdYvkLdw9xiuxFyCJ31CijkMcoQVx/v0IlrA4Mn/6ZvniG/pRyS/FLsP8AE8RZOGexat27egKw7HVSGG51JI3NAotOe5oreythbb957RIbwMpXKSeoMnShstyzi1XUHZ3Hi3dhwVAdWCkN7JzJdC+Rtuw190U2WOnT+BMwWIF3HFwAUVmeNcsahOc8xz5VEozVGO1Gs+nj3Lf836qZj+C/vxJoqRjCBQAaAsIFABApDFCgBQFA0OCgdhoHYigTJnCMJ3l1VPsjxN/lXU/l86C3T49+RIZ4lie8uu/U6fAaL9wFCIZsm+bkRaCo6gAmgYk0ACKBHRQMBPwoCwZqAsDNQFiCxoCxsimFlv2Xcd6bTezeRrZ+JHhPr+NJmrSTW/a+klRUYu0UZlO6kg/EGKDNNOLafYpsVw5Hz5lGZlylo1jlr8hQ15EtPneOdt8Ge7r97DhlVRCyGUMeZB+FCXma8+VSjWNp/wB8i1tsFGmnrTMThJ8tkbH2mueIHUbwR+VFE4zUfaRMNghPx5x/vRQ3nY5iMKATE/LSiiX4hiLaMuoAHx50bQWeu41dwr3DMAsARIldDyMHUeVJxL8errsTOFWAq5QPF9Y+950mh+PGfNljkPQUC3rzNMKkc8M0AEUAKFACqBhigYtaBi6QAegbBQRLTCfu8NcufWuHul8hu3rr6UGvH6mCU+74RTmmYxJoECaAs6aAsQz0C3CS9FCs7PRQbhM0AcaB0dmoFYCaAOmmFirF8qwZd1II+IMikOM3F2uxa9rl/eLcXRbyLc+BjX+h+dCNOuXrKS/yVmdzKNX0UHxHUkL9Y+lPbKXEOr6e8yYalkSl0sk8Q4zw/LkEyBMw8weZOXX4Vz8eh9LrI5yiqfH5lXwVnqcmHQPEsXlyut/MpjgjyAronkuYvqJXDsN49aBNCWtTyPrTI3Y2+Hncn7jQPeNnCCih+KybgOFswJWI8z0qyOGUlaNODFkyK10GlwbK3mPP1qUtNkXYn4GSLsl/Rz0qrwZ+RZsl5H//2Q=="/>
          <p:cNvSpPr>
            <a:spLocks noChangeAspect="1" noChangeArrowheads="1"/>
          </p:cNvSpPr>
          <p:nvPr/>
        </p:nvSpPr>
        <p:spPr bwMode="auto">
          <a:xfrm>
            <a:off x="460375" y="-1485900"/>
            <a:ext cx="5619750" cy="37433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
        <p:nvSpPr>
          <p:cNvPr id="9" name="AutoShape 8" descr="data:image/jpeg;base64,/9j/4AAQSkZJRgABAQAAAQABAAD/2wCEAAkGBxQTEhQUExQVFRQXFxcWFBYXFhcXFRUXFRYWFxQVFRgYHCggGBwlHRQUITEhJSkrLi4uFx8zODMsNygtLisBCgoKDg0OGxAQGy8kHyQsLCwsLCwsLCwsLCwsLCwsLCwsLCwsLCwsLCwsLCwsLCwsLCwsLCwsLCwsLCwsLCwsLP/AABEIALcBEwMBEQACEQEDEQH/xAAbAAABBQEBAAAAAAAAAAAAAAABAgMEBQYAB//EAEYQAAIBAgQDBQQHBgQGAAcAAAECEQADBBIhMQVBUQYTImGRMlJxgRRCkqGx0dIHI1OiwfBicoLhJDNjk9PiFRY0Q7Kzwv/EABoBAAIDAQEAAAAAAAAAAAAAAAABAgMEBQb/xAA1EQACAgEDAgIIBgIDAAMAAAAAAQIRAwQSITFBE1EFImFxgZGh0RQyUrHh8EJiFSPBBjPx/9oADAMBAAIRAxEAPwDxPNQRDnoA7PQAZNABk9KADrQAoTQIVlNAwgNQAYPlQB0NQB0NQAohqBAhqADDUAdDUAJ8U0AKCt1oAOVutAHBG60AdlPWgDsh60Ad3Z60AAoetAHG2etA6ElD1oASEPWgQClAAyGgB3CJ41/zCgaNfaH41YgYoimISVoEIIoGJmgRic1VEwE0AdNIRJs2CQDsOpPTehySJKLZz6efwoTFRxvDpFBFRa7g77ypkqFrd8qVhQ/avR9WfjQ2RlCxDPHKiyVHW3mgVCxQAu6ROlACRQB1AD1nDs+bIrNkUu+VS2RFjM7R7KiRJOgmhtIKI+YEgjzpgOUgADQASaYHCIknSkFCQ4oChdMBFw0AcdqAEsKAELQADQAKAHsEPGs7AiiwRrLHPpJ9KtQMde6gOx+FO0IauXl6Hb76VoQQVj2ev+1PgBnu6QGFqksOpiOoAvOG8Me6yJDBCuYsozaD4bmeXnVMppclsYN15DnE+GrZtSO8JYwCwygjXl/ppRk5MJR2lKRVpWA0DHUoGj3P9kvZzDYnhtzvsNbYszKLxVC5En2WJzLBkctudUS5ss6UZj9s/Z/D4XEoMOgtq1sMyLGUGSJAG0gVJOptCr1bPOLI3q1FTH7SCRIMSJy+1E65fPpQ3wJdT2fjX7PsAlq8yYDE50tWsi9+g8TZhnP72DqBmknbQVlWSV+XTrRfsVHjFy1BIIggkETsQYitaZQwBBQI9V/Y9w63etYtXYAGy6HKD3gRz4pI32GhnYVmypN8+Roxuo/Ezv7UuD2MPik7h3ud5bFxy4EydAQQoBkActKsxshkT7mMIq0qEWjO4oAdC0DJvC+DXsW/dWLZdozEAbAbknlSkOKt0TO0PAGwlu3buKUvEy/mIO0/IVXBybd8E5pJJIpAlXFQCKQzhtTECkMSikzH5CmA1etml1Exap4cx22nz8qVhTqxoXPED5jSgRqsI8oKtTGxwDWJE0AL7umIAuQ0a6ifKhSV0OnVj8VIR58aoJl52Y7NXsYbnd5VCLJd9FzcknqdT8qklYUyRheyN+9d7q2vjAl2YwiawSx5D7zUUpdx1fQ9BxvZhMDhVaxcfELobhOwYqAYT6iEiRv8aqz4nd9jRhmlGu55/wBo3vnuzeRhbM5GOqzoCFI0EQdKePHSsqyTcnyU+JsBQCDIPqIq2UWitNMjRSBkoSpIA6TI1EdOlRG35Gz4D2yxWCtFLPdAXIBJQMTuf686qlFN/wD4Wpvamyp7Vdpr+Ou95fKlgoUZVyiBPLnualGNOyLfFFHYO9WIrZMwCO11FtznLqEjfNIyx0150NWqEup6H2wx+Ps2D3mLe53gW3dysMoifCRGm5EiJqpYGpW/3ZbKaqkebGrioUpoAesXGElWK8jBIkHlpuKTin1Q02ugnG3rjQ7l2AGUFiW25Ammo0JuyHauSdtP6ihLgOrJC0ASuG8PuX7i2rKF7jbKPLUnXYUAa3ginDBktXGViAbrqxUtEwoI5AzXQwYIvqY82aUehZWeDXOIOUuXGK20Zi7EsU6BZO5I+40s2NR4olhm59zzm4sEjoSPQxWE1HKwAOknkelKgGkUnQAkkwANSSeQHOgC8t9l7oAN6Lc6hSRm+Y5Vrw6berk6Rmy6ja6SstrfYQXLeZc20qAfaPmD90VxtZ6RwY8myDuuGdTT6PJOG6fHkUGP4J3VwLJbbMI1XWDPStGLJvRVlw7HwaLt3h7DYVTaUBrJQHKIGVtBJG9aGo1x1RXPdXJ50u4qKKzW8LSUBqaJGls9kPpFj6SrZGtTou7qu89OdRjB7m74JtpxRXZatKy+wvZtLilw5IjRgPDIGqzzg71FY93KfJeskYuttr2mdeASJmCRI2Mc6q8fbwzUtDv9aL4Zmf8A5YvkgKh8Xs7bcudPk556B+ze6uGw9224m5cdhpBAhRMk/H7qnCS6eZbJNQNauAGCwRQKCzmbjH2izAlB8BovyJ50muyYnKlbKq67OpKMyeHLofq5QIPlEUS5TRGL7lZ2wsZsCbQQRbW22nvMQ5uE9YJFRhaik+w8jTk2jznjOHVFTKwMjYfjU8nLIRVFQGioUNln9LIV9JDgSeYilHpRGTHMNbDLmkiJj4g1Bt3wG59CDdMEg1ImSMNgnKF48PWpCLHs3eCX0efEjSojQmDGtQnKUeUiUFF9WbftRZ/4W5nf6yswg6SRsD8anNvbwQjtumzz+4lv3m+z/vVac+6LduPzfyG27sbFzqOQihOfsE1j7Nlhw/h63WKq+UgFpeADGwmoucoq5ElCEujfxJfaJGCWWZbahSQBbYFY6nmTOs04Zd7afQU8exKRWph8yNcynuwdHGjMToQAeQqUpV6sSMIppykM2lWB4bk+Q0/Cj1r7AvDrmzYfsvyLxCyxdkEsuo0Y5SSk8uR+VTipfmbVIHsuldmr4LwxV+lfu1uEXWt2nYjJtoIJ31B25Vrllaitr49hj8NOTtcj3ZrHDB2MQt5Sz95lJUiGAQHQn/Mahn1UZTSSLdNp3HG2eSgKxYhHILErHIHUA+tZsiafD4L8NT42tv2Eh+GeyQfqyU+sD0naqHm7HQ/47I0nXwvkveyOKGDY3ltqbp0AuCcg/wAO0Ex6V0dNgU47pv3HG1WV45bYx6dbEY/iLX8Q1y63tNqY0HQTyHIVDW5fw+NqPL7EtLDxppy4XctcP28S3cNt0bIsDOuoGnMb15RejMk4b0+Wd162EJbWO9psKuMRbmHugGQWgxmjYsOok1v0sfw62ydlGafjLdjMmOG3gl9bmcqNSB4c0agyRqOdb1kXCXcy+HJpuRWcL4T3oJVRE7sW08pGlE57XTYY8cZRtl/Zsi3CSpPRTMQOdWRm5cJknijtcvI9F4bh7trCr4SVdBmj6oYaHzHWrpKUY2Z04tmcs8I3Luigcg0sflT8Ocl1Y/Egn0XzLTGM1vCm1ZfVTnIP1s05jA23+6opOEdsSyDg5uU+hisKFKglZJEnU7mo+AnzZNaySVUbzCWwLYgAeHp5VIyGM4O963ighQEtfIUHbJdf2vQVVvcZpL+2bIY1LHbf9Rte2eKY2madiomZAGgPz1q5t9TLJFfaxHihTo/x9kCD60MXcrsZeum3cFsZi3LqA2u/lyqPuBPnkxGMwBa/aBGZSDmCq0KdfCdKG2lwHUuE7Ng7WV6a6VgU9S+1FmzyHsL2ckhSECkGAF9a0bcldVZBY3fI5jMMuFWbCqxMqQ1tSII5DkfOhxlXUWXdBXEqL7vcALWVzIAFhFURG5HOpVRUsk2uUM28RdEAjw8xCihWRuZL4deAuTp7Y0OWNhvpUmTTkbPtNccW3Fv2zA0APMaa0SBt9uplbBud2WKg3BIB8MhTE6VLCk5Ld0FeTY/MZ75iILDcHQrOnwrp48eGcqRz55M8FbZPOJkBWAM6evPSrMuixNcIzR12dPqUOEwFv6SVunLa8RGYlVPwmuU4qM2jsJuWNM1fZThVprCu2pLPlAmACxgAfKro4oTjbRRPJOLqy9TglsQPqxoNZpeFCPKX1ZHfN9WQOIrbwpS6ARlfMqz7Ue1vzil+H32o9WW4884yTfREviPe3LLXcBdZkc57lsRnmIMcxpy8qpwz8KXh5l0/vyNmfH4sd+JlTjsWLeFsfSAzF2bvA5JY5zl1noI9KhkalqLXQlC4YKfUp72Ey4Nnt5VZHZLhzEM3iy5VG3SrssHJpt8eRDBneJOMVy+/l7ir4dfv3MltWnMQoGmsnmY0pPRY1B55Lhc/Il+Ozymsaly+DS4vsviABOVidSc2x+dYl6c01dH8v5Ln6PzN22vmJx9pMPZa2VYkjUwIYnlMxXL8bJrM6nfuXkjb4cdPiaMS2BuLbuPlIUNlJPXMAYO3QV6CSrqcZzXzBg790Xytp2QsxBg7686rcYtcixycYeqzecHAayouySwOc5yJ5RFYpZFGT4s3yxTi1Fjj8HtW4K5AvNAxWSeelbMSvBKVbpedX8B6+MI5IqMdvHuv2lfxYgG3AA32MkaaSfnS0G551uXF+RHUzxvST8ONOuXZ6D2d4rdfDKARohXVZ0EiujqW4Zq7HL089+JMwl0tbuMM2Y6AkAj5QRXYxRh4XCpHLySm81bjSYc5jkykAa5jBzAjkd/WuHGLvk608vFIR9CtjTL+FW2Za9rLPDWTkEiNDvp161jlJLqdJIy/FMC4xCXQV8A8zuGGwGu9UOKyv1XwasWaOODi1yMdnezj4lMRdJyqhAySQGJhgY2jersWOk7M0vWdmqwvDiis5gOV7u0vTTVj8pqygfHJRpNsjmRMwem+vyqBEl4jEyimUHWWG/y8jUaL1JJUVmOxRVtCpB0karqOVSUbE5DFviBhGmCpiaaiJyI3Er6OwUy6kgnkdN9tqlHHfBXknSJq8NQgHu7hGsann0pvHCPVlPivqMnsxZ37lvmTUf8ArK/HQvC9nbKkTZBhgQSNthHmOdRqHmWQzKbpUXfF7i5yCJGh5jnptThDc+RTybPWI9/BJ7XdqxI2hpM1fDFif+SRknrpL/Fsp8VwfxhVsCzqMzAbDfUTV+KWPFK1KxTy+JHbLgknhndguWmB7pE9BV0tfGuEZVoozdb+PcYwsbt65KkkrcAHSATI9K5kGm25d7OrOVQTj7DYdh8YBZFtgQwJK6e11j4VbiyxUaZm1LcZWXt/G3AdLZb5xV14WvzfQyLUTvmJnu1OK7wWhfRrYDHVYeAYEmoQzxxy4N0EsisZ4RxnBWjZQXMWt2dLtsJ3bZm8IKMQw3AqvUZYZHbVo1YYuPCZN7VYvCG/aOIuE2lJKwrEsUaDMTWLAlubNmoukN8es2sTc7uzMXGDNpEsQIYfEAffWjJJcGKnbI97g3dnMJQoshgQFLKux6HSrY54+C8cl1XwK9lZFJELhvGb5Dst5yqyckhjv0bYfOuPk0eCXWP/AIdKGqyruN47jd3EW4KjLoS5UgTm8JkGDSw6HHhmpxb4JZdVOcGmiSeHujZG3Y5yd001UeRLEH5V2MuWMqRyMbU02igxj5cU7KjwSZZlMkaZoERE86qTi5W+halJJW+extcDw9zbGQqyMARB3gyI0pyhpuyYn6T1Lmm6tCcVwy4dDK6HWJGp/KrtPOOODhCVJ+ZPUekpZ2pZo218CrxnC792We4gAIEwQYWNT8hUY4JRXqu0uRPXRpxUevtN92Vw5toFJB1OvKDrT1ORTnuRVpOIUZ/tDwg95nt3FuZiSwUFcp0671u0+uio7WqOdqVBS3p2xzDveCgFJjaYmPiDWKWb2DWoJHe3PcFQ8Ri/EvyLhNRJql8o7pU469AJidKyaa45dr7jyPixXY+07Ye4Uutb/eZSAFIOUAiZHma6Em4uiK9ZWdfxWIRwSFfKdIlZB0MggxIqKkQk2HinEVXC3HFpUZhlJ3gMcp5edEsiS6Eb8zDq+S2AZJLAKAJ+c9OXypRzQkSU+aLC1gb10AZQoO07/AAVqji4tlcs66IvOG9h+d65kG5DSCfgg19arlmxQ6csi97/ADPb+5p8Bw7C4f8A5dsOw2Z9p65R/Ws89RklwuF7Bb4R/Krfm/sO4/Em4ZYydhAAAHQCqUU5ckp9WQjbFSM7TOFgdaadAk0JxNhGYNzAj4+Z6miy6eaUlToeyqg0Mv15L8POlZGti9v7DAtimV0UOJxgvXLqoGe3ZGuQqP3kHckzp5UmaccnjVruV/AUbJh3SzIAaWa4oLlva5daXdMtSbjJFpewUJ3SoMw/eAi6uZCdo02ojS4RHURdqT8iZwjF97aV2ABMg681ME/dUrMkoJMicd4Yt9gsiFyNvEjXMtBdGaxx4Mj2v4Xbt3bHdoEBDEwSfYgj4bU74JwyyUJOyg4jjnvlFuGfApTQDKzKCR8G/GlGO3oaHKX5m+jNZ2Wm59HuDUrbKsJgzbOX8GqyXREc2TYrRs7V8AFe7BUrlMwdxBqujNLOt1nkzp3V912Clok+7yPUGiuDfCVpNFpw7GLcKW3EIol+akSMoXpuBv1qqSpWi/HUnTIHEcU3etmYlfqkHYD2YmmlwWfldLoSMDxokjP412ce8v1o84n7qW3a7IzqcaNBwXitvCs2HbMUmbJ5kdP75g1u/DyUkrXJxZf9q3LtwzVYbHB0DIRBnQsARBjUGlLA4umxRxzatNAxGJUKzOi+EGQGXN0Ph501hbdJg8Tq3XwYzhO01saLbb4kR8jB1q6Ohk/8kVy1fgKkrHbLq4mcvxilPS7f8kY4TWTnoC6oH1xUY4L7inHb3K9+IEEiDV/4KP60ZvFl5FvavQ2Q+cfCsJ66yBxJdDWPN6mSMh1cWiX2MC9zdT/qlj80UD8K35uWmVYelCuI+03lMfIVSSkVl62LuHI13XzMggipRUW6l0KnKlaImA7PEAakAGfFvvO1Etifqr5meWXm/wBi9wnDwhVlZsymQZ2NRlKTVNlfiSTtcE0iTJZiepOtQoi5N8sHr60UG5iHHmfWgTbGivmfWmVtsHdDqfU0UR5CLQ8/U06A42h5+poASbQ/smgCPawCKWyqFLGWjST1NBFuT7ilwSaSBpt5UUhqUkqscXA2wZCgE7nmfnRRK2KtYBJAUAfcKAScnRbN2csxJcn5NQbfwkK5ZhO32CtobBT32Qt5OhjQ+cUPoVpRipRiZ7h/AO9wV66Ae9tsjJ5rbtrnX7yflQmXxmnKveW37PMru1se0LjaDWVuLIJB6MImpf4kpY/ExpHoH/w6PbAHnpHzmo2ZPAd+seXdt8GbeNcqykQrdBB3Gm9I6GKKUEkRsG+aEBGVVu3GidipKgdTMetVyNWPmVEMYY3T4dTvzgSdz8uVJyUeps0+kyah+r8x48AddQyg9D4dzqRqfOorMu6Ns/QskvVnz7q+5qcfghirVm1b0xClBauGFGfRYbWYOmutWLNF0jmT9AZ8blkuNc2uenyNfYwt+zbUYiyFbZh4WQtzKsvXfrV0otdTgZMcsTrqgEWz/hPnqPXcUrZVUX7BL2iNYkdRqPuosi8clyIF4UyB3eDyoCjpHlRYtpS3+OSZtW2YxGZvCn5mtUcMmdeWeKIOIW5dM3X091PCPmdzVn4XH1lyUS1Mn0NH2NtoiXQoA1G3XzNU6hxtKJdp7p2I4tdjOeimPidKzFsiLwJpDfGhmfLxBlqBSMVnE0g3CSTQLccKQ9xxFAnIGWmRs7LTFZxoFuEmgNwmgNx1ArDNAWGaB2LtuQdKCUZU+C8GPH8O7H+X1pHQ8ZeT+Rju1vCXvqoQZMrhpYHYTv50pS2qyOng55Gqq0L7N4C4MMyDLqWBOnMZZ112pRdoqlDJB0io7NdnxhsdZc3S0lw2gEaGYM9QKUcjbqjpuEYYlKz0e5dtn67EeZEVMyucH3KDtJw/D3Fzd2rEEHUancdfOq8vS0XaVw8SkZLC4K0ySEUMGPijaOXpWdyaO3pdI879VVXcctBLahUEAc+fzNRbtnpcOGOKChHsG1h3b2LZM8wu8BjodiYVtNzBqUccpdELJnxY/wA0kh48MYQbl1LfjKnXxKUuZC0SDEg+IbaTAMi1YGuZOjJLXKVqEXLj91ft+XyND2a7XtdAsYuGDeFbmxJOgV+WbodNfWr8Oe/Vmcn0j6MioueNcd19hWNsZHK7jkeoOxqyUadHi8sdknEZRiNVJHwqNEVNroOG8D7a/NYB9NjRRLxU/wAy+QPo2b2HB8jCt9+h9aA27vyO/wBxpsO40IM0yDjNditscPZthHmdB+ZrbPVr/FGjal1ZPscIUauc3lsvpz+dY5ZJS/MxPJ5cF1gFCI2mmgERpv8AnUTTpO7Znu0TQj/6QPtCmaJDfZnY/ChmfO/ULomkc5sTQAKQrCBQAaBgimIBoExBoEIIoECKACBQAQtAWKy0DsIBG1A7a6CmvOd2Y/Ek0UPxZ+Y7c4hcKlSRBHugfhUZRtUacOsnGS+xUcNxg1SFO5BgGRmI3+IioY00uS/0gnHJuSVMba+ovqTBEsggaKxGaD00FEYvc2W5nKWkjRZRVpx7HLOEN1hbX2m8I+fM+VKUdyo06VtZoteZd9q+E2MNw1lCj91lyPHjLO65yT5ksSPyFPLjisR6/wBGZsn4lKL4fVGITDW7K57zozHLlVYueFgrhijFScy5hJEAkbzpQscYK5P/ANOxLUZM8tuNNLu3xz0689HzXVlbxPtKzEJmFsFGVVGkpCghmPtGFXU+7yqSnLJ04Ri1DxaJxtbm+efZ5FUcSHlg2aSSWmZPMk8zWaSafJ1sObHkxqWPodbvEHeAaEE2ehLi3vYWzdfKXBa27DQGNid9TEx/iroRlugmeD9M6Xw8nH9sYziijh0ZrjHaYWcSEYkIAkgCc2fNJ66QKVHQw4IzwtvqaQkVLa/I59IcXEONmePiaNr8ianPs/qOi5UCw4XvKgVk62Zsnl4vwFM6Gl/I/eUXHbOazcbaMp+OtBe0QODXiqtGpgacieXwqcIbnRl1FbC7wt0OuYEcoE6zEkVbHAn1OeN3LjQNIJnziOtaIaSD6tlGTJJFTe4u4Oyxz3kGtH/HY/NmaOpm+OCFiO0l1QCAmvUH86jL0fjSvk2aeTnJxkMJ2ruyJyATrAkxziWqD0UK7mvwkaZnJcBMTYYQSw8IbTUkQx0A3rL4UUuUy/8ACxvqRc93wMcTYFtw+VwABKAH67Cd+VS8PH+l2R/CR8+BnFYgrauOMdh7jIAQiBZJnbVvwprHByScWviJ6aCTe4zx7SXvfX7K1p/DYf6ynwoE63xm4Y8Qj5Vd+G03kvmcyTmrVk/BcUk6uCI0Bga9DSlg06XCXz/kqU8qdMtLWOtz7Y1GpkQD8JrLOGJdKNUJruyVh8bYgy67wJI5btVG2FmhPGurGnxlojS4h1MwQPSr4Qxd6Kck12ZSX8c0mHOnofMaVrUNLXYw3lurZW47F3iujP0IAbUH5USjpa7GvA3v5+pWYO1ctmUtvqZYZXGaDMGBNVtab2HReVvq7NZbtYM3Q62cQjAElu7uQTl1JkkzuBFY+Ev8TUs2LsxS27QCP/xcNnzW4uFhp4T4SAus8zT8SPK4+RU1g6s1H7P8PZN17ipiEKKFBvsYJf3ATqYVvhIpSd+XwRo0yxW3BEv9pbk4G6RyKsfgrL/TWs+dXjZ2fRs1HUL4/sePC6WJkkhRA/L765rPUxfLop8feXv1zbKrAyNJYbfzVfCL2cHG1WbE9YlN8RTTv2kjD3kRQFiOgM1CSk3bNmDLgxx242q99hvYoDbflSSLMmVJcG17FY4XLGIsOYbJ3imYEpuJ2BnIPP5Vu0WVY52zz/pzDLNh469Pj1RQcQ49bU63NQdlOb5GK6612H2/I8f/AMTqIOnTv29Cs4PiVv4m4408KgFoGx3+4VnetxRyPJJPpR0Iei9Rlxxw46dPnng1+Htw+UDMw1YEhSRp7MnXepQ9KY52mmirXf8Ax3NpYLKpKS9nFFuLre4ftJ+qovU4znqM/L9vuOiucahQFIZZ4f8A5QA1JJ/Gmjpab/6yn4zDWrizEFR5EydPxoLnzwZ7Bi74VtCWJMsfZQADU+u1WwyKFmLVLhIvMFwi3bXWWbdmJMk/0FQ8SXmYnFMdOAt+5+NNZZ+ZW8MPIfwfALLAu6Ktse00ak+6o5mk80/Mtx6aL9aXEV/eBrF4Swx8Ni2qjQDKCfiSdzS3y7sJyi36qpDIwFr+Fa+wv5UtzIWOLhbY2t2x/oX8qLYWLFpfcTT/AAr+VINwsW1H1V+yv5UDskcMwy31uNba1+7OVhpMxMbffRK49TRDTTkm+hHJ+HoKdmW2cHP9igVsPeHrQG5nd4etAbmA3T1PrQG5jGJxgQSzH16bnWoTybTfotDk1W5xklXmKzk8zHxqdnPkpKVN9BxHPU0DUmu4vMeppElJ+YSx6n1oHcjWdmsOPo+Y82Y6xygT91XY+h1NGv8Arsq+N3VC90wm24YQd4OhGvKCfQVN8qjVGThJSXY8bxlwWneyhFx1dsz/AFRlJEnqYjSuZKFN2eshqbglBcvl+SM3j7hLyTMyQTEnWOR8q1QVRPNaqe/NJ+0jMeoqRnEi4RsSPnRSJKcl0ZzXCdyT8aKE5N9WJJpiLTs+fExDosAHxEid9FgGT5VXONmvR5lin7z0Ts/gSWGIu3Bc0ARUYkCFiWJAk7CPx2CjBLqV670iopwRcMNasPLvl2PgUi2xjGY1baFm0A+ZPkBTjFy6FkIObpEnA8Ua5Yt9wFLODmzMBk8REcyW+VOUadHUxR2wSRX8StMlm6t0BSxTIc0zBkkf70rHVdTuA4lcuUkZvx5TUWzNqMUpR3LsWhNBz2TcLgxl726Yt8h9a4ei+XnSsvhiSW+fT9yPj8cbhGyqNEQbKPz86EVZcrm/Z2REmmV0CaAo7OOopDoIuDrRYbTnIII1IIg/OnYUVvCOELYzZGuHMQTJ6bDTlrUpScupJ5JvuWOaNgaiVUV/FHxEp3IET4pIHPfz05VXKLb4Z09DqtPhxyjlhub9llireUVYcthigR2WgdDOKwiOAHUMBqJ69aVX1JxnKH5W17hSpG1SKhYFAx1RSJIURSJm14WAuGtAwJUnUxMkn+taYdDr6dVjRhuOD98wLlmY6aCBGoOnTp5USdFmSWyDkYLtfh1S8Sq5Q8HKE1J1OpGhJOYxpAjpWPKubR2fRuojkw9efm38OyMZdxLyQDHM9dJG/KrUuDl5G3OTfmyR2fwffYmzbInO4UjaZnnNLJe17epWehJ2bwLgsqW2yDPdIu+FU5PJfVdG1Eg9azQ8b/L/AMK5buxGHZ7DsHe1ZUhYRlIuC4GeMgVGSdcykMREazEmuhCcEuf2M8oZm+v1MT2lwYtumUghlJiCMpV2RlM7wVOo0pTmpO0jRii4xpuy+/Z5w1bgut3lxGBAGRgCREmQQZ5VWyjV5JRqlwb7AYPu1y52fUmWySJ5eBVETJ25mkc+ct7skUEKIt3EBSoOs8gfxq+GFvqXRh3ZA49bHdlmIC+f3ACrotKNF8fVd9gdjbRRS9yyQC022D5WyEayhETMEa8zWTI9xatZCD6WXXafiPeWxbs4YNLLme6RCqp1Cqm5MRMiJqtIWT0hj8m/77zOYHCvaZj4Dm5FGUCJ91td+dS2mNek5J1t/c1GBwRtp32JIykfurKCC/OTJJC67neomlzuPiZl7l5kbGY5rrZnJ6AbBR0Ap0Y8mo8R2xpSOv30UQU0LCjpRQ94oKOlILCPhTCxxTSA5j5GmDOmgRxNAgUAdFAgxQM6KAOIoAEUCCBQA4ooJIVFImhS2zDN5bmTygRPSKy5ncj0vo2/At+Zi+IXfoy38TJLEi3a8yfbIHXl5Qavx9DHrZeJlWNduWN3kZ3sWsQ5toXZXuSCbbZCdGOkEAiTsalGKlLazTotQsMXkxrlqv5POGbb19fP5VaVNlp2VxiWcZYuP7CPmbnoAdKKvgT4R6TwzjTlbt7u1N97YWzE9yqeI2rSrlGVADmJmSegiE4lW5FWvGnS0wbKt12Du7MGW6YUNnkqQCsAACFEUURcuTA8ZxguMoGyArp7OruxyD6qDNAGugp0XRJnAbjIjPbLBw4aBtktqWcn1H31GSIzfKT6Pg9T4Tju9t5ohgcrjoYDA/Agj5z0pJ2c7VYFila6MmTUjKZS9jQFUDxXAwyKNSZ0I9D+Fb8slHk0b1FltgOFs5F3EwzD2Lf1E8z1NYpz3Mpc7LgmoEBp1oINFpZwy4dRcvjM51t2vwa55eVBqjjjgW/Jy+y+5V4zEtdcu5kn7h0HQUUZcmSWSW6Q2LQNBFJMDYfpQNx8gdwaCO1igGHWgfKHFc0DTYsXDSJJgF3yoCxYYUBYZoAFAAigQQKBnUAdFAwZaBUECgYsUAKFBIcx75bI8wSfnWN8uz1eCOzDFeww3Grq/wDAo/8Ayz3t19JGXKYJ/wC5WqC4OSrllyNe4gdocWuIw97LMIEYba6k5hHWKHxJFunxuEHF+8wtpCxgCT8h+NWlob1h09pSOlFiAcW8RneBoBmMAdN6LCkNE0DBQBs/2f4WVvv5C2eozxH3Z/Q0mY9ZJqKNV2cYrcdD9a2D/qtPH4XW9KriT1fr4r9zL2rDkEDhHCEsCfauH2nO/wAB0FOUnJ2yTZZzURHASQBqTsOZoCr4ReWMGMMudlD3z7KaEW+jN1NJs2xxeCtzVy8vIpsVZuuxZldidzBNNMxZMeWT3NNjX0R/cf7J/KiyHgz8n8hDWmHIj5GixODXY5WoFY6DQSsUDSGLFAzmoBiSKBCSooEDuxTFRwWKQUGgYRQCOoA6gZ1AHCgBQpgKmkTXUru1109xlXchVHxaFH41kj1PV5HUL8kZntLZUYm1bLZVTDNlY6KhzCGby8GvlryrWjj6TmMn7Sus2VRb9sAqQjZlOoET6Gc0ioS6o1xRhI0q4BNAw0CFJbJ2BPLQE7zH4H0oAdfDsjMlxWDCfDzU+Y/vrQJSTVo2v7PF/c3gObj0VIP/AOYqLMWs7I0HCgPpJjnnHqCx/GodyyPrYPgy8mrDj2KpExyzbLEKoJY6ADc0DinJ0upctkwY5PiSPitqfxb+/iupr9XTrzn+xR3HLEsxkkySdzTMTbk7YmKBHCR1oFyugtbz8nb7RoHvmu7+YsYq577/AGjQPxJ/qfzFDFv7xPx1pUPxZ+Y6uIby+yv5UUTWSX9SFfSD0X7K/lQPf7F8kJ+kdVT0/KiheJ7EHvh7ifzfqoFvXkvr9wd6vuL6v+qgW6P6V9fuDvF9z0Y/1oC4fp+p2dPdb7Y/TQFw8vr/AADNb6P9pT//ADQHqeT+a+x37v8Ax+in+ooCsft+h0W/ef7A/XQFQ838v5DlT32+x/7UD2w8/p/Ie7T+J6q39JoDbD9X0O7lf4i+j/poDZH9S+v2FCyP4ifz/poDYv1L6/Y42DBhkJjQZok8hrRZOOO2qa+ZmD9Ka6oxFu0tvvE1RhIbMsZiWiKoWyz0OpWXwpKuxUdsknGuhIj6JqVIYLNwzMHo23mKvRz9NGsZR4DFC7m1lhYyN8Fyqn3AD/SKUzTFUZS6IMA6cqsBD9/DILVpxcDMxuB7f1reTLlJ6hg2n+U0ARwuup+Y1igLN92uZMMcHbC/uguvIlQVGcdSQW186j1MWl3S3OXUz/aniQvX88yFlQpXKQsyp8wZ/sRTRfhxbI0Suz/H1sWmQWnd2acy6ACIgjWTvQV5sSnVui+4Ni5uWbh0JVSfiyIp/E71DuSitsK9rRro8j6GpnFofw9lrjBEGZjsB/egoLIRlN7Yl3evpg1KWyHxBHjfcWx7q+f9+VR6myUo6dbY8y7vyM+zyZOpO55mmYHy7OzUAEGgDqBBFABoEECgaFigZzGkME0COmgDpoAE0ACaBAzUwCDSA6aBhmgDpoAIagYc1AC0eDI33HxFRl0Zp0ivPFPzMlhcZda6wdf3LtAeYEgbqeeoietZnR7FYZSTdWiLxXhpv8Ssp3gtm9aUZ4kKygsJEiTmROY3Fa49Dz2GNLb7WQ8Vw8Wbl5l9kqP9LEEsAOQJ+8EcqUy7ozB3Fjz/AKfGpjRzN4QIG5MxrqBpPTSmAm2DIAEmRA3k8hHOgGbjj/CLitaFxGxEWiDkYh7aiJCAzIUloGuh2FRRjx51JPmue5ncQttrKEEm6CF19nuwGynbf2R8qZr6Gy7AXGt2LoQshLKYnfOblvMI6d2vqfKl3Mmqk9vD6P8A8FY28e+XXWEHo1uB+HpUe4Qk/Ct+Zrjjbn8R/tH86mczxJ+b+Ze4rFphlNqwc1w6XLvTqq/3p8aRrnkjgWzH17soaZiAaBHAUgOigA0DOigKOoELFA6CDQMRnoIis9AwZqQAmmIE+dAHE0AAGgBQagA5qQHTQM6aADmoGHNQBxbpvr9+lJq0W4pvHNTXYx/E2uqe6Ft3C+FCEJBHLUCNqz7HZ7bF6VwPEnaTrn2FRxZzZvYciO8tQzSZGcPbIG+oAAEDkK0Q6HHzTUpuUejHTxM3MPdYgDM6tA5GLkgTrEMDz1Y60pLkhfBjbVh7tzLbUszHQDX+x51aRclGNsve0/BlsNasqBmFsHONO8Ykl83w1A8qVlWnyeInL2lFYBRwQYZTKnoy6g6+YoL2r4Zp+E8cvG1cdmZiltlW4dSGuuAuYnc6yPhS7maeKFqK719Co4VgjfuFF0yqcs7EqCYPSYPzpluSWxWazsbenJppkuD4m2bdwfc1w/Kosozx/N8H8gcQP/GADm6D/wDWdfQ0LqV9MPzNbNSOXRMGF/6lv7X+1Bb4f+y+Yo4f/qW/tH8qQeH/ALL5g+j/AOO36n8qA8P/AGXzD9H/AMdv1P6aBeH/ALIIw499PVv00D8P/Zf34BFgfxE/m/TQHh/7L6/YULA/iJ/N+mgez/ZfX7BGHHvp/P8ApoDw1+pfX7Cvo499P5/00iXh+1fX7CGsL76ej/ppkXFV+ZfX7Cfo6/xE9H/RQLbH9S+v2HsVw/uyAzoCQGiH2O0+HQ0ic8WziTX1+wz3K/xF9H/TQR2x/V+/2B3K/wARfsv+VAbY/q/c7uU/iD7LflQG2H6vowd0n8T+Q0Bth+r6MHdp/EP2D+dAtsP1fQOS377fY/8AagNsP1fT+Tstv33/AO2P10BUP1P5fydlt++//bX/AMlA6x+b+X8hy2/ef/tr/wCSgKh5v5fycRa9659hf10D9TzfyX3Bnte9c+yv6qB3j9v0JdnC2mtXLgZ/3ZXMsLMNoG9aC2OOEoOSvj3EQX7X/U9VH9KKKlLH7foeZcWuqcTcZ5KW7ltmWdSmYo+v+pNaEdaMt8OCTjcJYDBE7zI58UurMAF1CnJpz3B3pPqVrLUNzXQkcHwWHw757du+WggF7qDff/7YJpuyqWox5OH/AH6DnFMdYvkLdw9xiuxFyCJ31CijkMcoQVx/v0IlrA4Mn/6ZvniG/pRyS/FLsP8AE8RZOGexat27egKw7HVSGG51JI3NAotOe5oreythbb957RIbwMpXKSeoMnShstyzi1XUHZ3Hi3dhwVAdWCkN7JzJdC+Rtuw190U2WOnT+BMwWIF3HFwAUVmeNcsahOc8xz5VEozVGO1Gs+nj3Lf836qZj+C/vxJoqRjCBQAaAsIFABApDFCgBQFA0OCgdhoHYigTJnCMJ3l1VPsjxN/lXU/l86C3T49+RIZ4lie8uu/U6fAaL9wFCIZsm+bkRaCo6gAmgYk0ACKBHRQMBPwoCwZqAsDNQFiCxoCxsimFlv2Xcd6bTezeRrZ+JHhPr+NJmrSTW/a+klRUYu0UZlO6kg/EGKDNNOLafYpsVw5Hz5lGZlylo1jlr8hQ15EtPneOdt8Ge7r97DhlVRCyGUMeZB+FCXma8+VSjWNp/wB8i1tsFGmnrTMThJ8tkbH2mueIHUbwR+VFE4zUfaRMNghPx5x/vRQ3nY5iMKATE/LSiiX4hiLaMuoAHx50bQWeu41dwr3DMAsARIldDyMHUeVJxL8errsTOFWAq5QPF9Y+950mh+PGfNljkPQUC3rzNMKkc8M0AEUAKFACqBhigYtaBi6QAegbBQRLTCfu8NcufWuHul8hu3rr6UGvH6mCU+74RTmmYxJoECaAs6aAsQz0C3CS9FCs7PRQbhM0AcaB0dmoFYCaAOmmFirF8qwZd1II+IMikOM3F2uxa9rl/eLcXRbyLc+BjX+h+dCNOuXrKS/yVmdzKNX0UHxHUkL9Y+lPbKXEOr6e8yYalkSl0sk8Q4zw/LkEyBMw8weZOXX4Vz8eh9LrI5yiqfH5lXwVnqcmHQPEsXlyut/MpjgjyAronkuYvqJXDsN49aBNCWtTyPrTI3Y2+Hncn7jQPeNnCCih+KybgOFswJWI8z0qyOGUlaNODFkyK10GlwbK3mPP1qUtNkXYn4GSLsl/Rz0qrwZ+RZsl5H//2Q=="/>
          <p:cNvSpPr>
            <a:spLocks noChangeAspect="1" noChangeArrowheads="1"/>
          </p:cNvSpPr>
          <p:nvPr/>
        </p:nvSpPr>
        <p:spPr bwMode="auto">
          <a:xfrm>
            <a:off x="612775" y="-1333500"/>
            <a:ext cx="5619750" cy="37433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0" name="AutoShape 10" descr="data:image/jpeg;base64,/9j/4AAQSkZJRgABAQAAAQABAAD/2wCEAAkGBxQTEhQUExQVFRQXFxcWFBYXFhcXFRUXFRYWFxQVFRgYHCggGBwlHRQUITEhJSkrLi4uFx8zODMsNygtLisBCgoKDg0OGxAQGy8kHyQsLCwsLCwsLCwsLCwsLCwsLCwsLCwsLCwsLCwsLCwsLCwsLCwsLCwsLCwsLCwsLCwsLP/AABEIALcBEwMBEQACEQEDEQH/xAAbAAABBQEBAAAAAAAAAAAAAAABAgMEBQYAB//EAEYQAAIBAgQDBQQHBgQGAAcAAAECEQADBBIhMQVBUQYTImGRMlJxgRRCkqGx0dIHI1OiwfBicoLhJDNjk9PiFRY0Q7Kzwv/EABoBAAIDAQEAAAAAAAAAAAAAAAABAgMEBQb/xAA1EQACAgEDAgIIBgIDAAMAAAAAAQIRAwQSITFBE1EFImFxgZGh0RQyUrHh8EJiFSPBBjPx/9oADAMBAAIRAxEAPwDxPNQRDnoA7PQAZNABk9KADrQAoTQIVlNAwgNQAYPlQB0NQB0NQAohqBAhqADDUAdDUAJ8U0AKCt1oAOVutAHBG60AdlPWgDsh60Ad3Z60AAoetAHG2etA6ElD1oASEPWgQClAAyGgB3CJ41/zCgaNfaH41YgYoimISVoEIIoGJmgRic1VEwE0AdNIRJs2CQDsOpPTehySJKLZz6efwoTFRxvDpFBFRa7g77ypkqFrd8qVhQ/avR9WfjQ2RlCxDPHKiyVHW3mgVCxQAu6ROlACRQB1AD1nDs+bIrNkUu+VS2RFjM7R7KiRJOgmhtIKI+YEgjzpgOUgADQASaYHCIknSkFCQ4oChdMBFw0AcdqAEsKAELQADQAKAHsEPGs7AiiwRrLHPpJ9KtQMde6gOx+FO0IauXl6Hb76VoQQVj2ev+1PgBnu6QGFqksOpiOoAvOG8Me6yJDBCuYsozaD4bmeXnVMppclsYN15DnE+GrZtSO8JYwCwygjXl/ppRk5MJR2lKRVpWA0DHUoGj3P9kvZzDYnhtzvsNbYszKLxVC5En2WJzLBkctudUS5ss6UZj9s/Z/D4XEoMOgtq1sMyLGUGSJAG0gVJOptCr1bPOLI3q1FTH7SCRIMSJy+1E65fPpQ3wJdT2fjX7PsAlq8yYDE50tWsi9+g8TZhnP72DqBmknbQVlWSV+XTrRfsVHjFy1BIIggkETsQYitaZQwBBQI9V/Y9w63etYtXYAGy6HKD3gRz4pI32GhnYVmypN8+Roxuo/Ezv7UuD2MPik7h3ud5bFxy4EydAQQoBkActKsxshkT7mMIq0qEWjO4oAdC0DJvC+DXsW/dWLZdozEAbAbknlSkOKt0TO0PAGwlu3buKUvEy/mIO0/IVXBybd8E5pJJIpAlXFQCKQzhtTECkMSikzH5CmA1etml1Exap4cx22nz8qVhTqxoXPED5jSgRqsI8oKtTGxwDWJE0AL7umIAuQ0a6ifKhSV0OnVj8VIR58aoJl52Y7NXsYbnd5VCLJd9FzcknqdT8qklYUyRheyN+9d7q2vjAl2YwiawSx5D7zUUpdx1fQ9BxvZhMDhVaxcfELobhOwYqAYT6iEiRv8aqz4nd9jRhmlGu55/wBo3vnuzeRhbM5GOqzoCFI0EQdKePHSsqyTcnyU+JsBQCDIPqIq2UWitNMjRSBkoSpIA6TI1EdOlRG35Gz4D2yxWCtFLPdAXIBJQMTuf686qlFN/wD4Wpvamyp7Vdpr+Ou95fKlgoUZVyiBPLnualGNOyLfFFHYO9WIrZMwCO11FtznLqEjfNIyx0150NWqEup6H2wx+Ps2D3mLe53gW3dysMoifCRGm5EiJqpYGpW/3ZbKaqkebGrioUpoAesXGElWK8jBIkHlpuKTin1Q02ugnG3rjQ7l2AGUFiW25Ammo0JuyHauSdtP6ihLgOrJC0ASuG8PuX7i2rKF7jbKPLUnXYUAa3ginDBktXGViAbrqxUtEwoI5AzXQwYIvqY82aUehZWeDXOIOUuXGK20Zi7EsU6BZO5I+40s2NR4olhm59zzm4sEjoSPQxWE1HKwAOknkelKgGkUnQAkkwANSSeQHOgC8t9l7oAN6Lc6hSRm+Y5Vrw6berk6Rmy6ja6SstrfYQXLeZc20qAfaPmD90VxtZ6RwY8myDuuGdTT6PJOG6fHkUGP4J3VwLJbbMI1XWDPStGLJvRVlw7HwaLt3h7DYVTaUBrJQHKIGVtBJG9aGo1x1RXPdXJ50u4qKKzW8LSUBqaJGls9kPpFj6SrZGtTou7qu89OdRjB7m74JtpxRXZatKy+wvZtLilw5IjRgPDIGqzzg71FY93KfJeskYuttr2mdeASJmCRI2Mc6q8fbwzUtDv9aL4Zmf8A5YvkgKh8Xs7bcudPk556B+ze6uGw9224m5cdhpBAhRMk/H7qnCS6eZbJNQNauAGCwRQKCzmbjH2izAlB8BovyJ50muyYnKlbKq67OpKMyeHLofq5QIPlEUS5TRGL7lZ2wsZsCbQQRbW22nvMQ5uE9YJFRhaik+w8jTk2jznjOHVFTKwMjYfjU8nLIRVFQGioUNln9LIV9JDgSeYilHpRGTHMNbDLmkiJj4g1Bt3wG59CDdMEg1ImSMNgnKF48PWpCLHs3eCX0efEjSojQmDGtQnKUeUiUFF9WbftRZ/4W5nf6yswg6SRsD8anNvbwQjtumzz+4lv3m+z/vVac+6LduPzfyG27sbFzqOQihOfsE1j7Nlhw/h63WKq+UgFpeADGwmoucoq5ElCEujfxJfaJGCWWZbahSQBbYFY6nmTOs04Zd7afQU8exKRWph8yNcynuwdHGjMToQAeQqUpV6sSMIppykM2lWB4bk+Q0/Cj1r7AvDrmzYfsvyLxCyxdkEsuo0Y5SSk8uR+VTipfmbVIHsuldmr4LwxV+lfu1uEXWt2nYjJtoIJ31B25Vrllaitr49hj8NOTtcj3ZrHDB2MQt5Sz95lJUiGAQHQn/Mahn1UZTSSLdNp3HG2eSgKxYhHILErHIHUA+tZsiafD4L8NT42tv2Eh+GeyQfqyU+sD0naqHm7HQ/47I0nXwvkveyOKGDY3ltqbp0AuCcg/wAO0Ex6V0dNgU47pv3HG1WV45bYx6dbEY/iLX8Q1y63tNqY0HQTyHIVDW5fw+NqPL7EtLDxppy4XctcP28S3cNt0bIsDOuoGnMb15RejMk4b0+Wd162EJbWO9psKuMRbmHugGQWgxmjYsOok1v0sfw62ydlGafjLdjMmOG3gl9bmcqNSB4c0agyRqOdb1kXCXcy+HJpuRWcL4T3oJVRE7sW08pGlE57XTYY8cZRtl/Zsi3CSpPRTMQOdWRm5cJknijtcvI9F4bh7trCr4SVdBmj6oYaHzHWrpKUY2Z04tmcs8I3Luigcg0sflT8Ocl1Y/Egn0XzLTGM1vCm1ZfVTnIP1s05jA23+6opOEdsSyDg5uU+hisKFKglZJEnU7mo+AnzZNaySVUbzCWwLYgAeHp5VIyGM4O963ighQEtfIUHbJdf2vQVVvcZpL+2bIY1LHbf9Rte2eKY2madiomZAGgPz1q5t9TLJFfaxHihTo/x9kCD60MXcrsZeum3cFsZi3LqA2u/lyqPuBPnkxGMwBa/aBGZSDmCq0KdfCdKG2lwHUuE7Ng7WV6a6VgU9S+1FmzyHsL2ckhSECkGAF9a0bcldVZBY3fI5jMMuFWbCqxMqQ1tSII5DkfOhxlXUWXdBXEqL7vcALWVzIAFhFURG5HOpVRUsk2uUM28RdEAjw8xCihWRuZL4deAuTp7Y0OWNhvpUmTTkbPtNccW3Fv2zA0APMaa0SBt9uplbBud2WKg3BIB8MhTE6VLCk5Ld0FeTY/MZ75iILDcHQrOnwrp48eGcqRz55M8FbZPOJkBWAM6evPSrMuixNcIzR12dPqUOEwFv6SVunLa8RGYlVPwmuU4qM2jsJuWNM1fZThVprCu2pLPlAmACxgAfKro4oTjbRRPJOLqy9TglsQPqxoNZpeFCPKX1ZHfN9WQOIrbwpS6ARlfMqz7Ue1vzil+H32o9WW4884yTfREviPe3LLXcBdZkc57lsRnmIMcxpy8qpwz8KXh5l0/vyNmfH4sd+JlTjsWLeFsfSAzF2bvA5JY5zl1noI9KhkalqLXQlC4YKfUp72Ey4Nnt5VZHZLhzEM3iy5VG3SrssHJpt8eRDBneJOMVy+/l7ir4dfv3MltWnMQoGmsnmY0pPRY1B55Lhc/Il+Ozymsaly+DS4vsviABOVidSc2x+dYl6c01dH8v5Ln6PzN22vmJx9pMPZa2VYkjUwIYnlMxXL8bJrM6nfuXkjb4cdPiaMS2BuLbuPlIUNlJPXMAYO3QV6CSrqcZzXzBg790Xytp2QsxBg7686rcYtcixycYeqzecHAayouySwOc5yJ5RFYpZFGT4s3yxTi1Fjj8HtW4K5AvNAxWSeelbMSvBKVbpedX8B6+MI5IqMdvHuv2lfxYgG3AA32MkaaSfnS0G551uXF+RHUzxvST8ONOuXZ6D2d4rdfDKARohXVZ0EiujqW4Zq7HL089+JMwl0tbuMM2Y6AkAj5QRXYxRh4XCpHLySm81bjSYc5jkykAa5jBzAjkd/WuHGLvk608vFIR9CtjTL+FW2Za9rLPDWTkEiNDvp161jlJLqdJIy/FMC4xCXQV8A8zuGGwGu9UOKyv1XwasWaOODi1yMdnezj4lMRdJyqhAySQGJhgY2jersWOk7M0vWdmqwvDiis5gOV7u0vTTVj8pqygfHJRpNsjmRMwem+vyqBEl4jEyimUHWWG/y8jUaL1JJUVmOxRVtCpB0karqOVSUbE5DFviBhGmCpiaaiJyI3Er6OwUy6kgnkdN9tqlHHfBXknSJq8NQgHu7hGsann0pvHCPVlPivqMnsxZ37lvmTUf8ArK/HQvC9nbKkTZBhgQSNthHmOdRqHmWQzKbpUXfF7i5yCJGh5jnptThDc+RTybPWI9/BJ7XdqxI2hpM1fDFif+SRknrpL/Fsp8VwfxhVsCzqMzAbDfUTV+KWPFK1KxTy+JHbLgknhndguWmB7pE9BV0tfGuEZVoozdb+PcYwsbt65KkkrcAHSATI9K5kGm25d7OrOVQTj7DYdh8YBZFtgQwJK6e11j4VbiyxUaZm1LcZWXt/G3AdLZb5xV14WvzfQyLUTvmJnu1OK7wWhfRrYDHVYeAYEmoQzxxy4N0EsisZ4RxnBWjZQXMWt2dLtsJ3bZm8IKMQw3AqvUZYZHbVo1YYuPCZN7VYvCG/aOIuE2lJKwrEsUaDMTWLAlubNmoukN8es2sTc7uzMXGDNpEsQIYfEAffWjJJcGKnbI97g3dnMJQoshgQFLKux6HSrY54+C8cl1XwK9lZFJELhvGb5Dst5yqyckhjv0bYfOuPk0eCXWP/AIdKGqyruN47jd3EW4KjLoS5UgTm8JkGDSw6HHhmpxb4JZdVOcGmiSeHujZG3Y5yd001UeRLEH5V2MuWMqRyMbU02igxj5cU7KjwSZZlMkaZoERE86qTi5W+halJJW+extcDw9zbGQqyMARB3gyI0pyhpuyYn6T1Lmm6tCcVwy4dDK6HWJGp/KrtPOOODhCVJ+ZPUekpZ2pZo218CrxnC792We4gAIEwQYWNT8hUY4JRXqu0uRPXRpxUevtN92Vw5toFJB1OvKDrT1ORTnuRVpOIUZ/tDwg95nt3FuZiSwUFcp0671u0+uio7WqOdqVBS3p2xzDveCgFJjaYmPiDWKWb2DWoJHe3PcFQ8Ri/EvyLhNRJql8o7pU469AJidKyaa45dr7jyPixXY+07Ye4Uutb/eZSAFIOUAiZHma6Em4uiK9ZWdfxWIRwSFfKdIlZB0MggxIqKkQk2HinEVXC3HFpUZhlJ3gMcp5edEsiS6Eb8zDq+S2AZJLAKAJ+c9OXypRzQkSU+aLC1gb10AZQoO07/AAVqji4tlcs66IvOG9h+d65kG5DSCfgg19arlmxQ6csi97/ADPb+5p8Bw7C4f8A5dsOw2Z9p65R/Ws89RklwuF7Bb4R/Krfm/sO4/Em4ZYydhAAAHQCqUU5ckp9WQjbFSM7TOFgdaadAk0JxNhGYNzAj4+Z6miy6eaUlToeyqg0Mv15L8POlZGti9v7DAtimV0UOJxgvXLqoGe3ZGuQqP3kHckzp5UmaccnjVruV/AUbJh3SzIAaWa4oLlva5daXdMtSbjJFpewUJ3SoMw/eAi6uZCdo02ojS4RHURdqT8iZwjF97aV2ABMg681ME/dUrMkoJMicd4Yt9gsiFyNvEjXMtBdGaxx4Mj2v4Xbt3bHdoEBDEwSfYgj4bU74JwyyUJOyg4jjnvlFuGfApTQDKzKCR8G/GlGO3oaHKX5m+jNZ2Wm59HuDUrbKsJgzbOX8GqyXREc2TYrRs7V8AFe7BUrlMwdxBqujNLOt1nkzp3V912Clok+7yPUGiuDfCVpNFpw7GLcKW3EIol+akSMoXpuBv1qqSpWi/HUnTIHEcU3etmYlfqkHYD2YmmlwWfldLoSMDxokjP412ce8v1o84n7qW3a7IzqcaNBwXitvCs2HbMUmbJ5kdP75g1u/DyUkrXJxZf9q3LtwzVYbHB0DIRBnQsARBjUGlLA4umxRxzatNAxGJUKzOi+EGQGXN0Ph501hbdJg8Tq3XwYzhO01saLbb4kR8jB1q6Ohk/8kVy1fgKkrHbLq4mcvxilPS7f8kY4TWTnoC6oH1xUY4L7inHb3K9+IEEiDV/4KP60ZvFl5FvavQ2Q+cfCsJ66yBxJdDWPN6mSMh1cWiX2MC9zdT/qlj80UD8K35uWmVYelCuI+03lMfIVSSkVl62LuHI13XzMggipRUW6l0KnKlaImA7PEAakAGfFvvO1Etifqr5meWXm/wBi9wnDwhVlZsymQZ2NRlKTVNlfiSTtcE0iTJZiepOtQoi5N8sHr60UG5iHHmfWgTbGivmfWmVtsHdDqfU0UR5CLQ8/U06A42h5+poASbQ/smgCPawCKWyqFLGWjST1NBFuT7ilwSaSBpt5UUhqUkqscXA2wZCgE7nmfnRRK2KtYBJAUAfcKAScnRbN2csxJcn5NQbfwkK5ZhO32CtobBT32Qt5OhjQ+cUPoVpRipRiZ7h/AO9wV66Ae9tsjJ5rbtrnX7yflQmXxmnKveW37PMru1se0LjaDWVuLIJB6MImpf4kpY/ExpHoH/w6PbAHnpHzmo2ZPAd+seXdt8GbeNcqykQrdBB3Gm9I6GKKUEkRsG+aEBGVVu3GidipKgdTMetVyNWPmVEMYY3T4dTvzgSdz8uVJyUeps0+kyah+r8x48AddQyg9D4dzqRqfOorMu6Ns/QskvVnz7q+5qcfghirVm1b0xClBauGFGfRYbWYOmutWLNF0jmT9AZ8blkuNc2uenyNfYwt+zbUYiyFbZh4WQtzKsvXfrV0otdTgZMcsTrqgEWz/hPnqPXcUrZVUX7BL2iNYkdRqPuosi8clyIF4UyB3eDyoCjpHlRYtpS3+OSZtW2YxGZvCn5mtUcMmdeWeKIOIW5dM3X091PCPmdzVn4XH1lyUS1Mn0NH2NtoiXQoA1G3XzNU6hxtKJdp7p2I4tdjOeimPidKzFsiLwJpDfGhmfLxBlqBSMVnE0g3CSTQLccKQ9xxFAnIGWmRs7LTFZxoFuEmgNwmgNx1ArDNAWGaB2LtuQdKCUZU+C8GPH8O7H+X1pHQ8ZeT+Rju1vCXvqoQZMrhpYHYTv50pS2qyOng55Gqq0L7N4C4MMyDLqWBOnMZZ112pRdoqlDJB0io7NdnxhsdZc3S0lw2gEaGYM9QKUcjbqjpuEYYlKz0e5dtn67EeZEVMyucH3KDtJw/D3Fzd2rEEHUancdfOq8vS0XaVw8SkZLC4K0ySEUMGPijaOXpWdyaO3pdI879VVXcctBLahUEAc+fzNRbtnpcOGOKChHsG1h3b2LZM8wu8BjodiYVtNzBqUccpdELJnxY/wA0kh48MYQbl1LfjKnXxKUuZC0SDEg+IbaTAMi1YGuZOjJLXKVqEXLj91ft+XyND2a7XtdAsYuGDeFbmxJOgV+WbodNfWr8Oe/Vmcn0j6MioueNcd19hWNsZHK7jkeoOxqyUadHi8sdknEZRiNVJHwqNEVNroOG8D7a/NYB9NjRRLxU/wAy+QPo2b2HB8jCt9+h9aA27vyO/wBxpsO40IM0yDjNditscPZthHmdB+ZrbPVr/FGjal1ZPscIUauc3lsvpz+dY5ZJS/MxPJ5cF1gFCI2mmgERpv8AnUTTpO7Znu0TQj/6QPtCmaJDfZnY/ChmfO/ULomkc5sTQAKQrCBQAaBgimIBoExBoEIIoECKACBQAQtAWKy0DsIBG1A7a6CmvOd2Y/Ek0UPxZ+Y7c4hcKlSRBHugfhUZRtUacOsnGS+xUcNxg1SFO5BgGRmI3+IioY00uS/0gnHJuSVMba+ovqTBEsggaKxGaD00FEYvc2W5nKWkjRZRVpx7HLOEN1hbX2m8I+fM+VKUdyo06VtZoteZd9q+E2MNw1lCj91lyPHjLO65yT5ksSPyFPLjisR6/wBGZsn4lKL4fVGITDW7K57zozHLlVYueFgrhijFScy5hJEAkbzpQscYK5P/ANOxLUZM8tuNNLu3xz0689HzXVlbxPtKzEJmFsFGVVGkpCghmPtGFXU+7yqSnLJ04Ri1DxaJxtbm+efZ5FUcSHlg2aSSWmZPMk8zWaSafJ1sObHkxqWPodbvEHeAaEE2ehLi3vYWzdfKXBa27DQGNid9TEx/iroRlugmeD9M6Xw8nH9sYziijh0ZrjHaYWcSEYkIAkgCc2fNJ66QKVHQw4IzwtvqaQkVLa/I59IcXEONmePiaNr8ianPs/qOi5UCw4XvKgVk62Zsnl4vwFM6Gl/I/eUXHbOazcbaMp+OtBe0QODXiqtGpgacieXwqcIbnRl1FbC7wt0OuYEcoE6zEkVbHAn1OeN3LjQNIJnziOtaIaSD6tlGTJJFTe4u4Oyxz3kGtH/HY/NmaOpm+OCFiO0l1QCAmvUH86jL0fjSvk2aeTnJxkMJ2ruyJyATrAkxziWqD0UK7mvwkaZnJcBMTYYQSw8IbTUkQx0A3rL4UUuUy/8ACxvqRc93wMcTYFtw+VwABKAH67Cd+VS8PH+l2R/CR8+BnFYgrauOMdh7jIAQiBZJnbVvwprHByScWviJ6aCTe4zx7SXvfX7K1p/DYf6ynwoE63xm4Y8Qj5Vd+G03kvmcyTmrVk/BcUk6uCI0Bga9DSlg06XCXz/kqU8qdMtLWOtz7Y1GpkQD8JrLOGJdKNUJruyVh8bYgy67wJI5btVG2FmhPGurGnxlojS4h1MwQPSr4Qxd6Kck12ZSX8c0mHOnofMaVrUNLXYw3lurZW47F3iujP0IAbUH5USjpa7GvA3v5+pWYO1ctmUtvqZYZXGaDMGBNVtab2HReVvq7NZbtYM3Q62cQjAElu7uQTl1JkkzuBFY+Ev8TUs2LsxS27QCP/xcNnzW4uFhp4T4SAus8zT8SPK4+RU1g6s1H7P8PZN17ipiEKKFBvsYJf3ATqYVvhIpSd+XwRo0yxW3BEv9pbk4G6RyKsfgrL/TWs+dXjZ2fRs1HUL4/sePC6WJkkhRA/L765rPUxfLop8feXv1zbKrAyNJYbfzVfCL2cHG1WbE9YlN8RTTv2kjD3kRQFiOgM1CSk3bNmDLgxx242q99hvYoDbflSSLMmVJcG17FY4XLGIsOYbJ3imYEpuJ2BnIPP5Vu0WVY52zz/pzDLNh469Pj1RQcQ49bU63NQdlOb5GK6612H2/I8f/AMTqIOnTv29Cs4PiVv4m4408KgFoGx3+4VnetxRyPJJPpR0Iei9Rlxxw46dPnng1+Htw+UDMw1YEhSRp7MnXepQ9KY52mmirXf8Ax3NpYLKpKS9nFFuLre4ftJ+qovU4znqM/L9vuOiucahQFIZZ4f8A5QA1JJ/Gmjpab/6yn4zDWrizEFR5EydPxoLnzwZ7Bi74VtCWJMsfZQADU+u1WwyKFmLVLhIvMFwi3bXWWbdmJMk/0FQ8SXmYnFMdOAt+5+NNZZ+ZW8MPIfwfALLAu6Ktse00ak+6o5mk80/Mtx6aL9aXEV/eBrF4Swx8Ni2qjQDKCfiSdzS3y7sJyi36qpDIwFr+Fa+wv5UtzIWOLhbY2t2x/oX8qLYWLFpfcTT/AAr+VINwsW1H1V+yv5UDskcMwy31uNba1+7OVhpMxMbffRK49TRDTTkm+hHJ+HoKdmW2cHP9igVsPeHrQG5nd4etAbmA3T1PrQG5jGJxgQSzH16bnWoTybTfotDk1W5xklXmKzk8zHxqdnPkpKVN9BxHPU0DUmu4vMeppElJ+YSx6n1oHcjWdmsOPo+Y82Y6xygT91XY+h1NGv8Arsq+N3VC90wm24YQd4OhGvKCfQVN8qjVGThJSXY8bxlwWneyhFx1dsz/AFRlJEnqYjSuZKFN2eshqbglBcvl+SM3j7hLyTMyQTEnWOR8q1QVRPNaqe/NJ+0jMeoqRnEi4RsSPnRSJKcl0ZzXCdyT8aKE5N9WJJpiLTs+fExDosAHxEid9FgGT5VXONmvR5lin7z0Ts/gSWGIu3Bc0ARUYkCFiWJAk7CPx2CjBLqV670iopwRcMNasPLvl2PgUi2xjGY1baFm0A+ZPkBTjFy6FkIObpEnA8Ua5Yt9wFLODmzMBk8REcyW+VOUadHUxR2wSRX8StMlm6t0BSxTIc0zBkkf70rHVdTuA4lcuUkZvx5TUWzNqMUpR3LsWhNBz2TcLgxl726Yt8h9a4ei+XnSsvhiSW+fT9yPj8cbhGyqNEQbKPz86EVZcrm/Z2REmmV0CaAo7OOopDoIuDrRYbTnIII1IIg/OnYUVvCOELYzZGuHMQTJ6bDTlrUpScupJ5JvuWOaNgaiVUV/FHxEp3IET4pIHPfz05VXKLb4Z09DqtPhxyjlhub9llireUVYcthigR2WgdDOKwiOAHUMBqJ69aVX1JxnKH5W17hSpG1SKhYFAx1RSJIURSJm14WAuGtAwJUnUxMkn+taYdDr6dVjRhuOD98wLlmY6aCBGoOnTp5USdFmSWyDkYLtfh1S8Sq5Q8HKE1J1OpGhJOYxpAjpWPKubR2fRuojkw9efm38OyMZdxLyQDHM9dJG/KrUuDl5G3OTfmyR2fwffYmzbInO4UjaZnnNLJe17epWehJ2bwLgsqW2yDPdIu+FU5PJfVdG1Eg9azQ8b/L/AMK5buxGHZ7DsHe1ZUhYRlIuC4GeMgVGSdcykMREazEmuhCcEuf2M8oZm+v1MT2lwYtumUghlJiCMpV2RlM7wVOo0pTmpO0jRii4xpuy+/Z5w1bgut3lxGBAGRgCREmQQZ5VWyjV5JRqlwb7AYPu1y52fUmWySJ5eBVETJ25mkc+ct7skUEKIt3EBSoOs8gfxq+GFvqXRh3ZA49bHdlmIC+f3ACrotKNF8fVd9gdjbRRS9yyQC022D5WyEayhETMEa8zWTI9xatZCD6WXXafiPeWxbs4YNLLme6RCqp1Cqm5MRMiJqtIWT0hj8m/77zOYHCvaZj4Dm5FGUCJ91td+dS2mNek5J1t/c1GBwRtp32JIykfurKCC/OTJJC67neomlzuPiZl7l5kbGY5rrZnJ6AbBR0Ap0Y8mo8R2xpSOv30UQU0LCjpRQ94oKOlILCPhTCxxTSA5j5GmDOmgRxNAgUAdFAgxQM6KAOIoAEUCCBQA4ooJIVFImhS2zDN5bmTygRPSKy5ncj0vo2/At+Zi+IXfoy38TJLEi3a8yfbIHXl5Qavx9DHrZeJlWNduWN3kZ3sWsQ5toXZXuSCbbZCdGOkEAiTsalGKlLazTotQsMXkxrlqv5POGbb19fP5VaVNlp2VxiWcZYuP7CPmbnoAdKKvgT4R6TwzjTlbt7u1N97YWzE9yqeI2rSrlGVADmJmSegiE4lW5FWvGnS0wbKt12Du7MGW6YUNnkqQCsAACFEUURcuTA8ZxguMoGyArp7OruxyD6qDNAGugp0XRJnAbjIjPbLBw4aBtktqWcn1H31GSIzfKT6Pg9T4Tju9t5ohgcrjoYDA/Agj5z0pJ2c7VYFila6MmTUjKZS9jQFUDxXAwyKNSZ0I9D+Fb8slHk0b1FltgOFs5F3EwzD2Lf1E8z1NYpz3Mpc7LgmoEBp1oINFpZwy4dRcvjM51t2vwa55eVBqjjjgW/Jy+y+5V4zEtdcu5kn7h0HQUUZcmSWSW6Q2LQNBFJMDYfpQNx8gdwaCO1igGHWgfKHFc0DTYsXDSJJgF3yoCxYYUBYZoAFAAigQQKBnUAdFAwZaBUECgYsUAKFBIcx75bI8wSfnWN8uz1eCOzDFeww3Grq/wDAo/8Ayz3t19JGXKYJ/wC5WqC4OSrllyNe4gdocWuIw97LMIEYba6k5hHWKHxJFunxuEHF+8wtpCxgCT8h+NWlob1h09pSOlFiAcW8RneBoBmMAdN6LCkNE0DBQBs/2f4WVvv5C2eozxH3Z/Q0mY9ZJqKNV2cYrcdD9a2D/qtPH4XW9KriT1fr4r9zL2rDkEDhHCEsCfauH2nO/wAB0FOUnJ2yTZZzURHASQBqTsOZoCr4ReWMGMMudlD3z7KaEW+jN1NJs2xxeCtzVy8vIpsVZuuxZldidzBNNMxZMeWT3NNjX0R/cf7J/KiyHgz8n8hDWmHIj5GixODXY5WoFY6DQSsUDSGLFAzmoBiSKBCSooEDuxTFRwWKQUGgYRQCOoA6gZ1AHCgBQpgKmkTXUru1109xlXchVHxaFH41kj1PV5HUL8kZntLZUYm1bLZVTDNlY6KhzCGby8GvlryrWjj6TmMn7Sus2VRb9sAqQjZlOoET6Gc0ioS6o1xRhI0q4BNAw0CFJbJ2BPLQE7zH4H0oAdfDsjMlxWDCfDzU+Y/vrQJSTVo2v7PF/c3gObj0VIP/AOYqLMWs7I0HCgPpJjnnHqCx/GodyyPrYPgy8mrDj2KpExyzbLEKoJY6ADc0DinJ0upctkwY5PiSPitqfxb+/iupr9XTrzn+xR3HLEsxkkySdzTMTbk7YmKBHCR1oFyugtbz8nb7RoHvmu7+YsYq577/AGjQPxJ/qfzFDFv7xPx1pUPxZ+Y6uIby+yv5UUTWSX9SFfSD0X7K/lQPf7F8kJ+kdVT0/KiheJ7EHvh7ifzfqoFvXkvr9wd6vuL6v+qgW6P6V9fuDvF9z0Y/1oC4fp+p2dPdb7Y/TQFw8vr/AADNb6P9pT//ADQHqeT+a+x37v8Ax+in+ooCsft+h0W/ef7A/XQFQ838v5DlT32+x/7UD2w8/p/Ie7T+J6q39JoDbD9X0O7lf4i+j/poDZH9S+v2FCyP4ifz/poDYv1L6/Y42DBhkJjQZok8hrRZOOO2qa+ZmD9Ka6oxFu0tvvE1RhIbMsZiWiKoWyz0OpWXwpKuxUdsknGuhIj6JqVIYLNwzMHo23mKvRz9NGsZR4DFC7m1lhYyN8Fyqn3AD/SKUzTFUZS6IMA6cqsBD9/DILVpxcDMxuB7f1reTLlJ6hg2n+U0ARwuup+Y1igLN92uZMMcHbC/uguvIlQVGcdSQW186j1MWl3S3OXUz/aniQvX88yFlQpXKQsyp8wZ/sRTRfhxbI0Suz/H1sWmQWnd2acy6ACIgjWTvQV5sSnVui+4Ni5uWbh0JVSfiyIp/E71DuSitsK9rRro8j6GpnFofw9lrjBEGZjsB/egoLIRlN7Yl3evpg1KWyHxBHjfcWx7q+f9+VR6myUo6dbY8y7vyM+zyZOpO55mmYHy7OzUAEGgDqBBFABoEECgaFigZzGkME0COmgDpoAE0ACaBAzUwCDSA6aBhmgDpoAIagYc1AC0eDI33HxFRl0Zp0ivPFPzMlhcZda6wdf3LtAeYEgbqeeoietZnR7FYZSTdWiLxXhpv8Ssp3gtm9aUZ4kKygsJEiTmROY3Fa49Dz2GNLb7WQ8Vw8Wbl5l9kqP9LEEsAOQJ+8EcqUy7ozB3Fjz/AKfGpjRzN4QIG5MxrqBpPTSmAm2DIAEmRA3k8hHOgGbjj/CLitaFxGxEWiDkYh7aiJCAzIUloGuh2FRRjx51JPmue5ncQttrKEEm6CF19nuwGynbf2R8qZr6Gy7AXGt2LoQshLKYnfOblvMI6d2vqfKl3Mmqk9vD6P8A8FY28e+XXWEHo1uB+HpUe4Qk/Ct+Zrjjbn8R/tH86mczxJ+b+Ze4rFphlNqwc1w6XLvTqq/3p8aRrnkjgWzH17soaZiAaBHAUgOigA0DOigKOoELFA6CDQMRnoIis9AwZqQAmmIE+dAHE0AAGgBQagA5qQHTQM6aADmoGHNQBxbpvr9+lJq0W4pvHNTXYx/E2uqe6Ft3C+FCEJBHLUCNqz7HZ7bF6VwPEnaTrn2FRxZzZvYciO8tQzSZGcPbIG+oAAEDkK0Q6HHzTUpuUejHTxM3MPdYgDM6tA5GLkgTrEMDz1Y60pLkhfBjbVh7tzLbUszHQDX+x51aRclGNsve0/BlsNasqBmFsHONO8Ykl83w1A8qVlWnyeInL2lFYBRwQYZTKnoy6g6+YoL2r4Zp+E8cvG1cdmZiltlW4dSGuuAuYnc6yPhS7maeKFqK719Co4VgjfuFF0yqcs7EqCYPSYPzpluSWxWazsbenJppkuD4m2bdwfc1w/Kosozx/N8H8gcQP/GADm6D/wDWdfQ0LqV9MPzNbNSOXRMGF/6lv7X+1Bb4f+y+Yo4f/qW/tH8qQeH/ALL5g+j/AOO36n8qA8P/AGXzD9H/AMdv1P6aBeH/ALIIw499PVv00D8P/Zf34BFgfxE/m/TQHh/7L6/YULA/iJ/N+mgez/ZfX7BGHHvp/P8ApoDw1+pfX7Cvo499P5/00iXh+1fX7CGsL76ej/ppkXFV+ZfX7Cfo6/xE9H/RQLbH9S+v2HsVw/uyAzoCQGiH2O0+HQ0ic8WziTX1+wz3K/xF9H/TQR2x/V+/2B3K/wARfsv+VAbY/q/c7uU/iD7LflQG2H6vowd0n8T+Q0Bth+r6MHdp/EP2D+dAtsP1fQOS377fY/8AagNsP1fT+Tstv33/AO2P10BUP1P5fydlt++//bX/AMlA6x+b+X8hy2/ef/tr/wCSgKh5v5fycRa9659hf10D9TzfyX3Bnte9c+yv6qB3j9v0JdnC2mtXLgZ/3ZXMsLMNoG9aC2OOEoOSvj3EQX7X/U9VH9KKKlLH7foeZcWuqcTcZ5KW7ltmWdSmYo+v+pNaEdaMt8OCTjcJYDBE7zI58UurMAF1CnJpz3B3pPqVrLUNzXQkcHwWHw757du+WggF7qDff/7YJpuyqWox5OH/AH6DnFMdYvkLdw9xiuxFyCJ31CijkMcoQVx/v0IlrA4Mn/6ZvniG/pRyS/FLsP8AE8RZOGexat27egKw7HVSGG51JI3NAotOe5oreythbb957RIbwMpXKSeoMnShstyzi1XUHZ3Hi3dhwVAdWCkN7JzJdC+Rtuw190U2WOnT+BMwWIF3HFwAUVmeNcsahOc8xz5VEozVGO1Gs+nj3Lf836qZj+C/vxJoqRjCBQAaAsIFABApDFCgBQFA0OCgdhoHYigTJnCMJ3l1VPsjxN/lXU/l86C3T49+RIZ4lie8uu/U6fAaL9wFCIZsm+bkRaCo6gAmgYk0ACKBHRQMBPwoCwZqAsDNQFiCxoCxsimFlv2Xcd6bTezeRrZ+JHhPr+NJmrSTW/a+klRUYu0UZlO6kg/EGKDNNOLafYpsVw5Hz5lGZlylo1jlr8hQ15EtPneOdt8Ge7r97DhlVRCyGUMeZB+FCXma8+VSjWNp/wB8i1tsFGmnrTMThJ8tkbH2mueIHUbwR+VFE4zUfaRMNghPx5x/vRQ3nY5iMKATE/LSiiX4hiLaMuoAHx50bQWeu41dwr3DMAsARIldDyMHUeVJxL8errsTOFWAq5QPF9Y+950mh+PGfNljkPQUC3rzNMKkc8M0AEUAKFACqBhigYtaBi6QAegbBQRLTCfu8NcufWuHul8hu3rr6UGvH6mCU+74RTmmYxJoECaAs6aAsQz0C3CS9FCs7PRQbhM0AcaB0dmoFYCaAOmmFirF8qwZd1II+IMikOM3F2uxa9rl/eLcXRbyLc+BjX+h+dCNOuXrKS/yVmdzKNX0UHxHUkL9Y+lPbKXEOr6e8yYalkSl0sk8Q4zw/LkEyBMw8weZOXX4Vz8eh9LrI5yiqfH5lXwVnqcmHQPEsXlyut/MpjgjyAronkuYvqJXDsN49aBNCWtTyPrTI3Y2+Hncn7jQPeNnCCih+KybgOFswJWI8z0qyOGUlaNODFkyK10GlwbK3mPP1qUtNkXYn4GSLsl/Rz0qrwZ+RZsl5H//2Q=="/>
          <p:cNvSpPr>
            <a:spLocks noChangeAspect="1" noChangeArrowheads="1"/>
          </p:cNvSpPr>
          <p:nvPr/>
        </p:nvSpPr>
        <p:spPr bwMode="auto">
          <a:xfrm>
            <a:off x="765175" y="-1181100"/>
            <a:ext cx="5619750" cy="37433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1" name="AutoShape 12" descr="data:image/jpeg;base64,/9j/4AAQSkZJRgABAQAAAQABAAD/2wCEAAkGBxQTEhQUExQVFRQXFxcWFBYXFhcXFRUXFRYWFxQVFRgYHCggGBwlHRQUITEhJSkrLi4uFx8zODMsNygtLisBCgoKDg0OGxAQGy8kHyQsLCwsLCwsLCwsLCwsLCwsLCwsLCwsLCwsLCwsLCwsLCwsLCwsLCwsLCwsLCwsLCwsLP/AABEIALcBEwMBEQACEQEDEQH/xAAbAAABBQEBAAAAAAAAAAAAAAABAgMEBQYAB//EAEYQAAIBAgQDBQQHBgQGAAcAAAECEQADBBIhMQVBUQYTImGRMlJxgRRCkqGx0dIHI1OiwfBicoLhJDNjk9PiFRY0Q7Kzwv/EABoBAAIDAQEAAAAAAAAAAAAAAAABAgMEBQb/xAA1EQACAgEDAgIIBgIDAAMAAAAAAQIRAwQSITFBE1EFImFxgZGh0RQyUrHh8EJiFSPBBjPx/9oADAMBAAIRAxEAPwDxPNQRDnoA7PQAZNABk9KADrQAoTQIVlNAwgNQAYPlQB0NQB0NQAohqBAhqADDUAdDUAJ8U0AKCt1oAOVutAHBG60AdlPWgDsh60Ad3Z60AAoetAHG2etA6ElD1oASEPWgQClAAyGgB3CJ41/zCgaNfaH41YgYoimISVoEIIoGJmgRic1VEwE0AdNIRJs2CQDsOpPTehySJKLZz6efwoTFRxvDpFBFRa7g77ypkqFrd8qVhQ/avR9WfjQ2RlCxDPHKiyVHW3mgVCxQAu6ROlACRQB1AD1nDs+bIrNkUu+VS2RFjM7R7KiRJOgmhtIKI+YEgjzpgOUgADQASaYHCIknSkFCQ4oChdMBFw0AcdqAEsKAELQADQAKAHsEPGs7AiiwRrLHPpJ9KtQMde6gOx+FO0IauXl6Hb76VoQQVj2ev+1PgBnu6QGFqksOpiOoAvOG8Me6yJDBCuYsozaD4bmeXnVMppclsYN15DnE+GrZtSO8JYwCwygjXl/ppRk5MJR2lKRVpWA0DHUoGj3P9kvZzDYnhtzvsNbYszKLxVC5En2WJzLBkctudUS5ss6UZj9s/Z/D4XEoMOgtq1sMyLGUGSJAG0gVJOptCr1bPOLI3q1FTH7SCRIMSJy+1E65fPpQ3wJdT2fjX7PsAlq8yYDE50tWsi9+g8TZhnP72DqBmknbQVlWSV+XTrRfsVHjFy1BIIggkETsQYitaZQwBBQI9V/Y9w63etYtXYAGy6HKD3gRz4pI32GhnYVmypN8+Roxuo/Ezv7UuD2MPik7h3ud5bFxy4EydAQQoBkActKsxshkT7mMIq0qEWjO4oAdC0DJvC+DXsW/dWLZdozEAbAbknlSkOKt0TO0PAGwlu3buKUvEy/mIO0/IVXBybd8E5pJJIpAlXFQCKQzhtTECkMSikzH5CmA1etml1Exap4cx22nz8qVhTqxoXPED5jSgRqsI8oKtTGxwDWJE0AL7umIAuQ0a6ifKhSV0OnVj8VIR58aoJl52Y7NXsYbnd5VCLJd9FzcknqdT8qklYUyRheyN+9d7q2vjAl2YwiawSx5D7zUUpdx1fQ9BxvZhMDhVaxcfELobhOwYqAYT6iEiRv8aqz4nd9jRhmlGu55/wBo3vnuzeRhbM5GOqzoCFI0EQdKePHSsqyTcnyU+JsBQCDIPqIq2UWitNMjRSBkoSpIA6TI1EdOlRG35Gz4D2yxWCtFLPdAXIBJQMTuf686qlFN/wD4Wpvamyp7Vdpr+Ou95fKlgoUZVyiBPLnualGNOyLfFFHYO9WIrZMwCO11FtznLqEjfNIyx0150NWqEup6H2wx+Ps2D3mLe53gW3dysMoifCRGm5EiJqpYGpW/3ZbKaqkebGrioUpoAesXGElWK8jBIkHlpuKTin1Q02ugnG3rjQ7l2AGUFiW25Ammo0JuyHauSdtP6ihLgOrJC0ASuG8PuX7i2rKF7jbKPLUnXYUAa3ginDBktXGViAbrqxUtEwoI5AzXQwYIvqY82aUehZWeDXOIOUuXGK20Zi7EsU6BZO5I+40s2NR4olhm59zzm4sEjoSPQxWE1HKwAOknkelKgGkUnQAkkwANSSeQHOgC8t9l7oAN6Lc6hSRm+Y5Vrw6berk6Rmy6ja6SstrfYQXLeZc20qAfaPmD90VxtZ6RwY8myDuuGdTT6PJOG6fHkUGP4J3VwLJbbMI1XWDPStGLJvRVlw7HwaLt3h7DYVTaUBrJQHKIGVtBJG9aGo1x1RXPdXJ50u4qKKzW8LSUBqaJGls9kPpFj6SrZGtTou7qu89OdRjB7m74JtpxRXZatKy+wvZtLilw5IjRgPDIGqzzg71FY93KfJeskYuttr2mdeASJmCRI2Mc6q8fbwzUtDv9aL4Zmf8A5YvkgKh8Xs7bcudPk556B+ze6uGw9224m5cdhpBAhRMk/H7qnCS6eZbJNQNauAGCwRQKCzmbjH2izAlB8BovyJ50muyYnKlbKq67OpKMyeHLofq5QIPlEUS5TRGL7lZ2wsZsCbQQRbW22nvMQ5uE9YJFRhaik+w8jTk2jznjOHVFTKwMjYfjU8nLIRVFQGioUNln9LIV9JDgSeYilHpRGTHMNbDLmkiJj4g1Bt3wG59CDdMEg1ImSMNgnKF48PWpCLHs3eCX0efEjSojQmDGtQnKUeUiUFF9WbftRZ/4W5nf6yswg6SRsD8anNvbwQjtumzz+4lv3m+z/vVac+6LduPzfyG27sbFzqOQihOfsE1j7Nlhw/h63WKq+UgFpeADGwmoucoq5ElCEujfxJfaJGCWWZbahSQBbYFY6nmTOs04Zd7afQU8exKRWph8yNcynuwdHGjMToQAeQqUpV6sSMIppykM2lWB4bk+Q0/Cj1r7AvDrmzYfsvyLxCyxdkEsuo0Y5SSk8uR+VTipfmbVIHsuldmr4LwxV+lfu1uEXWt2nYjJtoIJ31B25Vrllaitr49hj8NOTtcj3ZrHDB2MQt5Sz95lJUiGAQHQn/Mahn1UZTSSLdNp3HG2eSgKxYhHILErHIHUA+tZsiafD4L8NT42tv2Eh+GeyQfqyU+sD0naqHm7HQ/47I0nXwvkveyOKGDY3ltqbp0AuCcg/wAO0Ex6V0dNgU47pv3HG1WV45bYx6dbEY/iLX8Q1y63tNqY0HQTyHIVDW5fw+NqPL7EtLDxppy4XctcP28S3cNt0bIsDOuoGnMb15RejMk4b0+Wd162EJbWO9psKuMRbmHugGQWgxmjYsOok1v0sfw62ydlGafjLdjMmOG3gl9bmcqNSB4c0agyRqOdb1kXCXcy+HJpuRWcL4T3oJVRE7sW08pGlE57XTYY8cZRtl/Zsi3CSpPRTMQOdWRm5cJknijtcvI9F4bh7trCr4SVdBmj6oYaHzHWrpKUY2Z04tmcs8I3Luigcg0sflT8Ocl1Y/Egn0XzLTGM1vCm1ZfVTnIP1s05jA23+6opOEdsSyDg5uU+hisKFKglZJEnU7mo+AnzZNaySVUbzCWwLYgAeHp5VIyGM4O963ighQEtfIUHbJdf2vQVVvcZpL+2bIY1LHbf9Rte2eKY2madiomZAGgPz1q5t9TLJFfaxHihTo/x9kCD60MXcrsZeum3cFsZi3LqA2u/lyqPuBPnkxGMwBa/aBGZSDmCq0KdfCdKG2lwHUuE7Ng7WV6a6VgU9S+1FmzyHsL2ckhSECkGAF9a0bcldVZBY3fI5jMMuFWbCqxMqQ1tSII5DkfOhxlXUWXdBXEqL7vcALWVzIAFhFURG5HOpVRUsk2uUM28RdEAjw8xCihWRuZL4deAuTp7Y0OWNhvpUmTTkbPtNccW3Fv2zA0APMaa0SBt9uplbBud2WKg3BIB8MhTE6VLCk5Ld0FeTY/MZ75iILDcHQrOnwrp48eGcqRz55M8FbZPOJkBWAM6evPSrMuixNcIzR12dPqUOEwFv6SVunLa8RGYlVPwmuU4qM2jsJuWNM1fZThVprCu2pLPlAmACxgAfKro4oTjbRRPJOLqy9TglsQPqxoNZpeFCPKX1ZHfN9WQOIrbwpS6ARlfMqz7Ue1vzil+H32o9WW4884yTfREviPe3LLXcBdZkc57lsRnmIMcxpy8qpwz8KXh5l0/vyNmfH4sd+JlTjsWLeFsfSAzF2bvA5JY5zl1noI9KhkalqLXQlC4YKfUp72Ey4Nnt5VZHZLhzEM3iy5VG3SrssHJpt8eRDBneJOMVy+/l7ir4dfv3MltWnMQoGmsnmY0pPRY1B55Lhc/Il+Ozymsaly+DS4vsviABOVidSc2x+dYl6c01dH8v5Ln6PzN22vmJx9pMPZa2VYkjUwIYnlMxXL8bJrM6nfuXkjb4cdPiaMS2BuLbuPlIUNlJPXMAYO3QV6CSrqcZzXzBg790Xytp2QsxBg7686rcYtcixycYeqzecHAayouySwOc5yJ5RFYpZFGT4s3yxTi1Fjj8HtW4K5AvNAxWSeelbMSvBKVbpedX8B6+MI5IqMdvHuv2lfxYgG3AA32MkaaSfnS0G551uXF+RHUzxvST8ONOuXZ6D2d4rdfDKARohXVZ0EiujqW4Zq7HL089+JMwl0tbuMM2Y6AkAj5QRXYxRh4XCpHLySm81bjSYc5jkykAa5jBzAjkd/WuHGLvk608vFIR9CtjTL+FW2Za9rLPDWTkEiNDvp161jlJLqdJIy/FMC4xCXQV8A8zuGGwGu9UOKyv1XwasWaOODi1yMdnezj4lMRdJyqhAySQGJhgY2jersWOk7M0vWdmqwvDiis5gOV7u0vTTVj8pqygfHJRpNsjmRMwem+vyqBEl4jEyimUHWWG/y8jUaL1JJUVmOxRVtCpB0karqOVSUbE5DFviBhGmCpiaaiJyI3Er6OwUy6kgnkdN9tqlHHfBXknSJq8NQgHu7hGsann0pvHCPVlPivqMnsxZ37lvmTUf8ArK/HQvC9nbKkTZBhgQSNthHmOdRqHmWQzKbpUXfF7i5yCJGh5jnptThDc+RTybPWI9/BJ7XdqxI2hpM1fDFif+SRknrpL/Fsp8VwfxhVsCzqMzAbDfUTV+KWPFK1KxTy+JHbLgknhndguWmB7pE9BV0tfGuEZVoozdb+PcYwsbt65KkkrcAHSATI9K5kGm25d7OrOVQTj7DYdh8YBZFtgQwJK6e11j4VbiyxUaZm1LcZWXt/G3AdLZb5xV14WvzfQyLUTvmJnu1OK7wWhfRrYDHVYeAYEmoQzxxy4N0EsisZ4RxnBWjZQXMWt2dLtsJ3bZm8IKMQw3AqvUZYZHbVo1YYuPCZN7VYvCG/aOIuE2lJKwrEsUaDMTWLAlubNmoukN8es2sTc7uzMXGDNpEsQIYfEAffWjJJcGKnbI97g3dnMJQoshgQFLKux6HSrY54+C8cl1XwK9lZFJELhvGb5Dst5yqyckhjv0bYfOuPk0eCXWP/AIdKGqyruN47jd3EW4KjLoS5UgTm8JkGDSw6HHhmpxb4JZdVOcGmiSeHujZG3Y5yd001UeRLEH5V2MuWMqRyMbU02igxj5cU7KjwSZZlMkaZoERE86qTi5W+halJJW+extcDw9zbGQqyMARB3gyI0pyhpuyYn6T1Lmm6tCcVwy4dDK6HWJGp/KrtPOOODhCVJ+ZPUekpZ2pZo218CrxnC792We4gAIEwQYWNT8hUY4JRXqu0uRPXRpxUevtN92Vw5toFJB1OvKDrT1ORTnuRVpOIUZ/tDwg95nt3FuZiSwUFcp0671u0+uio7WqOdqVBS3p2xzDveCgFJjaYmPiDWKWb2DWoJHe3PcFQ8Ri/EvyLhNRJql8o7pU469AJidKyaa45dr7jyPixXY+07Ye4Uutb/eZSAFIOUAiZHma6Em4uiK9ZWdfxWIRwSFfKdIlZB0MggxIqKkQk2HinEVXC3HFpUZhlJ3gMcp5edEsiS6Eb8zDq+S2AZJLAKAJ+c9OXypRzQkSU+aLC1gb10AZQoO07/AAVqji4tlcs66IvOG9h+d65kG5DSCfgg19arlmxQ6csi97/ADPb+5p8Bw7C4f8A5dsOw2Z9p65R/Ws89RklwuF7Bb4R/Krfm/sO4/Em4ZYydhAAAHQCqUU5ckp9WQjbFSM7TOFgdaadAk0JxNhGYNzAj4+Z6miy6eaUlToeyqg0Mv15L8POlZGti9v7DAtimV0UOJxgvXLqoGe3ZGuQqP3kHckzp5UmaccnjVruV/AUbJh3SzIAaWa4oLlva5daXdMtSbjJFpewUJ3SoMw/eAi6uZCdo02ojS4RHURdqT8iZwjF97aV2ABMg681ME/dUrMkoJMicd4Yt9gsiFyNvEjXMtBdGaxx4Mj2v4Xbt3bHdoEBDEwSfYgj4bU74JwyyUJOyg4jjnvlFuGfApTQDKzKCR8G/GlGO3oaHKX5m+jNZ2Wm59HuDUrbKsJgzbOX8GqyXREc2TYrRs7V8AFe7BUrlMwdxBqujNLOt1nkzp3V912Clok+7yPUGiuDfCVpNFpw7GLcKW3EIol+akSMoXpuBv1qqSpWi/HUnTIHEcU3etmYlfqkHYD2YmmlwWfldLoSMDxokjP412ce8v1o84n7qW3a7IzqcaNBwXitvCs2HbMUmbJ5kdP75g1u/DyUkrXJxZf9q3LtwzVYbHB0DIRBnQsARBjUGlLA4umxRxzatNAxGJUKzOi+EGQGXN0Ph501hbdJg8Tq3XwYzhO01saLbb4kR8jB1q6Ohk/8kVy1fgKkrHbLq4mcvxilPS7f8kY4TWTnoC6oH1xUY4L7inHb3K9+IEEiDV/4KP60ZvFl5FvavQ2Q+cfCsJ66yBxJdDWPN6mSMh1cWiX2MC9zdT/qlj80UD8K35uWmVYelCuI+03lMfIVSSkVl62LuHI13XzMggipRUW6l0KnKlaImA7PEAakAGfFvvO1Etifqr5meWXm/wBi9wnDwhVlZsymQZ2NRlKTVNlfiSTtcE0iTJZiepOtQoi5N8sHr60UG5iHHmfWgTbGivmfWmVtsHdDqfU0UR5CLQ8/U06A42h5+poASbQ/smgCPawCKWyqFLGWjST1NBFuT7ilwSaSBpt5UUhqUkqscXA2wZCgE7nmfnRRK2KtYBJAUAfcKAScnRbN2csxJcn5NQbfwkK5ZhO32CtobBT32Qt5OhjQ+cUPoVpRipRiZ7h/AO9wV66Ae9tsjJ5rbtrnX7yflQmXxmnKveW37PMru1se0LjaDWVuLIJB6MImpf4kpY/ExpHoH/w6PbAHnpHzmo2ZPAd+seXdt8GbeNcqykQrdBB3Gm9I6GKKUEkRsG+aEBGVVu3GidipKgdTMetVyNWPmVEMYY3T4dTvzgSdz8uVJyUeps0+kyah+r8x48AddQyg9D4dzqRqfOorMu6Ns/QskvVnz7q+5qcfghirVm1b0xClBauGFGfRYbWYOmutWLNF0jmT9AZ8blkuNc2uenyNfYwt+zbUYiyFbZh4WQtzKsvXfrV0otdTgZMcsTrqgEWz/hPnqPXcUrZVUX7BL2iNYkdRqPuosi8clyIF4UyB3eDyoCjpHlRYtpS3+OSZtW2YxGZvCn5mtUcMmdeWeKIOIW5dM3X091PCPmdzVn4XH1lyUS1Mn0NH2NtoiXQoA1G3XzNU6hxtKJdp7p2I4tdjOeimPidKzFsiLwJpDfGhmfLxBlqBSMVnE0g3CSTQLccKQ9xxFAnIGWmRs7LTFZxoFuEmgNwmgNx1ArDNAWGaB2LtuQdKCUZU+C8GPH8O7H+X1pHQ8ZeT+Rju1vCXvqoQZMrhpYHYTv50pS2qyOng55Gqq0L7N4C4MMyDLqWBOnMZZ112pRdoqlDJB0io7NdnxhsdZc3S0lw2gEaGYM9QKUcjbqjpuEYYlKz0e5dtn67EeZEVMyucH3KDtJw/D3Fzd2rEEHUancdfOq8vS0XaVw8SkZLC4K0ySEUMGPijaOXpWdyaO3pdI879VVXcctBLahUEAc+fzNRbtnpcOGOKChHsG1h3b2LZM8wu8BjodiYVtNzBqUccpdELJnxY/wA0kh48MYQbl1LfjKnXxKUuZC0SDEg+IbaTAMi1YGuZOjJLXKVqEXLj91ft+XyND2a7XtdAsYuGDeFbmxJOgV+WbodNfWr8Oe/Vmcn0j6MioueNcd19hWNsZHK7jkeoOxqyUadHi8sdknEZRiNVJHwqNEVNroOG8D7a/NYB9NjRRLxU/wAy+QPo2b2HB8jCt9+h9aA27vyO/wBxpsO40IM0yDjNditscPZthHmdB+ZrbPVr/FGjal1ZPscIUauc3lsvpz+dY5ZJS/MxPJ5cF1gFCI2mmgERpv8AnUTTpO7Znu0TQj/6QPtCmaJDfZnY/ChmfO/ULomkc5sTQAKQrCBQAaBgimIBoExBoEIIoECKACBQAQtAWKy0DsIBG1A7a6CmvOd2Y/Ek0UPxZ+Y7c4hcKlSRBHugfhUZRtUacOsnGS+xUcNxg1SFO5BgGRmI3+IioY00uS/0gnHJuSVMba+ovqTBEsggaKxGaD00FEYvc2W5nKWkjRZRVpx7HLOEN1hbX2m8I+fM+VKUdyo06VtZoteZd9q+E2MNw1lCj91lyPHjLO65yT5ksSPyFPLjisR6/wBGZsn4lKL4fVGITDW7K57zozHLlVYueFgrhijFScy5hJEAkbzpQscYK5P/ANOxLUZM8tuNNLu3xz0689HzXVlbxPtKzEJmFsFGVVGkpCghmPtGFXU+7yqSnLJ04Ri1DxaJxtbm+efZ5FUcSHlg2aSSWmZPMk8zWaSafJ1sObHkxqWPodbvEHeAaEE2ehLi3vYWzdfKXBa27DQGNid9TEx/iroRlugmeD9M6Xw8nH9sYziijh0ZrjHaYWcSEYkIAkgCc2fNJ66QKVHQw4IzwtvqaQkVLa/I59IcXEONmePiaNr8ianPs/qOi5UCw4XvKgVk62Zsnl4vwFM6Gl/I/eUXHbOazcbaMp+OtBe0QODXiqtGpgacieXwqcIbnRl1FbC7wt0OuYEcoE6zEkVbHAn1OeN3LjQNIJnziOtaIaSD6tlGTJJFTe4u4Oyxz3kGtH/HY/NmaOpm+OCFiO0l1QCAmvUH86jL0fjSvk2aeTnJxkMJ2ruyJyATrAkxziWqD0UK7mvwkaZnJcBMTYYQSw8IbTUkQx0A3rL4UUuUy/8ACxvqRc93wMcTYFtw+VwABKAH67Cd+VS8PH+l2R/CR8+BnFYgrauOMdh7jIAQiBZJnbVvwprHByScWviJ6aCTe4zx7SXvfX7K1p/DYf6ynwoE63xm4Y8Qj5Vd+G03kvmcyTmrVk/BcUk6uCI0Bga9DSlg06XCXz/kqU8qdMtLWOtz7Y1GpkQD8JrLOGJdKNUJruyVh8bYgy67wJI5btVG2FmhPGurGnxlojS4h1MwQPSr4Qxd6Kck12ZSX8c0mHOnofMaVrUNLXYw3lurZW47F3iujP0IAbUH5USjpa7GvA3v5+pWYO1ctmUtvqZYZXGaDMGBNVtab2HReVvq7NZbtYM3Q62cQjAElu7uQTl1JkkzuBFY+Ev8TUs2LsxS27QCP/xcNnzW4uFhp4T4SAus8zT8SPK4+RU1g6s1H7P8PZN17ipiEKKFBvsYJf3ATqYVvhIpSd+XwRo0yxW3BEv9pbk4G6RyKsfgrL/TWs+dXjZ2fRs1HUL4/sePC6WJkkhRA/L765rPUxfLop8feXv1zbKrAyNJYbfzVfCL2cHG1WbE9YlN8RTTv2kjD3kRQFiOgM1CSk3bNmDLgxx242q99hvYoDbflSSLMmVJcG17FY4XLGIsOYbJ3imYEpuJ2BnIPP5Vu0WVY52zz/pzDLNh469Pj1RQcQ49bU63NQdlOb5GK6612H2/I8f/AMTqIOnTv29Cs4PiVv4m4408KgFoGx3+4VnetxRyPJJPpR0Iei9Rlxxw46dPnng1+Htw+UDMw1YEhSRp7MnXepQ9KY52mmirXf8Ax3NpYLKpKS9nFFuLre4ftJ+qovU4znqM/L9vuOiucahQFIZZ4f8A5QA1JJ/Gmjpab/6yn4zDWrizEFR5EydPxoLnzwZ7Bi74VtCWJMsfZQADU+u1WwyKFmLVLhIvMFwi3bXWWbdmJMk/0FQ8SXmYnFMdOAt+5+NNZZ+ZW8MPIfwfALLAu6Ktse00ak+6o5mk80/Mtx6aL9aXEV/eBrF4Swx8Ni2qjQDKCfiSdzS3y7sJyi36qpDIwFr+Fa+wv5UtzIWOLhbY2t2x/oX8qLYWLFpfcTT/AAr+VINwsW1H1V+yv5UDskcMwy31uNba1+7OVhpMxMbffRK49TRDTTkm+hHJ+HoKdmW2cHP9igVsPeHrQG5nd4etAbmA3T1PrQG5jGJxgQSzH16bnWoTybTfotDk1W5xklXmKzk8zHxqdnPkpKVN9BxHPU0DUmu4vMeppElJ+YSx6n1oHcjWdmsOPo+Y82Y6xygT91XY+h1NGv8Arsq+N3VC90wm24YQd4OhGvKCfQVN8qjVGThJSXY8bxlwWneyhFx1dsz/AFRlJEnqYjSuZKFN2eshqbglBcvl+SM3j7hLyTMyQTEnWOR8q1QVRPNaqe/NJ+0jMeoqRnEi4RsSPnRSJKcl0ZzXCdyT8aKE5N9WJJpiLTs+fExDosAHxEid9FgGT5VXONmvR5lin7z0Ts/gSWGIu3Bc0ARUYkCFiWJAk7CPx2CjBLqV670iopwRcMNasPLvl2PgUi2xjGY1baFm0A+ZPkBTjFy6FkIObpEnA8Ua5Yt9wFLODmzMBk8REcyW+VOUadHUxR2wSRX8StMlm6t0BSxTIc0zBkkf70rHVdTuA4lcuUkZvx5TUWzNqMUpR3LsWhNBz2TcLgxl726Yt8h9a4ei+XnSsvhiSW+fT9yPj8cbhGyqNEQbKPz86EVZcrm/Z2REmmV0CaAo7OOopDoIuDrRYbTnIII1IIg/OnYUVvCOELYzZGuHMQTJ6bDTlrUpScupJ5JvuWOaNgaiVUV/FHxEp3IET4pIHPfz05VXKLb4Z09DqtPhxyjlhub9llireUVYcthigR2WgdDOKwiOAHUMBqJ69aVX1JxnKH5W17hSpG1SKhYFAx1RSJIURSJm14WAuGtAwJUnUxMkn+taYdDr6dVjRhuOD98wLlmY6aCBGoOnTp5USdFmSWyDkYLtfh1S8Sq5Q8HKE1J1OpGhJOYxpAjpWPKubR2fRuojkw9efm38OyMZdxLyQDHM9dJG/KrUuDl5G3OTfmyR2fwffYmzbInO4UjaZnnNLJe17epWehJ2bwLgsqW2yDPdIu+FU5PJfVdG1Eg9azQ8b/L/AMK5buxGHZ7DsHe1ZUhYRlIuC4GeMgVGSdcykMREazEmuhCcEuf2M8oZm+v1MT2lwYtumUghlJiCMpV2RlM7wVOo0pTmpO0jRii4xpuy+/Z5w1bgut3lxGBAGRgCREmQQZ5VWyjV5JRqlwb7AYPu1y52fUmWySJ5eBVETJ25mkc+ct7skUEKIt3EBSoOs8gfxq+GFvqXRh3ZA49bHdlmIC+f3ACrotKNF8fVd9gdjbRRS9yyQC022D5WyEayhETMEa8zWTI9xatZCD6WXXafiPeWxbs4YNLLme6RCqp1Cqm5MRMiJqtIWT0hj8m/77zOYHCvaZj4Dm5FGUCJ91td+dS2mNek5J1t/c1GBwRtp32JIykfurKCC/OTJJC67neomlzuPiZl7l5kbGY5rrZnJ6AbBR0Ap0Y8mo8R2xpSOv30UQU0LCjpRQ94oKOlILCPhTCxxTSA5j5GmDOmgRxNAgUAdFAgxQM6KAOIoAEUCCBQA4ooJIVFImhS2zDN5bmTygRPSKy5ncj0vo2/At+Zi+IXfoy38TJLEi3a8yfbIHXl5Qavx9DHrZeJlWNduWN3kZ3sWsQ5toXZXuSCbbZCdGOkEAiTsalGKlLazTotQsMXkxrlqv5POGbb19fP5VaVNlp2VxiWcZYuP7CPmbnoAdKKvgT4R6TwzjTlbt7u1N97YWzE9yqeI2rSrlGVADmJmSegiE4lW5FWvGnS0wbKt12Du7MGW6YUNnkqQCsAACFEUURcuTA8ZxguMoGyArp7OruxyD6qDNAGugp0XRJnAbjIjPbLBw4aBtktqWcn1H31GSIzfKT6Pg9T4Tju9t5ohgcrjoYDA/Agj5z0pJ2c7VYFila6MmTUjKZS9jQFUDxXAwyKNSZ0I9D+Fb8slHk0b1FltgOFs5F3EwzD2Lf1E8z1NYpz3Mpc7LgmoEBp1oINFpZwy4dRcvjM51t2vwa55eVBqjjjgW/Jy+y+5V4zEtdcu5kn7h0HQUUZcmSWSW6Q2LQNBFJMDYfpQNx8gdwaCO1igGHWgfKHFc0DTYsXDSJJgF3yoCxYYUBYZoAFAAigQQKBnUAdFAwZaBUECgYsUAKFBIcx75bI8wSfnWN8uz1eCOzDFeww3Grq/wDAo/8Ayz3t19JGXKYJ/wC5WqC4OSrllyNe4gdocWuIw97LMIEYba6k5hHWKHxJFunxuEHF+8wtpCxgCT8h+NWlob1h09pSOlFiAcW8RneBoBmMAdN6LCkNE0DBQBs/2f4WVvv5C2eozxH3Z/Q0mY9ZJqKNV2cYrcdD9a2D/qtPH4XW9KriT1fr4r9zL2rDkEDhHCEsCfauH2nO/wAB0FOUnJ2yTZZzURHASQBqTsOZoCr4ReWMGMMudlD3z7KaEW+jN1NJs2xxeCtzVy8vIpsVZuuxZldidzBNNMxZMeWT3NNjX0R/cf7J/KiyHgz8n8hDWmHIj5GixODXY5WoFY6DQSsUDSGLFAzmoBiSKBCSooEDuxTFRwWKQUGgYRQCOoA6gZ1AHCgBQpgKmkTXUru1109xlXchVHxaFH41kj1PV5HUL8kZntLZUYm1bLZVTDNlY6KhzCGby8GvlryrWjj6TmMn7Sus2VRb9sAqQjZlOoET6Gc0ioS6o1xRhI0q4BNAw0CFJbJ2BPLQE7zH4H0oAdfDsjMlxWDCfDzU+Y/vrQJSTVo2v7PF/c3gObj0VIP/AOYqLMWs7I0HCgPpJjnnHqCx/GodyyPrYPgy8mrDj2KpExyzbLEKoJY6ADc0DinJ0upctkwY5PiSPitqfxb+/iupr9XTrzn+xR3HLEsxkkySdzTMTbk7YmKBHCR1oFyugtbz8nb7RoHvmu7+YsYq577/AGjQPxJ/qfzFDFv7xPx1pUPxZ+Y6uIby+yv5UUTWSX9SFfSD0X7K/lQPf7F8kJ+kdVT0/KiheJ7EHvh7ifzfqoFvXkvr9wd6vuL6v+qgW6P6V9fuDvF9z0Y/1oC4fp+p2dPdb7Y/TQFw8vr/AADNb6P9pT//ADQHqeT+a+x37v8Ax+in+ooCsft+h0W/ef7A/XQFQ838v5DlT32+x/7UD2w8/p/Ie7T+J6q39JoDbD9X0O7lf4i+j/poDZH9S+v2FCyP4ifz/poDYv1L6/Y42DBhkJjQZok8hrRZOOO2qa+ZmD9Ka6oxFu0tvvE1RhIbMsZiWiKoWyz0OpWXwpKuxUdsknGuhIj6JqVIYLNwzMHo23mKvRz9NGsZR4DFC7m1lhYyN8Fyqn3AD/SKUzTFUZS6IMA6cqsBD9/DILVpxcDMxuB7f1reTLlJ6hg2n+U0ARwuup+Y1igLN92uZMMcHbC/uguvIlQVGcdSQW186j1MWl3S3OXUz/aniQvX88yFlQpXKQsyp8wZ/sRTRfhxbI0Suz/H1sWmQWnd2acy6ACIgjWTvQV5sSnVui+4Ni5uWbh0JVSfiyIp/E71DuSitsK9rRro8j6GpnFofw9lrjBEGZjsB/egoLIRlN7Yl3evpg1KWyHxBHjfcWx7q+f9+VR6myUo6dbY8y7vyM+zyZOpO55mmYHy7OzUAEGgDqBBFABoEECgaFigZzGkME0COmgDpoAE0ACaBAzUwCDSA6aBhmgDpoAIagYc1AC0eDI33HxFRl0Zp0ivPFPzMlhcZda6wdf3LtAeYEgbqeeoietZnR7FYZSTdWiLxXhpv8Ssp3gtm9aUZ4kKygsJEiTmROY3Fa49Dz2GNLb7WQ8Vw8Wbl5l9kqP9LEEsAOQJ+8EcqUy7ozB3Fjz/AKfGpjRzN4QIG5MxrqBpPTSmAm2DIAEmRA3k8hHOgGbjj/CLitaFxGxEWiDkYh7aiJCAzIUloGuh2FRRjx51JPmue5ncQttrKEEm6CF19nuwGynbf2R8qZr6Gy7AXGt2LoQshLKYnfOblvMI6d2vqfKl3Mmqk9vD6P8A8FY28e+XXWEHo1uB+HpUe4Qk/Ct+Zrjjbn8R/tH86mczxJ+b+Ze4rFphlNqwc1w6XLvTqq/3p8aRrnkjgWzH17soaZiAaBHAUgOigA0DOigKOoELFA6CDQMRnoIis9AwZqQAmmIE+dAHE0AAGgBQagA5qQHTQM6aADmoGHNQBxbpvr9+lJq0W4pvHNTXYx/E2uqe6Ft3C+FCEJBHLUCNqz7HZ7bF6VwPEnaTrn2FRxZzZvYciO8tQzSZGcPbIG+oAAEDkK0Q6HHzTUpuUejHTxM3MPdYgDM6tA5GLkgTrEMDz1Y60pLkhfBjbVh7tzLbUszHQDX+x51aRclGNsve0/BlsNasqBmFsHONO8Ykl83w1A8qVlWnyeInL2lFYBRwQYZTKnoy6g6+YoL2r4Zp+E8cvG1cdmZiltlW4dSGuuAuYnc6yPhS7maeKFqK719Co4VgjfuFF0yqcs7EqCYPSYPzpluSWxWazsbenJppkuD4m2bdwfc1w/Kosozx/N8H8gcQP/GADm6D/wDWdfQ0LqV9MPzNbNSOXRMGF/6lv7X+1Bb4f+y+Yo4f/qW/tH8qQeH/ALL5g+j/AOO36n8qA8P/AGXzD9H/AMdv1P6aBeH/ALIIw499PVv00D8P/Zf34BFgfxE/m/TQHh/7L6/YULA/iJ/N+mgez/ZfX7BGHHvp/P8ApoDw1+pfX7Cvo499P5/00iXh+1fX7CGsL76ej/ppkXFV+ZfX7Cfo6/xE9H/RQLbH9S+v2HsVw/uyAzoCQGiH2O0+HQ0ic8WziTX1+wz3K/xF9H/TQR2x/V+/2B3K/wARfsv+VAbY/q/c7uU/iD7LflQG2H6vowd0n8T+Q0Bth+r6MHdp/EP2D+dAtsP1fQOS377fY/8AagNsP1fT+Tstv33/AO2P10BUP1P5fydlt++//bX/AMlA6x+b+X8hy2/ef/tr/wCSgKh5v5fycRa9659hf10D9TzfyX3Bnte9c+yv6qB3j9v0JdnC2mtXLgZ/3ZXMsLMNoG9aC2OOEoOSvj3EQX7X/U9VH9KKKlLH7foeZcWuqcTcZ5KW7ltmWdSmYo+v+pNaEdaMt8OCTjcJYDBE7zI58UurMAF1CnJpz3B3pPqVrLUNzXQkcHwWHw757du+WggF7qDff/7YJpuyqWox5OH/AH6DnFMdYvkLdw9xiuxFyCJ31CijkMcoQVx/v0IlrA4Mn/6ZvniG/pRyS/FLsP8AE8RZOGexat27egKw7HVSGG51JI3NAotOe5oreythbb957RIbwMpXKSeoMnShstyzi1XUHZ3Hi3dhwVAdWCkN7JzJdC+Rtuw190U2WOnT+BMwWIF3HFwAUVmeNcsahOc8xz5VEozVGO1Gs+nj3Lf836qZj+C/vxJoqRjCBQAaAsIFABApDFCgBQFA0OCgdhoHYigTJnCMJ3l1VPsjxN/lXU/l86C3T49+RIZ4lie8uu/U6fAaL9wFCIZsm+bkRaCo6gAmgYk0ACKBHRQMBPwoCwZqAsDNQFiCxoCxsimFlv2Xcd6bTezeRrZ+JHhPr+NJmrSTW/a+klRUYu0UZlO6kg/EGKDNNOLafYpsVw5Hz5lGZlylo1jlr8hQ15EtPneOdt8Ge7r97DhlVRCyGUMeZB+FCXma8+VSjWNp/wB8i1tsFGmnrTMThJ8tkbH2mueIHUbwR+VFE4zUfaRMNghPx5x/vRQ3nY5iMKATE/LSiiX4hiLaMuoAHx50bQWeu41dwr3DMAsARIldDyMHUeVJxL8errsTOFWAq5QPF9Y+950mh+PGfNljkPQUC3rzNMKkc8M0AEUAKFACqBhigYtaBi6QAegbBQRLTCfu8NcufWuHul8hu3rr6UGvH6mCU+74RTmmYxJoECaAs6aAsQz0C3CS9FCs7PRQbhM0AcaB0dmoFYCaAOmmFirF8qwZd1II+IMikOM3F2uxa9rl/eLcXRbyLc+BjX+h+dCNOuXrKS/yVmdzKNX0UHxHUkL9Y+lPbKXEOr6e8yYalkSl0sk8Q4zw/LkEyBMw8weZOXX4Vz8eh9LrI5yiqfH5lXwVnqcmHQPEsXlyut/MpjgjyAronkuYvqJXDsN49aBNCWtTyPrTI3Y2+Hncn7jQPeNnCCih+KybgOFswJWI8z0qyOGUlaNODFkyK10GlwbK3mPP1qUtNkXYn4GSLsl/Rz0qrwZ+RZsl5H//2Q=="/>
          <p:cNvSpPr>
            <a:spLocks noChangeAspect="1" noChangeArrowheads="1"/>
          </p:cNvSpPr>
          <p:nvPr/>
        </p:nvSpPr>
        <p:spPr bwMode="auto">
          <a:xfrm>
            <a:off x="917575" y="-1028700"/>
            <a:ext cx="5619750" cy="37433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3" name="AutoShape 16" descr="data:image/jpeg;base64,/9j/4AAQSkZJRgABAQAAAQABAAD/2wCEAAkGBxQTEhQUExQVFRQXFxcWFBYXFhcXFRUXFRYWFxQVFRgYHCggGBwlHRQUITEhJSkrLi4uFx8zODMsNygtLisBCgoKDg0OGxAQGy8kHyQsLCwsLCwsLCwsLCwsLCwsLCwsLCwsLCwsLCwsLCwsLCwsLCwsLCwsLCwsLCwsLCwsLP/AABEIALcBEwMBEQACEQEDEQH/xAAbAAABBQEBAAAAAAAAAAAAAAABAgMEBQYAB//EAEYQAAIBAgQDBQQHBgQGAAcAAAECEQADBBIhMQVBUQYTImGRMlJxgRRCkqGx0dIHI1OiwfBicoLhJDNjk9PiFRY0Q7Kzwv/EABoBAAIDAQEAAAAAAAAAAAAAAAABAgMEBQb/xAA1EQACAgEDAgIIBgIDAAMAAAAAAQIRAwQSITFBE1EFImFxgZGh0RQyUrHh8EJiFSPBBjPx/9oADAMBAAIRAxEAPwDxPNQRDnoA7PQAZNABk9KADrQAoTQIVlNAwgNQAYPlQB0NQB0NQAohqBAhqADDUAdDUAJ8U0AKCt1oAOVutAHBG60AdlPWgDsh60Ad3Z60AAoetAHG2etA6ElD1oASEPWgQClAAyGgB3CJ41/zCgaNfaH41YgYoimISVoEIIoGJmgRic1VEwE0AdNIRJs2CQDsOpPTehySJKLZz6efwoTFRxvDpFBFRa7g77ypkqFrd8qVhQ/avR9WfjQ2RlCxDPHKiyVHW3mgVCxQAu6ROlACRQB1AD1nDs+bIrNkUu+VS2RFjM7R7KiRJOgmhtIKI+YEgjzpgOUgADQASaYHCIknSkFCQ4oChdMBFw0AcdqAEsKAELQADQAKAHsEPGs7AiiwRrLHPpJ9KtQMde6gOx+FO0IauXl6Hb76VoQQVj2ev+1PgBnu6QGFqksOpiOoAvOG8Me6yJDBCuYsozaD4bmeXnVMppclsYN15DnE+GrZtSO8JYwCwygjXl/ppRk5MJR2lKRVpWA0DHUoGj3P9kvZzDYnhtzvsNbYszKLxVC5En2WJzLBkctudUS5ss6UZj9s/Z/D4XEoMOgtq1sMyLGUGSJAG0gVJOptCr1bPOLI3q1FTH7SCRIMSJy+1E65fPpQ3wJdT2fjX7PsAlq8yYDE50tWsi9+g8TZhnP72DqBmknbQVlWSV+XTrRfsVHjFy1BIIggkETsQYitaZQwBBQI9V/Y9w63etYtXYAGy6HKD3gRz4pI32GhnYVmypN8+Roxuo/Ezv7UuD2MPik7h3ud5bFxy4EydAQQoBkActKsxshkT7mMIq0qEWjO4oAdC0DJvC+DXsW/dWLZdozEAbAbknlSkOKt0TO0PAGwlu3buKUvEy/mIO0/IVXBybd8E5pJJIpAlXFQCKQzhtTECkMSikzH5CmA1etml1Exap4cx22nz8qVhTqxoXPED5jSgRqsI8oKtTGxwDWJE0AL7umIAuQ0a6ifKhSV0OnVj8VIR58aoJl52Y7NXsYbnd5VCLJd9FzcknqdT8qklYUyRheyN+9d7q2vjAl2YwiawSx5D7zUUpdx1fQ9BxvZhMDhVaxcfELobhOwYqAYT6iEiRv8aqz4nd9jRhmlGu55/wBo3vnuzeRhbM5GOqzoCFI0EQdKePHSsqyTcnyU+JsBQCDIPqIq2UWitNMjRSBkoSpIA6TI1EdOlRG35Gz4D2yxWCtFLPdAXIBJQMTuf686qlFN/wD4Wpvamyp7Vdpr+Ou95fKlgoUZVyiBPLnualGNOyLfFFHYO9WIrZMwCO11FtznLqEjfNIyx0150NWqEup6H2wx+Ps2D3mLe53gW3dysMoifCRGm5EiJqpYGpW/3ZbKaqkebGrioUpoAesXGElWK8jBIkHlpuKTin1Q02ugnG3rjQ7l2AGUFiW25Ammo0JuyHauSdtP6ihLgOrJC0ASuG8PuX7i2rKF7jbKPLUnXYUAa3ginDBktXGViAbrqxUtEwoI5AzXQwYIvqY82aUehZWeDXOIOUuXGK20Zi7EsU6BZO5I+40s2NR4olhm59zzm4sEjoSPQxWE1HKwAOknkelKgGkUnQAkkwANSSeQHOgC8t9l7oAN6Lc6hSRm+Y5Vrw6berk6Rmy6ja6SstrfYQXLeZc20qAfaPmD90VxtZ6RwY8myDuuGdTT6PJOG6fHkUGP4J3VwLJbbMI1XWDPStGLJvRVlw7HwaLt3h7DYVTaUBrJQHKIGVtBJG9aGo1x1RXPdXJ50u4qKKzW8LSUBqaJGls9kPpFj6SrZGtTou7qu89OdRjB7m74JtpxRXZatKy+wvZtLilw5IjRgPDIGqzzg71FY93KfJeskYuttr2mdeASJmCRI2Mc6q8fbwzUtDv9aL4Zmf8A5YvkgKh8Xs7bcudPk556B+ze6uGw9224m5cdhpBAhRMk/H7qnCS6eZbJNQNauAGCwRQKCzmbjH2izAlB8BovyJ50muyYnKlbKq67OpKMyeHLofq5QIPlEUS5TRGL7lZ2wsZsCbQQRbW22nvMQ5uE9YJFRhaik+w8jTk2jznjOHVFTKwMjYfjU8nLIRVFQGioUNln9LIV9JDgSeYilHpRGTHMNbDLmkiJj4g1Bt3wG59CDdMEg1ImSMNgnKF48PWpCLHs3eCX0efEjSojQmDGtQnKUeUiUFF9WbftRZ/4W5nf6yswg6SRsD8anNvbwQjtumzz+4lv3m+z/vVac+6LduPzfyG27sbFzqOQihOfsE1j7Nlhw/h63WKq+UgFpeADGwmoucoq5ElCEujfxJfaJGCWWZbahSQBbYFY6nmTOs04Zd7afQU8exKRWph8yNcynuwdHGjMToQAeQqUpV6sSMIppykM2lWB4bk+Q0/Cj1r7AvDrmzYfsvyLxCyxdkEsuo0Y5SSk8uR+VTipfmbVIHsuldmr4LwxV+lfu1uEXWt2nYjJtoIJ31B25Vrllaitr49hj8NOTtcj3ZrHDB2MQt5Sz95lJUiGAQHQn/Mahn1UZTSSLdNp3HG2eSgKxYhHILErHIHUA+tZsiafD4L8NT42tv2Eh+GeyQfqyU+sD0naqHm7HQ/47I0nXwvkveyOKGDY3ltqbp0AuCcg/wAO0Ex6V0dNgU47pv3HG1WV45bYx6dbEY/iLX8Q1y63tNqY0HQTyHIVDW5fw+NqPL7EtLDxppy4XctcP28S3cNt0bIsDOuoGnMb15RejMk4b0+Wd162EJbWO9psKuMRbmHugGQWgxmjYsOok1v0sfw62ydlGafjLdjMmOG3gl9bmcqNSB4c0agyRqOdb1kXCXcy+HJpuRWcL4T3oJVRE7sW08pGlE57XTYY8cZRtl/Zsi3CSpPRTMQOdWRm5cJknijtcvI9F4bh7trCr4SVdBmj6oYaHzHWrpKUY2Z04tmcs8I3Luigcg0sflT8Ocl1Y/Egn0XzLTGM1vCm1ZfVTnIP1s05jA23+6opOEdsSyDg5uU+hisKFKglZJEnU7mo+AnzZNaySVUbzCWwLYgAeHp5VIyGM4O963ighQEtfIUHbJdf2vQVVvcZpL+2bIY1LHbf9Rte2eKY2madiomZAGgPz1q5t9TLJFfaxHihTo/x9kCD60MXcrsZeum3cFsZi3LqA2u/lyqPuBPnkxGMwBa/aBGZSDmCq0KdfCdKG2lwHUuE7Ng7WV6a6VgU9S+1FmzyHsL2ckhSECkGAF9a0bcldVZBY3fI5jMMuFWbCqxMqQ1tSII5DkfOhxlXUWXdBXEqL7vcALWVzIAFhFURG5HOpVRUsk2uUM28RdEAjw8xCihWRuZL4deAuTp7Y0OWNhvpUmTTkbPtNccW3Fv2zA0APMaa0SBt9uplbBud2WKg3BIB8MhTE6VLCk5Ld0FeTY/MZ75iILDcHQrOnwrp48eGcqRz55M8FbZPOJkBWAM6evPSrMuixNcIzR12dPqUOEwFv6SVunLa8RGYlVPwmuU4qM2jsJuWNM1fZThVprCu2pLPlAmACxgAfKro4oTjbRRPJOLqy9TglsQPqxoNZpeFCPKX1ZHfN9WQOIrbwpS6ARlfMqz7Ue1vzil+H32o9WW4884yTfREviPe3LLXcBdZkc57lsRnmIMcxpy8qpwz8KXh5l0/vyNmfH4sd+JlTjsWLeFsfSAzF2bvA5JY5zl1noI9KhkalqLXQlC4YKfUp72Ey4Nnt5VZHZLhzEM3iy5VG3SrssHJpt8eRDBneJOMVy+/l7ir4dfv3MltWnMQoGmsnmY0pPRY1B55Lhc/Il+Ozymsaly+DS4vsviABOVidSc2x+dYl6c01dH8v5Ln6PzN22vmJx9pMPZa2VYkjUwIYnlMxXL8bJrM6nfuXkjb4cdPiaMS2BuLbuPlIUNlJPXMAYO3QV6CSrqcZzXzBg790Xytp2QsxBg7686rcYtcixycYeqzecHAayouySwOc5yJ5RFYpZFGT4s3yxTi1Fjj8HtW4K5AvNAxWSeelbMSvBKVbpedX8B6+MI5IqMdvHuv2lfxYgG3AA32MkaaSfnS0G551uXF+RHUzxvST8ONOuXZ6D2d4rdfDKARohXVZ0EiujqW4Zq7HL089+JMwl0tbuMM2Y6AkAj5QRXYxRh4XCpHLySm81bjSYc5jkykAa5jBzAjkd/WuHGLvk608vFIR9CtjTL+FW2Za9rLPDWTkEiNDvp161jlJLqdJIy/FMC4xCXQV8A8zuGGwGu9UOKyv1XwasWaOODi1yMdnezj4lMRdJyqhAySQGJhgY2jersWOk7M0vWdmqwvDiis5gOV7u0vTTVj8pqygfHJRpNsjmRMwem+vyqBEl4jEyimUHWWG/y8jUaL1JJUVmOxRVtCpB0karqOVSUbE5DFviBhGmCpiaaiJyI3Er6OwUy6kgnkdN9tqlHHfBXknSJq8NQgHu7hGsann0pvHCPVlPivqMnsxZ37lvmTUf8ArK/HQvC9nbKkTZBhgQSNthHmOdRqHmWQzKbpUXfF7i5yCJGh5jnptThDc+RTybPWI9/BJ7XdqxI2hpM1fDFif+SRknrpL/Fsp8VwfxhVsCzqMzAbDfUTV+KWPFK1KxTy+JHbLgknhndguWmB7pE9BV0tfGuEZVoozdb+PcYwsbt65KkkrcAHSATI9K5kGm25d7OrOVQTj7DYdh8YBZFtgQwJK6e11j4VbiyxUaZm1LcZWXt/G3AdLZb5xV14WvzfQyLUTvmJnu1OK7wWhfRrYDHVYeAYEmoQzxxy4N0EsisZ4RxnBWjZQXMWt2dLtsJ3bZm8IKMQw3AqvUZYZHbVo1YYuPCZN7VYvCG/aOIuE2lJKwrEsUaDMTWLAlubNmoukN8es2sTc7uzMXGDNpEsQIYfEAffWjJJcGKnbI97g3dnMJQoshgQFLKux6HSrY54+C8cl1XwK9lZFJELhvGb5Dst5yqyckhjv0bYfOuPk0eCXWP/AIdKGqyruN47jd3EW4KjLoS5UgTm8JkGDSw6HHhmpxb4JZdVOcGmiSeHujZG3Y5yd001UeRLEH5V2MuWMqRyMbU02igxj5cU7KjwSZZlMkaZoERE86qTi5W+halJJW+extcDw9zbGQqyMARB3gyI0pyhpuyYn6T1Lmm6tCcVwy4dDK6HWJGp/KrtPOOODhCVJ+ZPUekpZ2pZo218CrxnC792We4gAIEwQYWNT8hUY4JRXqu0uRPXRpxUevtN92Vw5toFJB1OvKDrT1ORTnuRVpOIUZ/tDwg95nt3FuZiSwUFcp0671u0+uio7WqOdqVBS3p2xzDveCgFJjaYmPiDWKWb2DWoJHe3PcFQ8Ri/EvyLhNRJql8o7pU469AJidKyaa45dr7jyPixXY+07Ye4Uutb/eZSAFIOUAiZHma6Em4uiK9ZWdfxWIRwSFfKdIlZB0MggxIqKkQk2HinEVXC3HFpUZhlJ3gMcp5edEsiS6Eb8zDq+S2AZJLAKAJ+c9OXypRzQkSU+aLC1gb10AZQoO07/AAVqji4tlcs66IvOG9h+d65kG5DSCfgg19arlmxQ6csi97/ADPb+5p8Bw7C4f8A5dsOw2Z9p65R/Ws89RklwuF7Bb4R/Krfm/sO4/Em4ZYydhAAAHQCqUU5ckp9WQjbFSM7TOFgdaadAk0JxNhGYNzAj4+Z6miy6eaUlToeyqg0Mv15L8POlZGti9v7DAtimV0UOJxgvXLqoGe3ZGuQqP3kHckzp5UmaccnjVruV/AUbJh3SzIAaWa4oLlva5daXdMtSbjJFpewUJ3SoMw/eAi6uZCdo02ojS4RHURdqT8iZwjF97aV2ABMg681ME/dUrMkoJMicd4Yt9gsiFyNvEjXMtBdGaxx4Mj2v4Xbt3bHdoEBDEwSfYgj4bU74JwyyUJOyg4jjnvlFuGfApTQDKzKCR8G/GlGO3oaHKX5m+jNZ2Wm59HuDUrbKsJgzbOX8GqyXREc2TYrRs7V8AFe7BUrlMwdxBqujNLOt1nkzp3V912Clok+7yPUGiuDfCVpNFpw7GLcKW3EIol+akSMoXpuBv1qqSpWi/HUnTIHEcU3etmYlfqkHYD2YmmlwWfldLoSMDxokjP412ce8v1o84n7qW3a7IzqcaNBwXitvCs2HbMUmbJ5kdP75g1u/DyUkrXJxZf9q3LtwzVYbHB0DIRBnQsARBjUGlLA4umxRxzatNAxGJUKzOi+EGQGXN0Ph501hbdJg8Tq3XwYzhO01saLbb4kR8jB1q6Ohk/8kVy1fgKkrHbLq4mcvxilPS7f8kY4TWTnoC6oH1xUY4L7inHb3K9+IEEiDV/4KP60ZvFl5FvavQ2Q+cfCsJ66yBxJdDWPN6mSMh1cWiX2MC9zdT/qlj80UD8K35uWmVYelCuI+03lMfIVSSkVl62LuHI13XzMggipRUW6l0KnKlaImA7PEAakAGfFvvO1Etifqr5meWXm/wBi9wnDwhVlZsymQZ2NRlKTVNlfiSTtcE0iTJZiepOtQoi5N8sHr60UG5iHHmfWgTbGivmfWmVtsHdDqfU0UR5CLQ8/U06A42h5+poASbQ/smgCPawCKWyqFLGWjST1NBFuT7ilwSaSBpt5UUhqUkqscXA2wZCgE7nmfnRRK2KtYBJAUAfcKAScnRbN2csxJcn5NQbfwkK5ZhO32CtobBT32Qt5OhjQ+cUPoVpRipRiZ7h/AO9wV66Ae9tsjJ5rbtrnX7yflQmXxmnKveW37PMru1se0LjaDWVuLIJB6MImpf4kpY/ExpHoH/w6PbAHnpHzmo2ZPAd+seXdt8GbeNcqykQrdBB3Gm9I6GKKUEkRsG+aEBGVVu3GidipKgdTMetVyNWPmVEMYY3T4dTvzgSdz8uVJyUeps0+kyah+r8x48AddQyg9D4dzqRqfOorMu6Ns/QskvVnz7q+5qcfghirVm1b0xClBauGFGfRYbWYOmutWLNF0jmT9AZ8blkuNc2uenyNfYwt+zbUYiyFbZh4WQtzKsvXfrV0otdTgZMcsTrqgEWz/hPnqPXcUrZVUX7BL2iNYkdRqPuosi8clyIF4UyB3eDyoCjpHlRYtpS3+OSZtW2YxGZvCn5mtUcMmdeWeKIOIW5dM3X091PCPmdzVn4XH1lyUS1Mn0NH2NtoiXQoA1G3XzNU6hxtKJdp7p2I4tdjOeimPidKzFsiLwJpDfGhmfLxBlqBSMVnE0g3CSTQLccKQ9xxFAnIGWmRs7LTFZxoFuEmgNwmgNx1ArDNAWGaB2LtuQdKCUZU+C8GPH8O7H+X1pHQ8ZeT+Rju1vCXvqoQZMrhpYHYTv50pS2qyOng55Gqq0L7N4C4MMyDLqWBOnMZZ112pRdoqlDJB0io7NdnxhsdZc3S0lw2gEaGYM9QKUcjbqjpuEYYlKz0e5dtn67EeZEVMyucH3KDtJw/D3Fzd2rEEHUancdfOq8vS0XaVw8SkZLC4K0ySEUMGPijaOXpWdyaO3pdI879VVXcctBLahUEAc+fzNRbtnpcOGOKChHsG1h3b2LZM8wu8BjodiYVtNzBqUccpdELJnxY/wA0kh48MYQbl1LfjKnXxKUuZC0SDEg+IbaTAMi1YGuZOjJLXKVqEXLj91ft+XyND2a7XtdAsYuGDeFbmxJOgV+WbodNfWr8Oe/Vmcn0j6MioueNcd19hWNsZHK7jkeoOxqyUadHi8sdknEZRiNVJHwqNEVNroOG8D7a/NYB9NjRRLxU/wAy+QPo2b2HB8jCt9+h9aA27vyO/wBxpsO40IM0yDjNditscPZthHmdB+ZrbPVr/FGjal1ZPscIUauc3lsvpz+dY5ZJS/MxPJ5cF1gFCI2mmgERpv8AnUTTpO7Znu0TQj/6QPtCmaJDfZnY/ChmfO/ULomkc5sTQAKQrCBQAaBgimIBoExBoEIIoECKACBQAQtAWKy0DsIBG1A7a6CmvOd2Y/Ek0UPxZ+Y7c4hcKlSRBHugfhUZRtUacOsnGS+xUcNxg1SFO5BgGRmI3+IioY00uS/0gnHJuSVMba+ovqTBEsggaKxGaD00FEYvc2W5nKWkjRZRVpx7HLOEN1hbX2m8I+fM+VKUdyo06VtZoteZd9q+E2MNw1lCj91lyPHjLO65yT5ksSPyFPLjisR6/wBGZsn4lKL4fVGITDW7K57zozHLlVYueFgrhijFScy5hJEAkbzpQscYK5P/ANOxLUZM8tuNNLu3xz0689HzXVlbxPtKzEJmFsFGVVGkpCghmPtGFXU+7yqSnLJ04Ri1DxaJxtbm+efZ5FUcSHlg2aSSWmZPMk8zWaSafJ1sObHkxqWPodbvEHeAaEE2ehLi3vYWzdfKXBa27DQGNid9TEx/iroRlugmeD9M6Xw8nH9sYziijh0ZrjHaYWcSEYkIAkgCc2fNJ66QKVHQw4IzwtvqaQkVLa/I59IcXEONmePiaNr8ianPs/qOi5UCw4XvKgVk62Zsnl4vwFM6Gl/I/eUXHbOazcbaMp+OtBe0QODXiqtGpgacieXwqcIbnRl1FbC7wt0OuYEcoE6zEkVbHAn1OeN3LjQNIJnziOtaIaSD6tlGTJJFTe4u4Oyxz3kGtH/HY/NmaOpm+OCFiO0l1QCAmvUH86jL0fjSvk2aeTnJxkMJ2ruyJyATrAkxziWqD0UK7mvwkaZnJcBMTYYQSw8IbTUkQx0A3rL4UUuUy/8ACxvqRc93wMcTYFtw+VwABKAH67Cd+VS8PH+l2R/CR8+BnFYgrauOMdh7jIAQiBZJnbVvwprHByScWviJ6aCTe4zx7SXvfX7K1p/DYf6ynwoE63xm4Y8Qj5Vd+G03kvmcyTmrVk/BcUk6uCI0Bga9DSlg06XCXz/kqU8qdMtLWOtz7Y1GpkQD8JrLOGJdKNUJruyVh8bYgy67wJI5btVG2FmhPGurGnxlojS4h1MwQPSr4Qxd6Kck12ZSX8c0mHOnofMaVrUNLXYw3lurZW47F3iujP0IAbUH5USjpa7GvA3v5+pWYO1ctmUtvqZYZXGaDMGBNVtab2HReVvq7NZbtYM3Q62cQjAElu7uQTl1JkkzuBFY+Ev8TUs2LsxS27QCP/xcNnzW4uFhp4T4SAus8zT8SPK4+RU1g6s1H7P8PZN17ipiEKKFBvsYJf3ATqYVvhIpSd+XwRo0yxW3BEv9pbk4G6RyKsfgrL/TWs+dXjZ2fRs1HUL4/sePC6WJkkhRA/L765rPUxfLop8feXv1zbKrAyNJYbfzVfCL2cHG1WbE9YlN8RTTv2kjD3kRQFiOgM1CSk3bNmDLgxx242q99hvYoDbflSSLMmVJcG17FY4XLGIsOYbJ3imYEpuJ2BnIPP5Vu0WVY52zz/pzDLNh469Pj1RQcQ49bU63NQdlOb5GK6612H2/I8f/AMTqIOnTv29Cs4PiVv4m4408KgFoGx3+4VnetxRyPJJPpR0Iei9Rlxxw46dPnng1+Htw+UDMw1YEhSRp7MnXepQ9KY52mmirXf8Ax3NpYLKpKS9nFFuLre4ftJ+qovU4znqM/L9vuOiucahQFIZZ4f8A5QA1JJ/Gmjpab/6yn4zDWrizEFR5EydPxoLnzwZ7Bi74VtCWJMsfZQADU+u1WwyKFmLVLhIvMFwi3bXWWbdmJMk/0FQ8SXmYnFMdOAt+5+NNZZ+ZW8MPIfwfALLAu6Ktse00ak+6o5mk80/Mtx6aL9aXEV/eBrF4Swx8Ni2qjQDKCfiSdzS3y7sJyi36qpDIwFr+Fa+wv5UtzIWOLhbY2t2x/oX8qLYWLFpfcTT/AAr+VINwsW1H1V+yv5UDskcMwy31uNba1+7OVhpMxMbffRK49TRDTTkm+hHJ+HoKdmW2cHP9igVsPeHrQG5nd4etAbmA3T1PrQG5jGJxgQSzH16bnWoTybTfotDk1W5xklXmKzk8zHxqdnPkpKVN9BxHPU0DUmu4vMeppElJ+YSx6n1oHcjWdmsOPo+Y82Y6xygT91XY+h1NGv8Arsq+N3VC90wm24YQd4OhGvKCfQVN8qjVGThJSXY8bxlwWneyhFx1dsz/AFRlJEnqYjSuZKFN2eshqbglBcvl+SM3j7hLyTMyQTEnWOR8q1QVRPNaqe/NJ+0jMeoqRnEi4RsSPnRSJKcl0ZzXCdyT8aKE5N9WJJpiLTs+fExDosAHxEid9FgGT5VXONmvR5lin7z0Ts/gSWGIu3Bc0ARUYkCFiWJAk7CPx2CjBLqV670iopwRcMNasPLvl2PgUi2xjGY1baFm0A+ZPkBTjFy6FkIObpEnA8Ua5Yt9wFLODmzMBk8REcyW+VOUadHUxR2wSRX8StMlm6t0BSxTIc0zBkkf70rHVdTuA4lcuUkZvx5TUWzNqMUpR3LsWhNBz2TcLgxl726Yt8h9a4ei+XnSsvhiSW+fT9yPj8cbhGyqNEQbKPz86EVZcrm/Z2REmmV0CaAo7OOopDoIuDrRYbTnIII1IIg/OnYUVvCOELYzZGuHMQTJ6bDTlrUpScupJ5JvuWOaNgaiVUV/FHxEp3IET4pIHPfz05VXKLb4Z09DqtPhxyjlhub9llireUVYcthigR2WgdDOKwiOAHUMBqJ69aVX1JxnKH5W17hSpG1SKhYFAx1RSJIURSJm14WAuGtAwJUnUxMkn+taYdDr6dVjRhuOD98wLlmY6aCBGoOnTp5USdFmSWyDkYLtfh1S8Sq5Q8HKE1J1OpGhJOYxpAjpWPKubR2fRuojkw9efm38OyMZdxLyQDHM9dJG/KrUuDl5G3OTfmyR2fwffYmzbInO4UjaZnnNLJe17epWehJ2bwLgsqW2yDPdIu+FU5PJfVdG1Eg9azQ8b/L/AMK5buxGHZ7DsHe1ZUhYRlIuC4GeMgVGSdcykMREazEmuhCcEuf2M8oZm+v1MT2lwYtumUghlJiCMpV2RlM7wVOo0pTmpO0jRii4xpuy+/Z5w1bgut3lxGBAGRgCREmQQZ5VWyjV5JRqlwb7AYPu1y52fUmWySJ5eBVETJ25mkc+ct7skUEKIt3EBSoOs8gfxq+GFvqXRh3ZA49bHdlmIC+f3ACrotKNF8fVd9gdjbRRS9yyQC022D5WyEayhETMEa8zWTI9xatZCD6WXXafiPeWxbs4YNLLme6RCqp1Cqm5MRMiJqtIWT0hj8m/77zOYHCvaZj4Dm5FGUCJ91td+dS2mNek5J1t/c1GBwRtp32JIykfurKCC/OTJJC67neomlzuPiZl7l5kbGY5rrZnJ6AbBR0Ap0Y8mo8R2xpSOv30UQU0LCjpRQ94oKOlILCPhTCxxTSA5j5GmDOmgRxNAgUAdFAgxQM6KAOIoAEUCCBQA4ooJIVFImhS2zDN5bmTygRPSKy5ncj0vo2/At+Zi+IXfoy38TJLEi3a8yfbIHXl5Qavx9DHrZeJlWNduWN3kZ3sWsQ5toXZXuSCbbZCdGOkEAiTsalGKlLazTotQsMXkxrlqv5POGbb19fP5VaVNlp2VxiWcZYuP7CPmbnoAdKKvgT4R6TwzjTlbt7u1N97YWzE9yqeI2rSrlGVADmJmSegiE4lW5FWvGnS0wbKt12Du7MGW6YUNnkqQCsAACFEUURcuTA8ZxguMoGyArp7OruxyD6qDNAGugp0XRJnAbjIjPbLBw4aBtktqWcn1H31GSIzfKT6Pg9T4Tju9t5ohgcrjoYDA/Agj5z0pJ2c7VYFila6MmTUjKZS9jQFUDxXAwyKNSZ0I9D+Fb8slHk0b1FltgOFs5F3EwzD2Lf1E8z1NYpz3Mpc7LgmoEBp1oINFpZwy4dRcvjM51t2vwa55eVBqjjjgW/Jy+y+5V4zEtdcu5kn7h0HQUUZcmSWSW6Q2LQNBFJMDYfpQNx8gdwaCO1igGHWgfKHFc0DTYsXDSJJgF3yoCxYYUBYZoAFAAigQQKBnUAdFAwZaBUECgYsUAKFBIcx75bI8wSfnWN8uz1eCOzDFeww3Grq/wDAo/8Ayz3t19JGXKYJ/wC5WqC4OSrllyNe4gdocWuIw97LMIEYba6k5hHWKHxJFunxuEHF+8wtpCxgCT8h+NWlob1h09pSOlFiAcW8RneBoBmMAdN6LCkNE0DBQBs/2f4WVvv5C2eozxH3Z/Q0mY9ZJqKNV2cYrcdD9a2D/qtPH4XW9KriT1fr4r9zL2rDkEDhHCEsCfauH2nO/wAB0FOUnJ2yTZZzURHASQBqTsOZoCr4ReWMGMMudlD3z7KaEW+jN1NJs2xxeCtzVy8vIpsVZuuxZldidzBNNMxZMeWT3NNjX0R/cf7J/KiyHgz8n8hDWmHIj5GixODXY5WoFY6DQSsUDSGLFAzmoBiSKBCSooEDuxTFRwWKQUGgYRQCOoA6gZ1AHCgBQpgKmkTXUru1109xlXchVHxaFH41kj1PV5HUL8kZntLZUYm1bLZVTDNlY6KhzCGby8GvlryrWjj6TmMn7Sus2VRb9sAqQjZlOoET6Gc0ioS6o1xRhI0q4BNAw0CFJbJ2BPLQE7zH4H0oAdfDsjMlxWDCfDzU+Y/vrQJSTVo2v7PF/c3gObj0VIP/AOYqLMWs7I0HCgPpJjnnHqCx/GodyyPrYPgy8mrDj2KpExyzbLEKoJY6ADc0DinJ0upctkwY5PiSPitqfxb+/iupr9XTrzn+xR3HLEsxkkySdzTMTbk7YmKBHCR1oFyugtbz8nb7RoHvmu7+YsYq577/AGjQPxJ/qfzFDFv7xPx1pUPxZ+Y6uIby+yv5UUTWSX9SFfSD0X7K/lQPf7F8kJ+kdVT0/KiheJ7EHvh7ifzfqoFvXkvr9wd6vuL6v+qgW6P6V9fuDvF9z0Y/1oC4fp+p2dPdb7Y/TQFw8vr/AADNb6P9pT//ADQHqeT+a+x37v8Ax+in+ooCsft+h0W/ef7A/XQFQ838v5DlT32+x/7UD2w8/p/Ie7T+J6q39JoDbD9X0O7lf4i+j/poDZH9S+v2FCyP4ifz/poDYv1L6/Y42DBhkJjQZok8hrRZOOO2qa+ZmD9Ka6oxFu0tvvE1RhIbMsZiWiKoWyz0OpWXwpKuxUdsknGuhIj6JqVIYLNwzMHo23mKvRz9NGsZR4DFC7m1lhYyN8Fyqn3AD/SKUzTFUZS6IMA6cqsBD9/DILVpxcDMxuB7f1reTLlJ6hg2n+U0ARwuup+Y1igLN92uZMMcHbC/uguvIlQVGcdSQW186j1MWl3S3OXUz/aniQvX88yFlQpXKQsyp8wZ/sRTRfhxbI0Suz/H1sWmQWnd2acy6ACIgjWTvQV5sSnVui+4Ni5uWbh0JVSfiyIp/E71DuSitsK9rRro8j6GpnFofw9lrjBEGZjsB/egoLIRlN7Yl3evpg1KWyHxBHjfcWx7q+f9+VR6myUo6dbY8y7vyM+zyZOpO55mmYHy7OzUAEGgDqBBFABoEECgaFigZzGkME0COmgDpoAE0ACaBAzUwCDSA6aBhmgDpoAIagYc1AC0eDI33HxFRl0Zp0ivPFPzMlhcZda6wdf3LtAeYEgbqeeoietZnR7FYZSTdWiLxXhpv8Ssp3gtm9aUZ4kKygsJEiTmROY3Fa49Dz2GNLb7WQ8Vw8Wbl5l9kqP9LEEsAOQJ+8EcqUy7ozB3Fjz/AKfGpjRzN4QIG5MxrqBpPTSmAm2DIAEmRA3k8hHOgGbjj/CLitaFxGxEWiDkYh7aiJCAzIUloGuh2FRRjx51JPmue5ncQttrKEEm6CF19nuwGynbf2R8qZr6Gy7AXGt2LoQshLKYnfOblvMI6d2vqfKl3Mmqk9vD6P8A8FY28e+XXWEHo1uB+HpUe4Qk/Ct+Zrjjbn8R/tH86mczxJ+b+Ze4rFphlNqwc1w6XLvTqq/3p8aRrnkjgWzH17soaZiAaBHAUgOigA0DOigKOoELFA6CDQMRnoIis9AwZqQAmmIE+dAHE0AAGgBQagA5qQHTQM6aADmoGHNQBxbpvr9+lJq0W4pvHNTXYx/E2uqe6Ft3C+FCEJBHLUCNqz7HZ7bF6VwPEnaTrn2FRxZzZvYciO8tQzSZGcPbIG+oAAEDkK0Q6HHzTUpuUejHTxM3MPdYgDM6tA5GLkgTrEMDz1Y60pLkhfBjbVh7tzLbUszHQDX+x51aRclGNsve0/BlsNasqBmFsHONO8Ykl83w1A8qVlWnyeInL2lFYBRwQYZTKnoy6g6+YoL2r4Zp+E8cvG1cdmZiltlW4dSGuuAuYnc6yPhS7maeKFqK719Co4VgjfuFF0yqcs7EqCYPSYPzpluSWxWazsbenJppkuD4m2bdwfc1w/Kosozx/N8H8gcQP/GADm6D/wDWdfQ0LqV9MPzNbNSOXRMGF/6lv7X+1Bb4f+y+Yo4f/qW/tH8qQeH/ALL5g+j/AOO36n8qA8P/AGXzD9H/AMdv1P6aBeH/ALIIw499PVv00D8P/Zf34BFgfxE/m/TQHh/7L6/YULA/iJ/N+mgez/ZfX7BGHHvp/P8ApoDw1+pfX7Cvo499P5/00iXh+1fX7CGsL76ej/ppkXFV+ZfX7Cfo6/xE9H/RQLbH9S+v2HsVw/uyAzoCQGiH2O0+HQ0ic8WziTX1+wz3K/xF9H/TQR2x/V+/2B3K/wARfsv+VAbY/q/c7uU/iD7LflQG2H6vowd0n8T+Q0Bth+r6MHdp/EP2D+dAtsP1fQOS377fY/8AagNsP1fT+Tstv33/AO2P10BUP1P5fydlt++//bX/AMlA6x+b+X8hy2/ef/tr/wCSgKh5v5fycRa9659hf10D9TzfyX3Bnte9c+yv6qB3j9v0JdnC2mtXLgZ/3ZXMsLMNoG9aC2OOEoOSvj3EQX7X/U9VH9KKKlLH7foeZcWuqcTcZ5KW7ltmWdSmYo+v+pNaEdaMt8OCTjcJYDBE7zI58UurMAF1CnJpz3B3pPqVrLUNzXQkcHwWHw757du+WggF7qDff/7YJpuyqWox5OH/AH6DnFMdYvkLdw9xiuxFyCJ31CijkMcoQVx/v0IlrA4Mn/6ZvniG/pRyS/FLsP8AE8RZOGexat27egKw7HVSGG51JI3NAotOe5oreythbb957RIbwMpXKSeoMnShstyzi1XUHZ3Hi3dhwVAdWCkN7JzJdC+Rtuw190U2WOnT+BMwWIF3HFwAUVmeNcsahOc8xz5VEozVGO1Gs+nj3Lf836qZj+C/vxJoqRjCBQAaAsIFABApDFCgBQFA0OCgdhoHYigTJnCMJ3l1VPsjxN/lXU/l86C3T49+RIZ4lie8uu/U6fAaL9wFCIZsm+bkRaCo6gAmgYk0ACKBHRQMBPwoCwZqAsDNQFiCxoCxsimFlv2Xcd6bTezeRrZ+JHhPr+NJmrSTW/a+klRUYu0UZlO6kg/EGKDNNOLafYpsVw5Hz5lGZlylo1jlr8hQ15EtPneOdt8Ge7r97DhlVRCyGUMeZB+FCXma8+VSjWNp/wB8i1tsFGmnrTMThJ8tkbH2mueIHUbwR+VFE4zUfaRMNghPx5x/vRQ3nY5iMKATE/LSiiX4hiLaMuoAHx50bQWeu41dwr3DMAsARIldDyMHUeVJxL8errsTOFWAq5QPF9Y+950mh+PGfNljkPQUC3rzNMKkc8M0AEUAKFACqBhigYtaBi6QAegbBQRLTCfu8NcufWuHul8hu3rr6UGvH6mCU+74RTmmYxJoECaAs6aAsQz0C3CS9FCs7PRQbhM0AcaB0dmoFYCaAOmmFirF8qwZd1II+IMikOM3F2uxa9rl/eLcXRbyLc+BjX+h+dCNOuXrKS/yVmdzKNX0UHxHUkL9Y+lPbKXEOr6e8yYalkSl0sk8Q4zw/LkEyBMw8weZOXX4Vz8eh9LrI5yiqfH5lXwVnqcmHQPEsXlyut/MpjgjyAronkuYvqJXDsN49aBNCWtTyPrTI3Y2+Hncn7jQPeNnCCih+KybgOFswJWI8z0qyOGUlaNODFkyK10GlwbK3mPP1qUtNkXYn4GSLsl/Rz0qrwZ+RZsl5H//2Q=="/>
          <p:cNvSpPr>
            <a:spLocks noChangeAspect="1" noChangeArrowheads="1"/>
          </p:cNvSpPr>
          <p:nvPr/>
        </p:nvSpPr>
        <p:spPr bwMode="auto">
          <a:xfrm>
            <a:off x="1222375" y="-723900"/>
            <a:ext cx="5619750" cy="37433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7" name="AutoShape 24" descr="Resultado de imagen para boccia paralympic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8" name="AutoShape 26" descr="Resultado de imagen para boccia paralympics"/>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21" name="20 Marcador de contenido"/>
          <p:cNvPicPr>
            <a:picLocks noGrp="1" noChangeAspect="1"/>
          </p:cNvPicPr>
          <p:nvPr>
            <p:ph sz="quarter" idx="2"/>
          </p:nvPr>
        </p:nvPicPr>
        <p:blipFill>
          <a:blip r:embed="rId2">
            <a:extLst>
              <a:ext uri="{28A0092B-C50C-407E-A947-70E740481C1C}">
                <a14:useLocalDpi xmlns:a14="http://schemas.microsoft.com/office/drawing/2010/main" val="0"/>
              </a:ext>
            </a:extLst>
          </a:blip>
          <a:stretch>
            <a:fillRect/>
          </a:stretch>
        </p:blipFill>
        <p:spPr>
          <a:xfrm>
            <a:off x="4270375" y="1340768"/>
            <a:ext cx="3657600" cy="3574132"/>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857356" y="273050"/>
            <a:ext cx="4214842" cy="584182"/>
          </a:xfrm>
        </p:spPr>
        <p:txBody>
          <a:bodyPr/>
          <a:lstStyle/>
          <a:p>
            <a:pPr algn="ctr"/>
            <a:r>
              <a:rPr lang="es-ES" dirty="0" smtClean="0"/>
              <a:t>Campo de juego</a:t>
            </a:r>
            <a:endParaRPr lang="es-ES" dirty="0"/>
          </a:p>
        </p:txBody>
      </p:sp>
      <p:sp>
        <p:nvSpPr>
          <p:cNvPr id="5" name="4 Marcador de texto"/>
          <p:cNvSpPr>
            <a:spLocks noGrp="1"/>
          </p:cNvSpPr>
          <p:nvPr>
            <p:ph type="body" sz="quarter" idx="1"/>
          </p:nvPr>
        </p:nvSpPr>
        <p:spPr>
          <a:xfrm>
            <a:off x="457200" y="1142984"/>
            <a:ext cx="3657600" cy="1214446"/>
          </a:xfrm>
        </p:spPr>
        <p:txBody>
          <a:bodyPr/>
          <a:lstStyle/>
          <a:p>
            <a:r>
              <a:rPr lang="es-ES" dirty="0" smtClean="0"/>
              <a:t>El terreno mide 12,5 m por 6 metros, el suelo preferentemente es de madera o sintético</a:t>
            </a:r>
            <a:endParaRPr lang="es-ES" dirty="0"/>
          </a:p>
        </p:txBody>
      </p:sp>
      <p:sp>
        <p:nvSpPr>
          <p:cNvPr id="6" name="5 Marcador de texto"/>
          <p:cNvSpPr>
            <a:spLocks noGrp="1"/>
          </p:cNvSpPr>
          <p:nvPr>
            <p:ph type="body" sz="quarter" idx="3"/>
          </p:nvPr>
        </p:nvSpPr>
        <p:spPr>
          <a:xfrm>
            <a:off x="4343400" y="1071546"/>
            <a:ext cx="3657600" cy="1928826"/>
          </a:xfrm>
        </p:spPr>
        <p:txBody>
          <a:bodyPr/>
          <a:lstStyle/>
          <a:p>
            <a:r>
              <a:rPr lang="es-ES" dirty="0" smtClean="0"/>
              <a:t>Las bolas son azules, rojas y una blanca, siempre empieza el equipo rojo</a:t>
            </a:r>
            <a:endParaRPr lang="es-ES" dirty="0"/>
          </a:p>
        </p:txBody>
      </p:sp>
      <p:pic>
        <p:nvPicPr>
          <p:cNvPr id="9" name="8 Marcador de contenido" descr="http://3.bp.blogspot.com/_sQNpcCm4Z5Y/TMU6BziuhjI/AAAAAAAAAo8/TNBw1cjq1Zs/s640/BocciaVirtual4.jpg"/>
          <p:cNvPicPr>
            <a:picLocks noGrp="1"/>
          </p:cNvPicPr>
          <p:nvPr>
            <p:ph sz="quarter" idx="2"/>
          </p:nvPr>
        </p:nvPicPr>
        <p:blipFill>
          <a:blip r:embed="rId2"/>
          <a:srcRect/>
          <a:stretch>
            <a:fillRect/>
          </a:stretch>
        </p:blipFill>
        <p:spPr bwMode="auto">
          <a:xfrm>
            <a:off x="457200" y="2428868"/>
            <a:ext cx="3657600" cy="3786214"/>
          </a:xfrm>
          <a:prstGeom prst="rect">
            <a:avLst/>
          </a:prstGeom>
          <a:noFill/>
          <a:ln w="9525">
            <a:noFill/>
            <a:miter lim="800000"/>
            <a:headEnd/>
            <a:tailEnd/>
          </a:ln>
        </p:spPr>
      </p:pic>
      <p:pic>
        <p:nvPicPr>
          <p:cNvPr id="10" name="9 Marcador de contenido" descr="http://www.elksport.com/archivos/imagenes/971001g-med-2245-min.jpg"/>
          <p:cNvPicPr>
            <a:picLocks noGrp="1"/>
          </p:cNvPicPr>
          <p:nvPr>
            <p:ph sz="quarter" idx="4"/>
          </p:nvPr>
        </p:nvPicPr>
        <p:blipFill>
          <a:blip r:embed="rId3"/>
          <a:srcRect l="11667" t="11111" r="13333" b="12962"/>
          <a:stretch>
            <a:fillRect/>
          </a:stretch>
        </p:blipFill>
        <p:spPr bwMode="auto">
          <a:xfrm>
            <a:off x="4714876" y="3429000"/>
            <a:ext cx="3214710" cy="292895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143636" y="0"/>
            <a:ext cx="3000364" cy="1000108"/>
          </a:xfrm>
        </p:spPr>
        <p:txBody>
          <a:bodyPr>
            <a:normAutofit/>
          </a:bodyPr>
          <a:lstStyle/>
          <a:p>
            <a:r>
              <a:rPr lang="es-ES" dirty="0" smtClean="0"/>
              <a:t>MODALIDADES EN LA BOCCIA SON 7:</a:t>
            </a:r>
            <a:endParaRPr lang="es-ES" dirty="0"/>
          </a:p>
        </p:txBody>
      </p:sp>
      <p:sp>
        <p:nvSpPr>
          <p:cNvPr id="4" name="3 Marcador de texto"/>
          <p:cNvSpPr>
            <a:spLocks noGrp="1"/>
          </p:cNvSpPr>
          <p:nvPr>
            <p:ph type="body" sz="half" idx="2"/>
          </p:nvPr>
        </p:nvSpPr>
        <p:spPr>
          <a:xfrm>
            <a:off x="6357950" y="928670"/>
            <a:ext cx="2786050" cy="5929330"/>
          </a:xfrm>
        </p:spPr>
        <p:txBody>
          <a:bodyPr/>
          <a:lstStyle/>
          <a:p>
            <a:r>
              <a:rPr lang="es-ES" sz="1400" b="1" u="sng" dirty="0" smtClean="0">
                <a:latin typeface="Arial Unicode MS" pitchFamily="34" charset="-128"/>
                <a:ea typeface="Arial Unicode MS" pitchFamily="34" charset="-128"/>
                <a:cs typeface="Arial Unicode MS" pitchFamily="34" charset="-128"/>
              </a:rPr>
              <a:t>INDIVIDUAL BC1: </a:t>
            </a:r>
            <a:r>
              <a:rPr lang="es-ES" sz="1400" dirty="0" smtClean="0">
                <a:latin typeface="Arial Unicode MS" pitchFamily="34" charset="-128"/>
                <a:ea typeface="Arial Unicode MS" pitchFamily="34" charset="-128"/>
                <a:cs typeface="Arial Unicode MS" pitchFamily="34" charset="-128"/>
              </a:rPr>
              <a:t>Deportistas de clase 1 que pueden lanzar con el brazo.</a:t>
            </a:r>
          </a:p>
          <a:p>
            <a:r>
              <a:rPr lang="es-ES" sz="1400" b="1" u="sng" dirty="0" smtClean="0">
                <a:latin typeface="Arial Unicode MS" pitchFamily="34" charset="-128"/>
                <a:ea typeface="Arial Unicode MS" pitchFamily="34" charset="-128"/>
                <a:cs typeface="Arial Unicode MS" pitchFamily="34" charset="-128"/>
              </a:rPr>
              <a:t>INDIVIDUAL BC2:  </a:t>
            </a:r>
            <a:r>
              <a:rPr lang="es-ES" sz="1400" dirty="0" smtClean="0">
                <a:latin typeface="Arial Unicode MS" pitchFamily="34" charset="-128"/>
                <a:ea typeface="Arial Unicode MS" pitchFamily="34" charset="-128"/>
                <a:cs typeface="Arial Unicode MS" pitchFamily="34" charset="-128"/>
              </a:rPr>
              <a:t>juega con la mano con menos dificultad.</a:t>
            </a:r>
          </a:p>
          <a:p>
            <a:r>
              <a:rPr lang="es-ES" sz="1400" b="1" u="sng" dirty="0" smtClean="0">
                <a:latin typeface="Arial Unicode MS" pitchFamily="34" charset="-128"/>
                <a:ea typeface="Arial Unicode MS" pitchFamily="34" charset="-128"/>
                <a:cs typeface="Arial Unicode MS" pitchFamily="34" charset="-128"/>
              </a:rPr>
              <a:t>INDIVIDUAL BC3: </a:t>
            </a:r>
            <a:r>
              <a:rPr lang="es-ES" sz="1400" dirty="0" smtClean="0">
                <a:latin typeface="Arial Unicode MS" pitchFamily="34" charset="-128"/>
                <a:ea typeface="Arial Unicode MS" pitchFamily="34" charset="-128"/>
                <a:cs typeface="Arial Unicode MS" pitchFamily="34" charset="-128"/>
              </a:rPr>
              <a:t>personas con fuerte difusión  locomotriz (tetraplejía) con auxiliar.</a:t>
            </a:r>
          </a:p>
          <a:p>
            <a:r>
              <a:rPr lang="es-ES" sz="1400" b="1" u="sng" dirty="0" smtClean="0">
                <a:latin typeface="Arial Unicode MS" pitchFamily="34" charset="-128"/>
                <a:ea typeface="Arial Unicode MS" pitchFamily="34" charset="-128"/>
                <a:cs typeface="Arial Unicode MS" pitchFamily="34" charset="-128"/>
              </a:rPr>
              <a:t>INDIVIDUAL BC4: </a:t>
            </a:r>
            <a:r>
              <a:rPr lang="es-ES" sz="1400" dirty="0" smtClean="0">
                <a:latin typeface="Arial Unicode MS" pitchFamily="34" charset="-128"/>
                <a:ea typeface="Arial Unicode MS" pitchFamily="34" charset="-128"/>
                <a:cs typeface="Arial Unicode MS" pitchFamily="34" charset="-128"/>
              </a:rPr>
              <a:t>persona con difusión locomotriz severa(tetraplejia) sin auxiliar</a:t>
            </a:r>
          </a:p>
          <a:p>
            <a:r>
              <a:rPr lang="es-ES" sz="1400" b="1" u="sng" dirty="0" smtClean="0">
                <a:latin typeface="Arial Unicode MS" pitchFamily="34" charset="-128"/>
                <a:ea typeface="Arial Unicode MS" pitchFamily="34" charset="-128"/>
                <a:cs typeface="Arial Unicode MS" pitchFamily="34" charset="-128"/>
              </a:rPr>
              <a:t>PAREJAS BC3: </a:t>
            </a:r>
            <a:r>
              <a:rPr lang="es-ES" sz="1400" dirty="0" smtClean="0">
                <a:latin typeface="Arial Unicode MS" pitchFamily="34" charset="-128"/>
                <a:ea typeface="Arial Unicode MS" pitchFamily="34" charset="-128"/>
                <a:cs typeface="Arial Unicode MS" pitchFamily="34" charset="-128"/>
              </a:rPr>
              <a:t>jugadores que deben pertenecer  división 3.</a:t>
            </a:r>
          </a:p>
          <a:p>
            <a:r>
              <a:rPr lang="es-ES" sz="1400" b="1" u="sng" dirty="0" smtClean="0">
                <a:latin typeface="Arial Unicode MS" pitchFamily="34" charset="-128"/>
                <a:ea typeface="Arial Unicode MS" pitchFamily="34" charset="-128"/>
                <a:cs typeface="Arial Unicode MS" pitchFamily="34" charset="-128"/>
              </a:rPr>
              <a:t>PAREJAS BC4: </a:t>
            </a:r>
            <a:r>
              <a:rPr lang="es-ES" sz="1400" dirty="0" smtClean="0">
                <a:latin typeface="Arial Unicode MS" pitchFamily="34" charset="-128"/>
                <a:ea typeface="Arial Unicode MS" pitchFamily="34" charset="-128"/>
                <a:cs typeface="Arial Unicode MS" pitchFamily="34" charset="-128"/>
              </a:rPr>
              <a:t>jugadores que deben pertenecer división 4</a:t>
            </a:r>
          </a:p>
          <a:p>
            <a:r>
              <a:rPr lang="es-ES" sz="1400" b="1" u="sng" dirty="0" smtClean="0">
                <a:latin typeface="Arial Unicode MS" pitchFamily="34" charset="-128"/>
                <a:ea typeface="Arial Unicode MS" pitchFamily="34" charset="-128"/>
                <a:cs typeface="Arial Unicode MS" pitchFamily="34" charset="-128"/>
              </a:rPr>
              <a:t>EQUIPOS: </a:t>
            </a:r>
            <a:r>
              <a:rPr lang="es-ES" sz="1400" dirty="0" smtClean="0">
                <a:latin typeface="Arial Unicode MS" pitchFamily="34" charset="-128"/>
                <a:ea typeface="Arial Unicode MS" pitchFamily="34" charset="-128"/>
                <a:cs typeface="Arial Unicode MS" pitchFamily="34" charset="-128"/>
              </a:rPr>
              <a:t>Jugadores clasificados para jugar en las divisiones BC1 y BC2. Cada equipo constará de tres deportistas en pista, de los cuales al menos uno de ellos deberá ser de la división BC1.</a:t>
            </a:r>
          </a:p>
          <a:p>
            <a:endParaRPr lang="es-ES" dirty="0"/>
          </a:p>
        </p:txBody>
      </p:sp>
      <p:pic>
        <p:nvPicPr>
          <p:cNvPr id="5" name="4 Marcador de posición de imagen" descr="http://cmhoritzo.files.wordpress.com/2010/06/boccia530.jpg"/>
          <p:cNvPicPr>
            <a:picLocks noGrp="1"/>
          </p:cNvPicPr>
          <p:nvPr>
            <p:ph type="pic" idx="1"/>
          </p:nvPr>
        </p:nvPicPr>
        <p:blipFill>
          <a:blip r:embed="rId2" cstate="print"/>
          <a:srcRect l="16123" r="16123"/>
          <a:stretch>
            <a:fillRect/>
          </a:stretch>
        </p:blipFill>
        <p:spPr bwMode="auto">
          <a:xfrm>
            <a:off x="0" y="0"/>
            <a:ext cx="3357586" cy="3143248"/>
          </a:xfrm>
          <a:prstGeom prst="rect">
            <a:avLst/>
          </a:prstGeom>
          <a:noFill/>
          <a:ln w="9525">
            <a:noFill/>
            <a:miter lim="800000"/>
            <a:headEnd/>
            <a:tailEnd/>
          </a:ln>
        </p:spPr>
      </p:pic>
      <p:pic>
        <p:nvPicPr>
          <p:cNvPr id="6" name="5 Imagen" descr="http://boccia.prometeoinnovations.com/recursos/imagenIntroDeporte.jpg"/>
          <p:cNvPicPr/>
          <p:nvPr/>
        </p:nvPicPr>
        <p:blipFill>
          <a:blip r:embed="rId3" cstate="print"/>
          <a:srcRect/>
          <a:stretch>
            <a:fillRect/>
          </a:stretch>
        </p:blipFill>
        <p:spPr bwMode="auto">
          <a:xfrm>
            <a:off x="0" y="3214686"/>
            <a:ext cx="3333750" cy="3500462"/>
          </a:xfrm>
          <a:prstGeom prst="rect">
            <a:avLst/>
          </a:prstGeom>
          <a:noFill/>
          <a:ln w="9525">
            <a:noFill/>
            <a:miter lim="800000"/>
            <a:headEnd/>
            <a:tailEnd/>
          </a:ln>
        </p:spPr>
      </p:pic>
      <p:pic>
        <p:nvPicPr>
          <p:cNvPr id="7" name="6 Imagen" descr="http://www.dxtadaptado.com/files/Instante-del-Open-de-Madrid-de-Boccia-del-pasado-mes.-FECLEDMI.jpg"/>
          <p:cNvPicPr/>
          <p:nvPr/>
        </p:nvPicPr>
        <p:blipFill>
          <a:blip r:embed="rId4" cstate="print"/>
          <a:srcRect/>
          <a:stretch>
            <a:fillRect/>
          </a:stretch>
        </p:blipFill>
        <p:spPr bwMode="auto">
          <a:xfrm>
            <a:off x="3286116" y="0"/>
            <a:ext cx="3038484" cy="6858000"/>
          </a:xfrm>
          <a:prstGeom prst="rect">
            <a:avLst/>
          </a:prstGeom>
          <a:noFill/>
          <a:ln w="9525">
            <a:noFill/>
            <a:miter lim="800000"/>
            <a:headEnd/>
            <a:tailEnd/>
          </a:ln>
        </p:spPr>
      </p:pic>
      <p:sp>
        <p:nvSpPr>
          <p:cNvPr id="8" name="7 Rectángulo"/>
          <p:cNvSpPr/>
          <p:nvPr/>
        </p:nvSpPr>
        <p:spPr>
          <a:xfrm>
            <a:off x="4375543" y="1801912"/>
            <a:ext cx="1691489" cy="307777"/>
          </a:xfrm>
          <a:prstGeom prst="rect">
            <a:avLst/>
          </a:prstGeom>
        </p:spPr>
        <p:txBody>
          <a:bodyPr wrap="none">
            <a:spAutoFit/>
          </a:bodyPr>
          <a:lstStyle/>
          <a:p>
            <a:r>
              <a:rPr lang="es-ES" sz="1400" dirty="0" smtClean="0">
                <a:solidFill>
                  <a:prstClr val="black"/>
                </a:solidFill>
                <a:latin typeface="Arial Unicode MS" pitchFamily="34" charset="-128"/>
                <a:ea typeface="Arial Unicode MS" pitchFamily="34" charset="-128"/>
                <a:cs typeface="Arial Unicode MS" pitchFamily="34" charset="-128"/>
              </a:rPr>
              <a:t>INDIVIDUAL BC4: </a:t>
            </a:r>
            <a:endParaRPr lang="es-E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idx="2"/>
          </p:nvPr>
        </p:nvSpPr>
        <p:spPr>
          <a:xfrm>
            <a:off x="2195736" y="211415"/>
            <a:ext cx="3241560" cy="654326"/>
          </a:xfrm>
        </p:spPr>
        <p:txBody>
          <a:bodyPr>
            <a:noAutofit/>
          </a:bodyPr>
          <a:lstStyle/>
          <a:p>
            <a:r>
              <a:rPr lang="es-ES"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PAREJAS BC3</a:t>
            </a:r>
            <a:endParaRPr lang="es-ES" sz="28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pic>
        <p:nvPicPr>
          <p:cNvPr id="7" name="6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1600" y="836712"/>
            <a:ext cx="7200800" cy="5393649"/>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idx="2"/>
          </p:nvPr>
        </p:nvSpPr>
        <p:spPr>
          <a:xfrm>
            <a:off x="5724128" y="476672"/>
            <a:ext cx="3061574" cy="6037673"/>
          </a:xfrm>
        </p:spPr>
        <p:txBody>
          <a:bodyPr>
            <a:normAutofit/>
          </a:bodyPr>
          <a:lstStyle/>
          <a:p>
            <a:r>
              <a:rPr lang="es-ES" sz="1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INDIVIDUAL BC4: </a:t>
            </a:r>
            <a:r>
              <a:rPr lang="es-ES" sz="1600" dirty="0" smtClean="0"/>
              <a:t>Jugadores con disfunción locomotriz severa de las cuatro extremidades, combinada con un pobre control dinámico del tronco, de origen no cerebral o cerebral degenerativo. El/la jugador/a deberá demostrar destreza suficiente para manipular y lanzar la bola al terreno de juego, aunque mostrará dificultades a la hora de sostener y lanzar la bola, combinada con poca coordinación a la hora de llevar a cabo dicho movimiento. No podrán ser ayudados por ningún auxiliar.</a:t>
            </a:r>
          </a:p>
          <a:p>
            <a:r>
              <a:rPr lang="es-ES" sz="1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PAREJAS BC4</a:t>
            </a:r>
            <a:r>
              <a:rPr lang="es-ES" sz="1600" dirty="0" smtClean="0"/>
              <a:t>: Los jugadores deben pertenecer a la división BC4.</a:t>
            </a:r>
          </a:p>
          <a:p>
            <a:endParaRPr lang="es-ES" dirty="0"/>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9552" y="820327"/>
            <a:ext cx="4877622" cy="4320480"/>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28596" y="0"/>
            <a:ext cx="5511556" cy="654032"/>
          </a:xfrm>
        </p:spPr>
        <p:txBody>
          <a:bodyPr>
            <a:normAutofit/>
          </a:bodyPr>
          <a:lstStyle/>
          <a:p>
            <a:r>
              <a:rPr lang="es-ES" b="1" cap="none"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REGLAS DE JUEGO</a:t>
            </a:r>
            <a:endParaRPr lang="es-ES" b="1" cap="none"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pic>
        <p:nvPicPr>
          <p:cNvPr id="3" name="2 Imagen" descr="http://www.ibertalleres.com/guias/Guia%20deportes%20adaptados%20de%20Valencia/imagenes/010402.gif"/>
          <p:cNvPicPr/>
          <p:nvPr/>
        </p:nvPicPr>
        <p:blipFill>
          <a:blip r:embed="rId2" cstate="print"/>
          <a:srcRect/>
          <a:stretch>
            <a:fillRect/>
          </a:stretch>
        </p:blipFill>
        <p:spPr bwMode="auto">
          <a:xfrm>
            <a:off x="571472" y="4429132"/>
            <a:ext cx="6572296" cy="2114561"/>
          </a:xfrm>
          <a:prstGeom prst="rect">
            <a:avLst/>
          </a:prstGeom>
          <a:noFill/>
          <a:ln w="9525">
            <a:noFill/>
            <a:miter lim="800000"/>
            <a:headEnd/>
            <a:tailEnd/>
          </a:ln>
        </p:spPr>
      </p:pic>
      <p:sp>
        <p:nvSpPr>
          <p:cNvPr id="5" name="4 Proceso"/>
          <p:cNvSpPr/>
          <p:nvPr/>
        </p:nvSpPr>
        <p:spPr>
          <a:xfrm>
            <a:off x="214282" y="642918"/>
            <a:ext cx="8501122" cy="3684482"/>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dirty="0" smtClean="0">
                <a:latin typeface="Arial Unicode MS" pitchFamily="34" charset="-128"/>
                <a:ea typeface="Arial Unicode MS" pitchFamily="34" charset="-128"/>
                <a:cs typeface="Arial Unicode MS" pitchFamily="34" charset="-128"/>
              </a:rPr>
              <a:t>Siempre comienzan rojas y tras un turno de azules, los turnos de lanzamiento van variando siempre inversamente a la situación de las bolas, esto es, lanza siempre aquel que vaya perdiendo.</a:t>
            </a:r>
          </a:p>
          <a:p>
            <a:r>
              <a:rPr lang="es-ES" dirty="0" smtClean="0">
                <a:latin typeface="Arial Unicode MS" pitchFamily="34" charset="-128"/>
                <a:ea typeface="Arial Unicode MS" pitchFamily="34" charset="-128"/>
                <a:cs typeface="Arial Unicode MS" pitchFamily="34" charset="-128"/>
              </a:rPr>
              <a:t>El competidor que deje la bola de color más cercana de la bola blanca/diana anotará un punto por cada una de las bolas que se encuentren más cercanas a la blanca que la más próxima de las del contrario. Al finalizar los parciales, los puntos obtenidos en cada uno de ellos se sumarán, siendo ganador el que más puntos haya sumado.</a:t>
            </a:r>
          </a:p>
          <a:p>
            <a:r>
              <a:rPr lang="es-ES" dirty="0" smtClean="0">
                <a:latin typeface="Arial Unicode MS" pitchFamily="34" charset="-128"/>
                <a:ea typeface="Arial Unicode MS" pitchFamily="34" charset="-128"/>
                <a:cs typeface="Arial Unicode MS" pitchFamily="34" charset="-128"/>
              </a:rPr>
              <a:t>En el caso de obtenerse la misma puntuación, se juega un parcial de “desempate”. En el conjunto de partidos, los puntos anotados en el desempate no contarán en el marcador del jugador en ese partido; sino que servirán únicamente para determinar el ganador.</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irador">
  <a:themeElements>
    <a:clrScheme name="Mirador">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Mirador">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irador">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343</TotalTime>
  <Words>478</Words>
  <Application>Microsoft Office PowerPoint</Application>
  <PresentationFormat>Presentación en pantalla (4:3)</PresentationFormat>
  <Paragraphs>27</Paragraphs>
  <Slides>9</Slides>
  <Notes>0</Notes>
  <HiddenSlides>0</HiddenSlides>
  <MMClips>0</MMClips>
  <ScaleCrop>false</ScaleCrop>
  <HeadingPairs>
    <vt:vector size="4" baseType="variant">
      <vt:variant>
        <vt:lpstr>Tema</vt:lpstr>
      </vt:variant>
      <vt:variant>
        <vt:i4>1</vt:i4>
      </vt:variant>
      <vt:variant>
        <vt:lpstr>Títulos de diapositiva</vt:lpstr>
      </vt:variant>
      <vt:variant>
        <vt:i4>9</vt:i4>
      </vt:variant>
    </vt:vector>
  </HeadingPairs>
  <TitlesOfParts>
    <vt:vector size="10" baseType="lpstr">
      <vt:lpstr>Mirador</vt:lpstr>
      <vt:lpstr>BOCCIA </vt:lpstr>
      <vt:lpstr>Es un deporte que se creo en la antigua Grecia. Es un deporte muy parecida a la petanca donde participan pcd , en sillas de rueda o parálisis cerebral.</vt:lpstr>
      <vt:lpstr>Según el grado de discapacidad de los deportistas, hay diferentes categorías</vt:lpstr>
      <vt:lpstr>Modos de juego</vt:lpstr>
      <vt:lpstr>Campo de juego</vt:lpstr>
      <vt:lpstr>MODALIDADES EN LA BOCCIA SON 7:</vt:lpstr>
      <vt:lpstr>Presentación de PowerPoint</vt:lpstr>
      <vt:lpstr>Presentación de PowerPoint</vt:lpstr>
      <vt:lpstr>REGLAS DE JUEGO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BOCCIA</dc:title>
  <dc:creator>WW</dc:creator>
  <cp:lastModifiedBy>Windows7</cp:lastModifiedBy>
  <cp:revision>42</cp:revision>
  <dcterms:created xsi:type="dcterms:W3CDTF">2014-11-06T01:54:39Z</dcterms:created>
  <dcterms:modified xsi:type="dcterms:W3CDTF">2015-07-03T23:57:17Z</dcterms:modified>
</cp:coreProperties>
</file>