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65" r:id="rId4"/>
    <p:sldId id="272" r:id="rId5"/>
    <p:sldId id="266" r:id="rId6"/>
    <p:sldId id="273" r:id="rId7"/>
    <p:sldId id="270" r:id="rId8"/>
    <p:sldId id="274" r:id="rId9"/>
    <p:sldId id="275" r:id="rId10"/>
    <p:sldId id="277" r:id="rId11"/>
    <p:sldId id="26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00EF2-79CE-4228-870F-88BCF62F194B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747F7FA2-4666-407B-A6A6-9FA6E7FABBC3}">
      <dgm:prSet phldrT="[Texto]"/>
      <dgm:spPr/>
      <dgm:t>
        <a:bodyPr/>
        <a:lstStyle/>
        <a:p>
          <a:r>
            <a:rPr lang="es-MX" dirty="0" smtClean="0"/>
            <a:t>Niño/a</a:t>
          </a:r>
          <a:endParaRPr lang="es-MX" dirty="0"/>
        </a:p>
      </dgm:t>
    </dgm:pt>
    <dgm:pt modelId="{55F9BFE2-B3C1-4C8A-8EB2-90F589FA8979}" type="parTrans" cxnId="{B97C890A-F5BA-4B8F-A0AE-B675F85196A1}">
      <dgm:prSet/>
      <dgm:spPr/>
      <dgm:t>
        <a:bodyPr/>
        <a:lstStyle/>
        <a:p>
          <a:endParaRPr lang="es-MX"/>
        </a:p>
      </dgm:t>
    </dgm:pt>
    <dgm:pt modelId="{35BD5EAD-AB12-4ADD-BEA2-331EC43D803B}" type="sibTrans" cxnId="{B97C890A-F5BA-4B8F-A0AE-B675F85196A1}">
      <dgm:prSet/>
      <dgm:spPr/>
      <dgm:t>
        <a:bodyPr/>
        <a:lstStyle/>
        <a:p>
          <a:endParaRPr lang="es-MX"/>
        </a:p>
      </dgm:t>
    </dgm:pt>
    <dgm:pt modelId="{9CEBD7EC-9DE6-4FC7-8E5F-573D86A3DFAC}">
      <dgm:prSet phldrT="[Texto]"/>
      <dgm:spPr/>
      <dgm:t>
        <a:bodyPr/>
        <a:lstStyle/>
        <a:p>
          <a:r>
            <a:rPr lang="es-MX" dirty="0" smtClean="0"/>
            <a:t>Guía (adulto)</a:t>
          </a:r>
          <a:endParaRPr lang="es-MX" dirty="0"/>
        </a:p>
      </dgm:t>
    </dgm:pt>
    <dgm:pt modelId="{7C384D20-5E63-4C3B-987A-3298E8335FBC}" type="parTrans" cxnId="{CF079B28-0A89-40FD-9CF0-708320E6252E}">
      <dgm:prSet/>
      <dgm:spPr/>
      <dgm:t>
        <a:bodyPr/>
        <a:lstStyle/>
        <a:p>
          <a:endParaRPr lang="es-MX"/>
        </a:p>
      </dgm:t>
    </dgm:pt>
    <dgm:pt modelId="{FAAB11F6-2B0A-4ABD-B883-F4EBA179A5BC}" type="sibTrans" cxnId="{CF079B28-0A89-40FD-9CF0-708320E6252E}">
      <dgm:prSet/>
      <dgm:spPr/>
      <dgm:t>
        <a:bodyPr/>
        <a:lstStyle/>
        <a:p>
          <a:endParaRPr lang="es-MX"/>
        </a:p>
      </dgm:t>
    </dgm:pt>
    <dgm:pt modelId="{E7FAA9CD-3FA2-451B-9C76-0E2AE97DED4A}">
      <dgm:prSet phldrT="[Texto]"/>
      <dgm:spPr/>
      <dgm:t>
        <a:bodyPr/>
        <a:lstStyle/>
        <a:p>
          <a:r>
            <a:rPr lang="es-MX" dirty="0" smtClean="0"/>
            <a:t>Ambiente preparado</a:t>
          </a:r>
          <a:endParaRPr lang="es-MX" dirty="0"/>
        </a:p>
      </dgm:t>
    </dgm:pt>
    <dgm:pt modelId="{9261020B-1461-4A5B-8BFA-C087FB7B42E3}" type="parTrans" cxnId="{692C2D40-9309-4D93-9B93-8ED04685CAD7}">
      <dgm:prSet/>
      <dgm:spPr/>
      <dgm:t>
        <a:bodyPr/>
        <a:lstStyle/>
        <a:p>
          <a:endParaRPr lang="es-MX"/>
        </a:p>
      </dgm:t>
    </dgm:pt>
    <dgm:pt modelId="{63317CA2-6882-44EC-8E1F-3A1B856E673A}" type="sibTrans" cxnId="{692C2D40-9309-4D93-9B93-8ED04685CAD7}">
      <dgm:prSet/>
      <dgm:spPr/>
      <dgm:t>
        <a:bodyPr/>
        <a:lstStyle/>
        <a:p>
          <a:endParaRPr lang="es-MX"/>
        </a:p>
      </dgm:t>
    </dgm:pt>
    <dgm:pt modelId="{5A61D7D5-7B28-4783-9E65-A227FCD6F96B}" type="pres">
      <dgm:prSet presAssocID="{FDF00EF2-79CE-4228-870F-88BCF62F19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1BB1EA-B333-4D0E-AAA7-053BFC1F4F8B}" type="pres">
      <dgm:prSet presAssocID="{747F7FA2-4666-407B-A6A6-9FA6E7FABB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17A8FD-6099-4AB4-A994-98A476707754}" type="pres">
      <dgm:prSet presAssocID="{35BD5EAD-AB12-4ADD-BEA2-331EC43D803B}" presName="sibTrans" presStyleLbl="sibTrans2D1" presStyleIdx="0" presStyleCnt="3"/>
      <dgm:spPr/>
      <dgm:t>
        <a:bodyPr/>
        <a:lstStyle/>
        <a:p>
          <a:endParaRPr lang="es-MX"/>
        </a:p>
      </dgm:t>
    </dgm:pt>
    <dgm:pt modelId="{9524F957-7DA3-4A6E-8471-8121587028C3}" type="pres">
      <dgm:prSet presAssocID="{35BD5EAD-AB12-4ADD-BEA2-331EC43D803B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A58B3610-6625-42CE-8178-FBCAF0CD69BE}" type="pres">
      <dgm:prSet presAssocID="{9CEBD7EC-9DE6-4FC7-8E5F-573D86A3DF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5B27BD-4598-4595-9B5A-7BDFF865AB92}" type="pres">
      <dgm:prSet presAssocID="{FAAB11F6-2B0A-4ABD-B883-F4EBA179A5BC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73FF76B-E1C1-4FA2-9D5B-95D2273B2929}" type="pres">
      <dgm:prSet presAssocID="{FAAB11F6-2B0A-4ABD-B883-F4EBA179A5BC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C506E794-C385-4F78-8348-729A7ED80294}" type="pres">
      <dgm:prSet presAssocID="{E7FAA9CD-3FA2-451B-9C76-0E2AE97DED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B7346E-7760-4698-80D2-1EE81ABCA81B}" type="pres">
      <dgm:prSet presAssocID="{63317CA2-6882-44EC-8E1F-3A1B856E673A}" presName="sibTrans" presStyleLbl="sibTrans2D1" presStyleIdx="2" presStyleCnt="3"/>
      <dgm:spPr/>
      <dgm:t>
        <a:bodyPr/>
        <a:lstStyle/>
        <a:p>
          <a:endParaRPr lang="es-MX"/>
        </a:p>
      </dgm:t>
    </dgm:pt>
    <dgm:pt modelId="{D26561B7-5348-4B10-878D-65A9B567D006}" type="pres">
      <dgm:prSet presAssocID="{63317CA2-6882-44EC-8E1F-3A1B856E673A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95E73584-BF83-4591-8DB1-81D15AC8E5B7}" type="presOf" srcId="{FAAB11F6-2B0A-4ABD-B883-F4EBA179A5BC}" destId="{B45B27BD-4598-4595-9B5A-7BDFF865AB92}" srcOrd="0" destOrd="0" presId="urn:microsoft.com/office/officeart/2005/8/layout/cycle7"/>
    <dgm:cxn modelId="{1CD4E223-9071-436F-8327-B32CCF9F084C}" type="presOf" srcId="{35BD5EAD-AB12-4ADD-BEA2-331EC43D803B}" destId="{9524F957-7DA3-4A6E-8471-8121587028C3}" srcOrd="1" destOrd="0" presId="urn:microsoft.com/office/officeart/2005/8/layout/cycle7"/>
    <dgm:cxn modelId="{D7CD1F81-EEE1-46EB-8C6C-9DD00614487C}" type="presOf" srcId="{63317CA2-6882-44EC-8E1F-3A1B856E673A}" destId="{B4B7346E-7760-4698-80D2-1EE81ABCA81B}" srcOrd="0" destOrd="0" presId="urn:microsoft.com/office/officeart/2005/8/layout/cycle7"/>
    <dgm:cxn modelId="{E4F73EBB-43C2-4F8E-BF0C-42DC22AB40EB}" type="presOf" srcId="{FAAB11F6-2B0A-4ABD-B883-F4EBA179A5BC}" destId="{273FF76B-E1C1-4FA2-9D5B-95D2273B2929}" srcOrd="1" destOrd="0" presId="urn:microsoft.com/office/officeart/2005/8/layout/cycle7"/>
    <dgm:cxn modelId="{A2FC323F-82FD-4D4D-B6BD-DB62D677BFB4}" type="presOf" srcId="{747F7FA2-4666-407B-A6A6-9FA6E7FABBC3}" destId="{B11BB1EA-B333-4D0E-AAA7-053BFC1F4F8B}" srcOrd="0" destOrd="0" presId="urn:microsoft.com/office/officeart/2005/8/layout/cycle7"/>
    <dgm:cxn modelId="{692C2D40-9309-4D93-9B93-8ED04685CAD7}" srcId="{FDF00EF2-79CE-4228-870F-88BCF62F194B}" destId="{E7FAA9CD-3FA2-451B-9C76-0E2AE97DED4A}" srcOrd="2" destOrd="0" parTransId="{9261020B-1461-4A5B-8BFA-C087FB7B42E3}" sibTransId="{63317CA2-6882-44EC-8E1F-3A1B856E673A}"/>
    <dgm:cxn modelId="{3C82FE83-7D4F-40FF-B34C-8BF3462E9BD7}" type="presOf" srcId="{9CEBD7EC-9DE6-4FC7-8E5F-573D86A3DFAC}" destId="{A58B3610-6625-42CE-8178-FBCAF0CD69BE}" srcOrd="0" destOrd="0" presId="urn:microsoft.com/office/officeart/2005/8/layout/cycle7"/>
    <dgm:cxn modelId="{C85E10CA-EE44-4A7D-ACED-0C28A10427A6}" type="presOf" srcId="{FDF00EF2-79CE-4228-870F-88BCF62F194B}" destId="{5A61D7D5-7B28-4783-9E65-A227FCD6F96B}" srcOrd="0" destOrd="0" presId="urn:microsoft.com/office/officeart/2005/8/layout/cycle7"/>
    <dgm:cxn modelId="{B97C890A-F5BA-4B8F-A0AE-B675F85196A1}" srcId="{FDF00EF2-79CE-4228-870F-88BCF62F194B}" destId="{747F7FA2-4666-407B-A6A6-9FA6E7FABBC3}" srcOrd="0" destOrd="0" parTransId="{55F9BFE2-B3C1-4C8A-8EB2-90F589FA8979}" sibTransId="{35BD5EAD-AB12-4ADD-BEA2-331EC43D803B}"/>
    <dgm:cxn modelId="{F9BB8690-310F-46CD-9BCB-2AAE7728F0A1}" type="presOf" srcId="{63317CA2-6882-44EC-8E1F-3A1B856E673A}" destId="{D26561B7-5348-4B10-878D-65A9B567D006}" srcOrd="1" destOrd="0" presId="urn:microsoft.com/office/officeart/2005/8/layout/cycle7"/>
    <dgm:cxn modelId="{CF079B28-0A89-40FD-9CF0-708320E6252E}" srcId="{FDF00EF2-79CE-4228-870F-88BCF62F194B}" destId="{9CEBD7EC-9DE6-4FC7-8E5F-573D86A3DFAC}" srcOrd="1" destOrd="0" parTransId="{7C384D20-5E63-4C3B-987A-3298E8335FBC}" sibTransId="{FAAB11F6-2B0A-4ABD-B883-F4EBA179A5BC}"/>
    <dgm:cxn modelId="{35FAD5D5-90BF-4F61-A3ED-68ED6F9B3CD6}" type="presOf" srcId="{35BD5EAD-AB12-4ADD-BEA2-331EC43D803B}" destId="{3217A8FD-6099-4AB4-A994-98A476707754}" srcOrd="0" destOrd="0" presId="urn:microsoft.com/office/officeart/2005/8/layout/cycle7"/>
    <dgm:cxn modelId="{24BEEE3D-6CEB-4602-AA76-968BD055E76E}" type="presOf" srcId="{E7FAA9CD-3FA2-451B-9C76-0E2AE97DED4A}" destId="{C506E794-C385-4F78-8348-729A7ED80294}" srcOrd="0" destOrd="0" presId="urn:microsoft.com/office/officeart/2005/8/layout/cycle7"/>
    <dgm:cxn modelId="{A85C368E-85DF-4358-A3F3-5F4F1038D776}" type="presParOf" srcId="{5A61D7D5-7B28-4783-9E65-A227FCD6F96B}" destId="{B11BB1EA-B333-4D0E-AAA7-053BFC1F4F8B}" srcOrd="0" destOrd="0" presId="urn:microsoft.com/office/officeart/2005/8/layout/cycle7"/>
    <dgm:cxn modelId="{61940531-7D5D-4307-A899-B5FA9C093DA2}" type="presParOf" srcId="{5A61D7D5-7B28-4783-9E65-A227FCD6F96B}" destId="{3217A8FD-6099-4AB4-A994-98A476707754}" srcOrd="1" destOrd="0" presId="urn:microsoft.com/office/officeart/2005/8/layout/cycle7"/>
    <dgm:cxn modelId="{6E096E1E-A123-4B51-91FA-E3098C599317}" type="presParOf" srcId="{3217A8FD-6099-4AB4-A994-98A476707754}" destId="{9524F957-7DA3-4A6E-8471-8121587028C3}" srcOrd="0" destOrd="0" presId="urn:microsoft.com/office/officeart/2005/8/layout/cycle7"/>
    <dgm:cxn modelId="{75059DA5-D2D0-4FCA-AA93-74A957928C57}" type="presParOf" srcId="{5A61D7D5-7B28-4783-9E65-A227FCD6F96B}" destId="{A58B3610-6625-42CE-8178-FBCAF0CD69BE}" srcOrd="2" destOrd="0" presId="urn:microsoft.com/office/officeart/2005/8/layout/cycle7"/>
    <dgm:cxn modelId="{9BFA721E-A6F1-4244-A73E-F14CD6DDA93E}" type="presParOf" srcId="{5A61D7D5-7B28-4783-9E65-A227FCD6F96B}" destId="{B45B27BD-4598-4595-9B5A-7BDFF865AB92}" srcOrd="3" destOrd="0" presId="urn:microsoft.com/office/officeart/2005/8/layout/cycle7"/>
    <dgm:cxn modelId="{A90D3885-9DD5-4382-92B1-AEB39B59F7FF}" type="presParOf" srcId="{B45B27BD-4598-4595-9B5A-7BDFF865AB92}" destId="{273FF76B-E1C1-4FA2-9D5B-95D2273B2929}" srcOrd="0" destOrd="0" presId="urn:microsoft.com/office/officeart/2005/8/layout/cycle7"/>
    <dgm:cxn modelId="{EB5833CE-5078-480D-94BC-A21E0DBFEA81}" type="presParOf" srcId="{5A61D7D5-7B28-4783-9E65-A227FCD6F96B}" destId="{C506E794-C385-4F78-8348-729A7ED80294}" srcOrd="4" destOrd="0" presId="urn:microsoft.com/office/officeart/2005/8/layout/cycle7"/>
    <dgm:cxn modelId="{79239B3E-5B09-4105-B9E1-012A23A4FF6A}" type="presParOf" srcId="{5A61D7D5-7B28-4783-9E65-A227FCD6F96B}" destId="{B4B7346E-7760-4698-80D2-1EE81ABCA81B}" srcOrd="5" destOrd="0" presId="urn:microsoft.com/office/officeart/2005/8/layout/cycle7"/>
    <dgm:cxn modelId="{798809CD-63BC-4136-8A78-60B1C452C474}" type="presParOf" srcId="{B4B7346E-7760-4698-80D2-1EE81ABCA81B}" destId="{D26561B7-5348-4B10-878D-65A9B567D006}" srcOrd="0" destOrd="0" presId="urn:microsoft.com/office/officeart/2005/8/layout/cycle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A97EF-FC2C-48BA-8EC5-819C473C31E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12E1A6D-1ED8-43D4-A63D-3151AA50D256}">
      <dgm:prSet phldrT="[Texto]" custT="1"/>
      <dgm:spPr/>
      <dgm:t>
        <a:bodyPr/>
        <a:lstStyle/>
        <a:p>
          <a:r>
            <a:rPr lang="es-MX" sz="2400" b="0" dirty="0" smtClean="0"/>
            <a:t>Vida Práctica: </a:t>
          </a:r>
          <a:endParaRPr lang="es-MX" sz="2400" b="0" dirty="0"/>
        </a:p>
      </dgm:t>
    </dgm:pt>
    <dgm:pt modelId="{C3B4E2B6-DB6A-4312-891D-AF78A0FC2367}" type="parTrans" cxnId="{19B28FE8-3B32-48FB-BA7B-67F82C17989D}">
      <dgm:prSet/>
      <dgm:spPr/>
      <dgm:t>
        <a:bodyPr/>
        <a:lstStyle/>
        <a:p>
          <a:endParaRPr lang="es-MX"/>
        </a:p>
      </dgm:t>
    </dgm:pt>
    <dgm:pt modelId="{E3B873E6-7896-43E6-AD40-3F091CAE889C}" type="sibTrans" cxnId="{19B28FE8-3B32-48FB-BA7B-67F82C17989D}">
      <dgm:prSet/>
      <dgm:spPr/>
      <dgm:t>
        <a:bodyPr/>
        <a:lstStyle/>
        <a:p>
          <a:endParaRPr lang="es-MX"/>
        </a:p>
      </dgm:t>
    </dgm:pt>
    <dgm:pt modelId="{B6EE6AE3-0752-43D2-A294-94FC7E5756CB}">
      <dgm:prSet phldrT="[Texto]" custT="1"/>
      <dgm:spPr/>
      <dgm:t>
        <a:bodyPr/>
        <a:lstStyle/>
        <a:p>
          <a:r>
            <a:rPr lang="es-MX" sz="1800" dirty="0" smtClean="0"/>
            <a:t>Cuidado de sí mismos, de los demás y del ambiente físico que habitan. </a:t>
          </a:r>
          <a:endParaRPr lang="es-MX" sz="1800" dirty="0"/>
        </a:p>
      </dgm:t>
    </dgm:pt>
    <dgm:pt modelId="{51017055-2F96-498F-AF0D-4BA32531BF31}" type="parTrans" cxnId="{22E13A28-EFFC-4451-930B-6BF3828B545A}">
      <dgm:prSet/>
      <dgm:spPr/>
      <dgm:t>
        <a:bodyPr/>
        <a:lstStyle/>
        <a:p>
          <a:endParaRPr lang="es-MX"/>
        </a:p>
      </dgm:t>
    </dgm:pt>
    <dgm:pt modelId="{6ED54760-C675-484A-ABF2-6F1583BF47AC}" type="sibTrans" cxnId="{22E13A28-EFFC-4451-930B-6BF3828B545A}">
      <dgm:prSet/>
      <dgm:spPr/>
      <dgm:t>
        <a:bodyPr/>
        <a:lstStyle/>
        <a:p>
          <a:endParaRPr lang="es-MX"/>
        </a:p>
      </dgm:t>
    </dgm:pt>
    <dgm:pt modelId="{86E07BC5-CCD1-4087-A6B6-7EE806F7D1B0}">
      <dgm:prSet phldrT="[Texto]" custT="1"/>
      <dgm:spPr/>
      <dgm:t>
        <a:bodyPr/>
        <a:lstStyle/>
        <a:p>
          <a:r>
            <a:rPr lang="es-MX" sz="2400" dirty="0" smtClean="0"/>
            <a:t>Sensorial</a:t>
          </a:r>
          <a:endParaRPr lang="es-MX" sz="2400" dirty="0"/>
        </a:p>
      </dgm:t>
    </dgm:pt>
    <dgm:pt modelId="{DCF50F60-6134-45E1-96C7-3F0C76211213}" type="parTrans" cxnId="{F18B6CC6-B4D4-4459-ADC0-8D9AF30642C1}">
      <dgm:prSet/>
      <dgm:spPr/>
      <dgm:t>
        <a:bodyPr/>
        <a:lstStyle/>
        <a:p>
          <a:endParaRPr lang="es-MX"/>
        </a:p>
      </dgm:t>
    </dgm:pt>
    <dgm:pt modelId="{F129235A-C0D8-4A15-A213-B922B064E764}" type="sibTrans" cxnId="{F18B6CC6-B4D4-4459-ADC0-8D9AF30642C1}">
      <dgm:prSet/>
      <dgm:spPr/>
      <dgm:t>
        <a:bodyPr/>
        <a:lstStyle/>
        <a:p>
          <a:endParaRPr lang="es-MX"/>
        </a:p>
      </dgm:t>
    </dgm:pt>
    <dgm:pt modelId="{1B484BB6-069F-447A-B94F-756D316C6567}">
      <dgm:prSet phldrT="[Texto]" custT="1"/>
      <dgm:spPr/>
      <dgm:t>
        <a:bodyPr/>
        <a:lstStyle/>
        <a:p>
          <a:r>
            <a:rPr lang="es-MX" sz="1800" dirty="0" smtClean="0"/>
            <a:t>Aprende a través de sus sentidos más que a través de su intelecto</a:t>
          </a:r>
          <a:endParaRPr lang="es-MX" sz="1800" dirty="0"/>
        </a:p>
      </dgm:t>
    </dgm:pt>
    <dgm:pt modelId="{C1935D39-54DF-4A2B-91A6-7816952ED1C9}" type="parTrans" cxnId="{4C19D4D0-1D72-49A8-9BFE-A4C5B0C4E353}">
      <dgm:prSet/>
      <dgm:spPr/>
      <dgm:t>
        <a:bodyPr/>
        <a:lstStyle/>
        <a:p>
          <a:endParaRPr lang="es-MX"/>
        </a:p>
      </dgm:t>
    </dgm:pt>
    <dgm:pt modelId="{B66B71F4-2142-46F7-80A1-84D94B014EB9}" type="sibTrans" cxnId="{4C19D4D0-1D72-49A8-9BFE-A4C5B0C4E353}">
      <dgm:prSet/>
      <dgm:spPr/>
      <dgm:t>
        <a:bodyPr/>
        <a:lstStyle/>
        <a:p>
          <a:endParaRPr lang="es-MX"/>
        </a:p>
      </dgm:t>
    </dgm:pt>
    <dgm:pt modelId="{E8EF5692-10EB-448A-8641-84C7C5803E08}">
      <dgm:prSet phldrT="[Texto]" custT="1"/>
      <dgm:spPr/>
      <dgm:t>
        <a:bodyPr/>
        <a:lstStyle/>
        <a:p>
          <a:r>
            <a:rPr lang="es-MX" sz="2400" dirty="0" smtClean="0"/>
            <a:t>Lenguaje</a:t>
          </a:r>
          <a:endParaRPr lang="es-MX" sz="2400" dirty="0"/>
        </a:p>
      </dgm:t>
    </dgm:pt>
    <dgm:pt modelId="{10BF2155-7708-42A0-A237-67E56D4B14AE}" type="parTrans" cxnId="{35A1C090-80DC-450C-A510-50D17920DE7A}">
      <dgm:prSet/>
      <dgm:spPr/>
      <dgm:t>
        <a:bodyPr/>
        <a:lstStyle/>
        <a:p>
          <a:endParaRPr lang="es-MX"/>
        </a:p>
      </dgm:t>
    </dgm:pt>
    <dgm:pt modelId="{ABD906D2-D02C-4BDA-96A3-1C043956ADE6}" type="sibTrans" cxnId="{35A1C090-80DC-450C-A510-50D17920DE7A}">
      <dgm:prSet/>
      <dgm:spPr/>
      <dgm:t>
        <a:bodyPr/>
        <a:lstStyle/>
        <a:p>
          <a:endParaRPr lang="es-MX"/>
        </a:p>
      </dgm:t>
    </dgm:pt>
    <dgm:pt modelId="{EF6CDF3C-DFBD-49CD-9421-333D8CEF9894}">
      <dgm:prSet phldrT="[Texto]" custT="1"/>
      <dgm:spPr/>
      <dgm:t>
        <a:bodyPr/>
        <a:lstStyle/>
        <a:p>
          <a:r>
            <a:rPr lang="es-MX" sz="1800" dirty="0" smtClean="0"/>
            <a:t>Aprenden a escribir partiendo de los sentidos (el oído, el tacto) </a:t>
          </a:r>
          <a:endParaRPr lang="es-MX" sz="1800" dirty="0"/>
        </a:p>
      </dgm:t>
    </dgm:pt>
    <dgm:pt modelId="{A31293AA-DF4D-4773-88F7-E30641086D73}" type="parTrans" cxnId="{7DC5ADA1-16B8-4A85-87C0-2315FF296BF3}">
      <dgm:prSet/>
      <dgm:spPr/>
      <dgm:t>
        <a:bodyPr/>
        <a:lstStyle/>
        <a:p>
          <a:endParaRPr lang="es-MX"/>
        </a:p>
      </dgm:t>
    </dgm:pt>
    <dgm:pt modelId="{B0E1E135-FA04-4780-940A-B735EAD274DA}" type="sibTrans" cxnId="{7DC5ADA1-16B8-4A85-87C0-2315FF296BF3}">
      <dgm:prSet/>
      <dgm:spPr/>
      <dgm:t>
        <a:bodyPr/>
        <a:lstStyle/>
        <a:p>
          <a:endParaRPr lang="es-MX"/>
        </a:p>
      </dgm:t>
    </dgm:pt>
    <dgm:pt modelId="{EA5848BA-9E04-4B1B-B74C-5B0DDDAA0968}">
      <dgm:prSet phldrT="[Texto]" custT="1"/>
      <dgm:spPr/>
      <dgm:t>
        <a:bodyPr/>
        <a:lstStyle/>
        <a:p>
          <a:r>
            <a:rPr lang="es-MX" sz="2400" dirty="0" smtClean="0"/>
            <a:t>Matemática</a:t>
          </a:r>
          <a:endParaRPr lang="es-MX" sz="2400" dirty="0"/>
        </a:p>
      </dgm:t>
    </dgm:pt>
    <dgm:pt modelId="{C5FE7259-D294-4690-B1DC-A3E9969BAFF1}" type="parTrans" cxnId="{4D1FED54-4C8F-4E80-8C35-8B8C448FF15B}">
      <dgm:prSet/>
      <dgm:spPr/>
      <dgm:t>
        <a:bodyPr/>
        <a:lstStyle/>
        <a:p>
          <a:endParaRPr lang="es-MX"/>
        </a:p>
      </dgm:t>
    </dgm:pt>
    <dgm:pt modelId="{56CE386D-CACE-442D-9D00-B4775DA7F1A4}" type="sibTrans" cxnId="{4D1FED54-4C8F-4E80-8C35-8B8C448FF15B}">
      <dgm:prSet/>
      <dgm:spPr/>
      <dgm:t>
        <a:bodyPr/>
        <a:lstStyle/>
        <a:p>
          <a:endParaRPr lang="es-MX"/>
        </a:p>
      </dgm:t>
    </dgm:pt>
    <dgm:pt modelId="{C3C2C41E-83C3-415D-B0D6-1D657006D4DD}">
      <dgm:prSet phldrT="[Texto]" custT="1"/>
      <dgm:spPr/>
      <dgm:t>
        <a:bodyPr/>
        <a:lstStyle/>
        <a:p>
          <a:r>
            <a:rPr lang="es-MX" sz="1800" dirty="0" smtClean="0"/>
            <a:t>Utilizar materiales concretos que lo conducen intuitivamente hacia conceptos abstractos. </a:t>
          </a:r>
          <a:endParaRPr lang="es-MX" sz="1800" dirty="0"/>
        </a:p>
      </dgm:t>
    </dgm:pt>
    <dgm:pt modelId="{0DB81C2E-26D8-4459-9211-05A3E8AE183E}" type="parTrans" cxnId="{5F3B8BB1-6A3A-4E78-9868-D39A13CF96E1}">
      <dgm:prSet/>
      <dgm:spPr/>
      <dgm:t>
        <a:bodyPr/>
        <a:lstStyle/>
        <a:p>
          <a:endParaRPr lang="es-MX"/>
        </a:p>
      </dgm:t>
    </dgm:pt>
    <dgm:pt modelId="{34E9EA5E-8639-4B20-A9AA-A70AACFBF8A6}" type="sibTrans" cxnId="{5F3B8BB1-6A3A-4E78-9868-D39A13CF96E1}">
      <dgm:prSet/>
      <dgm:spPr/>
      <dgm:t>
        <a:bodyPr/>
        <a:lstStyle/>
        <a:p>
          <a:endParaRPr lang="es-MX"/>
        </a:p>
      </dgm:t>
    </dgm:pt>
    <dgm:pt modelId="{19861C21-C016-4FDF-9937-23855FC7DCD1}">
      <dgm:prSet phldrT="[Texto]" custT="1"/>
      <dgm:spPr/>
      <dgm:t>
        <a:bodyPr/>
        <a:lstStyle/>
        <a:p>
          <a:r>
            <a:rPr lang="es-MX" sz="1800" dirty="0" smtClean="0"/>
            <a:t>Actividades de "gracia y cortesía" </a:t>
          </a:r>
          <a:endParaRPr lang="es-MX" sz="1800" dirty="0"/>
        </a:p>
      </dgm:t>
    </dgm:pt>
    <dgm:pt modelId="{D8450102-F157-4CF3-A769-617DAA39C829}" type="parTrans" cxnId="{CAB68B7F-B3ED-47E0-9EF2-1087C588E201}">
      <dgm:prSet/>
      <dgm:spPr/>
      <dgm:t>
        <a:bodyPr/>
        <a:lstStyle/>
        <a:p>
          <a:endParaRPr lang="es-MX"/>
        </a:p>
      </dgm:t>
    </dgm:pt>
    <dgm:pt modelId="{897B6053-2C4E-4DB8-A192-77AA32D879D8}" type="sibTrans" cxnId="{CAB68B7F-B3ED-47E0-9EF2-1087C588E201}">
      <dgm:prSet/>
      <dgm:spPr/>
      <dgm:t>
        <a:bodyPr/>
        <a:lstStyle/>
        <a:p>
          <a:endParaRPr lang="es-MX"/>
        </a:p>
      </dgm:t>
    </dgm:pt>
    <dgm:pt modelId="{6032FE39-ADC6-4EB5-9010-3E9A7CFE014D}">
      <dgm:prSet phldrT="[Texto]" custT="1"/>
      <dgm:spPr/>
      <dgm:t>
        <a:bodyPr/>
        <a:lstStyle/>
        <a:p>
          <a:r>
            <a:rPr lang="es-MX" sz="1800" dirty="0" smtClean="0"/>
            <a:t>Se logra coordinación y control del movimiento y exploración del entorno</a:t>
          </a:r>
          <a:endParaRPr lang="es-MX" sz="1800" dirty="0"/>
        </a:p>
      </dgm:t>
    </dgm:pt>
    <dgm:pt modelId="{ABA582F5-8783-45D8-9614-A93A5D73C180}" type="parTrans" cxnId="{596912F8-9800-429C-BEFF-CC8DB43E4354}">
      <dgm:prSet/>
      <dgm:spPr/>
      <dgm:t>
        <a:bodyPr/>
        <a:lstStyle/>
        <a:p>
          <a:endParaRPr lang="es-MX"/>
        </a:p>
      </dgm:t>
    </dgm:pt>
    <dgm:pt modelId="{CF51FA7C-FECB-4D10-8459-23A9E18DFECC}" type="sibTrans" cxnId="{596912F8-9800-429C-BEFF-CC8DB43E4354}">
      <dgm:prSet/>
      <dgm:spPr/>
      <dgm:t>
        <a:bodyPr/>
        <a:lstStyle/>
        <a:p>
          <a:endParaRPr lang="es-MX"/>
        </a:p>
      </dgm:t>
    </dgm:pt>
    <dgm:pt modelId="{722CE6E5-C5CD-4D5B-9A31-E402D134A27A}">
      <dgm:prSet phldrT="[Texto]" custT="1"/>
      <dgm:spPr/>
      <dgm:t>
        <a:bodyPr/>
        <a:lstStyle/>
        <a:p>
          <a:r>
            <a:rPr lang="es-MX" sz="1800" dirty="0" smtClean="0"/>
            <a:t>Usar materiales con cualidades particulares: olor, tamaño, peso, textura, sabor, color, etc.</a:t>
          </a:r>
          <a:endParaRPr lang="es-MX" sz="1800" dirty="0"/>
        </a:p>
      </dgm:t>
    </dgm:pt>
    <dgm:pt modelId="{5CC0E1F7-B48D-4D91-8A71-74BA5AB87A6B}" type="parTrans" cxnId="{88D37328-97D5-49DC-8785-0F69C82C429F}">
      <dgm:prSet/>
      <dgm:spPr/>
      <dgm:t>
        <a:bodyPr/>
        <a:lstStyle/>
        <a:p>
          <a:endParaRPr lang="es-MX"/>
        </a:p>
      </dgm:t>
    </dgm:pt>
    <dgm:pt modelId="{1BB73559-8FB4-454D-B1DD-E32F0B9085E5}" type="sibTrans" cxnId="{88D37328-97D5-49DC-8785-0F69C82C429F}">
      <dgm:prSet/>
      <dgm:spPr/>
      <dgm:t>
        <a:bodyPr/>
        <a:lstStyle/>
        <a:p>
          <a:endParaRPr lang="es-MX"/>
        </a:p>
      </dgm:t>
    </dgm:pt>
    <dgm:pt modelId="{D1AAEF04-4F90-44BA-959B-7E61D5EB91C6}">
      <dgm:prSet phldrT="[Texto]" custT="1"/>
      <dgm:spPr/>
      <dgm:t>
        <a:bodyPr/>
        <a:lstStyle/>
        <a:p>
          <a:r>
            <a:rPr lang="es-MX" sz="1800" dirty="0" smtClean="0"/>
            <a:t>Elevan su capacidad de percepción, favorecen la observación y un sentido de admiración por todo lo que los rodea.</a:t>
          </a:r>
          <a:endParaRPr lang="es-MX" sz="1800" dirty="0"/>
        </a:p>
      </dgm:t>
    </dgm:pt>
    <dgm:pt modelId="{BBDF35A8-476C-477E-A914-2B7091F8FE05}" type="parTrans" cxnId="{91CCB277-AE43-4635-AF76-B17106D83C5F}">
      <dgm:prSet/>
      <dgm:spPr/>
      <dgm:t>
        <a:bodyPr/>
        <a:lstStyle/>
        <a:p>
          <a:endParaRPr lang="es-MX"/>
        </a:p>
      </dgm:t>
    </dgm:pt>
    <dgm:pt modelId="{C5913DCE-84EF-4997-A27C-F2F25DCB31BD}" type="sibTrans" cxnId="{91CCB277-AE43-4635-AF76-B17106D83C5F}">
      <dgm:prSet/>
      <dgm:spPr/>
      <dgm:t>
        <a:bodyPr/>
        <a:lstStyle/>
        <a:p>
          <a:endParaRPr lang="es-MX"/>
        </a:p>
      </dgm:t>
    </dgm:pt>
    <dgm:pt modelId="{3BE03145-9AAD-4856-AFFE-749A70930A89}">
      <dgm:prSet phldrT="[Texto]" custT="1"/>
      <dgm:spPr/>
      <dgm:t>
        <a:bodyPr/>
        <a:lstStyle/>
        <a:p>
          <a:r>
            <a:rPr lang="es-MX" sz="1800" dirty="0" smtClean="0"/>
            <a:t>Los niños aprenden sobre geografía, historia, arte, música.</a:t>
          </a:r>
          <a:endParaRPr lang="es-MX" sz="1800" dirty="0"/>
        </a:p>
      </dgm:t>
    </dgm:pt>
    <dgm:pt modelId="{1A4E22B2-BBE9-4CE8-8F1C-FAC85A1FA95C}" type="parTrans" cxnId="{96CC8193-E2FF-4DAC-B1A9-52B14DA43D93}">
      <dgm:prSet/>
      <dgm:spPr/>
      <dgm:t>
        <a:bodyPr/>
        <a:lstStyle/>
        <a:p>
          <a:endParaRPr lang="es-MX"/>
        </a:p>
      </dgm:t>
    </dgm:pt>
    <dgm:pt modelId="{205BCC73-9492-4AAA-AE97-A5C02A797264}" type="sibTrans" cxnId="{96CC8193-E2FF-4DAC-B1A9-52B14DA43D93}">
      <dgm:prSet/>
      <dgm:spPr/>
      <dgm:t>
        <a:bodyPr/>
        <a:lstStyle/>
        <a:p>
          <a:endParaRPr lang="es-MX"/>
        </a:p>
      </dgm:t>
    </dgm:pt>
    <dgm:pt modelId="{A2225BC5-5EB1-42D4-8FCF-C4BF8B1773EA}">
      <dgm:prSet phldrT="[Texto]" custT="1"/>
      <dgm:spPr/>
      <dgm:t>
        <a:bodyPr/>
        <a:lstStyle/>
        <a:p>
          <a:r>
            <a:rPr lang="es-MX" sz="1800" dirty="0" smtClean="0"/>
            <a:t>Ayudan al niño a conocer el entorno que lo rodea y a despertar la conciencia en el niño del lugar que ocupa en el mundo</a:t>
          </a:r>
          <a:endParaRPr lang="es-MX" sz="1800" dirty="0"/>
        </a:p>
      </dgm:t>
    </dgm:pt>
    <dgm:pt modelId="{137E29A6-D968-4957-B66B-D451F1AB5BC0}" type="parTrans" cxnId="{25480E68-AEE4-4CCD-BCBF-F48E1ACD8947}">
      <dgm:prSet/>
      <dgm:spPr/>
      <dgm:t>
        <a:bodyPr/>
        <a:lstStyle/>
        <a:p>
          <a:endParaRPr lang="es-MX"/>
        </a:p>
      </dgm:t>
    </dgm:pt>
    <dgm:pt modelId="{134DACEA-F234-433F-B30B-BD8AC791DAF8}" type="sibTrans" cxnId="{25480E68-AEE4-4CCD-BCBF-F48E1ACD8947}">
      <dgm:prSet/>
      <dgm:spPr/>
      <dgm:t>
        <a:bodyPr/>
        <a:lstStyle/>
        <a:p>
          <a:endParaRPr lang="es-MX"/>
        </a:p>
      </dgm:t>
    </dgm:pt>
    <dgm:pt modelId="{7F49F0F3-89DF-465E-B0F2-4BF7BCB7FF0F}">
      <dgm:prSet phldrT="[Texto]" custT="1"/>
      <dgm:spPr/>
      <dgm:t>
        <a:bodyPr/>
        <a:lstStyle/>
        <a:p>
          <a:endParaRPr lang="es-MX" sz="2000" dirty="0"/>
        </a:p>
      </dgm:t>
    </dgm:pt>
    <dgm:pt modelId="{10F096BF-1CCD-4E62-975A-D060DB25F90E}" type="parTrans" cxnId="{3306D13D-0108-42F5-88FF-3A547F8078A0}">
      <dgm:prSet/>
      <dgm:spPr/>
      <dgm:t>
        <a:bodyPr/>
        <a:lstStyle/>
        <a:p>
          <a:endParaRPr lang="es-MX"/>
        </a:p>
      </dgm:t>
    </dgm:pt>
    <dgm:pt modelId="{737FC5F5-E986-4056-B809-97EAD52417B6}" type="sibTrans" cxnId="{3306D13D-0108-42F5-88FF-3A547F8078A0}">
      <dgm:prSet/>
      <dgm:spPr/>
      <dgm:t>
        <a:bodyPr/>
        <a:lstStyle/>
        <a:p>
          <a:endParaRPr lang="es-MX"/>
        </a:p>
      </dgm:t>
    </dgm:pt>
    <dgm:pt modelId="{4A690F31-FF55-4E46-81B1-D7BB94C16E2C}">
      <dgm:prSet phldrT="[Texto]" custT="1"/>
      <dgm:spPr/>
      <dgm:t>
        <a:bodyPr/>
        <a:lstStyle/>
        <a:p>
          <a:r>
            <a:rPr lang="es-MX" sz="1800" dirty="0" smtClean="0"/>
            <a:t>Materiales ayudan a aprender y entender conceptos matemáticos </a:t>
          </a:r>
          <a:endParaRPr lang="es-MX" sz="1800" dirty="0"/>
        </a:p>
      </dgm:t>
    </dgm:pt>
    <dgm:pt modelId="{13376332-9E92-41CB-8B4F-6BBB3052732A}" type="parTrans" cxnId="{6C086A58-0EBC-47D0-9842-1CC851DA8494}">
      <dgm:prSet/>
      <dgm:spPr/>
      <dgm:t>
        <a:bodyPr/>
        <a:lstStyle/>
        <a:p>
          <a:endParaRPr lang="es-MX"/>
        </a:p>
      </dgm:t>
    </dgm:pt>
    <dgm:pt modelId="{29B74657-A3AA-4102-8203-DC43A02D1727}" type="sibTrans" cxnId="{6C086A58-0EBC-47D0-9842-1CC851DA8494}">
      <dgm:prSet/>
      <dgm:spPr/>
      <dgm:t>
        <a:bodyPr/>
        <a:lstStyle/>
        <a:p>
          <a:endParaRPr lang="es-MX"/>
        </a:p>
      </dgm:t>
    </dgm:pt>
    <dgm:pt modelId="{D2815EFF-37AE-425B-ACE0-4A4AA586FC5C}" type="pres">
      <dgm:prSet presAssocID="{313A97EF-FC2C-48BA-8EC5-819C473C31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ACEA136-D45D-4633-B219-30F85C6199DF}" type="pres">
      <dgm:prSet presAssocID="{F12E1A6D-1ED8-43D4-A63D-3151AA50D256}" presName="composite" presStyleCnt="0"/>
      <dgm:spPr/>
    </dgm:pt>
    <dgm:pt modelId="{B68B461A-C302-4E0A-9F10-EBBAB29D0D7F}" type="pres">
      <dgm:prSet presAssocID="{F12E1A6D-1ED8-43D4-A63D-3151AA50D25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2D07B3-E628-4D3D-8F27-C47D11238023}" type="pres">
      <dgm:prSet presAssocID="{F12E1A6D-1ED8-43D4-A63D-3151AA50D25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00AFB6-8EF9-4CB1-A493-38A8164D7021}" type="pres">
      <dgm:prSet presAssocID="{E3B873E6-7896-43E6-AD40-3F091CAE889C}" presName="space" presStyleCnt="0"/>
      <dgm:spPr/>
    </dgm:pt>
    <dgm:pt modelId="{CDBFC6A6-E9EE-4855-A9CA-E8AA891C10EB}" type="pres">
      <dgm:prSet presAssocID="{86E07BC5-CCD1-4087-A6B6-7EE806F7D1B0}" presName="composite" presStyleCnt="0"/>
      <dgm:spPr/>
    </dgm:pt>
    <dgm:pt modelId="{BC820F4A-4506-4D1B-9EF7-51B21227B634}" type="pres">
      <dgm:prSet presAssocID="{86E07BC5-CCD1-4087-A6B6-7EE806F7D1B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81FF23-71CE-4E86-B447-48D5382FB126}" type="pres">
      <dgm:prSet presAssocID="{86E07BC5-CCD1-4087-A6B6-7EE806F7D1B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B8F399-0FA7-44CF-B746-066A51EED745}" type="pres">
      <dgm:prSet presAssocID="{F129235A-C0D8-4A15-A213-B922B064E764}" presName="space" presStyleCnt="0"/>
      <dgm:spPr/>
    </dgm:pt>
    <dgm:pt modelId="{8516DD23-9AD3-497E-B08B-38A5BACAEC4D}" type="pres">
      <dgm:prSet presAssocID="{E8EF5692-10EB-448A-8641-84C7C5803E08}" presName="composite" presStyleCnt="0"/>
      <dgm:spPr/>
    </dgm:pt>
    <dgm:pt modelId="{3A1230AC-92DD-46E9-A781-090FF34CA71D}" type="pres">
      <dgm:prSet presAssocID="{E8EF5692-10EB-448A-8641-84C7C5803E0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A13EB3-AE6D-476B-A724-2D9A0076C08D}" type="pres">
      <dgm:prSet presAssocID="{E8EF5692-10EB-448A-8641-84C7C5803E0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910A05-DC60-4B77-8DED-FB3FC5B30360}" type="pres">
      <dgm:prSet presAssocID="{ABD906D2-D02C-4BDA-96A3-1C043956ADE6}" presName="space" presStyleCnt="0"/>
      <dgm:spPr/>
    </dgm:pt>
    <dgm:pt modelId="{4860CBE0-3201-4442-8E6C-F22E6FE4199A}" type="pres">
      <dgm:prSet presAssocID="{EA5848BA-9E04-4B1B-B74C-5B0DDDAA0968}" presName="composite" presStyleCnt="0"/>
      <dgm:spPr/>
    </dgm:pt>
    <dgm:pt modelId="{58A6ACBF-8622-47BD-AE32-4B7F1D8CD562}" type="pres">
      <dgm:prSet presAssocID="{EA5848BA-9E04-4B1B-B74C-5B0DDDAA096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006079-80AB-4EF4-A41A-5EB2C6BCCE46}" type="pres">
      <dgm:prSet presAssocID="{EA5848BA-9E04-4B1B-B74C-5B0DDDAA0968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086A58-0EBC-47D0-9842-1CC851DA8494}" srcId="{EA5848BA-9E04-4B1B-B74C-5B0DDDAA0968}" destId="{4A690F31-FF55-4E46-81B1-D7BB94C16E2C}" srcOrd="1" destOrd="0" parTransId="{13376332-9E92-41CB-8B4F-6BBB3052732A}" sibTransId="{29B74657-A3AA-4102-8203-DC43A02D1727}"/>
    <dgm:cxn modelId="{06E52A47-8DEB-46DB-AFA1-9D94DF805B97}" type="presOf" srcId="{E8EF5692-10EB-448A-8641-84C7C5803E08}" destId="{3A1230AC-92DD-46E9-A781-090FF34CA71D}" srcOrd="0" destOrd="0" presId="urn:microsoft.com/office/officeart/2005/8/layout/hList1"/>
    <dgm:cxn modelId="{6B12E50D-CA4E-4762-B707-7F84BB1D7E7E}" type="presOf" srcId="{C3C2C41E-83C3-415D-B0D6-1D657006D4DD}" destId="{D4006079-80AB-4EF4-A41A-5EB2C6BCCE46}" srcOrd="0" destOrd="0" presId="urn:microsoft.com/office/officeart/2005/8/layout/hList1"/>
    <dgm:cxn modelId="{FBBEB993-2B9C-4F19-9B59-1F5D601E0A79}" type="presOf" srcId="{B6EE6AE3-0752-43D2-A294-94FC7E5756CB}" destId="{6A2D07B3-E628-4D3D-8F27-C47D11238023}" srcOrd="0" destOrd="0" presId="urn:microsoft.com/office/officeart/2005/8/layout/hList1"/>
    <dgm:cxn modelId="{84878CCC-4B35-43A8-B1B7-8A11BDEAB2A5}" type="presOf" srcId="{4A690F31-FF55-4E46-81B1-D7BB94C16E2C}" destId="{D4006079-80AB-4EF4-A41A-5EB2C6BCCE46}" srcOrd="0" destOrd="1" presId="urn:microsoft.com/office/officeart/2005/8/layout/hList1"/>
    <dgm:cxn modelId="{25480E68-AEE4-4CCD-BCBF-F48E1ACD8947}" srcId="{E8EF5692-10EB-448A-8641-84C7C5803E08}" destId="{A2225BC5-5EB1-42D4-8FCF-C4BF8B1773EA}" srcOrd="2" destOrd="0" parTransId="{137E29A6-D968-4957-B66B-D451F1AB5BC0}" sibTransId="{134DACEA-F234-433F-B30B-BD8AC791DAF8}"/>
    <dgm:cxn modelId="{88D37328-97D5-49DC-8785-0F69C82C429F}" srcId="{86E07BC5-CCD1-4087-A6B6-7EE806F7D1B0}" destId="{722CE6E5-C5CD-4D5B-9A31-E402D134A27A}" srcOrd="1" destOrd="0" parTransId="{5CC0E1F7-B48D-4D91-8A71-74BA5AB87A6B}" sibTransId="{1BB73559-8FB4-454D-B1DD-E32F0B9085E5}"/>
    <dgm:cxn modelId="{3667F638-2C12-4FC9-BAB8-B504D150708E}" type="presOf" srcId="{EA5848BA-9E04-4B1B-B74C-5B0DDDAA0968}" destId="{58A6ACBF-8622-47BD-AE32-4B7F1D8CD562}" srcOrd="0" destOrd="0" presId="urn:microsoft.com/office/officeart/2005/8/layout/hList1"/>
    <dgm:cxn modelId="{5F366AE1-B04E-4F1B-B01E-51DEE67B5B86}" type="presOf" srcId="{313A97EF-FC2C-48BA-8EC5-819C473C31EC}" destId="{D2815EFF-37AE-425B-ACE0-4A4AA586FC5C}" srcOrd="0" destOrd="0" presId="urn:microsoft.com/office/officeart/2005/8/layout/hList1"/>
    <dgm:cxn modelId="{68C49BE0-0959-4B69-99C4-0C60F4AC6ABD}" type="presOf" srcId="{A2225BC5-5EB1-42D4-8FCF-C4BF8B1773EA}" destId="{7CA13EB3-AE6D-476B-A724-2D9A0076C08D}" srcOrd="0" destOrd="2" presId="urn:microsoft.com/office/officeart/2005/8/layout/hList1"/>
    <dgm:cxn modelId="{4B50D883-E21E-4E53-BEAD-2EBD7F366565}" type="presOf" srcId="{1B484BB6-069F-447A-B94F-756D316C6567}" destId="{AF81FF23-71CE-4E86-B447-48D5382FB126}" srcOrd="0" destOrd="0" presId="urn:microsoft.com/office/officeart/2005/8/layout/hList1"/>
    <dgm:cxn modelId="{138476C5-D3B2-44B2-B7B1-5E755D5EF839}" type="presOf" srcId="{D1AAEF04-4F90-44BA-959B-7E61D5EB91C6}" destId="{AF81FF23-71CE-4E86-B447-48D5382FB126}" srcOrd="0" destOrd="2" presId="urn:microsoft.com/office/officeart/2005/8/layout/hList1"/>
    <dgm:cxn modelId="{96CC8193-E2FF-4DAC-B1A9-52B14DA43D93}" srcId="{E8EF5692-10EB-448A-8641-84C7C5803E08}" destId="{3BE03145-9AAD-4856-AFFE-749A70930A89}" srcOrd="1" destOrd="0" parTransId="{1A4E22B2-BBE9-4CE8-8F1C-FAC85A1FA95C}" sibTransId="{205BCC73-9492-4AAA-AE97-A5C02A797264}"/>
    <dgm:cxn modelId="{3306D13D-0108-42F5-88FF-3A547F8078A0}" srcId="{EA5848BA-9E04-4B1B-B74C-5B0DDDAA0968}" destId="{7F49F0F3-89DF-465E-B0F2-4BF7BCB7FF0F}" srcOrd="2" destOrd="0" parTransId="{10F096BF-1CCD-4E62-975A-D060DB25F90E}" sibTransId="{737FC5F5-E986-4056-B809-97EAD52417B6}"/>
    <dgm:cxn modelId="{C827EF2B-D67A-49D9-971C-5B669FE80254}" type="presOf" srcId="{6032FE39-ADC6-4EB5-9010-3E9A7CFE014D}" destId="{6A2D07B3-E628-4D3D-8F27-C47D11238023}" srcOrd="0" destOrd="2" presId="urn:microsoft.com/office/officeart/2005/8/layout/hList1"/>
    <dgm:cxn modelId="{35A1C090-80DC-450C-A510-50D17920DE7A}" srcId="{313A97EF-FC2C-48BA-8EC5-819C473C31EC}" destId="{E8EF5692-10EB-448A-8641-84C7C5803E08}" srcOrd="2" destOrd="0" parTransId="{10BF2155-7708-42A0-A237-67E56D4B14AE}" sibTransId="{ABD906D2-D02C-4BDA-96A3-1C043956ADE6}"/>
    <dgm:cxn modelId="{6F69EF2A-3430-4A38-A7DE-B18ADF7ACDE0}" type="presOf" srcId="{F12E1A6D-1ED8-43D4-A63D-3151AA50D256}" destId="{B68B461A-C302-4E0A-9F10-EBBAB29D0D7F}" srcOrd="0" destOrd="0" presId="urn:microsoft.com/office/officeart/2005/8/layout/hList1"/>
    <dgm:cxn modelId="{4C19D4D0-1D72-49A8-9BFE-A4C5B0C4E353}" srcId="{86E07BC5-CCD1-4087-A6B6-7EE806F7D1B0}" destId="{1B484BB6-069F-447A-B94F-756D316C6567}" srcOrd="0" destOrd="0" parTransId="{C1935D39-54DF-4A2B-91A6-7816952ED1C9}" sibTransId="{B66B71F4-2142-46F7-80A1-84D94B014EB9}"/>
    <dgm:cxn modelId="{35499276-CF14-4EC3-B4E1-8D37532538EE}" type="presOf" srcId="{19861C21-C016-4FDF-9937-23855FC7DCD1}" destId="{6A2D07B3-E628-4D3D-8F27-C47D11238023}" srcOrd="0" destOrd="1" presId="urn:microsoft.com/office/officeart/2005/8/layout/hList1"/>
    <dgm:cxn modelId="{7DC5ADA1-16B8-4A85-87C0-2315FF296BF3}" srcId="{E8EF5692-10EB-448A-8641-84C7C5803E08}" destId="{EF6CDF3C-DFBD-49CD-9421-333D8CEF9894}" srcOrd="0" destOrd="0" parTransId="{A31293AA-DF4D-4773-88F7-E30641086D73}" sibTransId="{B0E1E135-FA04-4780-940A-B735EAD274DA}"/>
    <dgm:cxn modelId="{596912F8-9800-429C-BEFF-CC8DB43E4354}" srcId="{F12E1A6D-1ED8-43D4-A63D-3151AA50D256}" destId="{6032FE39-ADC6-4EB5-9010-3E9A7CFE014D}" srcOrd="2" destOrd="0" parTransId="{ABA582F5-8783-45D8-9614-A93A5D73C180}" sibTransId="{CF51FA7C-FECB-4D10-8459-23A9E18DFECC}"/>
    <dgm:cxn modelId="{91CCB277-AE43-4635-AF76-B17106D83C5F}" srcId="{86E07BC5-CCD1-4087-A6B6-7EE806F7D1B0}" destId="{D1AAEF04-4F90-44BA-959B-7E61D5EB91C6}" srcOrd="2" destOrd="0" parTransId="{BBDF35A8-476C-477E-A914-2B7091F8FE05}" sibTransId="{C5913DCE-84EF-4997-A27C-F2F25DCB31BD}"/>
    <dgm:cxn modelId="{511DBBD2-92E9-4143-A5F4-CF907FE198F0}" type="presOf" srcId="{7F49F0F3-89DF-465E-B0F2-4BF7BCB7FF0F}" destId="{D4006079-80AB-4EF4-A41A-5EB2C6BCCE46}" srcOrd="0" destOrd="2" presId="urn:microsoft.com/office/officeart/2005/8/layout/hList1"/>
    <dgm:cxn modelId="{5913EAAA-8668-430D-9AB0-81796B6AA186}" type="presOf" srcId="{3BE03145-9AAD-4856-AFFE-749A70930A89}" destId="{7CA13EB3-AE6D-476B-A724-2D9A0076C08D}" srcOrd="0" destOrd="1" presId="urn:microsoft.com/office/officeart/2005/8/layout/hList1"/>
    <dgm:cxn modelId="{DDEEA0DF-D781-489F-BADD-E13490E5D54F}" type="presOf" srcId="{EF6CDF3C-DFBD-49CD-9421-333D8CEF9894}" destId="{7CA13EB3-AE6D-476B-A724-2D9A0076C08D}" srcOrd="0" destOrd="0" presId="urn:microsoft.com/office/officeart/2005/8/layout/hList1"/>
    <dgm:cxn modelId="{CAB68B7F-B3ED-47E0-9EF2-1087C588E201}" srcId="{F12E1A6D-1ED8-43D4-A63D-3151AA50D256}" destId="{19861C21-C016-4FDF-9937-23855FC7DCD1}" srcOrd="1" destOrd="0" parTransId="{D8450102-F157-4CF3-A769-617DAA39C829}" sibTransId="{897B6053-2C4E-4DB8-A192-77AA32D879D8}"/>
    <dgm:cxn modelId="{5F3B8BB1-6A3A-4E78-9868-D39A13CF96E1}" srcId="{EA5848BA-9E04-4B1B-B74C-5B0DDDAA0968}" destId="{C3C2C41E-83C3-415D-B0D6-1D657006D4DD}" srcOrd="0" destOrd="0" parTransId="{0DB81C2E-26D8-4459-9211-05A3E8AE183E}" sibTransId="{34E9EA5E-8639-4B20-A9AA-A70AACFBF8A6}"/>
    <dgm:cxn modelId="{5D603BD6-ED20-4FBB-91F3-9A44C4FD8DC5}" type="presOf" srcId="{86E07BC5-CCD1-4087-A6B6-7EE806F7D1B0}" destId="{BC820F4A-4506-4D1B-9EF7-51B21227B634}" srcOrd="0" destOrd="0" presId="urn:microsoft.com/office/officeart/2005/8/layout/hList1"/>
    <dgm:cxn modelId="{19B28FE8-3B32-48FB-BA7B-67F82C17989D}" srcId="{313A97EF-FC2C-48BA-8EC5-819C473C31EC}" destId="{F12E1A6D-1ED8-43D4-A63D-3151AA50D256}" srcOrd="0" destOrd="0" parTransId="{C3B4E2B6-DB6A-4312-891D-AF78A0FC2367}" sibTransId="{E3B873E6-7896-43E6-AD40-3F091CAE889C}"/>
    <dgm:cxn modelId="{15334AC5-D957-489F-BD65-E6CF460D7D50}" type="presOf" srcId="{722CE6E5-C5CD-4D5B-9A31-E402D134A27A}" destId="{AF81FF23-71CE-4E86-B447-48D5382FB126}" srcOrd="0" destOrd="1" presId="urn:microsoft.com/office/officeart/2005/8/layout/hList1"/>
    <dgm:cxn modelId="{4D1FED54-4C8F-4E80-8C35-8B8C448FF15B}" srcId="{313A97EF-FC2C-48BA-8EC5-819C473C31EC}" destId="{EA5848BA-9E04-4B1B-B74C-5B0DDDAA0968}" srcOrd="3" destOrd="0" parTransId="{C5FE7259-D294-4690-B1DC-A3E9969BAFF1}" sibTransId="{56CE386D-CACE-442D-9D00-B4775DA7F1A4}"/>
    <dgm:cxn modelId="{F18B6CC6-B4D4-4459-ADC0-8D9AF30642C1}" srcId="{313A97EF-FC2C-48BA-8EC5-819C473C31EC}" destId="{86E07BC5-CCD1-4087-A6B6-7EE806F7D1B0}" srcOrd="1" destOrd="0" parTransId="{DCF50F60-6134-45E1-96C7-3F0C76211213}" sibTransId="{F129235A-C0D8-4A15-A213-B922B064E764}"/>
    <dgm:cxn modelId="{22E13A28-EFFC-4451-930B-6BF3828B545A}" srcId="{F12E1A6D-1ED8-43D4-A63D-3151AA50D256}" destId="{B6EE6AE3-0752-43D2-A294-94FC7E5756CB}" srcOrd="0" destOrd="0" parTransId="{51017055-2F96-498F-AF0D-4BA32531BF31}" sibTransId="{6ED54760-C675-484A-ABF2-6F1583BF47AC}"/>
    <dgm:cxn modelId="{E68E5013-73C7-4E67-9B2A-BFFDCC780738}" type="presParOf" srcId="{D2815EFF-37AE-425B-ACE0-4A4AA586FC5C}" destId="{9ACEA136-D45D-4633-B219-30F85C6199DF}" srcOrd="0" destOrd="0" presId="urn:microsoft.com/office/officeart/2005/8/layout/hList1"/>
    <dgm:cxn modelId="{3F438B91-3511-41CA-AD57-7CA9E5250C6A}" type="presParOf" srcId="{9ACEA136-D45D-4633-B219-30F85C6199DF}" destId="{B68B461A-C302-4E0A-9F10-EBBAB29D0D7F}" srcOrd="0" destOrd="0" presId="urn:microsoft.com/office/officeart/2005/8/layout/hList1"/>
    <dgm:cxn modelId="{4628F9AE-4A12-4023-A0B0-8DDE6769BE88}" type="presParOf" srcId="{9ACEA136-D45D-4633-B219-30F85C6199DF}" destId="{6A2D07B3-E628-4D3D-8F27-C47D11238023}" srcOrd="1" destOrd="0" presId="urn:microsoft.com/office/officeart/2005/8/layout/hList1"/>
    <dgm:cxn modelId="{32FFDB8C-7CEB-4914-B8C5-99CC544A8081}" type="presParOf" srcId="{D2815EFF-37AE-425B-ACE0-4A4AA586FC5C}" destId="{D700AFB6-8EF9-4CB1-A493-38A8164D7021}" srcOrd="1" destOrd="0" presId="urn:microsoft.com/office/officeart/2005/8/layout/hList1"/>
    <dgm:cxn modelId="{0324E9C4-79FA-4695-9268-4E15B51122B7}" type="presParOf" srcId="{D2815EFF-37AE-425B-ACE0-4A4AA586FC5C}" destId="{CDBFC6A6-E9EE-4855-A9CA-E8AA891C10EB}" srcOrd="2" destOrd="0" presId="urn:microsoft.com/office/officeart/2005/8/layout/hList1"/>
    <dgm:cxn modelId="{F4936EB1-C605-4994-B123-D85A4D1BCD47}" type="presParOf" srcId="{CDBFC6A6-E9EE-4855-A9CA-E8AA891C10EB}" destId="{BC820F4A-4506-4D1B-9EF7-51B21227B634}" srcOrd="0" destOrd="0" presId="urn:microsoft.com/office/officeart/2005/8/layout/hList1"/>
    <dgm:cxn modelId="{A5090576-7578-460C-BB9B-72340136A2B0}" type="presParOf" srcId="{CDBFC6A6-E9EE-4855-A9CA-E8AA891C10EB}" destId="{AF81FF23-71CE-4E86-B447-48D5382FB126}" srcOrd="1" destOrd="0" presId="urn:microsoft.com/office/officeart/2005/8/layout/hList1"/>
    <dgm:cxn modelId="{72BBABB5-9109-4DA8-A3FE-5C57CF73446B}" type="presParOf" srcId="{D2815EFF-37AE-425B-ACE0-4A4AA586FC5C}" destId="{D6B8F399-0FA7-44CF-B746-066A51EED745}" srcOrd="3" destOrd="0" presId="urn:microsoft.com/office/officeart/2005/8/layout/hList1"/>
    <dgm:cxn modelId="{7BE035C5-2BF5-4327-B3F4-109A273E077D}" type="presParOf" srcId="{D2815EFF-37AE-425B-ACE0-4A4AA586FC5C}" destId="{8516DD23-9AD3-497E-B08B-38A5BACAEC4D}" srcOrd="4" destOrd="0" presId="urn:microsoft.com/office/officeart/2005/8/layout/hList1"/>
    <dgm:cxn modelId="{D78C66FA-3C9B-4EA3-9415-01FAD00D2284}" type="presParOf" srcId="{8516DD23-9AD3-497E-B08B-38A5BACAEC4D}" destId="{3A1230AC-92DD-46E9-A781-090FF34CA71D}" srcOrd="0" destOrd="0" presId="urn:microsoft.com/office/officeart/2005/8/layout/hList1"/>
    <dgm:cxn modelId="{29D134FE-E83D-48CB-AC58-E49CC59AC8BF}" type="presParOf" srcId="{8516DD23-9AD3-497E-B08B-38A5BACAEC4D}" destId="{7CA13EB3-AE6D-476B-A724-2D9A0076C08D}" srcOrd="1" destOrd="0" presId="urn:microsoft.com/office/officeart/2005/8/layout/hList1"/>
    <dgm:cxn modelId="{7B806554-30F1-45C4-A0FD-DEBDC2A4DEF8}" type="presParOf" srcId="{D2815EFF-37AE-425B-ACE0-4A4AA586FC5C}" destId="{4B910A05-DC60-4B77-8DED-FB3FC5B30360}" srcOrd="5" destOrd="0" presId="urn:microsoft.com/office/officeart/2005/8/layout/hList1"/>
    <dgm:cxn modelId="{179C6717-32BD-4529-9A0F-735CBF7E6FC8}" type="presParOf" srcId="{D2815EFF-37AE-425B-ACE0-4A4AA586FC5C}" destId="{4860CBE0-3201-4442-8E6C-F22E6FE4199A}" srcOrd="6" destOrd="0" presId="urn:microsoft.com/office/officeart/2005/8/layout/hList1"/>
    <dgm:cxn modelId="{90966D90-B25F-4A72-80FF-844F83E8FB6B}" type="presParOf" srcId="{4860CBE0-3201-4442-8E6C-F22E6FE4199A}" destId="{58A6ACBF-8622-47BD-AE32-4B7F1D8CD562}" srcOrd="0" destOrd="0" presId="urn:microsoft.com/office/officeart/2005/8/layout/hList1"/>
    <dgm:cxn modelId="{5832A06E-7F42-44CB-BB9A-191E40F89AE0}" type="presParOf" srcId="{4860CBE0-3201-4442-8E6C-F22E6FE4199A}" destId="{D4006079-80AB-4EF4-A41A-5EB2C6BCCE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BB1EA-B333-4D0E-AAA7-053BFC1F4F8B}">
      <dsp:nvSpPr>
        <dsp:cNvPr id="0" name=""/>
        <dsp:cNvSpPr/>
      </dsp:nvSpPr>
      <dsp:spPr>
        <a:xfrm>
          <a:off x="1766380" y="680"/>
          <a:ext cx="1598512" cy="799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Niño/a</a:t>
          </a:r>
          <a:endParaRPr lang="es-MX" sz="2000" kern="1200" dirty="0"/>
        </a:p>
      </dsp:txBody>
      <dsp:txXfrm>
        <a:off x="1789789" y="24089"/>
        <a:ext cx="1551694" cy="752438"/>
      </dsp:txXfrm>
    </dsp:sp>
    <dsp:sp modelId="{3217A8FD-6099-4AB4-A994-98A476707754}">
      <dsp:nvSpPr>
        <dsp:cNvPr id="0" name=""/>
        <dsp:cNvSpPr/>
      </dsp:nvSpPr>
      <dsp:spPr>
        <a:xfrm rot="3600000">
          <a:off x="2809283" y="1402895"/>
          <a:ext cx="831904" cy="279739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2893205" y="1458843"/>
        <a:ext cx="664060" cy="167843"/>
      </dsp:txXfrm>
    </dsp:sp>
    <dsp:sp modelId="{A58B3610-6625-42CE-8178-FBCAF0CD69BE}">
      <dsp:nvSpPr>
        <dsp:cNvPr id="0" name=""/>
        <dsp:cNvSpPr/>
      </dsp:nvSpPr>
      <dsp:spPr>
        <a:xfrm>
          <a:off x="3085577" y="2285594"/>
          <a:ext cx="1598512" cy="799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Guía (adulto)</a:t>
          </a:r>
          <a:endParaRPr lang="es-MX" sz="2000" kern="1200" dirty="0"/>
        </a:p>
      </dsp:txBody>
      <dsp:txXfrm>
        <a:off x="3108986" y="2309003"/>
        <a:ext cx="1551694" cy="752438"/>
      </dsp:txXfrm>
    </dsp:sp>
    <dsp:sp modelId="{B45B27BD-4598-4595-9B5A-7BDFF865AB92}">
      <dsp:nvSpPr>
        <dsp:cNvPr id="0" name=""/>
        <dsp:cNvSpPr/>
      </dsp:nvSpPr>
      <dsp:spPr>
        <a:xfrm rot="10800000">
          <a:off x="2149684" y="2545353"/>
          <a:ext cx="831904" cy="279739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2233606" y="2601301"/>
        <a:ext cx="664060" cy="167843"/>
      </dsp:txXfrm>
    </dsp:sp>
    <dsp:sp modelId="{C506E794-C385-4F78-8348-729A7ED80294}">
      <dsp:nvSpPr>
        <dsp:cNvPr id="0" name=""/>
        <dsp:cNvSpPr/>
      </dsp:nvSpPr>
      <dsp:spPr>
        <a:xfrm>
          <a:off x="447184" y="2285594"/>
          <a:ext cx="1598512" cy="7992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Ambiente preparado</a:t>
          </a:r>
          <a:endParaRPr lang="es-MX" sz="2000" kern="1200" dirty="0"/>
        </a:p>
      </dsp:txBody>
      <dsp:txXfrm>
        <a:off x="470593" y="2309003"/>
        <a:ext cx="1551694" cy="752438"/>
      </dsp:txXfrm>
    </dsp:sp>
    <dsp:sp modelId="{B4B7346E-7760-4698-80D2-1EE81ABCA81B}">
      <dsp:nvSpPr>
        <dsp:cNvPr id="0" name=""/>
        <dsp:cNvSpPr/>
      </dsp:nvSpPr>
      <dsp:spPr>
        <a:xfrm rot="18000000">
          <a:off x="1490086" y="1402895"/>
          <a:ext cx="831904" cy="279739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1574008" y="1458843"/>
        <a:ext cx="664060" cy="167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B461A-C302-4E0A-9F10-EBBAB29D0D7F}">
      <dsp:nvSpPr>
        <dsp:cNvPr id="0" name=""/>
        <dsp:cNvSpPr/>
      </dsp:nvSpPr>
      <dsp:spPr>
        <a:xfrm>
          <a:off x="4346" y="23830"/>
          <a:ext cx="2613339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kern="1200" dirty="0" smtClean="0"/>
            <a:t>Vida Práctica: </a:t>
          </a:r>
          <a:endParaRPr lang="es-MX" sz="2400" b="0" kern="1200" dirty="0"/>
        </a:p>
      </dsp:txBody>
      <dsp:txXfrm>
        <a:off x="4346" y="23830"/>
        <a:ext cx="2613339" cy="835200"/>
      </dsp:txXfrm>
    </dsp:sp>
    <dsp:sp modelId="{6A2D07B3-E628-4D3D-8F27-C47D11238023}">
      <dsp:nvSpPr>
        <dsp:cNvPr id="0" name=""/>
        <dsp:cNvSpPr/>
      </dsp:nvSpPr>
      <dsp:spPr>
        <a:xfrm>
          <a:off x="4346" y="859030"/>
          <a:ext cx="2613339" cy="5149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Cuidado de sí mismos, de los demás y del ambiente físico que habitan.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Actividades de "gracia y cortesía"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Se logra coordinación y control del movimiento y exploración del entorno</a:t>
          </a:r>
          <a:endParaRPr lang="es-MX" sz="1800" kern="1200" dirty="0"/>
        </a:p>
      </dsp:txBody>
      <dsp:txXfrm>
        <a:off x="4346" y="859030"/>
        <a:ext cx="2613339" cy="5149448"/>
      </dsp:txXfrm>
    </dsp:sp>
    <dsp:sp modelId="{BC820F4A-4506-4D1B-9EF7-51B21227B634}">
      <dsp:nvSpPr>
        <dsp:cNvPr id="0" name=""/>
        <dsp:cNvSpPr/>
      </dsp:nvSpPr>
      <dsp:spPr>
        <a:xfrm>
          <a:off x="2983553" y="23830"/>
          <a:ext cx="2613339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Sensorial</a:t>
          </a:r>
          <a:endParaRPr lang="es-MX" sz="2400" kern="1200" dirty="0"/>
        </a:p>
      </dsp:txBody>
      <dsp:txXfrm>
        <a:off x="2983553" y="23830"/>
        <a:ext cx="2613339" cy="835200"/>
      </dsp:txXfrm>
    </dsp:sp>
    <dsp:sp modelId="{AF81FF23-71CE-4E86-B447-48D5382FB126}">
      <dsp:nvSpPr>
        <dsp:cNvPr id="0" name=""/>
        <dsp:cNvSpPr/>
      </dsp:nvSpPr>
      <dsp:spPr>
        <a:xfrm>
          <a:off x="2983553" y="859030"/>
          <a:ext cx="2613339" cy="5149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Aprende a través de sus sentidos más que a través de su intelecto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Usar materiales con cualidades particulares: olor, tamaño, peso, textura, sabor, color, etc.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Elevan su capacidad de percepción, favorecen la observación y un sentido de admiración por todo lo que los rodea.</a:t>
          </a:r>
          <a:endParaRPr lang="es-MX" sz="1800" kern="1200" dirty="0"/>
        </a:p>
      </dsp:txBody>
      <dsp:txXfrm>
        <a:off x="2983553" y="859030"/>
        <a:ext cx="2613339" cy="5149448"/>
      </dsp:txXfrm>
    </dsp:sp>
    <dsp:sp modelId="{3A1230AC-92DD-46E9-A781-090FF34CA71D}">
      <dsp:nvSpPr>
        <dsp:cNvPr id="0" name=""/>
        <dsp:cNvSpPr/>
      </dsp:nvSpPr>
      <dsp:spPr>
        <a:xfrm>
          <a:off x="5962760" y="23830"/>
          <a:ext cx="2613339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Lenguaje</a:t>
          </a:r>
          <a:endParaRPr lang="es-MX" sz="2400" kern="1200" dirty="0"/>
        </a:p>
      </dsp:txBody>
      <dsp:txXfrm>
        <a:off x="5962760" y="23830"/>
        <a:ext cx="2613339" cy="835200"/>
      </dsp:txXfrm>
    </dsp:sp>
    <dsp:sp modelId="{7CA13EB3-AE6D-476B-A724-2D9A0076C08D}">
      <dsp:nvSpPr>
        <dsp:cNvPr id="0" name=""/>
        <dsp:cNvSpPr/>
      </dsp:nvSpPr>
      <dsp:spPr>
        <a:xfrm>
          <a:off x="5962760" y="859030"/>
          <a:ext cx="2613339" cy="5149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Aprenden a escribir partiendo de los sentidos (el oído, el tacto)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Los niños aprenden sobre geografía, historia, arte, música.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Ayudan al niño a conocer el entorno que lo rodea y a despertar la conciencia en el niño del lugar que ocupa en el mundo</a:t>
          </a:r>
          <a:endParaRPr lang="es-MX" sz="1800" kern="1200" dirty="0"/>
        </a:p>
      </dsp:txBody>
      <dsp:txXfrm>
        <a:off x="5962760" y="859030"/>
        <a:ext cx="2613339" cy="5149448"/>
      </dsp:txXfrm>
    </dsp:sp>
    <dsp:sp modelId="{58A6ACBF-8622-47BD-AE32-4B7F1D8CD562}">
      <dsp:nvSpPr>
        <dsp:cNvPr id="0" name=""/>
        <dsp:cNvSpPr/>
      </dsp:nvSpPr>
      <dsp:spPr>
        <a:xfrm>
          <a:off x="8941968" y="23830"/>
          <a:ext cx="2613339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Matemática</a:t>
          </a:r>
          <a:endParaRPr lang="es-MX" sz="2400" kern="1200" dirty="0"/>
        </a:p>
      </dsp:txBody>
      <dsp:txXfrm>
        <a:off x="8941968" y="23830"/>
        <a:ext cx="2613339" cy="835200"/>
      </dsp:txXfrm>
    </dsp:sp>
    <dsp:sp modelId="{D4006079-80AB-4EF4-A41A-5EB2C6BCCE46}">
      <dsp:nvSpPr>
        <dsp:cNvPr id="0" name=""/>
        <dsp:cNvSpPr/>
      </dsp:nvSpPr>
      <dsp:spPr>
        <a:xfrm>
          <a:off x="8941968" y="859030"/>
          <a:ext cx="2613339" cy="51494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Utilizar materiales concretos que lo conducen intuitivamente hacia conceptos abstractos. 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Materiales ayudan a aprender y entender conceptos matemáticos </a:t>
          </a:r>
          <a:endParaRPr lang="es-MX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/>
        </a:p>
      </dsp:txBody>
      <dsp:txXfrm>
        <a:off x="8941968" y="859030"/>
        <a:ext cx="2613339" cy="5149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58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03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354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96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45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28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69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2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7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02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66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80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11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0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8DD0-8B1D-4D20-9809-46F85DF58D10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5A59A8-B632-432E-8A2F-21A6629A30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8898" y="1752003"/>
            <a:ext cx="8825658" cy="2021507"/>
          </a:xfrm>
        </p:spPr>
        <p:txBody>
          <a:bodyPr/>
          <a:lstStyle/>
          <a:p>
            <a:pPr algn="ctr"/>
            <a:r>
              <a:rPr lang="es-ES" dirty="0" smtClean="0"/>
              <a:t>MÉTODO MONTESSORI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8751" y="5253898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es-ES" sz="2000" b="1" cap="non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Expositor: Lic. Mayra Alison Angulo Alcocer</a:t>
            </a:r>
            <a:endParaRPr lang="es-ES" sz="2000" b="1" cap="non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39005" r="25379" b="39441"/>
          <a:stretch/>
        </p:blipFill>
        <p:spPr>
          <a:xfrm>
            <a:off x="9388183" y="876239"/>
            <a:ext cx="1996226" cy="875764"/>
          </a:xfrm>
          <a:prstGeom prst="round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852151" y="551332"/>
            <a:ext cx="1706599" cy="16869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81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2137" y="286604"/>
            <a:ext cx="11600597" cy="2047164"/>
          </a:xfrm>
        </p:spPr>
        <p:txBody>
          <a:bodyPr/>
          <a:lstStyle/>
          <a:p>
            <a:r>
              <a:rPr lang="es-MX" b="1" dirty="0"/>
              <a:t>De los 6 a los 12 </a:t>
            </a:r>
            <a:r>
              <a:rPr lang="es-MX" b="1" dirty="0" smtClean="0"/>
              <a:t>años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Incluye </a:t>
            </a:r>
            <a:r>
              <a:rPr lang="es-MX" u="sng" dirty="0"/>
              <a:t>cinco Grandes Lecciones </a:t>
            </a:r>
            <a:r>
              <a:rPr lang="es-MX" dirty="0"/>
              <a:t>o lecciones fundamentales a partir de las cuales se desarrollan estudios específicos en distintas áreas.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Las </a:t>
            </a:r>
            <a:r>
              <a:rPr lang="es-MX" dirty="0"/>
              <a:t>lecciones están diseñadas para </a:t>
            </a:r>
            <a:r>
              <a:rPr lang="es-MX" u="sng" dirty="0"/>
              <a:t>despertar la imaginación, la curiosidad y la admiración </a:t>
            </a:r>
            <a:r>
              <a:rPr lang="es-MX" dirty="0"/>
              <a:t>por la capacidad </a:t>
            </a:r>
            <a:r>
              <a:rPr lang="es-MX" dirty="0" smtClean="0"/>
              <a:t>creativa e </a:t>
            </a:r>
            <a:r>
              <a:rPr lang="es-MX" dirty="0"/>
              <a:t>innovadora del espíritu humano.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5607"/>
              </p:ext>
            </p:extLst>
          </p:nvPr>
        </p:nvGraphicFramePr>
        <p:xfrm>
          <a:off x="586854" y="2454017"/>
          <a:ext cx="11000095" cy="3605588"/>
        </p:xfrm>
        <a:graphic>
          <a:graphicData uri="http://schemas.openxmlformats.org/drawingml/2006/table">
            <a:tbl>
              <a:tblPr/>
              <a:tblGrid>
                <a:gridCol w="3850034"/>
                <a:gridCol w="7150061"/>
              </a:tblGrid>
              <a:tr h="355653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Grandes Lecciones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Estudios específicos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7">
                <a:tc>
                  <a:txBody>
                    <a:bodyPr/>
                    <a:lstStyle/>
                    <a:p>
                      <a:r>
                        <a:rPr lang="es-MX"/>
                        <a:t>Desarrollo del Universo y de la Tierra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Astronomía, meteorología, química, física, geología, geografía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7">
                <a:tc>
                  <a:txBody>
                    <a:bodyPr/>
                    <a:lstStyle/>
                    <a:p>
                      <a:r>
                        <a:rPr lang="es-MX" dirty="0"/>
                        <a:t>Desarrollo de la Vida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Biología, botánica, medio ambiente, evolución de la vida, zoología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7">
                <a:tc>
                  <a:txBody>
                    <a:bodyPr/>
                    <a:lstStyle/>
                    <a:p>
                      <a:r>
                        <a:rPr lang="es-MX" dirty="0"/>
                        <a:t>Desarrollo de los Seres Humanos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Historia, cultura, estudios sociales, descubrimientos científicos e invenciones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7">
                <a:tc>
                  <a:txBody>
                    <a:bodyPr/>
                    <a:lstStyle/>
                    <a:p>
                      <a:r>
                        <a:rPr lang="es-MX" dirty="0"/>
                        <a:t>Comunicación por Signos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Lectura, escritura, lingüística, estructuras del lenguaje, literatura.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987">
                <a:tc>
                  <a:txBody>
                    <a:bodyPr/>
                    <a:lstStyle/>
                    <a:p>
                      <a:r>
                        <a:rPr lang="es-MX" dirty="0"/>
                        <a:t>Historia de los Números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66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Matemáticas, origen de los números, sistemas de números, geometría.</a:t>
                      </a: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Montessori, M. (1999). </a:t>
            </a:r>
            <a:r>
              <a:rPr lang="es-MX" i="1" dirty="0"/>
              <a:t>La Mente Absorbente del </a:t>
            </a:r>
            <a:r>
              <a:rPr lang="es-MX" i="1" dirty="0" smtClean="0"/>
              <a:t>Niño. </a:t>
            </a:r>
            <a:r>
              <a:rPr lang="es-MX" dirty="0" smtClean="0"/>
              <a:t>Editorial Pearson</a:t>
            </a:r>
            <a:endParaRPr lang="es-MX" i="1" dirty="0" smtClean="0"/>
          </a:p>
          <a:p>
            <a:pPr lvl="0"/>
            <a:r>
              <a:rPr lang="es-MX" dirty="0" err="1" smtClean="0"/>
              <a:t>Lillard</a:t>
            </a:r>
            <a:r>
              <a:rPr lang="es-MX" dirty="0" smtClean="0"/>
              <a:t> </a:t>
            </a:r>
            <a:r>
              <a:rPr lang="es-MX" dirty="0" err="1" smtClean="0"/>
              <a:t>Polk</a:t>
            </a:r>
            <a:r>
              <a:rPr lang="es-MX" dirty="0" smtClean="0"/>
              <a:t>, P. (1991) </a:t>
            </a:r>
            <a:r>
              <a:rPr lang="es-MX" i="1" dirty="0" smtClean="0"/>
              <a:t>Un </a:t>
            </a:r>
            <a:r>
              <a:rPr lang="es-MX" i="1" dirty="0"/>
              <a:t>Enfoque Moderno al Método </a:t>
            </a:r>
            <a:r>
              <a:rPr lang="es-MX" i="1" dirty="0" smtClean="0"/>
              <a:t>Montessori. </a:t>
            </a:r>
            <a:r>
              <a:rPr lang="es-MX" dirty="0" smtClean="0"/>
              <a:t>Editorial Diana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989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Historia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384" y="2426079"/>
            <a:ext cx="8125523" cy="3410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Dra. María Montessori, desarrolló el método Montessori en Italia,  siglo XX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Trabajaba con niños con discapacidad intelectual, investigó el proceso de aprendizaje en los niños para desarrollar su método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Actualmente existen 130.000 escuelas Montessori en 55 países, beneficiando 3 millones de niños</a:t>
            </a:r>
            <a:endParaRPr lang="es-MX" dirty="0"/>
          </a:p>
        </p:txBody>
      </p:sp>
      <p:pic>
        <p:nvPicPr>
          <p:cNvPr id="1027" name="Picture 3" descr="C:\Users\Mayis\Pictures\montessori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r="21143"/>
          <a:stretch/>
        </p:blipFill>
        <p:spPr bwMode="auto">
          <a:xfrm>
            <a:off x="8488908" y="2419348"/>
            <a:ext cx="3138986" cy="39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Autonomía en las aulas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100363" y="2344193"/>
            <a:ext cx="8825659" cy="34163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Combina la libertad con la organización del trabajo</a:t>
            </a:r>
          </a:p>
          <a:p>
            <a:endParaRPr lang="es-MX" sz="2000" dirty="0"/>
          </a:p>
          <a:p>
            <a:pPr marL="1828800" lvl="4" indent="0">
              <a:buNone/>
            </a:pPr>
            <a:r>
              <a:rPr lang="es-MX" sz="2000" dirty="0" smtClean="0"/>
              <a:t>Ruptura de la estructura rígida tradicional</a:t>
            </a:r>
          </a:p>
          <a:p>
            <a:pPr marL="1828800" lvl="4" indent="0">
              <a:buNone/>
            </a:pPr>
            <a:endParaRPr lang="es-MX" sz="2000" dirty="0" smtClean="0"/>
          </a:p>
          <a:p>
            <a:pPr marL="457200"/>
            <a:r>
              <a:rPr lang="es-MX" sz="2000" u="sng" dirty="0" smtClean="0"/>
              <a:t>Libertad </a:t>
            </a:r>
            <a:r>
              <a:rPr lang="es-MX" sz="2000" dirty="0" smtClean="0"/>
              <a:t>de movimiento, experimentación y expresión, dentro de los </a:t>
            </a:r>
            <a:r>
              <a:rPr lang="es-MX" sz="2000" u="sng" dirty="0" smtClean="0"/>
              <a:t>límites</a:t>
            </a:r>
            <a:r>
              <a:rPr lang="es-MX" sz="2000" dirty="0" smtClean="0"/>
              <a:t> marcados por ambientes preparados</a:t>
            </a:r>
          </a:p>
          <a:p>
            <a:pPr marL="114300" indent="0" algn="ctr">
              <a:buNone/>
            </a:pPr>
            <a:r>
              <a:rPr lang="es-MX" sz="2000" dirty="0" smtClean="0"/>
              <a:t>	</a:t>
            </a:r>
          </a:p>
          <a:p>
            <a:pPr marL="114300" indent="0" algn="ctr">
              <a:buNone/>
            </a:pPr>
            <a:r>
              <a:rPr lang="es-MX" sz="2000" dirty="0" smtClean="0"/>
              <a:t>Reglas básicas que protegen los derechos de todos</a:t>
            </a:r>
          </a:p>
        </p:txBody>
      </p:sp>
      <p:sp>
        <p:nvSpPr>
          <p:cNvPr id="7" name="6 Abrir llave"/>
          <p:cNvSpPr/>
          <p:nvPr/>
        </p:nvSpPr>
        <p:spPr>
          <a:xfrm rot="16200000">
            <a:off x="2866031" y="2333766"/>
            <a:ext cx="532263" cy="1351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2456598" y="4735773"/>
            <a:ext cx="245659" cy="477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ayis\Pictures\montessori\thUOSILO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991" y="1323831"/>
            <a:ext cx="2933312" cy="25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yis\Pictures\montessori\th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85" y="4542783"/>
            <a:ext cx="2676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54" y="491319"/>
            <a:ext cx="9967971" cy="552848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Se promueve la</a:t>
            </a:r>
            <a:r>
              <a:rPr lang="es-MX" b="1" dirty="0" smtClean="0"/>
              <a:t> toma de decisiones</a:t>
            </a:r>
            <a:r>
              <a:rPr lang="es-MX" dirty="0" smtClean="0"/>
              <a:t>: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El niño puede </a:t>
            </a:r>
            <a:r>
              <a:rPr lang="es-MX" u="sng" dirty="0" smtClean="0"/>
              <a:t>escoger</a:t>
            </a:r>
            <a:r>
              <a:rPr lang="es-MX" dirty="0" smtClean="0"/>
              <a:t> el trabajo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	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				Permite la </a:t>
            </a:r>
            <a:r>
              <a:rPr lang="es-MX" u="sng" dirty="0" smtClean="0"/>
              <a:t>repetición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									Concentración  y </a:t>
            </a:r>
            <a:r>
              <a:rPr lang="es-MX" dirty="0" err="1" smtClean="0"/>
              <a:t>autoperfección</a:t>
            </a:r>
            <a:endParaRPr lang="es-MX" dirty="0" smtClean="0"/>
          </a:p>
          <a:p>
            <a:pPr marL="0" indent="0">
              <a:buNone/>
            </a:pPr>
            <a:r>
              <a:rPr lang="es-MX" b="1" dirty="0" smtClean="0"/>
              <a:t>Los errores:</a:t>
            </a:r>
          </a:p>
          <a:p>
            <a:pPr marL="0" indent="0">
              <a:buNone/>
            </a:pPr>
            <a:r>
              <a:rPr lang="es-MX" dirty="0" smtClean="0"/>
              <a:t>Parte del aprendizaje, no es castigado, se valora y se integra como parte del proceso</a:t>
            </a:r>
            <a:endParaRPr lang="es-MX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562066" y="1323833"/>
            <a:ext cx="559558" cy="313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336275" y="2047164"/>
            <a:ext cx="696035" cy="39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Mayis\Pictures\montessori\th8LP4I6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15" y="3952023"/>
            <a:ext cx="2657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yis\Pictures\montessori\thWEB1QY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4" y="3971073"/>
            <a:ext cx="30003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yis\Pictures\montessori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49" y="3971073"/>
            <a:ext cx="3000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70227" y="932725"/>
            <a:ext cx="5410333" cy="706964"/>
          </a:xfrm>
        </p:spPr>
        <p:txBody>
          <a:bodyPr/>
          <a:lstStyle/>
          <a:p>
            <a:r>
              <a:rPr lang="es-MX" dirty="0" smtClean="0"/>
              <a:t>Ambiente preparado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310186" y="2606721"/>
            <a:ext cx="10488304" cy="367238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																Trabajo</a:t>
            </a:r>
          </a:p>
          <a:p>
            <a:pPr marL="0" indent="0">
              <a:buNone/>
            </a:pPr>
            <a:r>
              <a:rPr lang="es-MX" dirty="0" smtClean="0"/>
              <a:t>     							 Independencia mediante   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														Experiencia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b="1" dirty="0" smtClean="0"/>
              <a:t>Ambiente: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Limpio		    Ordenado 		 Armónico	         Al alcance		</a:t>
            </a:r>
          </a:p>
          <a:p>
            <a:pPr marL="0" indent="0">
              <a:buNone/>
            </a:pPr>
            <a:r>
              <a:rPr lang="es-MX" dirty="0"/>
              <a:t> </a:t>
            </a:r>
            <a:endParaRPr lang="es-MX" dirty="0" smtClean="0"/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		Promueve experiencias sensoriales y el movimiento</a:t>
            </a:r>
            <a:endParaRPr lang="es-MX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7670043" y="2879547"/>
            <a:ext cx="1050877" cy="2866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7670043" y="3330052"/>
            <a:ext cx="1050877" cy="27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684896" y="4831307"/>
            <a:ext cx="3411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5882185" y="4831307"/>
            <a:ext cx="3411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7738281" y="4831307"/>
            <a:ext cx="3411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ayis\Pictures\montessori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9" y="209691"/>
            <a:ext cx="4150483" cy="302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4828" y="614149"/>
            <a:ext cx="10650359" cy="5473890"/>
          </a:xfrm>
        </p:spPr>
        <p:txBody>
          <a:bodyPr/>
          <a:lstStyle/>
          <a:p>
            <a:r>
              <a:rPr lang="es-MX" dirty="0" smtClean="0"/>
              <a:t>Preparación según: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Etapa de desarrollo 		Periodo sensitivo	Necesidades cognitivas, afectivas, motrices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Agrupan a niños de diferentes edades con un intervalo de tres años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									Aprender uno del otro en un ambiente no competitivo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 smtClean="0"/>
              <a:t>Materiales educativos: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Inciden en el crecimiento y conexiones neurológicas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Enlace entre la realidad concreta y la abstracción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Debe ser </a:t>
            </a:r>
            <a:r>
              <a:rPr lang="es-MX" dirty="0" err="1" smtClean="0"/>
              <a:t>autocorrectivo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						Ninguna tarea puede completarse </a:t>
            </a:r>
          </a:p>
          <a:p>
            <a:pPr marL="0" indent="0">
              <a:buNone/>
            </a:pPr>
            <a:r>
              <a:rPr lang="es-MX" dirty="0"/>
              <a:t>	</a:t>
            </a:r>
            <a:r>
              <a:rPr lang="es-MX" dirty="0" smtClean="0"/>
              <a:t>					incorrectamente, sin que el niño 															se de cuenta por sí mismo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3875964" y="1214651"/>
            <a:ext cx="300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250675" y="1214651"/>
            <a:ext cx="313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176215" y="2210937"/>
            <a:ext cx="1009934" cy="50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988860" y="5036024"/>
            <a:ext cx="614149" cy="272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Mayis\Pictures\montessori\thMM27PP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14" y="3328444"/>
            <a:ext cx="3735153" cy="30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22976" y="3866863"/>
            <a:ext cx="3723280" cy="255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/>
              <a:t>Material educativo:</a:t>
            </a:r>
            <a:endParaRPr lang="es-MX" b="1" dirty="0" smtClean="0"/>
          </a:p>
          <a:p>
            <a:pPr>
              <a:buFont typeface="Wingdings" pitchFamily="2" charset="2"/>
              <a:buChar char="v"/>
            </a:pPr>
            <a:r>
              <a:rPr lang="es-MX" dirty="0" err="1" smtClean="0"/>
              <a:t>Autocorrectivo</a:t>
            </a:r>
            <a:endParaRPr lang="es-MX" dirty="0" smtClean="0"/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Enlace entre realidad concreta y abstracción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Necesidades cognitivas, afectivas, motrices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Componente sensorial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284543"/>
              </p:ext>
            </p:extLst>
          </p:nvPr>
        </p:nvGraphicFramePr>
        <p:xfrm>
          <a:off x="3335882" y="343469"/>
          <a:ext cx="5131274" cy="3085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contenido"/>
          <p:cNvSpPr txBox="1">
            <a:spLocks/>
          </p:cNvSpPr>
          <p:nvPr/>
        </p:nvSpPr>
        <p:spPr>
          <a:xfrm>
            <a:off x="256890" y="3866864"/>
            <a:ext cx="4367709" cy="255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MX" b="1" dirty="0" smtClean="0"/>
              <a:t>Principios: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Libertad </a:t>
            </a:r>
            <a:r>
              <a:rPr lang="es-MX" dirty="0" smtClean="0"/>
              <a:t>(movimiento y elección)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Autonomía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Autodisciplina</a:t>
            </a:r>
            <a:endParaRPr lang="es-MX" dirty="0"/>
          </a:p>
        </p:txBody>
      </p:sp>
      <p:pic>
        <p:nvPicPr>
          <p:cNvPr id="7171" name="Picture 3" descr="C:\Users\Mayis\Pictures\montessori\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3" y="366713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yis\Pictures\montessori\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3667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yis\Pictures\montessori\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97" y="42386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yis\Pictures\montessori\e4c8f1ace690dd5b9ae583991252c61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3" y="211540"/>
            <a:ext cx="1704625" cy="30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795197" y="3866864"/>
            <a:ext cx="2686691" cy="2553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MX" b="1" smtClean="0"/>
              <a:t>Áreas fundamentales: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Sensorial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Matemática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Ciencias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Arte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Lenguaje</a:t>
            </a:r>
          </a:p>
          <a:p>
            <a:pPr>
              <a:buFont typeface="Wingdings" pitchFamily="2" charset="2"/>
              <a:buChar char="v"/>
            </a:pPr>
            <a:r>
              <a:rPr lang="es-MX" smtClean="0"/>
              <a:t>Vida práctica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3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currículo Montessori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4954" y="2333767"/>
            <a:ext cx="9503947" cy="3903260"/>
          </a:xfrm>
        </p:spPr>
        <p:txBody>
          <a:bodyPr>
            <a:normAutofit/>
          </a:bodyPr>
          <a:lstStyle/>
          <a:p>
            <a:r>
              <a:rPr lang="es-MX" b="1" dirty="0"/>
              <a:t>Desde el nacimiento hasta los 3 años</a:t>
            </a:r>
            <a:r>
              <a:rPr lang="es-MX" dirty="0"/>
              <a:t/>
            </a:r>
            <a:br>
              <a:rPr lang="es-MX" dirty="0"/>
            </a:b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niño se caracteriza por tener </a:t>
            </a:r>
            <a:r>
              <a:rPr lang="es-MX" u="sng" dirty="0" smtClean="0"/>
              <a:t>una «mente absorbente» </a:t>
            </a:r>
            <a:r>
              <a:rPr lang="es-MX" dirty="0" smtClean="0"/>
              <a:t>que </a:t>
            </a:r>
            <a:r>
              <a:rPr lang="es-MX" dirty="0"/>
              <a:t>incorpora experiencias, relaciones, emociones, imágenes, lenguaje, cultura, </a:t>
            </a:r>
            <a:r>
              <a:rPr lang="es-MX" u="sng" dirty="0"/>
              <a:t>a través de sus sentidos y por el simple hecho de vivir</a:t>
            </a:r>
            <a:r>
              <a:rPr lang="es-MX" dirty="0"/>
              <a:t>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La </a:t>
            </a:r>
            <a:r>
              <a:rPr lang="es-MX" dirty="0"/>
              <a:t>educación Montessori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				Desarrollo del habla						Confianza en sí mismo</a:t>
            </a:r>
          </a:p>
          <a:p>
            <a:pPr marL="0" indent="0">
              <a:buNone/>
            </a:pPr>
            <a:r>
              <a:rPr lang="es-MX" dirty="0" smtClean="0"/>
              <a:t>				Movimiento coordinado					Descubrir su potencial</a:t>
            </a:r>
          </a:p>
          <a:p>
            <a:pPr marL="0" indent="0">
              <a:buNone/>
            </a:pPr>
            <a:r>
              <a:rPr lang="es-MX" dirty="0" smtClean="0"/>
              <a:t>				Independencia</a:t>
            </a:r>
            <a:endParaRPr lang="es-MX" dirty="0"/>
          </a:p>
          <a:p>
            <a:pPr marL="0" indent="0">
              <a:buNone/>
            </a:pPr>
            <a:endParaRPr lang="es-MX" dirty="0" smtClean="0"/>
          </a:p>
        </p:txBody>
      </p:sp>
      <p:sp>
        <p:nvSpPr>
          <p:cNvPr id="4" name="3 Cerrar llave"/>
          <p:cNvSpPr/>
          <p:nvPr/>
        </p:nvSpPr>
        <p:spPr>
          <a:xfrm>
            <a:off x="6469039" y="4271749"/>
            <a:ext cx="573206" cy="13374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46" name="Picture 2" descr="C:\Users\Mayis\Pictures\montessori\thGIBB3KL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7" y="4566527"/>
            <a:ext cx="24288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yis\Pictures\montessori\thL40JMJ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62" y="969205"/>
            <a:ext cx="30003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191069"/>
            <a:ext cx="11436824" cy="6346209"/>
          </a:xfrm>
        </p:spPr>
        <p:txBody>
          <a:bodyPr>
            <a:normAutofit/>
          </a:bodyPr>
          <a:lstStyle/>
          <a:p>
            <a:r>
              <a:rPr lang="es-MX" b="1" dirty="0"/>
              <a:t>De los 3 a los 6 años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793384"/>
              </p:ext>
            </p:extLst>
          </p:nvPr>
        </p:nvGraphicFramePr>
        <p:xfrm>
          <a:off x="341194" y="573206"/>
          <a:ext cx="11559654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3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858</TotalTime>
  <Words>500</Words>
  <Application>Microsoft Office PowerPoint</Application>
  <PresentationFormat>Personalizado</PresentationFormat>
  <Paragraphs>104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Sala de reuniones Ion</vt:lpstr>
      <vt:lpstr>MÉTODO MONTESSORI</vt:lpstr>
      <vt:lpstr>Historia</vt:lpstr>
      <vt:lpstr>Autonomía en las aulas</vt:lpstr>
      <vt:lpstr>Presentación de PowerPoint</vt:lpstr>
      <vt:lpstr>Ambiente preparado</vt:lpstr>
      <vt:lpstr>Presentación de PowerPoint</vt:lpstr>
      <vt:lpstr>Presentación de PowerPoint</vt:lpstr>
      <vt:lpstr>El currículo Montessori</vt:lpstr>
      <vt:lpstr>Presentación de PowerPoint</vt:lpstr>
      <vt:lpstr>Presentación de PowerPoint</vt:lpstr>
      <vt:lpstr>Bibliografía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ALTERNATIVA Y AUMENTATIVA</dc:title>
  <dc:creator>Mayra Alison Angulo Alcocer</dc:creator>
  <cp:lastModifiedBy>Usuario de Windows</cp:lastModifiedBy>
  <cp:revision>72</cp:revision>
  <dcterms:created xsi:type="dcterms:W3CDTF">2016-01-28T04:40:59Z</dcterms:created>
  <dcterms:modified xsi:type="dcterms:W3CDTF">2018-01-30T19:38:56Z</dcterms:modified>
</cp:coreProperties>
</file>