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0" r:id="rId3"/>
    <p:sldId id="257" r:id="rId4"/>
    <p:sldId id="258" r:id="rId5"/>
    <p:sldId id="261" r:id="rId6"/>
    <p:sldId id="259" r:id="rId7"/>
    <p:sldId id="262" r:id="rId8"/>
    <p:sldId id="263" r:id="rId9"/>
    <p:sldId id="264" r:id="rId10"/>
    <p:sldId id="266" r:id="rId11"/>
    <p:sldId id="267" r:id="rId12"/>
    <p:sldId id="265"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A267B2-E0BB-49D4-8C55-A82AF995F6B2}"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s-ES"/>
        </a:p>
      </dgm:t>
    </dgm:pt>
    <dgm:pt modelId="{9F29EF9E-4E9E-4B1C-8007-0ABFAAC3CEF4}">
      <dgm:prSet phldrT="[Texto]"/>
      <dgm:spPr>
        <a:solidFill>
          <a:srgbClr val="002060"/>
        </a:solidFill>
      </dgm:spPr>
      <dgm:t>
        <a:bodyPr/>
        <a:lstStyle/>
        <a:p>
          <a:r>
            <a:rPr lang="es-ES" dirty="0" smtClean="0"/>
            <a:t>Disciplina Positiva</a:t>
          </a:r>
          <a:endParaRPr lang="es-ES" dirty="0"/>
        </a:p>
      </dgm:t>
    </dgm:pt>
    <dgm:pt modelId="{4ECF5DCB-F9FF-4749-AA38-09CD2D71AC85}" type="parTrans" cxnId="{F4C11EAA-CB96-4DCC-9286-41DDF86357C6}">
      <dgm:prSet/>
      <dgm:spPr/>
      <dgm:t>
        <a:bodyPr/>
        <a:lstStyle/>
        <a:p>
          <a:endParaRPr lang="es-ES"/>
        </a:p>
      </dgm:t>
    </dgm:pt>
    <dgm:pt modelId="{30B55CC2-45D6-4B6F-893B-5F75149E7B4C}" type="sibTrans" cxnId="{F4C11EAA-CB96-4DCC-9286-41DDF86357C6}">
      <dgm:prSet/>
      <dgm:spPr/>
      <dgm:t>
        <a:bodyPr/>
        <a:lstStyle/>
        <a:p>
          <a:endParaRPr lang="es-ES"/>
        </a:p>
      </dgm:t>
    </dgm:pt>
    <dgm:pt modelId="{BCCE3AC8-EA1D-4CBC-BC2A-098869C0A1AD}">
      <dgm:prSet phldrT="[Texto]"/>
      <dgm:spPr>
        <a:solidFill>
          <a:schemeClr val="accent4">
            <a:lumMod val="60000"/>
            <a:lumOff val="40000"/>
          </a:schemeClr>
        </a:solidFill>
        <a:ln>
          <a:solidFill>
            <a:schemeClr val="accent4">
              <a:lumMod val="40000"/>
              <a:lumOff val="60000"/>
            </a:schemeClr>
          </a:solidFill>
        </a:ln>
      </dgm:spPr>
      <dgm:t>
        <a:bodyPr/>
        <a:lstStyle/>
        <a:p>
          <a:r>
            <a:rPr lang="es-ES" dirty="0" smtClean="0"/>
            <a:t>Investigación sobre el desarrollo saludable del niño/a</a:t>
          </a:r>
          <a:endParaRPr lang="es-ES" dirty="0"/>
        </a:p>
      </dgm:t>
    </dgm:pt>
    <dgm:pt modelId="{E18CA5E0-F5EC-4A58-A47E-7C34CEA00F72}" type="parTrans" cxnId="{ECB2B91D-07EE-4A5C-8DDC-9BE18E83A3EA}">
      <dgm:prSet/>
      <dgm:spPr/>
      <dgm:t>
        <a:bodyPr/>
        <a:lstStyle/>
        <a:p>
          <a:endParaRPr lang="es-ES"/>
        </a:p>
      </dgm:t>
    </dgm:pt>
    <dgm:pt modelId="{A4322E3D-59E7-44C8-941B-5F6FA100C5F0}" type="sibTrans" cxnId="{ECB2B91D-07EE-4A5C-8DDC-9BE18E83A3EA}">
      <dgm:prSet/>
      <dgm:spPr/>
      <dgm:t>
        <a:bodyPr/>
        <a:lstStyle/>
        <a:p>
          <a:endParaRPr lang="es-ES"/>
        </a:p>
      </dgm:t>
    </dgm:pt>
    <dgm:pt modelId="{213CC608-16C9-44A7-ADD0-9C8AC5F40338}">
      <dgm:prSet phldrT="[Texto]"/>
      <dgm:spPr>
        <a:solidFill>
          <a:schemeClr val="accent3">
            <a:lumMod val="60000"/>
            <a:lumOff val="40000"/>
          </a:schemeClr>
        </a:solidFill>
      </dgm:spPr>
      <dgm:t>
        <a:bodyPr/>
        <a:lstStyle/>
        <a:p>
          <a:r>
            <a:rPr lang="es-ES" dirty="0" smtClean="0"/>
            <a:t>Investigación sobre crianza efectiva</a:t>
          </a:r>
          <a:endParaRPr lang="es-ES" dirty="0"/>
        </a:p>
      </dgm:t>
    </dgm:pt>
    <dgm:pt modelId="{85389123-4C47-409C-A889-D60B04BD098D}" type="parTrans" cxnId="{D93A51CF-9F8A-4937-AAD7-3597298B7A0C}">
      <dgm:prSet/>
      <dgm:spPr/>
      <dgm:t>
        <a:bodyPr/>
        <a:lstStyle/>
        <a:p>
          <a:endParaRPr lang="es-ES"/>
        </a:p>
      </dgm:t>
    </dgm:pt>
    <dgm:pt modelId="{633C916D-9DB2-41C4-8336-BE628BB0E3E7}" type="sibTrans" cxnId="{D93A51CF-9F8A-4937-AAD7-3597298B7A0C}">
      <dgm:prSet/>
      <dgm:spPr/>
      <dgm:t>
        <a:bodyPr/>
        <a:lstStyle/>
        <a:p>
          <a:endParaRPr lang="es-ES"/>
        </a:p>
      </dgm:t>
    </dgm:pt>
    <dgm:pt modelId="{71BC98FF-0971-4BCE-ACDD-DC624F9B9FD9}">
      <dgm:prSet phldrT="[Texto]"/>
      <dgm:spPr>
        <a:solidFill>
          <a:schemeClr val="accent2">
            <a:lumMod val="75000"/>
          </a:schemeClr>
        </a:solidFill>
      </dgm:spPr>
      <dgm:t>
        <a:bodyPr/>
        <a:lstStyle/>
        <a:p>
          <a:r>
            <a:rPr lang="es-ES" dirty="0" smtClean="0"/>
            <a:t>Principios de derechos de la niñez</a:t>
          </a:r>
          <a:endParaRPr lang="es-ES" dirty="0"/>
        </a:p>
      </dgm:t>
    </dgm:pt>
    <dgm:pt modelId="{0788B846-58E6-40C5-A612-E5487D5C2808}" type="parTrans" cxnId="{13370EE7-A010-4247-9C98-59D268CB29D8}">
      <dgm:prSet/>
      <dgm:spPr/>
      <dgm:t>
        <a:bodyPr/>
        <a:lstStyle/>
        <a:p>
          <a:endParaRPr lang="es-ES"/>
        </a:p>
      </dgm:t>
    </dgm:pt>
    <dgm:pt modelId="{D05B79A3-3BB8-45E5-B456-58BDA2375BB6}" type="sibTrans" cxnId="{13370EE7-A010-4247-9C98-59D268CB29D8}">
      <dgm:prSet/>
      <dgm:spPr/>
      <dgm:t>
        <a:bodyPr/>
        <a:lstStyle/>
        <a:p>
          <a:endParaRPr lang="es-ES"/>
        </a:p>
      </dgm:t>
    </dgm:pt>
    <dgm:pt modelId="{C5147A9E-0CA9-4E7A-AD7A-F56F09DC8F92}" type="pres">
      <dgm:prSet presAssocID="{E2A267B2-E0BB-49D4-8C55-A82AF995F6B2}" presName="cycle" presStyleCnt="0">
        <dgm:presLayoutVars>
          <dgm:chMax val="1"/>
          <dgm:dir/>
          <dgm:animLvl val="ctr"/>
          <dgm:resizeHandles val="exact"/>
        </dgm:presLayoutVars>
      </dgm:prSet>
      <dgm:spPr/>
    </dgm:pt>
    <dgm:pt modelId="{F74C3855-862D-4046-8BE7-1FD11EE67CD8}" type="pres">
      <dgm:prSet presAssocID="{9F29EF9E-4E9E-4B1C-8007-0ABFAAC3CEF4}" presName="centerShape" presStyleLbl="node0" presStyleIdx="0" presStyleCnt="1"/>
      <dgm:spPr/>
      <dgm:t>
        <a:bodyPr/>
        <a:lstStyle/>
        <a:p>
          <a:endParaRPr lang="es-ES"/>
        </a:p>
      </dgm:t>
    </dgm:pt>
    <dgm:pt modelId="{ADBF18CA-FD99-4AFC-8E50-FEC9B497BAD9}" type="pres">
      <dgm:prSet presAssocID="{E18CA5E0-F5EC-4A58-A47E-7C34CEA00F72}" presName="parTrans" presStyleLbl="bgSibTrans2D1" presStyleIdx="0" presStyleCnt="3"/>
      <dgm:spPr/>
    </dgm:pt>
    <dgm:pt modelId="{527F1731-39F6-43E0-B4AC-47F4E697C41B}" type="pres">
      <dgm:prSet presAssocID="{BCCE3AC8-EA1D-4CBC-BC2A-098869C0A1AD}" presName="node" presStyleLbl="node1" presStyleIdx="0" presStyleCnt="3">
        <dgm:presLayoutVars>
          <dgm:bulletEnabled val="1"/>
        </dgm:presLayoutVars>
      </dgm:prSet>
      <dgm:spPr/>
      <dgm:t>
        <a:bodyPr/>
        <a:lstStyle/>
        <a:p>
          <a:endParaRPr lang="es-ES"/>
        </a:p>
      </dgm:t>
    </dgm:pt>
    <dgm:pt modelId="{5759F528-60B2-4056-AE79-CAD1D5E571CF}" type="pres">
      <dgm:prSet presAssocID="{85389123-4C47-409C-A889-D60B04BD098D}" presName="parTrans" presStyleLbl="bgSibTrans2D1" presStyleIdx="1" presStyleCnt="3"/>
      <dgm:spPr/>
    </dgm:pt>
    <dgm:pt modelId="{C9969FDD-3873-41EA-A232-FC96329055C6}" type="pres">
      <dgm:prSet presAssocID="{213CC608-16C9-44A7-ADD0-9C8AC5F40338}" presName="node" presStyleLbl="node1" presStyleIdx="1" presStyleCnt="3">
        <dgm:presLayoutVars>
          <dgm:bulletEnabled val="1"/>
        </dgm:presLayoutVars>
      </dgm:prSet>
      <dgm:spPr/>
    </dgm:pt>
    <dgm:pt modelId="{E077F4C8-9ABD-4729-AE38-6FCC95CD03D3}" type="pres">
      <dgm:prSet presAssocID="{0788B846-58E6-40C5-A612-E5487D5C2808}" presName="parTrans" presStyleLbl="bgSibTrans2D1" presStyleIdx="2" presStyleCnt="3"/>
      <dgm:spPr/>
    </dgm:pt>
    <dgm:pt modelId="{FF3421FD-0D20-41CE-82B8-FF614A12E990}" type="pres">
      <dgm:prSet presAssocID="{71BC98FF-0971-4BCE-ACDD-DC624F9B9FD9}" presName="node" presStyleLbl="node1" presStyleIdx="2" presStyleCnt="3">
        <dgm:presLayoutVars>
          <dgm:bulletEnabled val="1"/>
        </dgm:presLayoutVars>
      </dgm:prSet>
      <dgm:spPr/>
      <dgm:t>
        <a:bodyPr/>
        <a:lstStyle/>
        <a:p>
          <a:endParaRPr lang="es-ES"/>
        </a:p>
      </dgm:t>
    </dgm:pt>
  </dgm:ptLst>
  <dgm:cxnLst>
    <dgm:cxn modelId="{13370EE7-A010-4247-9C98-59D268CB29D8}" srcId="{9F29EF9E-4E9E-4B1C-8007-0ABFAAC3CEF4}" destId="{71BC98FF-0971-4BCE-ACDD-DC624F9B9FD9}" srcOrd="2" destOrd="0" parTransId="{0788B846-58E6-40C5-A612-E5487D5C2808}" sibTransId="{D05B79A3-3BB8-45E5-B456-58BDA2375BB6}"/>
    <dgm:cxn modelId="{4BA5326C-1859-4A07-87CE-4F151B3A8AB6}" type="presOf" srcId="{BCCE3AC8-EA1D-4CBC-BC2A-098869C0A1AD}" destId="{527F1731-39F6-43E0-B4AC-47F4E697C41B}" srcOrd="0" destOrd="0" presId="urn:microsoft.com/office/officeart/2005/8/layout/radial4"/>
    <dgm:cxn modelId="{754A5529-D0B1-4454-85E4-C1E56CA1ED7F}" type="presOf" srcId="{E2A267B2-E0BB-49D4-8C55-A82AF995F6B2}" destId="{C5147A9E-0CA9-4E7A-AD7A-F56F09DC8F92}" srcOrd="0" destOrd="0" presId="urn:microsoft.com/office/officeart/2005/8/layout/radial4"/>
    <dgm:cxn modelId="{ECB2B91D-07EE-4A5C-8DDC-9BE18E83A3EA}" srcId="{9F29EF9E-4E9E-4B1C-8007-0ABFAAC3CEF4}" destId="{BCCE3AC8-EA1D-4CBC-BC2A-098869C0A1AD}" srcOrd="0" destOrd="0" parTransId="{E18CA5E0-F5EC-4A58-A47E-7C34CEA00F72}" sibTransId="{A4322E3D-59E7-44C8-941B-5F6FA100C5F0}"/>
    <dgm:cxn modelId="{F4C11EAA-CB96-4DCC-9286-41DDF86357C6}" srcId="{E2A267B2-E0BB-49D4-8C55-A82AF995F6B2}" destId="{9F29EF9E-4E9E-4B1C-8007-0ABFAAC3CEF4}" srcOrd="0" destOrd="0" parTransId="{4ECF5DCB-F9FF-4749-AA38-09CD2D71AC85}" sibTransId="{30B55CC2-45D6-4B6F-893B-5F75149E7B4C}"/>
    <dgm:cxn modelId="{D9B59A40-406D-4BA0-B406-620765449E33}" type="presOf" srcId="{213CC608-16C9-44A7-ADD0-9C8AC5F40338}" destId="{C9969FDD-3873-41EA-A232-FC96329055C6}" srcOrd="0" destOrd="0" presId="urn:microsoft.com/office/officeart/2005/8/layout/radial4"/>
    <dgm:cxn modelId="{1A5ECAB4-02E7-4040-9BA9-C225461F4674}" type="presOf" srcId="{E18CA5E0-F5EC-4A58-A47E-7C34CEA00F72}" destId="{ADBF18CA-FD99-4AFC-8E50-FEC9B497BAD9}" srcOrd="0" destOrd="0" presId="urn:microsoft.com/office/officeart/2005/8/layout/radial4"/>
    <dgm:cxn modelId="{C00CCA4B-B79A-4088-859D-3020054217D6}" type="presOf" srcId="{9F29EF9E-4E9E-4B1C-8007-0ABFAAC3CEF4}" destId="{F74C3855-862D-4046-8BE7-1FD11EE67CD8}" srcOrd="0" destOrd="0" presId="urn:microsoft.com/office/officeart/2005/8/layout/radial4"/>
    <dgm:cxn modelId="{98DE07BD-2088-48F2-854E-CF9229D4B6F8}" type="presOf" srcId="{71BC98FF-0971-4BCE-ACDD-DC624F9B9FD9}" destId="{FF3421FD-0D20-41CE-82B8-FF614A12E990}" srcOrd="0" destOrd="0" presId="urn:microsoft.com/office/officeart/2005/8/layout/radial4"/>
    <dgm:cxn modelId="{6B70345E-CF30-42C0-820F-CF56D4B4F443}" type="presOf" srcId="{0788B846-58E6-40C5-A612-E5487D5C2808}" destId="{E077F4C8-9ABD-4729-AE38-6FCC95CD03D3}" srcOrd="0" destOrd="0" presId="urn:microsoft.com/office/officeart/2005/8/layout/radial4"/>
    <dgm:cxn modelId="{D93A51CF-9F8A-4937-AAD7-3597298B7A0C}" srcId="{9F29EF9E-4E9E-4B1C-8007-0ABFAAC3CEF4}" destId="{213CC608-16C9-44A7-ADD0-9C8AC5F40338}" srcOrd="1" destOrd="0" parTransId="{85389123-4C47-409C-A889-D60B04BD098D}" sibTransId="{633C916D-9DB2-41C4-8336-BE628BB0E3E7}"/>
    <dgm:cxn modelId="{00114457-BEDB-43A9-A50A-AB41BE4FE91C}" type="presOf" srcId="{85389123-4C47-409C-A889-D60B04BD098D}" destId="{5759F528-60B2-4056-AE79-CAD1D5E571CF}" srcOrd="0" destOrd="0" presId="urn:microsoft.com/office/officeart/2005/8/layout/radial4"/>
    <dgm:cxn modelId="{C8FD1826-87A0-4C69-B82A-1CB24AB5BC62}" type="presParOf" srcId="{C5147A9E-0CA9-4E7A-AD7A-F56F09DC8F92}" destId="{F74C3855-862D-4046-8BE7-1FD11EE67CD8}" srcOrd="0" destOrd="0" presId="urn:microsoft.com/office/officeart/2005/8/layout/radial4"/>
    <dgm:cxn modelId="{F3BDAFDD-B87D-4E91-B1A1-DBD37673F4DA}" type="presParOf" srcId="{C5147A9E-0CA9-4E7A-AD7A-F56F09DC8F92}" destId="{ADBF18CA-FD99-4AFC-8E50-FEC9B497BAD9}" srcOrd="1" destOrd="0" presId="urn:microsoft.com/office/officeart/2005/8/layout/radial4"/>
    <dgm:cxn modelId="{30218A64-D442-4F9E-9E26-03E67BAA76FA}" type="presParOf" srcId="{C5147A9E-0CA9-4E7A-AD7A-F56F09DC8F92}" destId="{527F1731-39F6-43E0-B4AC-47F4E697C41B}" srcOrd="2" destOrd="0" presId="urn:microsoft.com/office/officeart/2005/8/layout/radial4"/>
    <dgm:cxn modelId="{A5A1C03C-A2D3-48CC-8625-76099555A969}" type="presParOf" srcId="{C5147A9E-0CA9-4E7A-AD7A-F56F09DC8F92}" destId="{5759F528-60B2-4056-AE79-CAD1D5E571CF}" srcOrd="3" destOrd="0" presId="urn:microsoft.com/office/officeart/2005/8/layout/radial4"/>
    <dgm:cxn modelId="{110EE8B3-DAC0-421D-A5C4-6B6FDD5861D1}" type="presParOf" srcId="{C5147A9E-0CA9-4E7A-AD7A-F56F09DC8F92}" destId="{C9969FDD-3873-41EA-A232-FC96329055C6}" srcOrd="4" destOrd="0" presId="urn:microsoft.com/office/officeart/2005/8/layout/radial4"/>
    <dgm:cxn modelId="{3F56A671-3075-4341-B4F1-533CAF8DBD50}" type="presParOf" srcId="{C5147A9E-0CA9-4E7A-AD7A-F56F09DC8F92}" destId="{E077F4C8-9ABD-4729-AE38-6FCC95CD03D3}" srcOrd="5" destOrd="0" presId="urn:microsoft.com/office/officeart/2005/8/layout/radial4"/>
    <dgm:cxn modelId="{FE9F3044-1A3F-42E3-A4C4-057112CA7E05}" type="presParOf" srcId="{C5147A9E-0CA9-4E7A-AD7A-F56F09DC8F92}" destId="{FF3421FD-0D20-41CE-82B8-FF614A12E990}"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1F1A8A-3A45-4126-8360-A6AF0FCB184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ES"/>
        </a:p>
      </dgm:t>
    </dgm:pt>
    <dgm:pt modelId="{D6297D80-E541-408D-83A9-4882DE14AB5E}">
      <dgm:prSet phldrT="[Texto]"/>
      <dgm:spPr>
        <a:solidFill>
          <a:schemeClr val="accent2">
            <a:lumMod val="75000"/>
          </a:schemeClr>
        </a:solidFill>
      </dgm:spPr>
      <dgm:t>
        <a:bodyPr/>
        <a:lstStyle/>
        <a:p>
          <a:r>
            <a:rPr lang="es-ES" dirty="0" smtClean="0"/>
            <a:t>Realidad</a:t>
          </a:r>
          <a:endParaRPr lang="es-ES" dirty="0"/>
        </a:p>
      </dgm:t>
    </dgm:pt>
    <dgm:pt modelId="{D9966A70-A9CD-429B-8369-F909DE086893}" type="parTrans" cxnId="{560108CE-337B-4560-9C06-40798ED809FC}">
      <dgm:prSet/>
      <dgm:spPr/>
      <dgm:t>
        <a:bodyPr/>
        <a:lstStyle/>
        <a:p>
          <a:endParaRPr lang="es-ES"/>
        </a:p>
      </dgm:t>
    </dgm:pt>
    <dgm:pt modelId="{E10D52EC-2C13-4E58-B12E-ECD6BD42D807}" type="sibTrans" cxnId="{560108CE-337B-4560-9C06-40798ED809FC}">
      <dgm:prSet/>
      <dgm:spPr/>
      <dgm:t>
        <a:bodyPr/>
        <a:lstStyle/>
        <a:p>
          <a:endParaRPr lang="es-ES"/>
        </a:p>
      </dgm:t>
    </dgm:pt>
    <dgm:pt modelId="{175E373A-F65E-4AF1-855B-1284A32A9526}">
      <dgm:prSet phldrT="[Texto]"/>
      <dgm:spPr>
        <a:solidFill>
          <a:schemeClr val="accent2">
            <a:lumMod val="75000"/>
          </a:schemeClr>
        </a:solidFill>
      </dgm:spPr>
      <dgm:t>
        <a:bodyPr/>
        <a:lstStyle/>
        <a:p>
          <a:r>
            <a:rPr lang="es-ES" dirty="0" smtClean="0"/>
            <a:t>Expectativa</a:t>
          </a:r>
          <a:endParaRPr lang="es-ES" dirty="0"/>
        </a:p>
      </dgm:t>
    </dgm:pt>
    <dgm:pt modelId="{C9CC7900-E1C2-47DD-A9EC-00F8BD9F1B52}" type="parTrans" cxnId="{7E084E1E-BA07-4471-9540-345CB5E7D516}">
      <dgm:prSet/>
      <dgm:spPr/>
      <dgm:t>
        <a:bodyPr/>
        <a:lstStyle/>
        <a:p>
          <a:endParaRPr lang="es-ES"/>
        </a:p>
      </dgm:t>
    </dgm:pt>
    <dgm:pt modelId="{A7BBAEF7-70EA-4DA0-A1E8-03CCCA40CB4B}" type="sibTrans" cxnId="{7E084E1E-BA07-4471-9540-345CB5E7D516}">
      <dgm:prSet/>
      <dgm:spPr/>
      <dgm:t>
        <a:bodyPr/>
        <a:lstStyle/>
        <a:p>
          <a:endParaRPr lang="es-ES"/>
        </a:p>
      </dgm:t>
    </dgm:pt>
    <dgm:pt modelId="{01B31892-3F64-47FC-9F2F-1C1B45379A61}">
      <dgm:prSet phldrT="[Texto]"/>
      <dgm:spPr>
        <a:solidFill>
          <a:schemeClr val="tx2">
            <a:lumMod val="50000"/>
            <a:lumOff val="50000"/>
          </a:schemeClr>
        </a:solidFill>
      </dgm:spPr>
      <dgm:t>
        <a:bodyPr/>
        <a:lstStyle/>
        <a:p>
          <a:r>
            <a:rPr lang="es-ES" dirty="0" smtClean="0"/>
            <a:t>Padres buscan formas de resolver metas a corto plazo</a:t>
          </a:r>
          <a:endParaRPr lang="es-ES" dirty="0"/>
        </a:p>
      </dgm:t>
    </dgm:pt>
    <dgm:pt modelId="{58BB5F4F-8472-4801-B213-13A0AB0B7A01}" type="parTrans" cxnId="{1CD0BDA9-B400-4971-A560-C69AB75599F4}">
      <dgm:prSet/>
      <dgm:spPr/>
      <dgm:t>
        <a:bodyPr/>
        <a:lstStyle/>
        <a:p>
          <a:endParaRPr lang="es-ES"/>
        </a:p>
      </dgm:t>
    </dgm:pt>
    <dgm:pt modelId="{B4E42A38-9B0E-4EAF-BF15-692EC83C6680}" type="sibTrans" cxnId="{1CD0BDA9-B400-4971-A560-C69AB75599F4}">
      <dgm:prSet/>
      <dgm:spPr/>
      <dgm:t>
        <a:bodyPr/>
        <a:lstStyle/>
        <a:p>
          <a:endParaRPr lang="es-ES"/>
        </a:p>
      </dgm:t>
    </dgm:pt>
    <dgm:pt modelId="{8B600C3A-11AE-4C1F-AE08-11B23FDF9B57}">
      <dgm:prSet phldrT="[Texto]"/>
      <dgm:spPr>
        <a:solidFill>
          <a:schemeClr val="tx2">
            <a:lumMod val="50000"/>
            <a:lumOff val="50000"/>
          </a:scheme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S" dirty="0" smtClean="0"/>
            <a:t>Padres desean lograr aprendizajes para cuando sus hijos sean adultos</a:t>
          </a:r>
        </a:p>
        <a:p>
          <a:pPr defTabSz="1644650">
            <a:lnSpc>
              <a:spcPct val="90000"/>
            </a:lnSpc>
            <a:spcBef>
              <a:spcPct val="0"/>
            </a:spcBef>
            <a:spcAft>
              <a:spcPct val="35000"/>
            </a:spcAft>
          </a:pPr>
          <a:endParaRPr lang="es-ES" dirty="0"/>
        </a:p>
      </dgm:t>
    </dgm:pt>
    <dgm:pt modelId="{06EEBAAD-4671-4C95-AE00-FA5313FBD381}" type="parTrans" cxnId="{827EF617-3987-48C4-BC11-DBB05218FC07}">
      <dgm:prSet/>
      <dgm:spPr/>
      <dgm:t>
        <a:bodyPr/>
        <a:lstStyle/>
        <a:p>
          <a:endParaRPr lang="es-ES"/>
        </a:p>
      </dgm:t>
    </dgm:pt>
    <dgm:pt modelId="{F0058C2E-9B6B-40DB-871E-9BC39AA8756D}" type="sibTrans" cxnId="{827EF617-3987-48C4-BC11-DBB05218FC07}">
      <dgm:prSet/>
      <dgm:spPr/>
      <dgm:t>
        <a:bodyPr/>
        <a:lstStyle/>
        <a:p>
          <a:endParaRPr lang="es-ES"/>
        </a:p>
      </dgm:t>
    </dgm:pt>
    <dgm:pt modelId="{A76E1EAE-81AE-40D3-9BF9-413E7740C2AA}" type="pres">
      <dgm:prSet presAssocID="{C81F1A8A-3A45-4126-8360-A6AF0FCB1849}" presName="diagram" presStyleCnt="0">
        <dgm:presLayoutVars>
          <dgm:dir/>
          <dgm:resizeHandles val="exact"/>
        </dgm:presLayoutVars>
      </dgm:prSet>
      <dgm:spPr/>
    </dgm:pt>
    <dgm:pt modelId="{E3F1BAC4-B10C-44CA-8B81-1D28DD3D783C}" type="pres">
      <dgm:prSet presAssocID="{D6297D80-E541-408D-83A9-4882DE14AB5E}" presName="node" presStyleLbl="node1" presStyleIdx="0" presStyleCnt="4" custScaleY="37379">
        <dgm:presLayoutVars>
          <dgm:bulletEnabled val="1"/>
        </dgm:presLayoutVars>
      </dgm:prSet>
      <dgm:spPr/>
    </dgm:pt>
    <dgm:pt modelId="{3FD797E8-F6A1-4FFB-8D81-93B10C1CB313}" type="pres">
      <dgm:prSet presAssocID="{E10D52EC-2C13-4E58-B12E-ECD6BD42D807}" presName="sibTrans" presStyleCnt="0"/>
      <dgm:spPr/>
    </dgm:pt>
    <dgm:pt modelId="{5C4761C4-0183-4C3A-AD29-FC0736E0C16E}" type="pres">
      <dgm:prSet presAssocID="{175E373A-F65E-4AF1-855B-1284A32A9526}" presName="node" presStyleLbl="node1" presStyleIdx="1" presStyleCnt="4" custScaleY="36795">
        <dgm:presLayoutVars>
          <dgm:bulletEnabled val="1"/>
        </dgm:presLayoutVars>
      </dgm:prSet>
      <dgm:spPr/>
      <dgm:t>
        <a:bodyPr/>
        <a:lstStyle/>
        <a:p>
          <a:endParaRPr lang="es-ES"/>
        </a:p>
      </dgm:t>
    </dgm:pt>
    <dgm:pt modelId="{700A9843-1EC8-4CBE-B789-C37A24EFEE9E}" type="pres">
      <dgm:prSet presAssocID="{A7BBAEF7-70EA-4DA0-A1E8-03CCCA40CB4B}" presName="sibTrans" presStyleCnt="0"/>
      <dgm:spPr/>
    </dgm:pt>
    <dgm:pt modelId="{8602F031-BB1A-47F2-B35C-C4BA98F8873D}" type="pres">
      <dgm:prSet presAssocID="{01B31892-3F64-47FC-9F2F-1C1B45379A61}" presName="node" presStyleLbl="node1" presStyleIdx="2" presStyleCnt="4">
        <dgm:presLayoutVars>
          <dgm:bulletEnabled val="1"/>
        </dgm:presLayoutVars>
      </dgm:prSet>
      <dgm:spPr/>
    </dgm:pt>
    <dgm:pt modelId="{DF225A65-C9D6-43EE-B671-388CB672E29F}" type="pres">
      <dgm:prSet presAssocID="{B4E42A38-9B0E-4EAF-BF15-692EC83C6680}" presName="sibTrans" presStyleCnt="0"/>
      <dgm:spPr/>
    </dgm:pt>
    <dgm:pt modelId="{33F8C25C-4D79-4766-B245-87EC458188F4}" type="pres">
      <dgm:prSet presAssocID="{8B600C3A-11AE-4C1F-AE08-11B23FDF9B57}" presName="node" presStyleLbl="node1" presStyleIdx="3" presStyleCnt="4">
        <dgm:presLayoutVars>
          <dgm:bulletEnabled val="1"/>
        </dgm:presLayoutVars>
      </dgm:prSet>
      <dgm:spPr/>
    </dgm:pt>
  </dgm:ptLst>
  <dgm:cxnLst>
    <dgm:cxn modelId="{827EF617-3987-48C4-BC11-DBB05218FC07}" srcId="{C81F1A8A-3A45-4126-8360-A6AF0FCB1849}" destId="{8B600C3A-11AE-4C1F-AE08-11B23FDF9B57}" srcOrd="3" destOrd="0" parTransId="{06EEBAAD-4671-4C95-AE00-FA5313FBD381}" sibTransId="{F0058C2E-9B6B-40DB-871E-9BC39AA8756D}"/>
    <dgm:cxn modelId="{E85F6FB9-0890-40A4-9CCE-1245ADD6E9E6}" type="presOf" srcId="{01B31892-3F64-47FC-9F2F-1C1B45379A61}" destId="{8602F031-BB1A-47F2-B35C-C4BA98F8873D}" srcOrd="0" destOrd="0" presId="urn:microsoft.com/office/officeart/2005/8/layout/default"/>
    <dgm:cxn modelId="{1CD0BDA9-B400-4971-A560-C69AB75599F4}" srcId="{C81F1A8A-3A45-4126-8360-A6AF0FCB1849}" destId="{01B31892-3F64-47FC-9F2F-1C1B45379A61}" srcOrd="2" destOrd="0" parTransId="{58BB5F4F-8472-4801-B213-13A0AB0B7A01}" sibTransId="{B4E42A38-9B0E-4EAF-BF15-692EC83C6680}"/>
    <dgm:cxn modelId="{0D62615C-B3A4-475B-A126-1F7C7854C1F8}" type="presOf" srcId="{C81F1A8A-3A45-4126-8360-A6AF0FCB1849}" destId="{A76E1EAE-81AE-40D3-9BF9-413E7740C2AA}" srcOrd="0" destOrd="0" presId="urn:microsoft.com/office/officeart/2005/8/layout/default"/>
    <dgm:cxn modelId="{560108CE-337B-4560-9C06-40798ED809FC}" srcId="{C81F1A8A-3A45-4126-8360-A6AF0FCB1849}" destId="{D6297D80-E541-408D-83A9-4882DE14AB5E}" srcOrd="0" destOrd="0" parTransId="{D9966A70-A9CD-429B-8369-F909DE086893}" sibTransId="{E10D52EC-2C13-4E58-B12E-ECD6BD42D807}"/>
    <dgm:cxn modelId="{7E084E1E-BA07-4471-9540-345CB5E7D516}" srcId="{C81F1A8A-3A45-4126-8360-A6AF0FCB1849}" destId="{175E373A-F65E-4AF1-855B-1284A32A9526}" srcOrd="1" destOrd="0" parTransId="{C9CC7900-E1C2-47DD-A9EC-00F8BD9F1B52}" sibTransId="{A7BBAEF7-70EA-4DA0-A1E8-03CCCA40CB4B}"/>
    <dgm:cxn modelId="{D863A1BD-EF24-43C1-B8FF-C3F7ADEE738E}" type="presOf" srcId="{175E373A-F65E-4AF1-855B-1284A32A9526}" destId="{5C4761C4-0183-4C3A-AD29-FC0736E0C16E}" srcOrd="0" destOrd="0" presId="urn:microsoft.com/office/officeart/2005/8/layout/default"/>
    <dgm:cxn modelId="{41BF7B9A-52A5-495F-8A41-6C853345AB42}" type="presOf" srcId="{8B600C3A-11AE-4C1F-AE08-11B23FDF9B57}" destId="{33F8C25C-4D79-4766-B245-87EC458188F4}" srcOrd="0" destOrd="0" presId="urn:microsoft.com/office/officeart/2005/8/layout/default"/>
    <dgm:cxn modelId="{7342B4F1-5CF5-4C10-BB6F-0E08405D29E9}" type="presOf" srcId="{D6297D80-E541-408D-83A9-4882DE14AB5E}" destId="{E3F1BAC4-B10C-44CA-8B81-1D28DD3D783C}" srcOrd="0" destOrd="0" presId="urn:microsoft.com/office/officeart/2005/8/layout/default"/>
    <dgm:cxn modelId="{0F74164C-0B7A-42C3-A3FD-6407736F42CA}" type="presParOf" srcId="{A76E1EAE-81AE-40D3-9BF9-413E7740C2AA}" destId="{E3F1BAC4-B10C-44CA-8B81-1D28DD3D783C}" srcOrd="0" destOrd="0" presId="urn:microsoft.com/office/officeart/2005/8/layout/default"/>
    <dgm:cxn modelId="{7ACEAEAD-EB00-4A91-82FA-ADEDDC69D200}" type="presParOf" srcId="{A76E1EAE-81AE-40D3-9BF9-413E7740C2AA}" destId="{3FD797E8-F6A1-4FFB-8D81-93B10C1CB313}" srcOrd="1" destOrd="0" presId="urn:microsoft.com/office/officeart/2005/8/layout/default"/>
    <dgm:cxn modelId="{A99F3D39-7F64-451F-9F84-5B6BAC2D61D4}" type="presParOf" srcId="{A76E1EAE-81AE-40D3-9BF9-413E7740C2AA}" destId="{5C4761C4-0183-4C3A-AD29-FC0736E0C16E}" srcOrd="2" destOrd="0" presId="urn:microsoft.com/office/officeart/2005/8/layout/default"/>
    <dgm:cxn modelId="{B9B88E1A-0B23-48B9-8E9C-569679E0FBD9}" type="presParOf" srcId="{A76E1EAE-81AE-40D3-9BF9-413E7740C2AA}" destId="{700A9843-1EC8-4CBE-B789-C37A24EFEE9E}" srcOrd="3" destOrd="0" presId="urn:microsoft.com/office/officeart/2005/8/layout/default"/>
    <dgm:cxn modelId="{95EEE7B9-D43B-444B-933E-F3221E077169}" type="presParOf" srcId="{A76E1EAE-81AE-40D3-9BF9-413E7740C2AA}" destId="{8602F031-BB1A-47F2-B35C-C4BA98F8873D}" srcOrd="4" destOrd="0" presId="urn:microsoft.com/office/officeart/2005/8/layout/default"/>
    <dgm:cxn modelId="{38960A12-2C0C-4647-A2BD-B147E7ECA197}" type="presParOf" srcId="{A76E1EAE-81AE-40D3-9BF9-413E7740C2AA}" destId="{DF225A65-C9D6-43EE-B671-388CB672E29F}" srcOrd="5" destOrd="0" presId="urn:microsoft.com/office/officeart/2005/8/layout/default"/>
    <dgm:cxn modelId="{48284E8D-4DB6-478A-A173-4D74C242C42A}" type="presParOf" srcId="{A76E1EAE-81AE-40D3-9BF9-413E7740C2AA}" destId="{33F8C25C-4D79-4766-B245-87EC458188F4}"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67FFB53-B797-434B-B060-ED28CD47576F}"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es-ES"/>
        </a:p>
      </dgm:t>
    </dgm:pt>
    <dgm:pt modelId="{55EB4043-D9C9-4503-B16E-2BA657BABA4D}">
      <dgm:prSet phldrT="[Texto]"/>
      <dgm:spPr/>
      <dgm:t>
        <a:bodyPr/>
        <a:lstStyle/>
        <a:p>
          <a:r>
            <a:rPr lang="es-ES" dirty="0" smtClean="0"/>
            <a:t>Calidez</a:t>
          </a:r>
          <a:endParaRPr lang="es-ES" dirty="0"/>
        </a:p>
      </dgm:t>
    </dgm:pt>
    <dgm:pt modelId="{71079784-3E06-4006-AC10-28C91C996FC2}" type="parTrans" cxnId="{99FAC6CE-B8BF-4893-86C5-842ECC9549A7}">
      <dgm:prSet/>
      <dgm:spPr/>
      <dgm:t>
        <a:bodyPr/>
        <a:lstStyle/>
        <a:p>
          <a:endParaRPr lang="es-ES"/>
        </a:p>
      </dgm:t>
    </dgm:pt>
    <dgm:pt modelId="{7BCFD452-40ED-4CF1-B19C-7FF31D685B0F}" type="sibTrans" cxnId="{99FAC6CE-B8BF-4893-86C5-842ECC9549A7}">
      <dgm:prSet/>
      <dgm:spPr/>
      <dgm:t>
        <a:bodyPr/>
        <a:lstStyle/>
        <a:p>
          <a:endParaRPr lang="es-ES"/>
        </a:p>
      </dgm:t>
    </dgm:pt>
    <dgm:pt modelId="{7C2ACD9B-07D0-4271-866B-F34654D16A5A}">
      <dgm:prSet phldrT="[Texto]"/>
      <dgm:spPr/>
      <dgm:t>
        <a:bodyPr/>
        <a:lstStyle/>
        <a:p>
          <a:r>
            <a:rPr lang="es-ES" dirty="0" smtClean="0"/>
            <a:t>Seguridad emocional</a:t>
          </a:r>
          <a:endParaRPr lang="es-ES" dirty="0"/>
        </a:p>
      </dgm:t>
    </dgm:pt>
    <dgm:pt modelId="{B2E5AA64-F038-49AF-914D-220BBE560F45}" type="parTrans" cxnId="{2B729B01-D2AB-4307-B3DD-3D0F5F45ADAF}">
      <dgm:prSet/>
      <dgm:spPr/>
      <dgm:t>
        <a:bodyPr/>
        <a:lstStyle/>
        <a:p>
          <a:endParaRPr lang="es-ES"/>
        </a:p>
      </dgm:t>
    </dgm:pt>
    <dgm:pt modelId="{2F317F1E-4451-4F00-91E1-E9A3A1E332FC}" type="sibTrans" cxnId="{2B729B01-D2AB-4307-B3DD-3D0F5F45ADAF}">
      <dgm:prSet/>
      <dgm:spPr/>
      <dgm:t>
        <a:bodyPr/>
        <a:lstStyle/>
        <a:p>
          <a:endParaRPr lang="es-ES"/>
        </a:p>
      </dgm:t>
    </dgm:pt>
    <dgm:pt modelId="{EC1AFF5C-14B0-4D0D-A024-FEA1E2067427}">
      <dgm:prSet phldrT="[Texto]"/>
      <dgm:spPr/>
      <dgm:t>
        <a:bodyPr/>
        <a:lstStyle/>
        <a:p>
          <a:r>
            <a:rPr lang="es-ES" dirty="0" smtClean="0"/>
            <a:t>Estructura</a:t>
          </a:r>
          <a:endParaRPr lang="es-ES" dirty="0"/>
        </a:p>
      </dgm:t>
    </dgm:pt>
    <dgm:pt modelId="{B19BB727-D858-4A19-8ACF-744F37199E9C}" type="parTrans" cxnId="{8EF502F1-A37E-4730-89D6-36C7F9DC4FFB}">
      <dgm:prSet/>
      <dgm:spPr/>
      <dgm:t>
        <a:bodyPr/>
        <a:lstStyle/>
        <a:p>
          <a:endParaRPr lang="es-ES"/>
        </a:p>
      </dgm:t>
    </dgm:pt>
    <dgm:pt modelId="{0F032855-D5C7-434A-8A27-2FAE65C045C7}" type="sibTrans" cxnId="{8EF502F1-A37E-4730-89D6-36C7F9DC4FFB}">
      <dgm:prSet/>
      <dgm:spPr/>
      <dgm:t>
        <a:bodyPr/>
        <a:lstStyle/>
        <a:p>
          <a:endParaRPr lang="es-ES"/>
        </a:p>
      </dgm:t>
    </dgm:pt>
    <dgm:pt modelId="{7F4B5E3B-FA28-458B-A365-CC97D5B9C272}">
      <dgm:prSet phldrT="[Texto]"/>
      <dgm:spPr/>
      <dgm:t>
        <a:bodyPr/>
        <a:lstStyle/>
        <a:p>
          <a:r>
            <a:rPr lang="es-ES" dirty="0" smtClean="0"/>
            <a:t>Lineamientos claros para el comportamiento</a:t>
          </a:r>
          <a:endParaRPr lang="es-ES" dirty="0"/>
        </a:p>
      </dgm:t>
    </dgm:pt>
    <dgm:pt modelId="{721DC6EF-23E8-4B14-93BD-0BA6AE8F8FC7}" type="parTrans" cxnId="{29C33F42-598C-4F71-B6C8-F1FB267F4218}">
      <dgm:prSet/>
      <dgm:spPr/>
      <dgm:t>
        <a:bodyPr/>
        <a:lstStyle/>
        <a:p>
          <a:endParaRPr lang="es-ES"/>
        </a:p>
      </dgm:t>
    </dgm:pt>
    <dgm:pt modelId="{656B15A4-BB18-4A2A-87B5-5272466A6614}" type="sibTrans" cxnId="{29C33F42-598C-4F71-B6C8-F1FB267F4218}">
      <dgm:prSet/>
      <dgm:spPr/>
      <dgm:t>
        <a:bodyPr/>
        <a:lstStyle/>
        <a:p>
          <a:endParaRPr lang="es-ES"/>
        </a:p>
      </dgm:t>
    </dgm:pt>
    <dgm:pt modelId="{AD650C22-B6A5-42FF-ACF6-44821E1FFE2D}">
      <dgm:prSet phldrT="[Texto]"/>
      <dgm:spPr/>
      <dgm:t>
        <a:bodyPr/>
        <a:lstStyle/>
        <a:p>
          <a:r>
            <a:rPr lang="es-ES" dirty="0" smtClean="0"/>
            <a:t>Expectativas claramente expresadas</a:t>
          </a:r>
          <a:endParaRPr lang="es-ES" dirty="0"/>
        </a:p>
      </dgm:t>
    </dgm:pt>
    <dgm:pt modelId="{8D5D4098-B86F-4AEE-8AD0-636DFD00578A}" type="parTrans" cxnId="{F7630DD0-629E-471F-8C23-8C28DEF7BAC2}">
      <dgm:prSet/>
      <dgm:spPr/>
      <dgm:t>
        <a:bodyPr/>
        <a:lstStyle/>
        <a:p>
          <a:endParaRPr lang="es-ES"/>
        </a:p>
      </dgm:t>
    </dgm:pt>
    <dgm:pt modelId="{0A7888D6-875C-4E48-ADFD-94D85480A9D2}" type="sibTrans" cxnId="{F7630DD0-629E-471F-8C23-8C28DEF7BAC2}">
      <dgm:prSet/>
      <dgm:spPr/>
      <dgm:t>
        <a:bodyPr/>
        <a:lstStyle/>
        <a:p>
          <a:endParaRPr lang="es-ES"/>
        </a:p>
      </dgm:t>
    </dgm:pt>
    <dgm:pt modelId="{925F0CB8-5BC7-46E5-8314-AF61340FA176}">
      <dgm:prSet phldrT="[Texto]"/>
      <dgm:spPr/>
      <dgm:t>
        <a:bodyPr/>
        <a:lstStyle/>
        <a:p>
          <a:r>
            <a:rPr lang="es-ES" dirty="0" smtClean="0"/>
            <a:t>Amor incondicional</a:t>
          </a:r>
          <a:endParaRPr lang="es-ES" dirty="0"/>
        </a:p>
      </dgm:t>
    </dgm:pt>
    <dgm:pt modelId="{15F81B0E-0E2B-4A30-B008-4117181B86FE}" type="parTrans" cxnId="{FCD1A81A-B431-4D72-9ACA-016EAAB3FD6C}">
      <dgm:prSet/>
      <dgm:spPr/>
      <dgm:t>
        <a:bodyPr/>
        <a:lstStyle/>
        <a:p>
          <a:endParaRPr lang="es-ES"/>
        </a:p>
      </dgm:t>
    </dgm:pt>
    <dgm:pt modelId="{8345A615-016A-41B2-9831-70A27F16F0DA}" type="sibTrans" cxnId="{FCD1A81A-B431-4D72-9ACA-016EAAB3FD6C}">
      <dgm:prSet/>
      <dgm:spPr/>
      <dgm:t>
        <a:bodyPr/>
        <a:lstStyle/>
        <a:p>
          <a:endParaRPr lang="es-ES"/>
        </a:p>
      </dgm:t>
    </dgm:pt>
    <dgm:pt modelId="{C553DFB0-480E-4E52-A8E2-F1BCD5A513AD}">
      <dgm:prSet phldrT="[Texto]"/>
      <dgm:spPr/>
      <dgm:t>
        <a:bodyPr/>
        <a:lstStyle/>
        <a:p>
          <a:r>
            <a:rPr lang="es-ES" dirty="0" smtClean="0"/>
            <a:t>Afecto verbal y físico</a:t>
          </a:r>
          <a:endParaRPr lang="es-ES" dirty="0"/>
        </a:p>
      </dgm:t>
    </dgm:pt>
    <dgm:pt modelId="{A5856528-A866-4675-946E-54D2F3E82EC5}" type="parTrans" cxnId="{E1A49431-8F37-4FF8-B52E-CFCD7077A552}">
      <dgm:prSet/>
      <dgm:spPr/>
      <dgm:t>
        <a:bodyPr/>
        <a:lstStyle/>
        <a:p>
          <a:endParaRPr lang="es-ES"/>
        </a:p>
      </dgm:t>
    </dgm:pt>
    <dgm:pt modelId="{2E8F3CA3-2F75-4C6A-AF36-6140928C9EFF}" type="sibTrans" cxnId="{E1A49431-8F37-4FF8-B52E-CFCD7077A552}">
      <dgm:prSet/>
      <dgm:spPr/>
      <dgm:t>
        <a:bodyPr/>
        <a:lstStyle/>
        <a:p>
          <a:endParaRPr lang="es-ES"/>
        </a:p>
      </dgm:t>
    </dgm:pt>
    <dgm:pt modelId="{429317EB-039A-479C-961D-159FC959A302}">
      <dgm:prSet phldrT="[Texto]"/>
      <dgm:spPr/>
      <dgm:t>
        <a:bodyPr/>
        <a:lstStyle/>
        <a:p>
          <a:r>
            <a:rPr lang="es-ES" dirty="0" smtClean="0"/>
            <a:t>Respeto por el nivel de desarrollo del niño o niña</a:t>
          </a:r>
          <a:endParaRPr lang="es-ES" dirty="0"/>
        </a:p>
      </dgm:t>
    </dgm:pt>
    <dgm:pt modelId="{F5B978B9-B475-4A3A-9482-D4C851628FA1}" type="parTrans" cxnId="{6CF3A8F6-E67E-4FA2-901E-6EDCF136A515}">
      <dgm:prSet/>
      <dgm:spPr/>
      <dgm:t>
        <a:bodyPr/>
        <a:lstStyle/>
        <a:p>
          <a:endParaRPr lang="es-ES"/>
        </a:p>
      </dgm:t>
    </dgm:pt>
    <dgm:pt modelId="{0E644271-099A-44C6-BBBB-C16B4BD466A3}" type="sibTrans" cxnId="{6CF3A8F6-E67E-4FA2-901E-6EDCF136A515}">
      <dgm:prSet/>
      <dgm:spPr/>
      <dgm:t>
        <a:bodyPr/>
        <a:lstStyle/>
        <a:p>
          <a:endParaRPr lang="es-ES"/>
        </a:p>
      </dgm:t>
    </dgm:pt>
    <dgm:pt modelId="{4D6D2A51-653C-457D-B654-A02ECC4447C7}">
      <dgm:prSet phldrT="[Texto]"/>
      <dgm:spPr/>
      <dgm:t>
        <a:bodyPr/>
        <a:lstStyle/>
        <a:p>
          <a:r>
            <a:rPr lang="es-ES" dirty="0" smtClean="0"/>
            <a:t>Sensibilidad a las necesidades del niño o niña</a:t>
          </a:r>
          <a:endParaRPr lang="es-ES" dirty="0"/>
        </a:p>
      </dgm:t>
    </dgm:pt>
    <dgm:pt modelId="{CCF9528F-6D9E-4D1D-A34E-32139C0EA4FB}" type="parTrans" cxnId="{97F29911-087A-4EFE-9642-D38C0A533374}">
      <dgm:prSet/>
      <dgm:spPr/>
      <dgm:t>
        <a:bodyPr/>
        <a:lstStyle/>
        <a:p>
          <a:endParaRPr lang="es-ES"/>
        </a:p>
      </dgm:t>
    </dgm:pt>
    <dgm:pt modelId="{31AA8EE4-370B-40BC-9207-4F1BEF140681}" type="sibTrans" cxnId="{97F29911-087A-4EFE-9642-D38C0A533374}">
      <dgm:prSet/>
      <dgm:spPr/>
      <dgm:t>
        <a:bodyPr/>
        <a:lstStyle/>
        <a:p>
          <a:endParaRPr lang="es-ES"/>
        </a:p>
      </dgm:t>
    </dgm:pt>
    <dgm:pt modelId="{9D549439-3726-4B90-88B9-5379A13D9F72}">
      <dgm:prSet phldrT="[Texto]"/>
      <dgm:spPr/>
      <dgm:t>
        <a:bodyPr/>
        <a:lstStyle/>
        <a:p>
          <a:r>
            <a:rPr lang="es-ES" dirty="0" smtClean="0"/>
            <a:t>Empatía con los sentimientos del niño o niña</a:t>
          </a:r>
          <a:endParaRPr lang="es-ES" dirty="0"/>
        </a:p>
      </dgm:t>
    </dgm:pt>
    <dgm:pt modelId="{959FC992-E64A-4200-A6B1-8520A2660E9A}" type="parTrans" cxnId="{418DE433-1E6B-4657-8638-70BE68856885}">
      <dgm:prSet/>
      <dgm:spPr/>
      <dgm:t>
        <a:bodyPr/>
        <a:lstStyle/>
        <a:p>
          <a:endParaRPr lang="es-ES"/>
        </a:p>
      </dgm:t>
    </dgm:pt>
    <dgm:pt modelId="{9B0EE535-BC82-40CC-8B5A-0AB2859351B9}" type="sibTrans" cxnId="{418DE433-1E6B-4657-8638-70BE68856885}">
      <dgm:prSet/>
      <dgm:spPr/>
      <dgm:t>
        <a:bodyPr/>
        <a:lstStyle/>
        <a:p>
          <a:endParaRPr lang="es-ES"/>
        </a:p>
      </dgm:t>
    </dgm:pt>
    <dgm:pt modelId="{D6ED7327-BA3D-4C91-96E5-57939880858F}">
      <dgm:prSet phldrT="[Texto]"/>
      <dgm:spPr/>
      <dgm:t>
        <a:bodyPr/>
        <a:lstStyle/>
        <a:p>
          <a:r>
            <a:rPr lang="es-ES" dirty="0" smtClean="0"/>
            <a:t>Razones claramente explicadas</a:t>
          </a:r>
          <a:endParaRPr lang="es-ES" dirty="0"/>
        </a:p>
      </dgm:t>
    </dgm:pt>
    <dgm:pt modelId="{9EA488C5-E899-4785-8141-91DACFF5EA76}" type="parTrans" cxnId="{1D2FF46B-791F-4AED-9988-34C1B9B95002}">
      <dgm:prSet/>
      <dgm:spPr/>
      <dgm:t>
        <a:bodyPr/>
        <a:lstStyle/>
        <a:p>
          <a:endParaRPr lang="es-ES"/>
        </a:p>
      </dgm:t>
    </dgm:pt>
    <dgm:pt modelId="{BF719436-2EDD-4DDF-A531-B22A60C86E2C}" type="sibTrans" cxnId="{1D2FF46B-791F-4AED-9988-34C1B9B95002}">
      <dgm:prSet/>
      <dgm:spPr/>
      <dgm:t>
        <a:bodyPr/>
        <a:lstStyle/>
        <a:p>
          <a:endParaRPr lang="es-ES"/>
        </a:p>
      </dgm:t>
    </dgm:pt>
    <dgm:pt modelId="{E3CEDEEF-C175-4FF7-9C87-956ACCEFA5E0}">
      <dgm:prSet phldrT="[Texto]"/>
      <dgm:spPr/>
      <dgm:t>
        <a:bodyPr/>
        <a:lstStyle/>
        <a:p>
          <a:r>
            <a:rPr lang="es-ES" dirty="0" smtClean="0"/>
            <a:t>Apoyo para ayudar al niño a tener éxito</a:t>
          </a:r>
          <a:endParaRPr lang="es-ES" dirty="0"/>
        </a:p>
      </dgm:t>
    </dgm:pt>
    <dgm:pt modelId="{42B9287F-E5E5-4816-A206-CF34E2EE6490}" type="parTrans" cxnId="{62CAB16F-FDDA-48FF-BC6B-259758DA71A4}">
      <dgm:prSet/>
      <dgm:spPr/>
      <dgm:t>
        <a:bodyPr/>
        <a:lstStyle/>
        <a:p>
          <a:endParaRPr lang="es-ES"/>
        </a:p>
      </dgm:t>
    </dgm:pt>
    <dgm:pt modelId="{95A15CBE-7617-41A8-8215-2BB40CB29DDB}" type="sibTrans" cxnId="{62CAB16F-FDDA-48FF-BC6B-259758DA71A4}">
      <dgm:prSet/>
      <dgm:spPr/>
      <dgm:t>
        <a:bodyPr/>
        <a:lstStyle/>
        <a:p>
          <a:endParaRPr lang="es-ES"/>
        </a:p>
      </dgm:t>
    </dgm:pt>
    <dgm:pt modelId="{49207FB0-6741-4E8F-88E6-82FC40A000AD}">
      <dgm:prSet phldrT="[Texto]"/>
      <dgm:spPr/>
      <dgm:t>
        <a:bodyPr/>
        <a:lstStyle/>
        <a:p>
          <a:endParaRPr lang="es-ES" dirty="0"/>
        </a:p>
      </dgm:t>
    </dgm:pt>
    <dgm:pt modelId="{E7647E1C-6E6A-4ADE-9764-4A1FFB3EB738}" type="parTrans" cxnId="{543D51F1-D6F4-4CA2-A3CC-37552758E3D0}">
      <dgm:prSet/>
      <dgm:spPr/>
      <dgm:t>
        <a:bodyPr/>
        <a:lstStyle/>
        <a:p>
          <a:endParaRPr lang="es-ES"/>
        </a:p>
      </dgm:t>
    </dgm:pt>
    <dgm:pt modelId="{26735FD1-B59D-4A90-974A-C821EFCCB2D3}" type="sibTrans" cxnId="{543D51F1-D6F4-4CA2-A3CC-37552758E3D0}">
      <dgm:prSet/>
      <dgm:spPr/>
      <dgm:t>
        <a:bodyPr/>
        <a:lstStyle/>
        <a:p>
          <a:endParaRPr lang="es-ES"/>
        </a:p>
      </dgm:t>
    </dgm:pt>
    <dgm:pt modelId="{0723C7D5-B228-4490-8EEF-E39A365559EA}">
      <dgm:prSet phldrT="[Texto]"/>
      <dgm:spPr/>
      <dgm:t>
        <a:bodyPr/>
        <a:lstStyle/>
        <a:p>
          <a:r>
            <a:rPr lang="es-ES" dirty="0" smtClean="0"/>
            <a:t>Motivación para la negociación del pensamiento independiente</a:t>
          </a:r>
          <a:endParaRPr lang="es-ES" dirty="0"/>
        </a:p>
      </dgm:t>
    </dgm:pt>
    <dgm:pt modelId="{CC040936-212B-478B-8D4F-956E7819DF49}" type="parTrans" cxnId="{3CA6807C-F65E-4147-A35C-372B98394A22}">
      <dgm:prSet/>
      <dgm:spPr/>
      <dgm:t>
        <a:bodyPr/>
        <a:lstStyle/>
        <a:p>
          <a:endParaRPr lang="es-ES"/>
        </a:p>
      </dgm:t>
    </dgm:pt>
    <dgm:pt modelId="{D9C983D0-B927-4C41-AE30-40145C658B8A}" type="sibTrans" cxnId="{3CA6807C-F65E-4147-A35C-372B98394A22}">
      <dgm:prSet/>
      <dgm:spPr/>
      <dgm:t>
        <a:bodyPr/>
        <a:lstStyle/>
        <a:p>
          <a:endParaRPr lang="es-ES"/>
        </a:p>
      </dgm:t>
    </dgm:pt>
    <dgm:pt modelId="{BC0AE459-C585-4E8C-A8DD-18B332F1826B}">
      <dgm:prSet phldrT="[Texto]"/>
      <dgm:spPr/>
      <dgm:t>
        <a:bodyPr/>
        <a:lstStyle/>
        <a:p>
          <a:r>
            <a:rPr lang="es-ES" dirty="0" smtClean="0"/>
            <a:t>Ayuda a que el niño o niña aprenda lo que es importante</a:t>
          </a:r>
          <a:endParaRPr lang="es-ES" dirty="0"/>
        </a:p>
      </dgm:t>
    </dgm:pt>
    <dgm:pt modelId="{EBEC4390-826A-420B-B911-2134FB313FDF}" type="parTrans" cxnId="{6E22E624-BAD5-403D-B4E6-C787D5AFA0CD}">
      <dgm:prSet/>
      <dgm:spPr/>
      <dgm:t>
        <a:bodyPr/>
        <a:lstStyle/>
        <a:p>
          <a:endParaRPr lang="es-ES"/>
        </a:p>
      </dgm:t>
    </dgm:pt>
    <dgm:pt modelId="{847B5B79-36F5-4880-9B3D-8A28334B7CA8}" type="sibTrans" cxnId="{6E22E624-BAD5-403D-B4E6-C787D5AFA0CD}">
      <dgm:prSet/>
      <dgm:spPr/>
      <dgm:t>
        <a:bodyPr/>
        <a:lstStyle/>
        <a:p>
          <a:endParaRPr lang="es-ES"/>
        </a:p>
      </dgm:t>
    </dgm:pt>
    <dgm:pt modelId="{6691611C-42E9-44C2-971B-90D245FB86C9}">
      <dgm:prSet phldrT="[Texto]"/>
      <dgm:spPr/>
      <dgm:t>
        <a:bodyPr/>
        <a:lstStyle/>
        <a:p>
          <a:r>
            <a:rPr lang="es-ES" dirty="0" smtClean="0"/>
            <a:t>Anima al cumplimiento de objetivos a corto plazo y enseña valores a largo plazo</a:t>
          </a:r>
          <a:endParaRPr lang="es-ES" dirty="0"/>
        </a:p>
      </dgm:t>
    </dgm:pt>
    <dgm:pt modelId="{7F5FC6AD-5B69-4F37-BDCA-7F2070A88F7F}" type="parTrans" cxnId="{FBDB083F-DBA7-43A6-91E6-12C76F5427F2}">
      <dgm:prSet/>
      <dgm:spPr/>
      <dgm:t>
        <a:bodyPr/>
        <a:lstStyle/>
        <a:p>
          <a:endParaRPr lang="es-ES"/>
        </a:p>
      </dgm:t>
    </dgm:pt>
    <dgm:pt modelId="{1E809878-66A8-4F9E-A51F-E99EDE20CF83}" type="sibTrans" cxnId="{FBDB083F-DBA7-43A6-91E6-12C76F5427F2}">
      <dgm:prSet/>
      <dgm:spPr/>
      <dgm:t>
        <a:bodyPr/>
        <a:lstStyle/>
        <a:p>
          <a:endParaRPr lang="es-ES"/>
        </a:p>
      </dgm:t>
    </dgm:pt>
    <dgm:pt modelId="{8F437F37-E72B-4BB1-94C2-8E10531487E7}">
      <dgm:prSet phldrT="[Texto]"/>
      <dgm:spPr/>
      <dgm:t>
        <a:bodyPr/>
        <a:lstStyle/>
        <a:p>
          <a:r>
            <a:rPr lang="es-ES" dirty="0" smtClean="0"/>
            <a:t>Entender sus errores y que hacer para remediarlos</a:t>
          </a:r>
          <a:endParaRPr lang="es-ES" dirty="0"/>
        </a:p>
      </dgm:t>
    </dgm:pt>
    <dgm:pt modelId="{517200AB-BBAE-426C-967F-A1F4EDBE37BB}" type="parTrans" cxnId="{7858F66C-0B1B-4179-BB49-26903E88AF99}">
      <dgm:prSet/>
      <dgm:spPr/>
      <dgm:t>
        <a:bodyPr/>
        <a:lstStyle/>
        <a:p>
          <a:endParaRPr lang="es-ES"/>
        </a:p>
      </dgm:t>
    </dgm:pt>
    <dgm:pt modelId="{4E015597-E9BF-47DC-9D08-A228084C0E17}" type="sibTrans" cxnId="{7858F66C-0B1B-4179-BB49-26903E88AF99}">
      <dgm:prSet/>
      <dgm:spPr/>
      <dgm:t>
        <a:bodyPr/>
        <a:lstStyle/>
        <a:p>
          <a:endParaRPr lang="es-ES"/>
        </a:p>
      </dgm:t>
    </dgm:pt>
    <dgm:pt modelId="{F0B9B332-C766-41EF-8A28-E6A2AFC20483}">
      <dgm:prSet phldrT="[Texto]"/>
      <dgm:spPr/>
      <dgm:t>
        <a:bodyPr/>
        <a:lstStyle/>
        <a:p>
          <a:r>
            <a:rPr lang="es-ES" dirty="0" smtClean="0"/>
            <a:t>Herramientas para resolver problemas cuando el padre ya no está</a:t>
          </a:r>
          <a:endParaRPr lang="es-ES" dirty="0"/>
        </a:p>
      </dgm:t>
    </dgm:pt>
    <dgm:pt modelId="{650C6BFC-A395-4929-AE18-3D1C4D7B44B7}" type="parTrans" cxnId="{DD3D4779-6C94-4096-A29E-48A4CA42BD1C}">
      <dgm:prSet/>
      <dgm:spPr/>
      <dgm:t>
        <a:bodyPr/>
        <a:lstStyle/>
        <a:p>
          <a:endParaRPr lang="es-ES"/>
        </a:p>
      </dgm:t>
    </dgm:pt>
    <dgm:pt modelId="{0E5ADCCA-9A9D-4715-82FA-FBE4CD12B976}" type="sibTrans" cxnId="{DD3D4779-6C94-4096-A29E-48A4CA42BD1C}">
      <dgm:prSet/>
      <dgm:spPr/>
      <dgm:t>
        <a:bodyPr/>
        <a:lstStyle/>
        <a:p>
          <a:endParaRPr lang="es-ES"/>
        </a:p>
      </dgm:t>
    </dgm:pt>
    <dgm:pt modelId="{6418585F-7C6F-46E0-87A0-EE690AC513F2}">
      <dgm:prSet phldrT="[Texto]"/>
      <dgm:spPr/>
      <dgm:t>
        <a:bodyPr/>
        <a:lstStyle/>
        <a:p>
          <a:r>
            <a:rPr lang="es-ES" dirty="0" smtClean="0"/>
            <a:t>Un ambiente familiar de calidez incentiva al niño a complacer a sus padres</a:t>
          </a:r>
          <a:endParaRPr lang="es-ES" dirty="0"/>
        </a:p>
      </dgm:t>
    </dgm:pt>
    <dgm:pt modelId="{E7125A70-AF68-4025-AD78-8828E061DFE0}" type="parTrans" cxnId="{2EC886D8-8DD3-42A3-B93B-77F0218B8995}">
      <dgm:prSet/>
      <dgm:spPr/>
      <dgm:t>
        <a:bodyPr/>
        <a:lstStyle/>
        <a:p>
          <a:endParaRPr lang="es-ES"/>
        </a:p>
      </dgm:t>
    </dgm:pt>
    <dgm:pt modelId="{DD2215F8-77D6-460E-A9F8-EDF4E8F71DE8}" type="sibTrans" cxnId="{2EC886D8-8DD3-42A3-B93B-77F0218B8995}">
      <dgm:prSet/>
      <dgm:spPr/>
      <dgm:t>
        <a:bodyPr/>
        <a:lstStyle/>
        <a:p>
          <a:endParaRPr lang="es-ES"/>
        </a:p>
      </dgm:t>
    </dgm:pt>
    <dgm:pt modelId="{A979220B-2904-45FD-BC14-B2316FC94BFC}" type="pres">
      <dgm:prSet presAssocID="{867FFB53-B797-434B-B060-ED28CD47576F}" presName="Name0" presStyleCnt="0">
        <dgm:presLayoutVars>
          <dgm:dir/>
          <dgm:animLvl val="lvl"/>
          <dgm:resizeHandles val="exact"/>
        </dgm:presLayoutVars>
      </dgm:prSet>
      <dgm:spPr/>
    </dgm:pt>
    <dgm:pt modelId="{15C5ECB1-5C10-4825-B56A-593214767865}" type="pres">
      <dgm:prSet presAssocID="{55EB4043-D9C9-4503-B16E-2BA657BABA4D}" presName="composite" presStyleCnt="0"/>
      <dgm:spPr/>
    </dgm:pt>
    <dgm:pt modelId="{0F682097-3685-4A5E-8344-2F28271EAA51}" type="pres">
      <dgm:prSet presAssocID="{55EB4043-D9C9-4503-B16E-2BA657BABA4D}" presName="parTx" presStyleLbl="alignNode1" presStyleIdx="0" presStyleCnt="2">
        <dgm:presLayoutVars>
          <dgm:chMax val="0"/>
          <dgm:chPref val="0"/>
          <dgm:bulletEnabled val="1"/>
        </dgm:presLayoutVars>
      </dgm:prSet>
      <dgm:spPr/>
    </dgm:pt>
    <dgm:pt modelId="{D4E01625-E856-4714-A581-F9441A4FFD2F}" type="pres">
      <dgm:prSet presAssocID="{55EB4043-D9C9-4503-B16E-2BA657BABA4D}" presName="desTx" presStyleLbl="alignAccFollowNode1" presStyleIdx="0" presStyleCnt="2">
        <dgm:presLayoutVars>
          <dgm:bulletEnabled val="1"/>
        </dgm:presLayoutVars>
      </dgm:prSet>
      <dgm:spPr/>
      <dgm:t>
        <a:bodyPr/>
        <a:lstStyle/>
        <a:p>
          <a:endParaRPr lang="es-ES"/>
        </a:p>
      </dgm:t>
    </dgm:pt>
    <dgm:pt modelId="{C928F661-6C13-4CD7-A107-61E50C72447F}" type="pres">
      <dgm:prSet presAssocID="{7BCFD452-40ED-4CF1-B19C-7FF31D685B0F}" presName="space" presStyleCnt="0"/>
      <dgm:spPr/>
    </dgm:pt>
    <dgm:pt modelId="{266062E3-EFCE-4BFF-A2DE-521E43F2E65B}" type="pres">
      <dgm:prSet presAssocID="{EC1AFF5C-14B0-4D0D-A024-FEA1E2067427}" presName="composite" presStyleCnt="0"/>
      <dgm:spPr/>
    </dgm:pt>
    <dgm:pt modelId="{A149D2C9-0A94-4AFC-A231-35321FBBA1E4}" type="pres">
      <dgm:prSet presAssocID="{EC1AFF5C-14B0-4D0D-A024-FEA1E2067427}" presName="parTx" presStyleLbl="alignNode1" presStyleIdx="1" presStyleCnt="2">
        <dgm:presLayoutVars>
          <dgm:chMax val="0"/>
          <dgm:chPref val="0"/>
          <dgm:bulletEnabled val="1"/>
        </dgm:presLayoutVars>
      </dgm:prSet>
      <dgm:spPr/>
    </dgm:pt>
    <dgm:pt modelId="{FF241D9D-B0EA-47A3-B6AA-EF1AA4B16F88}" type="pres">
      <dgm:prSet presAssocID="{EC1AFF5C-14B0-4D0D-A024-FEA1E2067427}" presName="desTx" presStyleLbl="alignAccFollowNode1" presStyleIdx="1" presStyleCnt="2">
        <dgm:presLayoutVars>
          <dgm:bulletEnabled val="1"/>
        </dgm:presLayoutVars>
      </dgm:prSet>
      <dgm:spPr/>
      <dgm:t>
        <a:bodyPr/>
        <a:lstStyle/>
        <a:p>
          <a:endParaRPr lang="es-ES"/>
        </a:p>
      </dgm:t>
    </dgm:pt>
  </dgm:ptLst>
  <dgm:cxnLst>
    <dgm:cxn modelId="{FBDB083F-DBA7-43A6-91E6-12C76F5427F2}" srcId="{55EB4043-D9C9-4503-B16E-2BA657BABA4D}" destId="{6691611C-42E9-44C2-971B-90D245FB86C9}" srcOrd="6" destOrd="0" parTransId="{7F5FC6AD-5B69-4F37-BDCA-7F2070A88F7F}" sibTransId="{1E809878-66A8-4F9E-A51F-E99EDE20CF83}"/>
    <dgm:cxn modelId="{E1A49431-8F37-4FF8-B52E-CFCD7077A552}" srcId="{55EB4043-D9C9-4503-B16E-2BA657BABA4D}" destId="{C553DFB0-480E-4E52-A8E2-F1BCD5A513AD}" srcOrd="2" destOrd="0" parTransId="{A5856528-A866-4675-946E-54D2F3E82EC5}" sibTransId="{2E8F3CA3-2F75-4C6A-AF36-6140928C9EFF}"/>
    <dgm:cxn modelId="{7F1F813E-3A17-4858-877D-DA63C17453D4}" type="presOf" srcId="{4D6D2A51-653C-457D-B654-A02ECC4447C7}" destId="{D4E01625-E856-4714-A581-F9441A4FFD2F}" srcOrd="0" destOrd="4" presId="urn:microsoft.com/office/officeart/2005/8/layout/hList1"/>
    <dgm:cxn modelId="{7AD49A0E-3463-46CD-B1EE-08297C3C79F3}" type="presOf" srcId="{E3CEDEEF-C175-4FF7-9C87-956ACCEFA5E0}" destId="{FF241D9D-B0EA-47A3-B6AA-EF1AA4B16F88}" srcOrd="0" destOrd="3" presId="urn:microsoft.com/office/officeart/2005/8/layout/hList1"/>
    <dgm:cxn modelId="{6E22E624-BAD5-403D-B4E6-C787D5AFA0CD}" srcId="{EC1AFF5C-14B0-4D0D-A024-FEA1E2067427}" destId="{BC0AE459-C585-4E8C-A8DD-18B332F1826B}" srcOrd="5" destOrd="0" parTransId="{EBEC4390-826A-420B-B911-2134FB313FDF}" sibTransId="{847B5B79-36F5-4880-9B3D-8A28334B7CA8}"/>
    <dgm:cxn modelId="{ECEE1834-828D-4946-B6DA-2CAA27A3CC2F}" type="presOf" srcId="{55EB4043-D9C9-4503-B16E-2BA657BABA4D}" destId="{0F682097-3685-4A5E-8344-2F28271EAA51}" srcOrd="0" destOrd="0" presId="urn:microsoft.com/office/officeart/2005/8/layout/hList1"/>
    <dgm:cxn modelId="{9EB1ABDC-5187-4785-BF5B-1CA6636B8B20}" type="presOf" srcId="{6691611C-42E9-44C2-971B-90D245FB86C9}" destId="{D4E01625-E856-4714-A581-F9441A4FFD2F}" srcOrd="0" destOrd="6" presId="urn:microsoft.com/office/officeart/2005/8/layout/hList1"/>
    <dgm:cxn modelId="{2EC886D8-8DD3-42A3-B93B-77F0218B8995}" srcId="{55EB4043-D9C9-4503-B16E-2BA657BABA4D}" destId="{6418585F-7C6F-46E0-87A0-EE690AC513F2}" srcOrd="7" destOrd="0" parTransId="{E7125A70-AF68-4025-AD78-8828E061DFE0}" sibTransId="{DD2215F8-77D6-460E-A9F8-EDF4E8F71DE8}"/>
    <dgm:cxn modelId="{7858F66C-0B1B-4179-BB49-26903E88AF99}" srcId="{EC1AFF5C-14B0-4D0D-A024-FEA1E2067427}" destId="{8F437F37-E72B-4BB1-94C2-8E10531487E7}" srcOrd="6" destOrd="0" parTransId="{517200AB-BBAE-426C-967F-A1F4EDBE37BB}" sibTransId="{4E015597-E9BF-47DC-9D08-A228084C0E17}"/>
    <dgm:cxn modelId="{AE85FDA1-FFD0-4540-BD76-AF82E31982D4}" type="presOf" srcId="{429317EB-039A-479C-961D-159FC959A302}" destId="{D4E01625-E856-4714-A581-F9441A4FFD2F}" srcOrd="0" destOrd="3" presId="urn:microsoft.com/office/officeart/2005/8/layout/hList1"/>
    <dgm:cxn modelId="{4642043E-4800-4A4F-BA4C-BF96565B176C}" type="presOf" srcId="{8F437F37-E72B-4BB1-94C2-8E10531487E7}" destId="{FF241D9D-B0EA-47A3-B6AA-EF1AA4B16F88}" srcOrd="0" destOrd="6" presId="urn:microsoft.com/office/officeart/2005/8/layout/hList1"/>
    <dgm:cxn modelId="{3CA6807C-F65E-4147-A35C-372B98394A22}" srcId="{EC1AFF5C-14B0-4D0D-A024-FEA1E2067427}" destId="{0723C7D5-B228-4490-8EEF-E39A365559EA}" srcOrd="4" destOrd="0" parTransId="{CC040936-212B-478B-8D4F-956E7819DF49}" sibTransId="{D9C983D0-B927-4C41-AE30-40145C658B8A}"/>
    <dgm:cxn modelId="{0C1CFAD1-0428-4C5E-A997-33B64C55C19C}" type="presOf" srcId="{7F4B5E3B-FA28-458B-A365-CC97D5B9C272}" destId="{FF241D9D-B0EA-47A3-B6AA-EF1AA4B16F88}" srcOrd="0" destOrd="0" presId="urn:microsoft.com/office/officeart/2005/8/layout/hList1"/>
    <dgm:cxn modelId="{B3D0AB7E-8B8C-4ECB-BB3C-E0EFACFA03C3}" type="presOf" srcId="{925F0CB8-5BC7-46E5-8314-AF61340FA176}" destId="{D4E01625-E856-4714-A581-F9441A4FFD2F}" srcOrd="0" destOrd="1" presId="urn:microsoft.com/office/officeart/2005/8/layout/hList1"/>
    <dgm:cxn modelId="{62CAB16F-FDDA-48FF-BC6B-259758DA71A4}" srcId="{EC1AFF5C-14B0-4D0D-A024-FEA1E2067427}" destId="{E3CEDEEF-C175-4FF7-9C87-956ACCEFA5E0}" srcOrd="3" destOrd="0" parTransId="{42B9287F-E5E5-4816-A206-CF34E2EE6490}" sibTransId="{95A15CBE-7617-41A8-8215-2BB40CB29DDB}"/>
    <dgm:cxn modelId="{99FAC6CE-B8BF-4893-86C5-842ECC9549A7}" srcId="{867FFB53-B797-434B-B060-ED28CD47576F}" destId="{55EB4043-D9C9-4503-B16E-2BA657BABA4D}" srcOrd="0" destOrd="0" parTransId="{71079784-3E06-4006-AC10-28C91C996FC2}" sibTransId="{7BCFD452-40ED-4CF1-B19C-7FF31D685B0F}"/>
    <dgm:cxn modelId="{BA14707C-466E-4A42-A1CF-2A9EA217DC28}" type="presOf" srcId="{867FFB53-B797-434B-B060-ED28CD47576F}" destId="{A979220B-2904-45FD-BC14-B2316FC94BFC}" srcOrd="0" destOrd="0" presId="urn:microsoft.com/office/officeart/2005/8/layout/hList1"/>
    <dgm:cxn modelId="{FA928C9D-3403-401D-9EFA-F0AAC3F03211}" type="presOf" srcId="{BC0AE459-C585-4E8C-A8DD-18B332F1826B}" destId="{FF241D9D-B0EA-47A3-B6AA-EF1AA4B16F88}" srcOrd="0" destOrd="5" presId="urn:microsoft.com/office/officeart/2005/8/layout/hList1"/>
    <dgm:cxn modelId="{EE288A7C-D91A-483B-A75B-57E4957BCC15}" type="presOf" srcId="{C553DFB0-480E-4E52-A8E2-F1BCD5A513AD}" destId="{D4E01625-E856-4714-A581-F9441A4FFD2F}" srcOrd="0" destOrd="2" presId="urn:microsoft.com/office/officeart/2005/8/layout/hList1"/>
    <dgm:cxn modelId="{97F29911-087A-4EFE-9642-D38C0A533374}" srcId="{55EB4043-D9C9-4503-B16E-2BA657BABA4D}" destId="{4D6D2A51-653C-457D-B654-A02ECC4447C7}" srcOrd="4" destOrd="0" parTransId="{CCF9528F-6D9E-4D1D-A34E-32139C0EA4FB}" sibTransId="{31AA8EE4-370B-40BC-9207-4F1BEF140681}"/>
    <dgm:cxn modelId="{8945EEFA-8140-4E91-B000-C5B3408CBD67}" type="presOf" srcId="{F0B9B332-C766-41EF-8A28-E6A2AFC20483}" destId="{FF241D9D-B0EA-47A3-B6AA-EF1AA4B16F88}" srcOrd="0" destOrd="7" presId="urn:microsoft.com/office/officeart/2005/8/layout/hList1"/>
    <dgm:cxn modelId="{A7DC06E5-94BA-4A7A-A434-9F11703E0419}" type="presOf" srcId="{D6ED7327-BA3D-4C91-96E5-57939880858F}" destId="{FF241D9D-B0EA-47A3-B6AA-EF1AA4B16F88}" srcOrd="0" destOrd="2" presId="urn:microsoft.com/office/officeart/2005/8/layout/hList1"/>
    <dgm:cxn modelId="{9D32BFB6-7BE9-4E50-B4C5-458C82565A35}" type="presOf" srcId="{6418585F-7C6F-46E0-87A0-EE690AC513F2}" destId="{D4E01625-E856-4714-A581-F9441A4FFD2F}" srcOrd="0" destOrd="7" presId="urn:microsoft.com/office/officeart/2005/8/layout/hList1"/>
    <dgm:cxn modelId="{543D51F1-D6F4-4CA2-A3CC-37552758E3D0}" srcId="{EC1AFF5C-14B0-4D0D-A024-FEA1E2067427}" destId="{49207FB0-6741-4E8F-88E6-82FC40A000AD}" srcOrd="8" destOrd="0" parTransId="{E7647E1C-6E6A-4ADE-9764-4A1FFB3EB738}" sibTransId="{26735FD1-B59D-4A90-974A-C821EFCCB2D3}"/>
    <dgm:cxn modelId="{6CF3A8F6-E67E-4FA2-901E-6EDCF136A515}" srcId="{55EB4043-D9C9-4503-B16E-2BA657BABA4D}" destId="{429317EB-039A-479C-961D-159FC959A302}" srcOrd="3" destOrd="0" parTransId="{F5B978B9-B475-4A3A-9482-D4C851628FA1}" sibTransId="{0E644271-099A-44C6-BBBB-C16B4BD466A3}"/>
    <dgm:cxn modelId="{76EE2D47-C3F5-44E4-90EA-281AD2DEC48C}" type="presOf" srcId="{AD650C22-B6A5-42FF-ACF6-44821E1FFE2D}" destId="{FF241D9D-B0EA-47A3-B6AA-EF1AA4B16F88}" srcOrd="0" destOrd="1" presId="urn:microsoft.com/office/officeart/2005/8/layout/hList1"/>
    <dgm:cxn modelId="{DC917501-0AF6-4D8D-9DEB-2884C64E921F}" type="presOf" srcId="{7C2ACD9B-07D0-4271-866B-F34654D16A5A}" destId="{D4E01625-E856-4714-A581-F9441A4FFD2F}" srcOrd="0" destOrd="0" presId="urn:microsoft.com/office/officeart/2005/8/layout/hList1"/>
    <dgm:cxn modelId="{F7630DD0-629E-471F-8C23-8C28DEF7BAC2}" srcId="{EC1AFF5C-14B0-4D0D-A024-FEA1E2067427}" destId="{AD650C22-B6A5-42FF-ACF6-44821E1FFE2D}" srcOrd="1" destOrd="0" parTransId="{8D5D4098-B86F-4AEE-8AD0-636DFD00578A}" sibTransId="{0A7888D6-875C-4E48-ADFD-94D85480A9D2}"/>
    <dgm:cxn modelId="{F1FAA490-A0B6-4769-BBA3-3DBC8E2D044C}" type="presOf" srcId="{49207FB0-6741-4E8F-88E6-82FC40A000AD}" destId="{FF241D9D-B0EA-47A3-B6AA-EF1AA4B16F88}" srcOrd="0" destOrd="8" presId="urn:microsoft.com/office/officeart/2005/8/layout/hList1"/>
    <dgm:cxn modelId="{FCD1A81A-B431-4D72-9ACA-016EAAB3FD6C}" srcId="{55EB4043-D9C9-4503-B16E-2BA657BABA4D}" destId="{925F0CB8-5BC7-46E5-8314-AF61340FA176}" srcOrd="1" destOrd="0" parTransId="{15F81B0E-0E2B-4A30-B008-4117181B86FE}" sibTransId="{8345A615-016A-41B2-9831-70A27F16F0DA}"/>
    <dgm:cxn modelId="{29C33F42-598C-4F71-B6C8-F1FB267F4218}" srcId="{EC1AFF5C-14B0-4D0D-A024-FEA1E2067427}" destId="{7F4B5E3B-FA28-458B-A365-CC97D5B9C272}" srcOrd="0" destOrd="0" parTransId="{721DC6EF-23E8-4B14-93BD-0BA6AE8F8FC7}" sibTransId="{656B15A4-BB18-4A2A-87B5-5272466A6614}"/>
    <dgm:cxn modelId="{DD3D4779-6C94-4096-A29E-48A4CA42BD1C}" srcId="{EC1AFF5C-14B0-4D0D-A024-FEA1E2067427}" destId="{F0B9B332-C766-41EF-8A28-E6A2AFC20483}" srcOrd="7" destOrd="0" parTransId="{650C6BFC-A395-4929-AE18-3D1C4D7B44B7}" sibTransId="{0E5ADCCA-9A9D-4715-82FA-FBE4CD12B976}"/>
    <dgm:cxn modelId="{2B729B01-D2AB-4307-B3DD-3D0F5F45ADAF}" srcId="{55EB4043-D9C9-4503-B16E-2BA657BABA4D}" destId="{7C2ACD9B-07D0-4271-866B-F34654D16A5A}" srcOrd="0" destOrd="0" parTransId="{B2E5AA64-F038-49AF-914D-220BBE560F45}" sibTransId="{2F317F1E-4451-4F00-91E1-E9A3A1E332FC}"/>
    <dgm:cxn modelId="{B8D322D7-0AA6-49F0-8FC7-9F011922ED00}" type="presOf" srcId="{0723C7D5-B228-4490-8EEF-E39A365559EA}" destId="{FF241D9D-B0EA-47A3-B6AA-EF1AA4B16F88}" srcOrd="0" destOrd="4" presId="urn:microsoft.com/office/officeart/2005/8/layout/hList1"/>
    <dgm:cxn modelId="{262E6769-0175-465E-A240-E406E2CF08F7}" type="presOf" srcId="{9D549439-3726-4B90-88B9-5379A13D9F72}" destId="{D4E01625-E856-4714-A581-F9441A4FFD2F}" srcOrd="0" destOrd="5" presId="urn:microsoft.com/office/officeart/2005/8/layout/hList1"/>
    <dgm:cxn modelId="{418DE433-1E6B-4657-8638-70BE68856885}" srcId="{55EB4043-D9C9-4503-B16E-2BA657BABA4D}" destId="{9D549439-3726-4B90-88B9-5379A13D9F72}" srcOrd="5" destOrd="0" parTransId="{959FC992-E64A-4200-A6B1-8520A2660E9A}" sibTransId="{9B0EE535-BC82-40CC-8B5A-0AB2859351B9}"/>
    <dgm:cxn modelId="{9607AA50-75F8-458B-B527-EF09B2A3AD19}" type="presOf" srcId="{EC1AFF5C-14B0-4D0D-A024-FEA1E2067427}" destId="{A149D2C9-0A94-4AFC-A231-35321FBBA1E4}" srcOrd="0" destOrd="0" presId="urn:microsoft.com/office/officeart/2005/8/layout/hList1"/>
    <dgm:cxn modelId="{1D2FF46B-791F-4AED-9988-34C1B9B95002}" srcId="{EC1AFF5C-14B0-4D0D-A024-FEA1E2067427}" destId="{D6ED7327-BA3D-4C91-96E5-57939880858F}" srcOrd="2" destOrd="0" parTransId="{9EA488C5-E899-4785-8141-91DACFF5EA76}" sibTransId="{BF719436-2EDD-4DDF-A531-B22A60C86E2C}"/>
    <dgm:cxn modelId="{8EF502F1-A37E-4730-89D6-36C7F9DC4FFB}" srcId="{867FFB53-B797-434B-B060-ED28CD47576F}" destId="{EC1AFF5C-14B0-4D0D-A024-FEA1E2067427}" srcOrd="1" destOrd="0" parTransId="{B19BB727-D858-4A19-8ACF-744F37199E9C}" sibTransId="{0F032855-D5C7-434A-8A27-2FAE65C045C7}"/>
    <dgm:cxn modelId="{BE31CED4-D4C0-4004-8798-66385EB35EF7}" type="presParOf" srcId="{A979220B-2904-45FD-BC14-B2316FC94BFC}" destId="{15C5ECB1-5C10-4825-B56A-593214767865}" srcOrd="0" destOrd="0" presId="urn:microsoft.com/office/officeart/2005/8/layout/hList1"/>
    <dgm:cxn modelId="{DAC62263-2C42-4DF8-852F-3473B8CB6760}" type="presParOf" srcId="{15C5ECB1-5C10-4825-B56A-593214767865}" destId="{0F682097-3685-4A5E-8344-2F28271EAA51}" srcOrd="0" destOrd="0" presId="urn:microsoft.com/office/officeart/2005/8/layout/hList1"/>
    <dgm:cxn modelId="{2935E446-3C08-441C-94ED-335CE5A54823}" type="presParOf" srcId="{15C5ECB1-5C10-4825-B56A-593214767865}" destId="{D4E01625-E856-4714-A581-F9441A4FFD2F}" srcOrd="1" destOrd="0" presId="urn:microsoft.com/office/officeart/2005/8/layout/hList1"/>
    <dgm:cxn modelId="{5BE63467-98D6-4821-B80B-9BDD15FC0A6D}" type="presParOf" srcId="{A979220B-2904-45FD-BC14-B2316FC94BFC}" destId="{C928F661-6C13-4CD7-A107-61E50C72447F}" srcOrd="1" destOrd="0" presId="urn:microsoft.com/office/officeart/2005/8/layout/hList1"/>
    <dgm:cxn modelId="{685A648A-3C3E-4682-841B-D21ADD06E089}" type="presParOf" srcId="{A979220B-2904-45FD-BC14-B2316FC94BFC}" destId="{266062E3-EFCE-4BFF-A2DE-521E43F2E65B}" srcOrd="2" destOrd="0" presId="urn:microsoft.com/office/officeart/2005/8/layout/hList1"/>
    <dgm:cxn modelId="{1A71D526-8D7F-4C17-AFC8-719B2086802B}" type="presParOf" srcId="{266062E3-EFCE-4BFF-A2DE-521E43F2E65B}" destId="{A149D2C9-0A94-4AFC-A231-35321FBBA1E4}" srcOrd="0" destOrd="0" presId="urn:microsoft.com/office/officeart/2005/8/layout/hList1"/>
    <dgm:cxn modelId="{8D9AD8A2-1BF5-4621-B01A-CDA70205C7DF}" type="presParOf" srcId="{266062E3-EFCE-4BFF-A2DE-521E43F2E65B}" destId="{FF241D9D-B0EA-47A3-B6AA-EF1AA4B16F88}"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67FFB53-B797-434B-B060-ED28CD47576F}"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es-ES"/>
        </a:p>
      </dgm:t>
    </dgm:pt>
    <dgm:pt modelId="{55EB4043-D9C9-4503-B16E-2BA657BABA4D}">
      <dgm:prSet phldrT="[Texto]"/>
      <dgm:spPr/>
      <dgm:t>
        <a:bodyPr/>
        <a:lstStyle/>
        <a:p>
          <a:r>
            <a:rPr lang="es-ES" dirty="0" smtClean="0"/>
            <a:t>Calidez</a:t>
          </a:r>
          <a:endParaRPr lang="es-ES" dirty="0"/>
        </a:p>
      </dgm:t>
    </dgm:pt>
    <dgm:pt modelId="{71079784-3E06-4006-AC10-28C91C996FC2}" type="parTrans" cxnId="{99FAC6CE-B8BF-4893-86C5-842ECC9549A7}">
      <dgm:prSet/>
      <dgm:spPr/>
      <dgm:t>
        <a:bodyPr/>
        <a:lstStyle/>
        <a:p>
          <a:endParaRPr lang="es-ES"/>
        </a:p>
      </dgm:t>
    </dgm:pt>
    <dgm:pt modelId="{7BCFD452-40ED-4CF1-B19C-7FF31D685B0F}" type="sibTrans" cxnId="{99FAC6CE-B8BF-4893-86C5-842ECC9549A7}">
      <dgm:prSet/>
      <dgm:spPr/>
      <dgm:t>
        <a:bodyPr/>
        <a:lstStyle/>
        <a:p>
          <a:endParaRPr lang="es-ES"/>
        </a:p>
      </dgm:t>
    </dgm:pt>
    <dgm:pt modelId="{7C2ACD9B-07D0-4271-866B-F34654D16A5A}">
      <dgm:prSet phldrT="[Texto]"/>
      <dgm:spPr/>
      <dgm:t>
        <a:bodyPr/>
        <a:lstStyle/>
        <a:p>
          <a:r>
            <a:rPr lang="es-ES" dirty="0" smtClean="0"/>
            <a:t>Decir “Te quiero”</a:t>
          </a:r>
          <a:endParaRPr lang="es-ES" dirty="0"/>
        </a:p>
      </dgm:t>
    </dgm:pt>
    <dgm:pt modelId="{B2E5AA64-F038-49AF-914D-220BBE560F45}" type="parTrans" cxnId="{2B729B01-D2AB-4307-B3DD-3D0F5F45ADAF}">
      <dgm:prSet/>
      <dgm:spPr/>
      <dgm:t>
        <a:bodyPr/>
        <a:lstStyle/>
        <a:p>
          <a:endParaRPr lang="es-ES"/>
        </a:p>
      </dgm:t>
    </dgm:pt>
    <dgm:pt modelId="{2F317F1E-4451-4F00-91E1-E9A3A1E332FC}" type="sibTrans" cxnId="{2B729B01-D2AB-4307-B3DD-3D0F5F45ADAF}">
      <dgm:prSet/>
      <dgm:spPr/>
      <dgm:t>
        <a:bodyPr/>
        <a:lstStyle/>
        <a:p>
          <a:endParaRPr lang="es-ES"/>
        </a:p>
      </dgm:t>
    </dgm:pt>
    <dgm:pt modelId="{EC1AFF5C-14B0-4D0D-A024-FEA1E2067427}">
      <dgm:prSet phldrT="[Texto]"/>
      <dgm:spPr/>
      <dgm:t>
        <a:bodyPr/>
        <a:lstStyle/>
        <a:p>
          <a:r>
            <a:rPr lang="es-ES" dirty="0" smtClean="0"/>
            <a:t>Estructura</a:t>
          </a:r>
          <a:endParaRPr lang="es-ES" dirty="0"/>
        </a:p>
      </dgm:t>
    </dgm:pt>
    <dgm:pt modelId="{B19BB727-D858-4A19-8ACF-744F37199E9C}" type="parTrans" cxnId="{8EF502F1-A37E-4730-89D6-36C7F9DC4FFB}">
      <dgm:prSet/>
      <dgm:spPr/>
      <dgm:t>
        <a:bodyPr/>
        <a:lstStyle/>
        <a:p>
          <a:endParaRPr lang="es-ES"/>
        </a:p>
      </dgm:t>
    </dgm:pt>
    <dgm:pt modelId="{0F032855-D5C7-434A-8A27-2FAE65C045C7}" type="sibTrans" cxnId="{8EF502F1-A37E-4730-89D6-36C7F9DC4FFB}">
      <dgm:prSet/>
      <dgm:spPr/>
      <dgm:t>
        <a:bodyPr/>
        <a:lstStyle/>
        <a:p>
          <a:endParaRPr lang="es-ES"/>
        </a:p>
      </dgm:t>
    </dgm:pt>
    <dgm:pt modelId="{7F4B5E3B-FA28-458B-A365-CC97D5B9C272}">
      <dgm:prSet phldrT="[Texto]"/>
      <dgm:spPr/>
      <dgm:t>
        <a:bodyPr/>
        <a:lstStyle/>
        <a:p>
          <a:pPr algn="just"/>
          <a:r>
            <a:rPr lang="es-ES" dirty="0" smtClean="0"/>
            <a:t>Prepararlos para situaciones difíciles –que esperar y como enfrentarlo-</a:t>
          </a:r>
          <a:endParaRPr lang="es-ES" dirty="0"/>
        </a:p>
      </dgm:t>
    </dgm:pt>
    <dgm:pt modelId="{721DC6EF-23E8-4B14-93BD-0BA6AE8F8FC7}" type="parTrans" cxnId="{29C33F42-598C-4F71-B6C8-F1FB267F4218}">
      <dgm:prSet/>
      <dgm:spPr/>
      <dgm:t>
        <a:bodyPr/>
        <a:lstStyle/>
        <a:p>
          <a:endParaRPr lang="es-ES"/>
        </a:p>
      </dgm:t>
    </dgm:pt>
    <dgm:pt modelId="{656B15A4-BB18-4A2A-87B5-5272466A6614}" type="sibTrans" cxnId="{29C33F42-598C-4F71-B6C8-F1FB267F4218}">
      <dgm:prSet/>
      <dgm:spPr/>
      <dgm:t>
        <a:bodyPr/>
        <a:lstStyle/>
        <a:p>
          <a:endParaRPr lang="es-ES"/>
        </a:p>
      </dgm:t>
    </dgm:pt>
    <dgm:pt modelId="{49207FB0-6741-4E8F-88E6-82FC40A000AD}">
      <dgm:prSet phldrT="[Texto]"/>
      <dgm:spPr/>
      <dgm:t>
        <a:bodyPr/>
        <a:lstStyle/>
        <a:p>
          <a:pPr algn="l"/>
          <a:endParaRPr lang="es-ES" dirty="0"/>
        </a:p>
      </dgm:t>
    </dgm:pt>
    <dgm:pt modelId="{E7647E1C-6E6A-4ADE-9764-4A1FFB3EB738}" type="parTrans" cxnId="{543D51F1-D6F4-4CA2-A3CC-37552758E3D0}">
      <dgm:prSet/>
      <dgm:spPr/>
      <dgm:t>
        <a:bodyPr/>
        <a:lstStyle/>
        <a:p>
          <a:endParaRPr lang="es-ES"/>
        </a:p>
      </dgm:t>
    </dgm:pt>
    <dgm:pt modelId="{26735FD1-B59D-4A90-974A-C821EFCCB2D3}" type="sibTrans" cxnId="{543D51F1-D6F4-4CA2-A3CC-37552758E3D0}">
      <dgm:prSet/>
      <dgm:spPr/>
      <dgm:t>
        <a:bodyPr/>
        <a:lstStyle/>
        <a:p>
          <a:endParaRPr lang="es-ES"/>
        </a:p>
      </dgm:t>
    </dgm:pt>
    <dgm:pt modelId="{46E2ED24-5902-49C0-867D-7821D7415354}">
      <dgm:prSet phldrT="[Texto]"/>
      <dgm:spPr/>
      <dgm:t>
        <a:bodyPr/>
        <a:lstStyle/>
        <a:p>
          <a:r>
            <a:rPr lang="es-ES" dirty="0" smtClean="0"/>
            <a:t>Demostrar amor cuando se equivoca</a:t>
          </a:r>
          <a:endParaRPr lang="es-ES" dirty="0"/>
        </a:p>
      </dgm:t>
    </dgm:pt>
    <dgm:pt modelId="{7A7DAB75-9024-4D65-B901-ED511CE37990}" type="parTrans" cxnId="{18DD6903-AAFE-4E48-BEB0-06618AD68FD0}">
      <dgm:prSet/>
      <dgm:spPr/>
      <dgm:t>
        <a:bodyPr/>
        <a:lstStyle/>
        <a:p>
          <a:endParaRPr lang="es-ES"/>
        </a:p>
      </dgm:t>
    </dgm:pt>
    <dgm:pt modelId="{8BE3597F-679B-40E8-A0C4-266A3B322673}" type="sibTrans" cxnId="{18DD6903-AAFE-4E48-BEB0-06618AD68FD0}">
      <dgm:prSet/>
      <dgm:spPr/>
      <dgm:t>
        <a:bodyPr/>
        <a:lstStyle/>
        <a:p>
          <a:endParaRPr lang="es-ES"/>
        </a:p>
      </dgm:t>
    </dgm:pt>
    <dgm:pt modelId="{C9322EA2-C60B-482C-B4AC-1DBF642E98A5}">
      <dgm:prSet phldrT="[Texto]"/>
      <dgm:spPr/>
      <dgm:t>
        <a:bodyPr/>
        <a:lstStyle/>
        <a:p>
          <a:r>
            <a:rPr lang="es-ES" dirty="0" smtClean="0"/>
            <a:t>Leer historias</a:t>
          </a:r>
          <a:endParaRPr lang="es-ES" dirty="0"/>
        </a:p>
      </dgm:t>
    </dgm:pt>
    <dgm:pt modelId="{FEB2F399-9F70-479C-B4C1-5EF595647DBC}" type="parTrans" cxnId="{4E0E9328-42AE-437B-A007-7B816185A601}">
      <dgm:prSet/>
      <dgm:spPr/>
      <dgm:t>
        <a:bodyPr/>
        <a:lstStyle/>
        <a:p>
          <a:endParaRPr lang="es-ES"/>
        </a:p>
      </dgm:t>
    </dgm:pt>
    <dgm:pt modelId="{C311C2A7-A86D-4418-A3E9-5B83EFBFDA5F}" type="sibTrans" cxnId="{4E0E9328-42AE-437B-A007-7B816185A601}">
      <dgm:prSet/>
      <dgm:spPr/>
      <dgm:t>
        <a:bodyPr/>
        <a:lstStyle/>
        <a:p>
          <a:endParaRPr lang="es-ES"/>
        </a:p>
      </dgm:t>
    </dgm:pt>
    <dgm:pt modelId="{D369DC84-C4B7-45BE-9565-16266FDB793D}">
      <dgm:prSet phldrT="[Texto]"/>
      <dgm:spPr/>
      <dgm:t>
        <a:bodyPr/>
        <a:lstStyle/>
        <a:p>
          <a:r>
            <a:rPr lang="es-ES" dirty="0" smtClean="0"/>
            <a:t>Abrazar</a:t>
          </a:r>
          <a:endParaRPr lang="es-ES" dirty="0"/>
        </a:p>
      </dgm:t>
    </dgm:pt>
    <dgm:pt modelId="{D2279760-1A1C-42A5-8951-054AB6BBE769}" type="parTrans" cxnId="{ECB389E7-F81F-4EFE-BDC6-CFF42A162F04}">
      <dgm:prSet/>
      <dgm:spPr/>
      <dgm:t>
        <a:bodyPr/>
        <a:lstStyle/>
        <a:p>
          <a:endParaRPr lang="es-ES"/>
        </a:p>
      </dgm:t>
    </dgm:pt>
    <dgm:pt modelId="{E605E0FC-CF8D-444B-9EBE-7ABAFA4D7836}" type="sibTrans" cxnId="{ECB389E7-F81F-4EFE-BDC6-CFF42A162F04}">
      <dgm:prSet/>
      <dgm:spPr/>
      <dgm:t>
        <a:bodyPr/>
        <a:lstStyle/>
        <a:p>
          <a:endParaRPr lang="es-ES"/>
        </a:p>
      </dgm:t>
    </dgm:pt>
    <dgm:pt modelId="{469373A5-21C8-4238-8A18-AB1AB1D65AB0}">
      <dgm:prSet phldrT="[Texto]"/>
      <dgm:spPr/>
      <dgm:t>
        <a:bodyPr/>
        <a:lstStyle/>
        <a:p>
          <a:r>
            <a:rPr lang="es-ES" dirty="0" smtClean="0"/>
            <a:t>Consolar cuando están heridos o asustados</a:t>
          </a:r>
          <a:endParaRPr lang="es-ES" dirty="0"/>
        </a:p>
      </dgm:t>
    </dgm:pt>
    <dgm:pt modelId="{47980A7A-7D57-45B7-9686-047A2515A4F9}" type="parTrans" cxnId="{4BDB403C-6C19-4F75-93C1-D8683FF6F1E4}">
      <dgm:prSet/>
      <dgm:spPr/>
      <dgm:t>
        <a:bodyPr/>
        <a:lstStyle/>
        <a:p>
          <a:endParaRPr lang="es-ES"/>
        </a:p>
      </dgm:t>
    </dgm:pt>
    <dgm:pt modelId="{AAB4D286-8683-4F17-9506-D0048A8D3F8D}" type="sibTrans" cxnId="{4BDB403C-6C19-4F75-93C1-D8683FF6F1E4}">
      <dgm:prSet/>
      <dgm:spPr/>
      <dgm:t>
        <a:bodyPr/>
        <a:lstStyle/>
        <a:p>
          <a:endParaRPr lang="es-ES"/>
        </a:p>
      </dgm:t>
    </dgm:pt>
    <dgm:pt modelId="{A6EC6574-B168-463B-8E97-665FDDB33A6F}">
      <dgm:prSet phldrT="[Texto]"/>
      <dgm:spPr/>
      <dgm:t>
        <a:bodyPr/>
        <a:lstStyle/>
        <a:p>
          <a:r>
            <a:rPr lang="es-ES" dirty="0" smtClean="0"/>
            <a:t>Escuchar</a:t>
          </a:r>
          <a:endParaRPr lang="es-ES" dirty="0"/>
        </a:p>
      </dgm:t>
    </dgm:pt>
    <dgm:pt modelId="{BC532230-A500-46F2-861B-5DE11BAB2342}" type="parTrans" cxnId="{DEE0EC26-12E3-4E3F-AB61-0EA5F1E4C133}">
      <dgm:prSet/>
      <dgm:spPr/>
      <dgm:t>
        <a:bodyPr/>
        <a:lstStyle/>
        <a:p>
          <a:endParaRPr lang="es-ES"/>
        </a:p>
      </dgm:t>
    </dgm:pt>
    <dgm:pt modelId="{C55AE23E-79F9-4989-84A2-DED6F1E9F817}" type="sibTrans" cxnId="{DEE0EC26-12E3-4E3F-AB61-0EA5F1E4C133}">
      <dgm:prSet/>
      <dgm:spPr/>
      <dgm:t>
        <a:bodyPr/>
        <a:lstStyle/>
        <a:p>
          <a:endParaRPr lang="es-ES"/>
        </a:p>
      </dgm:t>
    </dgm:pt>
    <dgm:pt modelId="{7CEB486C-C2D4-4B9C-A804-531087CEC9F7}">
      <dgm:prSet phldrT="[Texto]"/>
      <dgm:spPr/>
      <dgm:t>
        <a:bodyPr/>
        <a:lstStyle/>
        <a:p>
          <a:r>
            <a:rPr lang="es-ES" dirty="0" smtClean="0"/>
            <a:t>Mirar desde su punto de vista</a:t>
          </a:r>
          <a:endParaRPr lang="es-ES" dirty="0"/>
        </a:p>
      </dgm:t>
    </dgm:pt>
    <dgm:pt modelId="{A8ED8628-6D11-406C-8B78-79E20C6BF745}" type="parTrans" cxnId="{C0F406D2-56B3-41B2-9457-C0D7E5A4C89E}">
      <dgm:prSet/>
      <dgm:spPr/>
      <dgm:t>
        <a:bodyPr/>
        <a:lstStyle/>
        <a:p>
          <a:endParaRPr lang="es-ES"/>
        </a:p>
      </dgm:t>
    </dgm:pt>
    <dgm:pt modelId="{7516E951-A06C-4318-B062-EAF524F96258}" type="sibTrans" cxnId="{C0F406D2-56B3-41B2-9457-C0D7E5A4C89E}">
      <dgm:prSet/>
      <dgm:spPr/>
      <dgm:t>
        <a:bodyPr/>
        <a:lstStyle/>
        <a:p>
          <a:endParaRPr lang="es-ES"/>
        </a:p>
      </dgm:t>
    </dgm:pt>
    <dgm:pt modelId="{D5DBE819-34C1-4CD7-877D-8D2E773FC819}">
      <dgm:prSet phldrT="[Texto]"/>
      <dgm:spPr/>
      <dgm:t>
        <a:bodyPr/>
        <a:lstStyle/>
        <a:p>
          <a:r>
            <a:rPr lang="es-ES" dirty="0" smtClean="0"/>
            <a:t>Elogiar</a:t>
          </a:r>
          <a:endParaRPr lang="es-ES" dirty="0"/>
        </a:p>
      </dgm:t>
    </dgm:pt>
    <dgm:pt modelId="{5B2709BF-80D6-4F09-96B9-5141D671C3F6}" type="parTrans" cxnId="{BF14D904-BA36-422A-95DA-EF8F8D8F5BBD}">
      <dgm:prSet/>
      <dgm:spPr/>
      <dgm:t>
        <a:bodyPr/>
        <a:lstStyle/>
        <a:p>
          <a:endParaRPr lang="es-ES"/>
        </a:p>
      </dgm:t>
    </dgm:pt>
    <dgm:pt modelId="{BBCF9F56-CB25-4746-BBC3-A406E7E29BF7}" type="sibTrans" cxnId="{BF14D904-BA36-422A-95DA-EF8F8D8F5BBD}">
      <dgm:prSet/>
      <dgm:spPr/>
      <dgm:t>
        <a:bodyPr/>
        <a:lstStyle/>
        <a:p>
          <a:endParaRPr lang="es-ES"/>
        </a:p>
      </dgm:t>
    </dgm:pt>
    <dgm:pt modelId="{8E2B1B15-6952-4152-B479-9E68150B4699}">
      <dgm:prSet phldrT="[Texto]"/>
      <dgm:spPr/>
      <dgm:t>
        <a:bodyPr/>
        <a:lstStyle/>
        <a:p>
          <a:r>
            <a:rPr lang="es-ES" dirty="0" smtClean="0"/>
            <a:t>Jugar con ellos</a:t>
          </a:r>
          <a:endParaRPr lang="es-ES" dirty="0"/>
        </a:p>
      </dgm:t>
    </dgm:pt>
    <dgm:pt modelId="{F7CA5445-5FF9-450D-A323-D67AF333B4C8}" type="parTrans" cxnId="{9552454F-A630-42BC-A5C3-B23A4E75EE74}">
      <dgm:prSet/>
      <dgm:spPr/>
      <dgm:t>
        <a:bodyPr/>
        <a:lstStyle/>
        <a:p>
          <a:endParaRPr lang="es-ES"/>
        </a:p>
      </dgm:t>
    </dgm:pt>
    <dgm:pt modelId="{982CE03E-2271-4E63-864C-2C13418656D7}" type="sibTrans" cxnId="{9552454F-A630-42BC-A5C3-B23A4E75EE74}">
      <dgm:prSet/>
      <dgm:spPr/>
      <dgm:t>
        <a:bodyPr/>
        <a:lstStyle/>
        <a:p>
          <a:endParaRPr lang="es-ES"/>
        </a:p>
      </dgm:t>
    </dgm:pt>
    <dgm:pt modelId="{0190E716-C4B7-4AE1-B1A1-732FAEF64DBB}">
      <dgm:prSet phldrT="[Texto]"/>
      <dgm:spPr/>
      <dgm:t>
        <a:bodyPr/>
        <a:lstStyle/>
        <a:p>
          <a:r>
            <a:rPr lang="es-ES" dirty="0" smtClean="0"/>
            <a:t>Reír con ellos</a:t>
          </a:r>
          <a:endParaRPr lang="es-ES" dirty="0"/>
        </a:p>
      </dgm:t>
    </dgm:pt>
    <dgm:pt modelId="{58EE6641-60DB-4465-B4A3-3A4BF9A31A0A}" type="parTrans" cxnId="{C4CBAAC6-0D4D-4738-A850-7FCCD7AC6E73}">
      <dgm:prSet/>
      <dgm:spPr/>
      <dgm:t>
        <a:bodyPr/>
        <a:lstStyle/>
        <a:p>
          <a:endParaRPr lang="es-ES"/>
        </a:p>
      </dgm:t>
    </dgm:pt>
    <dgm:pt modelId="{2F11AE8F-43E4-4F5E-A2E6-08B2C29E0E86}" type="sibTrans" cxnId="{C4CBAAC6-0D4D-4738-A850-7FCCD7AC6E73}">
      <dgm:prSet/>
      <dgm:spPr/>
      <dgm:t>
        <a:bodyPr/>
        <a:lstStyle/>
        <a:p>
          <a:endParaRPr lang="es-ES"/>
        </a:p>
      </dgm:t>
    </dgm:pt>
    <dgm:pt modelId="{3B430B25-C6AA-4BEB-B189-C48003184D00}">
      <dgm:prSet phldrT="[Texto]"/>
      <dgm:spPr/>
      <dgm:t>
        <a:bodyPr/>
        <a:lstStyle/>
        <a:p>
          <a:r>
            <a:rPr lang="es-ES" dirty="0" smtClean="0"/>
            <a:t>Apoyarlos en los desafíos</a:t>
          </a:r>
          <a:endParaRPr lang="es-ES" dirty="0"/>
        </a:p>
      </dgm:t>
    </dgm:pt>
    <dgm:pt modelId="{52ED2C9C-F4C0-459D-9D27-2C04D5C1465F}" type="parTrans" cxnId="{C341A171-57DE-498C-A12D-C4D185FD4457}">
      <dgm:prSet/>
      <dgm:spPr/>
      <dgm:t>
        <a:bodyPr/>
        <a:lstStyle/>
        <a:p>
          <a:endParaRPr lang="es-ES"/>
        </a:p>
      </dgm:t>
    </dgm:pt>
    <dgm:pt modelId="{B1E5C1E3-642D-4FEB-9210-08839FAC051C}" type="sibTrans" cxnId="{C341A171-57DE-498C-A12D-C4D185FD4457}">
      <dgm:prSet/>
      <dgm:spPr/>
      <dgm:t>
        <a:bodyPr/>
        <a:lstStyle/>
        <a:p>
          <a:endParaRPr lang="es-ES"/>
        </a:p>
      </dgm:t>
    </dgm:pt>
    <dgm:pt modelId="{3DE2F151-2EFA-427B-8807-836937FC8419}">
      <dgm:prSet phldrT="[Texto]"/>
      <dgm:spPr/>
      <dgm:t>
        <a:bodyPr/>
        <a:lstStyle/>
        <a:p>
          <a:r>
            <a:rPr lang="es-ES" dirty="0" smtClean="0"/>
            <a:t>Animarlos ante una tarea difícil</a:t>
          </a:r>
          <a:endParaRPr lang="es-ES" dirty="0"/>
        </a:p>
      </dgm:t>
    </dgm:pt>
    <dgm:pt modelId="{8196A988-6D87-476D-9E0F-4D902F274576}" type="parTrans" cxnId="{21AB6289-50D8-46CF-8DFE-0586E5EC2C0D}">
      <dgm:prSet/>
      <dgm:spPr/>
      <dgm:t>
        <a:bodyPr/>
        <a:lstStyle/>
        <a:p>
          <a:endParaRPr lang="es-ES"/>
        </a:p>
      </dgm:t>
    </dgm:pt>
    <dgm:pt modelId="{DE4F507D-E4D5-497E-BADE-523196F5078E}" type="sibTrans" cxnId="{21AB6289-50D8-46CF-8DFE-0586E5EC2C0D}">
      <dgm:prSet/>
      <dgm:spPr/>
      <dgm:t>
        <a:bodyPr/>
        <a:lstStyle/>
        <a:p>
          <a:endParaRPr lang="es-ES"/>
        </a:p>
      </dgm:t>
    </dgm:pt>
    <dgm:pt modelId="{9CA12977-D67A-4D23-A13A-977EB9F48019}">
      <dgm:prSet phldrT="[Texto]"/>
      <dgm:spPr/>
      <dgm:t>
        <a:bodyPr/>
        <a:lstStyle/>
        <a:p>
          <a:r>
            <a:rPr lang="es-ES" dirty="0" smtClean="0"/>
            <a:t>Decirles que cree en ellos</a:t>
          </a:r>
          <a:endParaRPr lang="es-ES" dirty="0"/>
        </a:p>
      </dgm:t>
    </dgm:pt>
    <dgm:pt modelId="{128C6AF9-1FC5-4DEB-8D14-F38ACA438501}" type="parTrans" cxnId="{DA6ECC97-177F-45CD-A7FF-1D6B3A087420}">
      <dgm:prSet/>
      <dgm:spPr/>
      <dgm:t>
        <a:bodyPr/>
        <a:lstStyle/>
        <a:p>
          <a:endParaRPr lang="es-ES"/>
        </a:p>
      </dgm:t>
    </dgm:pt>
    <dgm:pt modelId="{E3C686EB-8081-4B74-8DAF-A3DF246C1AC9}" type="sibTrans" cxnId="{DA6ECC97-177F-45CD-A7FF-1D6B3A087420}">
      <dgm:prSet/>
      <dgm:spPr/>
      <dgm:t>
        <a:bodyPr/>
        <a:lstStyle/>
        <a:p>
          <a:endParaRPr lang="es-ES"/>
        </a:p>
      </dgm:t>
    </dgm:pt>
    <dgm:pt modelId="{D2F78FE0-2D82-4C92-A883-0682CF7A50F3}">
      <dgm:prSet phldrT="[Texto]"/>
      <dgm:spPr/>
      <dgm:t>
        <a:bodyPr/>
        <a:lstStyle/>
        <a:p>
          <a:r>
            <a:rPr lang="es-ES" dirty="0" smtClean="0"/>
            <a:t>Reconocer esfuerzos y éxitos</a:t>
          </a:r>
          <a:endParaRPr lang="es-ES" dirty="0"/>
        </a:p>
      </dgm:t>
    </dgm:pt>
    <dgm:pt modelId="{FA7322EF-036D-4DDC-A10F-2FE3A91FC8EC}" type="parTrans" cxnId="{090CE013-16BC-4B8F-BFDA-DE81221BDA45}">
      <dgm:prSet/>
      <dgm:spPr/>
      <dgm:t>
        <a:bodyPr/>
        <a:lstStyle/>
        <a:p>
          <a:endParaRPr lang="es-ES"/>
        </a:p>
      </dgm:t>
    </dgm:pt>
    <dgm:pt modelId="{BF1854F5-1E23-41BD-9347-D20FCC4E27EE}" type="sibTrans" cxnId="{090CE013-16BC-4B8F-BFDA-DE81221BDA45}">
      <dgm:prSet/>
      <dgm:spPr/>
      <dgm:t>
        <a:bodyPr/>
        <a:lstStyle/>
        <a:p>
          <a:endParaRPr lang="es-ES"/>
        </a:p>
      </dgm:t>
    </dgm:pt>
    <dgm:pt modelId="{5154AC81-C4E9-4713-8143-1E14D5157BE4}">
      <dgm:prSet phldrT="[Texto]"/>
      <dgm:spPr/>
      <dgm:t>
        <a:bodyPr/>
        <a:lstStyle/>
        <a:p>
          <a:r>
            <a:rPr lang="es-ES" dirty="0" smtClean="0"/>
            <a:t>Mostrar confianza</a:t>
          </a:r>
          <a:endParaRPr lang="es-ES" dirty="0"/>
        </a:p>
      </dgm:t>
    </dgm:pt>
    <dgm:pt modelId="{8A1CD22E-785F-4256-86E5-8FE442C67BEE}" type="parTrans" cxnId="{6FAB312C-3105-427A-BDCE-ABE33CB28B9B}">
      <dgm:prSet/>
      <dgm:spPr/>
      <dgm:t>
        <a:bodyPr/>
        <a:lstStyle/>
        <a:p>
          <a:endParaRPr lang="es-ES"/>
        </a:p>
      </dgm:t>
    </dgm:pt>
    <dgm:pt modelId="{59AAD006-528D-44B7-9C34-6D1AA92BCE43}" type="sibTrans" cxnId="{6FAB312C-3105-427A-BDCE-ABE33CB28B9B}">
      <dgm:prSet/>
      <dgm:spPr/>
      <dgm:t>
        <a:bodyPr/>
        <a:lstStyle/>
        <a:p>
          <a:endParaRPr lang="es-ES"/>
        </a:p>
      </dgm:t>
    </dgm:pt>
    <dgm:pt modelId="{8AFB8F3F-4F82-424E-9DF6-BA9D34F51252}">
      <dgm:prSet phldrT="[Texto]"/>
      <dgm:spPr/>
      <dgm:t>
        <a:bodyPr/>
        <a:lstStyle/>
        <a:p>
          <a:r>
            <a:rPr lang="es-ES" dirty="0" smtClean="0"/>
            <a:t>Divertirse con ellos</a:t>
          </a:r>
          <a:endParaRPr lang="es-ES" dirty="0"/>
        </a:p>
      </dgm:t>
    </dgm:pt>
    <dgm:pt modelId="{310C3606-B801-45DA-90D8-42DECF93B1E5}" type="parTrans" cxnId="{E2C78B1E-546A-4DCD-8BEA-6AD7B66432BA}">
      <dgm:prSet/>
      <dgm:spPr/>
      <dgm:t>
        <a:bodyPr/>
        <a:lstStyle/>
        <a:p>
          <a:endParaRPr lang="es-ES"/>
        </a:p>
      </dgm:t>
    </dgm:pt>
    <dgm:pt modelId="{BFA184B5-160E-4962-A996-9EA9DE6D8FE7}" type="sibTrans" cxnId="{E2C78B1E-546A-4DCD-8BEA-6AD7B66432BA}">
      <dgm:prSet/>
      <dgm:spPr/>
      <dgm:t>
        <a:bodyPr/>
        <a:lstStyle/>
        <a:p>
          <a:endParaRPr lang="es-ES"/>
        </a:p>
      </dgm:t>
    </dgm:pt>
    <dgm:pt modelId="{568CCF1F-3DFD-4812-9E7C-B0BB93D3BC93}">
      <dgm:prSet phldrT="[Texto]"/>
      <dgm:spPr/>
      <dgm:t>
        <a:bodyPr/>
        <a:lstStyle/>
        <a:p>
          <a:pPr algn="l"/>
          <a:endParaRPr lang="es-ES" dirty="0"/>
        </a:p>
      </dgm:t>
    </dgm:pt>
    <dgm:pt modelId="{725A5DEF-2318-47AB-BEA7-CC569BB7EC02}" type="parTrans" cxnId="{5D9002A5-570C-4FE2-950A-0DACC5AC68B9}">
      <dgm:prSet/>
      <dgm:spPr/>
      <dgm:t>
        <a:bodyPr/>
        <a:lstStyle/>
        <a:p>
          <a:endParaRPr lang="es-ES"/>
        </a:p>
      </dgm:t>
    </dgm:pt>
    <dgm:pt modelId="{A7D61DF4-7184-4237-AE97-20B7F775F02C}" type="sibTrans" cxnId="{5D9002A5-570C-4FE2-950A-0DACC5AC68B9}">
      <dgm:prSet/>
      <dgm:spPr/>
      <dgm:t>
        <a:bodyPr/>
        <a:lstStyle/>
        <a:p>
          <a:endParaRPr lang="es-ES"/>
        </a:p>
      </dgm:t>
    </dgm:pt>
    <dgm:pt modelId="{3A14D58B-377E-4B08-BADC-3B49BD17238C}">
      <dgm:prSet phldrT="[Texto]"/>
      <dgm:spPr/>
      <dgm:t>
        <a:bodyPr/>
        <a:lstStyle/>
        <a:p>
          <a:pPr algn="just"/>
          <a:r>
            <a:rPr lang="es-ES" dirty="0" smtClean="0"/>
            <a:t>Explicar las razones de las reglas</a:t>
          </a:r>
          <a:endParaRPr lang="es-ES" dirty="0"/>
        </a:p>
      </dgm:t>
    </dgm:pt>
    <dgm:pt modelId="{C09CFF3C-DF68-4C27-9733-0B35E572D2E8}" type="parTrans" cxnId="{8526993A-1297-431D-A95B-BA3252689AB0}">
      <dgm:prSet/>
      <dgm:spPr/>
      <dgm:t>
        <a:bodyPr/>
        <a:lstStyle/>
        <a:p>
          <a:endParaRPr lang="es-ES"/>
        </a:p>
      </dgm:t>
    </dgm:pt>
    <dgm:pt modelId="{78F3A4E9-3791-45D7-8A29-4D3C060FCA4C}" type="sibTrans" cxnId="{8526993A-1297-431D-A95B-BA3252689AB0}">
      <dgm:prSet/>
      <dgm:spPr/>
      <dgm:t>
        <a:bodyPr/>
        <a:lstStyle/>
        <a:p>
          <a:endParaRPr lang="es-ES"/>
        </a:p>
      </dgm:t>
    </dgm:pt>
    <dgm:pt modelId="{1197F1E6-527E-4F3E-9B29-F1861CA75909}">
      <dgm:prSet phldrT="[Texto]"/>
      <dgm:spPr/>
      <dgm:t>
        <a:bodyPr/>
        <a:lstStyle/>
        <a:p>
          <a:pPr algn="l"/>
          <a:endParaRPr lang="es-ES" dirty="0"/>
        </a:p>
      </dgm:t>
    </dgm:pt>
    <dgm:pt modelId="{94F6BF71-D303-4EE9-A140-F455FBF46EAD}" type="parTrans" cxnId="{478BD2FD-9FEF-4820-95F9-8DDD054E44A1}">
      <dgm:prSet/>
      <dgm:spPr/>
      <dgm:t>
        <a:bodyPr/>
        <a:lstStyle/>
        <a:p>
          <a:endParaRPr lang="es-ES"/>
        </a:p>
      </dgm:t>
    </dgm:pt>
    <dgm:pt modelId="{4A4BF2F1-F71D-4470-B6E4-7865F21A6D93}" type="sibTrans" cxnId="{478BD2FD-9FEF-4820-95F9-8DDD054E44A1}">
      <dgm:prSet/>
      <dgm:spPr/>
      <dgm:t>
        <a:bodyPr/>
        <a:lstStyle/>
        <a:p>
          <a:endParaRPr lang="es-ES"/>
        </a:p>
      </dgm:t>
    </dgm:pt>
    <dgm:pt modelId="{1185B5D3-2EAD-4433-BB3A-72480476C81E}">
      <dgm:prSet phldrT="[Texto]"/>
      <dgm:spPr/>
      <dgm:t>
        <a:bodyPr/>
        <a:lstStyle/>
        <a:p>
          <a:pPr algn="just"/>
          <a:r>
            <a:rPr lang="es-ES" dirty="0" smtClean="0"/>
            <a:t>Hablar sobre las reglas y escuchar su punto de vista</a:t>
          </a:r>
          <a:endParaRPr lang="es-ES" dirty="0"/>
        </a:p>
      </dgm:t>
    </dgm:pt>
    <dgm:pt modelId="{50F0721C-B065-4FFE-92D3-BF79060C5675}" type="parTrans" cxnId="{17D7409D-AD94-466E-B99D-D71DA6DDDB42}">
      <dgm:prSet/>
      <dgm:spPr/>
      <dgm:t>
        <a:bodyPr/>
        <a:lstStyle/>
        <a:p>
          <a:endParaRPr lang="es-ES"/>
        </a:p>
      </dgm:t>
    </dgm:pt>
    <dgm:pt modelId="{E610C57C-47CA-45B2-ABBD-49A3EF71C843}" type="sibTrans" cxnId="{17D7409D-AD94-466E-B99D-D71DA6DDDB42}">
      <dgm:prSet/>
      <dgm:spPr/>
      <dgm:t>
        <a:bodyPr/>
        <a:lstStyle/>
        <a:p>
          <a:endParaRPr lang="es-ES"/>
        </a:p>
      </dgm:t>
    </dgm:pt>
    <dgm:pt modelId="{EF83DB2B-B22F-47A4-A4EF-6395FD1B9E0F}">
      <dgm:prSet phldrT="[Texto]"/>
      <dgm:spPr/>
      <dgm:t>
        <a:bodyPr/>
        <a:lstStyle/>
        <a:p>
          <a:pPr algn="just"/>
          <a:r>
            <a:rPr lang="es-ES" dirty="0" smtClean="0"/>
            <a:t>Ayudar a encontrar formas de corregir errores</a:t>
          </a:r>
          <a:endParaRPr lang="es-ES" dirty="0"/>
        </a:p>
      </dgm:t>
    </dgm:pt>
    <dgm:pt modelId="{57C14F09-6B7C-4CC4-8C6D-FAF885C54B09}" type="parTrans" cxnId="{D6B10327-977C-4D5B-B972-B9D3F0A7DD8C}">
      <dgm:prSet/>
      <dgm:spPr/>
      <dgm:t>
        <a:bodyPr/>
        <a:lstStyle/>
        <a:p>
          <a:endParaRPr lang="es-ES"/>
        </a:p>
      </dgm:t>
    </dgm:pt>
    <dgm:pt modelId="{9AAE626A-B430-42B3-A692-562A46C8E6A0}" type="sibTrans" cxnId="{D6B10327-977C-4D5B-B972-B9D3F0A7DD8C}">
      <dgm:prSet/>
      <dgm:spPr/>
      <dgm:t>
        <a:bodyPr/>
        <a:lstStyle/>
        <a:p>
          <a:endParaRPr lang="es-ES"/>
        </a:p>
      </dgm:t>
    </dgm:pt>
    <dgm:pt modelId="{08B4137D-7244-4519-B61F-2864D477A956}">
      <dgm:prSet phldrT="[Texto]"/>
      <dgm:spPr/>
      <dgm:t>
        <a:bodyPr/>
        <a:lstStyle/>
        <a:p>
          <a:pPr algn="l"/>
          <a:endParaRPr lang="es-ES" dirty="0"/>
        </a:p>
      </dgm:t>
    </dgm:pt>
    <dgm:pt modelId="{E8BCF68D-07FF-4619-A416-749E8B876B8C}" type="parTrans" cxnId="{729B9346-8845-4386-A419-51C254BB8ED1}">
      <dgm:prSet/>
      <dgm:spPr/>
      <dgm:t>
        <a:bodyPr/>
        <a:lstStyle/>
        <a:p>
          <a:endParaRPr lang="es-ES"/>
        </a:p>
      </dgm:t>
    </dgm:pt>
    <dgm:pt modelId="{15119AF7-CA13-416A-A373-7A37F0371117}" type="sibTrans" cxnId="{729B9346-8845-4386-A419-51C254BB8ED1}">
      <dgm:prSet/>
      <dgm:spPr/>
      <dgm:t>
        <a:bodyPr/>
        <a:lstStyle/>
        <a:p>
          <a:endParaRPr lang="es-ES"/>
        </a:p>
      </dgm:t>
    </dgm:pt>
    <dgm:pt modelId="{455DA0F2-5EDD-4D86-A026-252A0795A31D}">
      <dgm:prSet phldrT="[Texto]"/>
      <dgm:spPr/>
      <dgm:t>
        <a:bodyPr/>
        <a:lstStyle/>
        <a:p>
          <a:pPr algn="just"/>
          <a:r>
            <a:rPr lang="es-ES" dirty="0" smtClean="0"/>
            <a:t>Controlar la ira</a:t>
          </a:r>
          <a:endParaRPr lang="es-ES" dirty="0"/>
        </a:p>
      </dgm:t>
    </dgm:pt>
    <dgm:pt modelId="{D3544CA8-B967-4046-B824-6BB54216DE50}" type="parTrans" cxnId="{BD840CC4-155F-46D7-A9A2-DFE55DB7087F}">
      <dgm:prSet/>
      <dgm:spPr/>
      <dgm:t>
        <a:bodyPr/>
        <a:lstStyle/>
        <a:p>
          <a:endParaRPr lang="es-ES"/>
        </a:p>
      </dgm:t>
    </dgm:pt>
    <dgm:pt modelId="{015AE841-AAF2-413B-B14F-3FBF7BC211AD}" type="sibTrans" cxnId="{BD840CC4-155F-46D7-A9A2-DFE55DB7087F}">
      <dgm:prSet/>
      <dgm:spPr/>
      <dgm:t>
        <a:bodyPr/>
        <a:lstStyle/>
        <a:p>
          <a:endParaRPr lang="es-ES"/>
        </a:p>
      </dgm:t>
    </dgm:pt>
    <dgm:pt modelId="{DFFE6AE0-465F-47DA-9473-DDDA8C40EB2F}">
      <dgm:prSet phldrT="[Texto]"/>
      <dgm:spPr/>
      <dgm:t>
        <a:bodyPr/>
        <a:lstStyle/>
        <a:p>
          <a:pPr algn="just"/>
          <a:r>
            <a:rPr lang="es-ES" dirty="0" smtClean="0"/>
            <a:t>Explicar el punto de vista propio y escuchar el de el niño/a</a:t>
          </a:r>
          <a:endParaRPr lang="es-ES" dirty="0"/>
        </a:p>
      </dgm:t>
    </dgm:pt>
    <dgm:pt modelId="{4703EE1C-B3E7-461F-A2E9-36A4B7E7A2D0}" type="parTrans" cxnId="{0429B9F8-A208-43E6-ADB9-876B46324C4B}">
      <dgm:prSet/>
      <dgm:spPr/>
      <dgm:t>
        <a:bodyPr/>
        <a:lstStyle/>
        <a:p>
          <a:endParaRPr lang="es-ES"/>
        </a:p>
      </dgm:t>
    </dgm:pt>
    <dgm:pt modelId="{89FEB1F7-2487-4E29-A93A-007042D8B22C}" type="sibTrans" cxnId="{0429B9F8-A208-43E6-ADB9-876B46324C4B}">
      <dgm:prSet/>
      <dgm:spPr/>
      <dgm:t>
        <a:bodyPr/>
        <a:lstStyle/>
        <a:p>
          <a:endParaRPr lang="es-ES"/>
        </a:p>
      </dgm:t>
    </dgm:pt>
    <dgm:pt modelId="{864E9CDD-A0C1-4727-87E1-0B9B69FE7FE4}">
      <dgm:prSet phldrT="[Texto]"/>
      <dgm:spPr/>
      <dgm:t>
        <a:bodyPr/>
        <a:lstStyle/>
        <a:p>
          <a:pPr algn="just"/>
          <a:r>
            <a:rPr lang="es-ES" dirty="0" smtClean="0"/>
            <a:t>Explicarles los efectos de sus acciones en otras personas</a:t>
          </a:r>
          <a:endParaRPr lang="es-ES" dirty="0"/>
        </a:p>
      </dgm:t>
    </dgm:pt>
    <dgm:pt modelId="{2FDCCFC4-A710-43F6-AA40-28FA1AD57E90}" type="parTrans" cxnId="{23FE3A21-0538-4634-930E-10BFD9F91D04}">
      <dgm:prSet/>
      <dgm:spPr/>
      <dgm:t>
        <a:bodyPr/>
        <a:lstStyle/>
        <a:p>
          <a:endParaRPr lang="es-ES"/>
        </a:p>
      </dgm:t>
    </dgm:pt>
    <dgm:pt modelId="{1AFD54A6-074B-46B5-855E-A0066C6980A1}" type="sibTrans" cxnId="{23FE3A21-0538-4634-930E-10BFD9F91D04}">
      <dgm:prSet/>
      <dgm:spPr/>
      <dgm:t>
        <a:bodyPr/>
        <a:lstStyle/>
        <a:p>
          <a:endParaRPr lang="es-ES"/>
        </a:p>
      </dgm:t>
    </dgm:pt>
    <dgm:pt modelId="{4E5A8DE3-D016-4F9E-AB76-42E31B4FF014}">
      <dgm:prSet phldrT="[Texto]"/>
      <dgm:spPr/>
      <dgm:t>
        <a:bodyPr/>
        <a:lstStyle/>
        <a:p>
          <a:pPr algn="just"/>
          <a:r>
            <a:rPr lang="es-ES" dirty="0" smtClean="0"/>
            <a:t>Darles información para tomar buenas decisiones</a:t>
          </a:r>
          <a:endParaRPr lang="es-ES" dirty="0"/>
        </a:p>
      </dgm:t>
    </dgm:pt>
    <dgm:pt modelId="{AC3ED7CE-9FC7-4E47-BD38-6F65D2C1A550}" type="parTrans" cxnId="{F865C929-29D8-4D5E-A145-1888AB33508B}">
      <dgm:prSet/>
      <dgm:spPr/>
      <dgm:t>
        <a:bodyPr/>
        <a:lstStyle/>
        <a:p>
          <a:endParaRPr lang="es-ES"/>
        </a:p>
      </dgm:t>
    </dgm:pt>
    <dgm:pt modelId="{AF63C3C6-5494-483E-8A1B-21D92971698E}" type="sibTrans" cxnId="{F865C929-29D8-4D5E-A145-1888AB33508B}">
      <dgm:prSet/>
      <dgm:spPr/>
      <dgm:t>
        <a:bodyPr/>
        <a:lstStyle/>
        <a:p>
          <a:endParaRPr lang="es-ES"/>
        </a:p>
      </dgm:t>
    </dgm:pt>
    <dgm:pt modelId="{3C0CCFDD-633B-442A-838C-3998C9243145}">
      <dgm:prSet phldrT="[Texto]"/>
      <dgm:spPr/>
      <dgm:t>
        <a:bodyPr/>
        <a:lstStyle/>
        <a:p>
          <a:pPr algn="just"/>
          <a:r>
            <a:rPr lang="es-ES" dirty="0" smtClean="0"/>
            <a:t>Hablar a menudo con ellos</a:t>
          </a:r>
          <a:endParaRPr lang="es-ES" dirty="0"/>
        </a:p>
      </dgm:t>
    </dgm:pt>
    <dgm:pt modelId="{93E26AE9-DC8A-47AE-9E44-FA55EC154CF1}" type="parTrans" cxnId="{7A85F290-686B-43E1-A787-757BD986DD78}">
      <dgm:prSet/>
      <dgm:spPr/>
      <dgm:t>
        <a:bodyPr/>
        <a:lstStyle/>
        <a:p>
          <a:endParaRPr lang="es-ES"/>
        </a:p>
      </dgm:t>
    </dgm:pt>
    <dgm:pt modelId="{BB7786C1-5C88-4508-8878-95B3DFEAAD15}" type="sibTrans" cxnId="{7A85F290-686B-43E1-A787-757BD986DD78}">
      <dgm:prSet/>
      <dgm:spPr/>
      <dgm:t>
        <a:bodyPr/>
        <a:lstStyle/>
        <a:p>
          <a:endParaRPr lang="es-ES"/>
        </a:p>
      </dgm:t>
    </dgm:pt>
    <dgm:pt modelId="{AF3F8ED7-59F2-42A6-9A8F-D8D5F46923CD}">
      <dgm:prSet phldrT="[Texto]"/>
      <dgm:spPr/>
      <dgm:t>
        <a:bodyPr/>
        <a:lstStyle/>
        <a:p>
          <a:pPr algn="l"/>
          <a:r>
            <a:rPr lang="es-ES" dirty="0" smtClean="0"/>
            <a:t>Evitar amenazas de golpes, monstruos o cualquier cosa le que cause temor</a:t>
          </a:r>
          <a:endParaRPr lang="es-ES" dirty="0"/>
        </a:p>
      </dgm:t>
    </dgm:pt>
    <dgm:pt modelId="{349DFD58-68BE-4B02-A41E-DAA8621D7B87}" type="parTrans" cxnId="{92CA058F-20E6-48E6-934D-157B3CA19D1F}">
      <dgm:prSet/>
      <dgm:spPr/>
      <dgm:t>
        <a:bodyPr/>
        <a:lstStyle/>
        <a:p>
          <a:endParaRPr lang="es-ES"/>
        </a:p>
      </dgm:t>
    </dgm:pt>
    <dgm:pt modelId="{B36A59CB-A3EF-41FD-9C6A-45C24B89F1AB}" type="sibTrans" cxnId="{92CA058F-20E6-48E6-934D-157B3CA19D1F}">
      <dgm:prSet/>
      <dgm:spPr/>
      <dgm:t>
        <a:bodyPr/>
        <a:lstStyle/>
        <a:p>
          <a:endParaRPr lang="es-ES"/>
        </a:p>
      </dgm:t>
    </dgm:pt>
    <dgm:pt modelId="{2DCBB120-8D81-4E22-94C2-B579E5363DC8}">
      <dgm:prSet phldrT="[Texto]"/>
      <dgm:spPr/>
      <dgm:t>
        <a:bodyPr/>
        <a:lstStyle/>
        <a:p>
          <a:pPr algn="just"/>
          <a:r>
            <a:rPr lang="es-ES" dirty="0" smtClean="0"/>
            <a:t>Actuar como un modelo positivo</a:t>
          </a:r>
          <a:endParaRPr lang="es-ES" dirty="0"/>
        </a:p>
      </dgm:t>
    </dgm:pt>
    <dgm:pt modelId="{ADE54C0A-3DEC-4B2D-8723-9B39E2651F6F}" type="parTrans" cxnId="{8CF07BF3-7BBD-4957-9718-A9726AFD2485}">
      <dgm:prSet/>
      <dgm:spPr/>
      <dgm:t>
        <a:bodyPr/>
        <a:lstStyle/>
        <a:p>
          <a:endParaRPr lang="es-ES"/>
        </a:p>
      </dgm:t>
    </dgm:pt>
    <dgm:pt modelId="{44F1A35F-FEB9-4D59-82C8-B4B08547ECCE}" type="sibTrans" cxnId="{8CF07BF3-7BBD-4957-9718-A9726AFD2485}">
      <dgm:prSet/>
      <dgm:spPr/>
      <dgm:t>
        <a:bodyPr/>
        <a:lstStyle/>
        <a:p>
          <a:endParaRPr lang="es-ES"/>
        </a:p>
      </dgm:t>
    </dgm:pt>
    <dgm:pt modelId="{CF9665E6-6E1C-42EF-BE76-4935ACB38A4E}">
      <dgm:prSet phldrT="[Texto]"/>
      <dgm:spPr/>
      <dgm:t>
        <a:bodyPr/>
        <a:lstStyle/>
        <a:p>
          <a:pPr algn="just"/>
          <a:r>
            <a:rPr lang="es-ES" dirty="0" smtClean="0"/>
            <a:t>Ser justo y flexible</a:t>
          </a:r>
          <a:endParaRPr lang="es-ES" dirty="0"/>
        </a:p>
      </dgm:t>
    </dgm:pt>
    <dgm:pt modelId="{5B0207D8-73CA-49AF-94A9-6192AFBD901B}" type="parTrans" cxnId="{9F532C51-0296-4328-8629-577D4C526045}">
      <dgm:prSet/>
      <dgm:spPr/>
      <dgm:t>
        <a:bodyPr/>
        <a:lstStyle/>
        <a:p>
          <a:endParaRPr lang="es-ES"/>
        </a:p>
      </dgm:t>
    </dgm:pt>
    <dgm:pt modelId="{1C1AEB37-9A04-441E-ACC0-27DD35945222}" type="sibTrans" cxnId="{9F532C51-0296-4328-8629-577D4C526045}">
      <dgm:prSet/>
      <dgm:spPr/>
      <dgm:t>
        <a:bodyPr/>
        <a:lstStyle/>
        <a:p>
          <a:endParaRPr lang="es-ES"/>
        </a:p>
      </dgm:t>
    </dgm:pt>
    <dgm:pt modelId="{A979220B-2904-45FD-BC14-B2316FC94BFC}" type="pres">
      <dgm:prSet presAssocID="{867FFB53-B797-434B-B060-ED28CD47576F}" presName="Name0" presStyleCnt="0">
        <dgm:presLayoutVars>
          <dgm:dir/>
          <dgm:animLvl val="lvl"/>
          <dgm:resizeHandles val="exact"/>
        </dgm:presLayoutVars>
      </dgm:prSet>
      <dgm:spPr/>
    </dgm:pt>
    <dgm:pt modelId="{15C5ECB1-5C10-4825-B56A-593214767865}" type="pres">
      <dgm:prSet presAssocID="{55EB4043-D9C9-4503-B16E-2BA657BABA4D}" presName="composite" presStyleCnt="0"/>
      <dgm:spPr/>
    </dgm:pt>
    <dgm:pt modelId="{0F682097-3685-4A5E-8344-2F28271EAA51}" type="pres">
      <dgm:prSet presAssocID="{55EB4043-D9C9-4503-B16E-2BA657BABA4D}" presName="parTx" presStyleLbl="alignNode1" presStyleIdx="0" presStyleCnt="2" custLinFactNeighborX="-13548" custLinFactNeighborY="2520">
        <dgm:presLayoutVars>
          <dgm:chMax val="0"/>
          <dgm:chPref val="0"/>
          <dgm:bulletEnabled val="1"/>
        </dgm:presLayoutVars>
      </dgm:prSet>
      <dgm:spPr/>
    </dgm:pt>
    <dgm:pt modelId="{D4E01625-E856-4714-A581-F9441A4FFD2F}" type="pres">
      <dgm:prSet presAssocID="{55EB4043-D9C9-4503-B16E-2BA657BABA4D}" presName="desTx" presStyleLbl="alignAccFollowNode1" presStyleIdx="0" presStyleCnt="2" custScaleX="99771">
        <dgm:presLayoutVars>
          <dgm:bulletEnabled val="1"/>
        </dgm:presLayoutVars>
      </dgm:prSet>
      <dgm:spPr/>
      <dgm:t>
        <a:bodyPr/>
        <a:lstStyle/>
        <a:p>
          <a:endParaRPr lang="es-ES"/>
        </a:p>
      </dgm:t>
    </dgm:pt>
    <dgm:pt modelId="{C928F661-6C13-4CD7-A107-61E50C72447F}" type="pres">
      <dgm:prSet presAssocID="{7BCFD452-40ED-4CF1-B19C-7FF31D685B0F}" presName="space" presStyleCnt="0"/>
      <dgm:spPr/>
    </dgm:pt>
    <dgm:pt modelId="{266062E3-EFCE-4BFF-A2DE-521E43F2E65B}" type="pres">
      <dgm:prSet presAssocID="{EC1AFF5C-14B0-4D0D-A024-FEA1E2067427}" presName="composite" presStyleCnt="0"/>
      <dgm:spPr/>
    </dgm:pt>
    <dgm:pt modelId="{A149D2C9-0A94-4AFC-A231-35321FBBA1E4}" type="pres">
      <dgm:prSet presAssocID="{EC1AFF5C-14B0-4D0D-A024-FEA1E2067427}" presName="parTx" presStyleLbl="alignNode1" presStyleIdx="1" presStyleCnt="2">
        <dgm:presLayoutVars>
          <dgm:chMax val="0"/>
          <dgm:chPref val="0"/>
          <dgm:bulletEnabled val="1"/>
        </dgm:presLayoutVars>
      </dgm:prSet>
      <dgm:spPr/>
    </dgm:pt>
    <dgm:pt modelId="{FF241D9D-B0EA-47A3-B6AA-EF1AA4B16F88}" type="pres">
      <dgm:prSet presAssocID="{EC1AFF5C-14B0-4D0D-A024-FEA1E2067427}" presName="desTx" presStyleLbl="alignAccFollowNode1" presStyleIdx="1" presStyleCnt="2">
        <dgm:presLayoutVars>
          <dgm:bulletEnabled val="1"/>
        </dgm:presLayoutVars>
      </dgm:prSet>
      <dgm:spPr/>
      <dgm:t>
        <a:bodyPr/>
        <a:lstStyle/>
        <a:p>
          <a:endParaRPr lang="es-ES"/>
        </a:p>
      </dgm:t>
    </dgm:pt>
  </dgm:ptLst>
  <dgm:cxnLst>
    <dgm:cxn modelId="{C341A171-57DE-498C-A12D-C4D185FD4457}" srcId="{55EB4043-D9C9-4503-B16E-2BA657BABA4D}" destId="{3B430B25-C6AA-4BEB-B189-C48003184D00}" srcOrd="10" destOrd="0" parTransId="{52ED2C9C-F4C0-459D-9D27-2C04D5C1465F}" sibTransId="{B1E5C1E3-642D-4FEB-9210-08839FAC051C}"/>
    <dgm:cxn modelId="{EC1EED29-25D7-49D8-B139-D41662158CF4}" type="presOf" srcId="{CF9665E6-6E1C-42EF-BE76-4935ACB38A4E}" destId="{FF241D9D-B0EA-47A3-B6AA-EF1AA4B16F88}" srcOrd="0" destOrd="4" presId="urn:microsoft.com/office/officeart/2005/8/layout/hList1"/>
    <dgm:cxn modelId="{99FAC6CE-B8BF-4893-86C5-842ECC9549A7}" srcId="{867FFB53-B797-434B-B060-ED28CD47576F}" destId="{55EB4043-D9C9-4503-B16E-2BA657BABA4D}" srcOrd="0" destOrd="0" parTransId="{71079784-3E06-4006-AC10-28C91C996FC2}" sibTransId="{7BCFD452-40ED-4CF1-B19C-7FF31D685B0F}"/>
    <dgm:cxn modelId="{70F4382F-5413-4888-8293-33F688373D05}" type="presOf" srcId="{5154AC81-C4E9-4713-8143-1E14D5157BE4}" destId="{D4E01625-E856-4714-A581-F9441A4FFD2F}" srcOrd="0" destOrd="14" presId="urn:microsoft.com/office/officeart/2005/8/layout/hList1"/>
    <dgm:cxn modelId="{98EE3C90-5E2D-4638-8ED0-7ADC7805FB92}" type="presOf" srcId="{568CCF1F-3DFD-4812-9E7C-B0BB93D3BC93}" destId="{FF241D9D-B0EA-47A3-B6AA-EF1AA4B16F88}" srcOrd="0" destOrd="14" presId="urn:microsoft.com/office/officeart/2005/8/layout/hList1"/>
    <dgm:cxn modelId="{83110AD7-3363-4743-ABCD-99B5A55C2447}" type="presOf" srcId="{0190E716-C4B7-4AE1-B1A1-732FAEF64DBB}" destId="{D4E01625-E856-4714-A581-F9441A4FFD2F}" srcOrd="0" destOrd="9" presId="urn:microsoft.com/office/officeart/2005/8/layout/hList1"/>
    <dgm:cxn modelId="{FEAEF5CF-F99D-4912-8CAF-D727293C000C}" type="presOf" srcId="{455DA0F2-5EDD-4D86-A026-252A0795A31D}" destId="{FF241D9D-B0EA-47A3-B6AA-EF1AA4B16F88}" srcOrd="0" destOrd="5" presId="urn:microsoft.com/office/officeart/2005/8/layout/hList1"/>
    <dgm:cxn modelId="{787E067F-2EB3-4721-AA6E-B3A1D8640137}" type="presOf" srcId="{9CA12977-D67A-4D23-A13A-977EB9F48019}" destId="{D4E01625-E856-4714-A581-F9441A4FFD2F}" srcOrd="0" destOrd="12" presId="urn:microsoft.com/office/officeart/2005/8/layout/hList1"/>
    <dgm:cxn modelId="{DEE0EC26-12E3-4E3F-AB61-0EA5F1E4C133}" srcId="{55EB4043-D9C9-4503-B16E-2BA657BABA4D}" destId="{A6EC6574-B168-463B-8E97-665FDDB33A6F}" srcOrd="5" destOrd="0" parTransId="{BC532230-A500-46F2-861B-5DE11BAB2342}" sibTransId="{C55AE23E-79F9-4989-84A2-DED6F1E9F817}"/>
    <dgm:cxn modelId="{7A85F290-686B-43E1-A787-757BD986DD78}" srcId="{EC1AFF5C-14B0-4D0D-A024-FEA1E2067427}" destId="{3C0CCFDD-633B-442A-838C-3998C9243145}" srcOrd="9" destOrd="0" parTransId="{93E26AE9-DC8A-47AE-9E44-FA55EC154CF1}" sibTransId="{BB7786C1-5C88-4508-8878-95B3DFEAAD15}"/>
    <dgm:cxn modelId="{DFE91E9F-4CA3-4EC5-995F-499476D865F9}" type="presOf" srcId="{C9322EA2-C60B-482C-B4AC-1DBF642E98A5}" destId="{D4E01625-E856-4714-A581-F9441A4FFD2F}" srcOrd="0" destOrd="2" presId="urn:microsoft.com/office/officeart/2005/8/layout/hList1"/>
    <dgm:cxn modelId="{543D51F1-D6F4-4CA2-A3CC-37552758E3D0}" srcId="{EC1AFF5C-14B0-4D0D-A024-FEA1E2067427}" destId="{49207FB0-6741-4E8F-88E6-82FC40A000AD}" srcOrd="15" destOrd="0" parTransId="{E7647E1C-6E6A-4ADE-9764-4A1FFB3EB738}" sibTransId="{26735FD1-B59D-4A90-974A-C821EFCCB2D3}"/>
    <dgm:cxn modelId="{99F1C208-486A-473B-A90D-07C9CA6C8969}" type="presOf" srcId="{EF83DB2B-B22F-47A4-A4EF-6395FD1B9E0F}" destId="{FF241D9D-B0EA-47A3-B6AA-EF1AA4B16F88}" srcOrd="0" destOrd="3" presId="urn:microsoft.com/office/officeart/2005/8/layout/hList1"/>
    <dgm:cxn modelId="{50404441-B947-4970-9C72-2DB66010ABB9}" type="presOf" srcId="{7CEB486C-C2D4-4B9C-A804-531087CEC9F7}" destId="{D4E01625-E856-4714-A581-F9441A4FFD2F}" srcOrd="0" destOrd="6" presId="urn:microsoft.com/office/officeart/2005/8/layout/hList1"/>
    <dgm:cxn modelId="{F1FAA490-A0B6-4769-BBA3-3DBC8E2D044C}" type="presOf" srcId="{49207FB0-6741-4E8F-88E6-82FC40A000AD}" destId="{FF241D9D-B0EA-47A3-B6AA-EF1AA4B16F88}" srcOrd="0" destOrd="15" presId="urn:microsoft.com/office/officeart/2005/8/layout/hList1"/>
    <dgm:cxn modelId="{BA14707C-466E-4A42-A1CF-2A9EA217DC28}" type="presOf" srcId="{867FFB53-B797-434B-B060-ED28CD47576F}" destId="{A979220B-2904-45FD-BC14-B2316FC94BFC}" srcOrd="0" destOrd="0" presId="urn:microsoft.com/office/officeart/2005/8/layout/hList1"/>
    <dgm:cxn modelId="{F865C929-29D8-4D5E-A145-1888AB33508B}" srcId="{EC1AFF5C-14B0-4D0D-A024-FEA1E2067427}" destId="{4E5A8DE3-D016-4F9E-AB76-42E31B4FF014}" srcOrd="8" destOrd="0" parTransId="{AC3ED7CE-9FC7-4E47-BD38-6F65D2C1A550}" sibTransId="{AF63C3C6-5494-483E-8A1B-21D92971698E}"/>
    <dgm:cxn modelId="{DA09A326-A263-48B1-8CFC-FCAF915C23CF}" type="presOf" srcId="{1197F1E6-527E-4F3E-9B29-F1861CA75909}" destId="{FF241D9D-B0EA-47A3-B6AA-EF1AA4B16F88}" srcOrd="0" destOrd="13" presId="urn:microsoft.com/office/officeart/2005/8/layout/hList1"/>
    <dgm:cxn modelId="{6FAB312C-3105-427A-BDCE-ABE33CB28B9B}" srcId="{55EB4043-D9C9-4503-B16E-2BA657BABA4D}" destId="{5154AC81-C4E9-4713-8143-1E14D5157BE4}" srcOrd="14" destOrd="0" parTransId="{8A1CD22E-785F-4256-86E5-8FE442C67BEE}" sibTransId="{59AAD006-528D-44B7-9C34-6D1AA92BCE43}"/>
    <dgm:cxn modelId="{BD840CC4-155F-46D7-A9A2-DFE55DB7087F}" srcId="{EC1AFF5C-14B0-4D0D-A024-FEA1E2067427}" destId="{455DA0F2-5EDD-4D86-A026-252A0795A31D}" srcOrd="5" destOrd="0" parTransId="{D3544CA8-B967-4046-B824-6BB54216DE50}" sibTransId="{015AE841-AAF2-413B-B14F-3FBF7BC211AD}"/>
    <dgm:cxn modelId="{21AB6289-50D8-46CF-8DFE-0586E5EC2C0D}" srcId="{55EB4043-D9C9-4503-B16E-2BA657BABA4D}" destId="{3DE2F151-2EFA-427B-8807-836937FC8419}" srcOrd="11" destOrd="0" parTransId="{8196A988-6D87-476D-9E0F-4D902F274576}" sibTransId="{DE4F507D-E4D5-497E-BADE-523196F5078E}"/>
    <dgm:cxn modelId="{BF14D904-BA36-422A-95DA-EF8F8D8F5BBD}" srcId="{55EB4043-D9C9-4503-B16E-2BA657BABA4D}" destId="{D5DBE819-34C1-4CD7-877D-8D2E773FC819}" srcOrd="7" destOrd="0" parTransId="{5B2709BF-80D6-4F09-96B9-5141D671C3F6}" sibTransId="{BBCF9F56-CB25-4746-BBC3-A406E7E29BF7}"/>
    <dgm:cxn modelId="{30FB2FF7-CB56-4E43-91F0-7FDA3D14B644}" type="presOf" srcId="{D5DBE819-34C1-4CD7-877D-8D2E773FC819}" destId="{D4E01625-E856-4714-A581-F9441A4FFD2F}" srcOrd="0" destOrd="7" presId="urn:microsoft.com/office/officeart/2005/8/layout/hList1"/>
    <dgm:cxn modelId="{E2C78B1E-546A-4DCD-8BEA-6AD7B66432BA}" srcId="{55EB4043-D9C9-4503-B16E-2BA657BABA4D}" destId="{8AFB8F3F-4F82-424E-9DF6-BA9D34F51252}" srcOrd="15" destOrd="0" parTransId="{310C3606-B801-45DA-90D8-42DECF93B1E5}" sibTransId="{BFA184B5-160E-4962-A996-9EA9DE6D8FE7}"/>
    <dgm:cxn modelId="{8EF502F1-A37E-4730-89D6-36C7F9DC4FFB}" srcId="{867FFB53-B797-434B-B060-ED28CD47576F}" destId="{EC1AFF5C-14B0-4D0D-A024-FEA1E2067427}" srcOrd="1" destOrd="0" parTransId="{B19BB727-D858-4A19-8ACF-744F37199E9C}" sibTransId="{0F032855-D5C7-434A-8A27-2FAE65C045C7}"/>
    <dgm:cxn modelId="{0429B9F8-A208-43E6-ADB9-876B46324C4B}" srcId="{EC1AFF5C-14B0-4D0D-A024-FEA1E2067427}" destId="{DFFE6AE0-465F-47DA-9473-DDDA8C40EB2F}" srcOrd="6" destOrd="0" parTransId="{4703EE1C-B3E7-461F-A2E9-36A4B7E7A2D0}" sibTransId="{89FEB1F7-2487-4E29-A93A-007042D8B22C}"/>
    <dgm:cxn modelId="{92CA058F-20E6-48E6-934D-157B3CA19D1F}" srcId="{EC1AFF5C-14B0-4D0D-A024-FEA1E2067427}" destId="{AF3F8ED7-59F2-42A6-9A8F-D8D5F46923CD}" srcOrd="10" destOrd="0" parTransId="{349DFD58-68BE-4B02-A41E-DAA8621D7B87}" sibTransId="{B36A59CB-A3EF-41FD-9C6A-45C24B89F1AB}"/>
    <dgm:cxn modelId="{18DD6903-AAFE-4E48-BEB0-06618AD68FD0}" srcId="{55EB4043-D9C9-4503-B16E-2BA657BABA4D}" destId="{46E2ED24-5902-49C0-867D-7821D7415354}" srcOrd="1" destOrd="0" parTransId="{7A7DAB75-9024-4D65-B901-ED511CE37990}" sibTransId="{8BE3597F-679B-40E8-A0C4-266A3B322673}"/>
    <dgm:cxn modelId="{3F52A13D-4DE2-40DD-B1C3-4BB3849B66E9}" type="presOf" srcId="{4E5A8DE3-D016-4F9E-AB76-42E31B4FF014}" destId="{FF241D9D-B0EA-47A3-B6AA-EF1AA4B16F88}" srcOrd="0" destOrd="8" presId="urn:microsoft.com/office/officeart/2005/8/layout/hList1"/>
    <dgm:cxn modelId="{17D7409D-AD94-466E-B99D-D71DA6DDDB42}" srcId="{EC1AFF5C-14B0-4D0D-A024-FEA1E2067427}" destId="{1185B5D3-2EAD-4433-BB3A-72480476C81E}" srcOrd="2" destOrd="0" parTransId="{50F0721C-B065-4FFE-92D3-BF79060C5675}" sibTransId="{E610C57C-47CA-45B2-ABBD-49A3EF71C843}"/>
    <dgm:cxn modelId="{478BD2FD-9FEF-4820-95F9-8DDD054E44A1}" srcId="{EC1AFF5C-14B0-4D0D-A024-FEA1E2067427}" destId="{1197F1E6-527E-4F3E-9B29-F1861CA75909}" srcOrd="13" destOrd="0" parTransId="{94F6BF71-D303-4EE9-A140-F455FBF46EAD}" sibTransId="{4A4BF2F1-F71D-4470-B6E4-7865F21A6D93}"/>
    <dgm:cxn modelId="{EED52398-984A-4841-AA19-E14507170B06}" type="presOf" srcId="{D2F78FE0-2D82-4C92-A883-0682CF7A50F3}" destId="{D4E01625-E856-4714-A581-F9441A4FFD2F}" srcOrd="0" destOrd="13" presId="urn:microsoft.com/office/officeart/2005/8/layout/hList1"/>
    <dgm:cxn modelId="{5D9002A5-570C-4FE2-950A-0DACC5AC68B9}" srcId="{EC1AFF5C-14B0-4D0D-A024-FEA1E2067427}" destId="{568CCF1F-3DFD-4812-9E7C-B0BB93D3BC93}" srcOrd="14" destOrd="0" parTransId="{725A5DEF-2318-47AB-BEA7-CC569BB7EC02}" sibTransId="{A7D61DF4-7184-4237-AE97-20B7F775F02C}"/>
    <dgm:cxn modelId="{D6B10327-977C-4D5B-B972-B9D3F0A7DD8C}" srcId="{EC1AFF5C-14B0-4D0D-A024-FEA1E2067427}" destId="{EF83DB2B-B22F-47A4-A4EF-6395FD1B9E0F}" srcOrd="3" destOrd="0" parTransId="{57C14F09-6B7C-4CC4-8C6D-FAF885C54B09}" sibTransId="{9AAE626A-B430-42B3-A692-562A46C8E6A0}"/>
    <dgm:cxn modelId="{9607AA50-75F8-458B-B527-EF09B2A3AD19}" type="presOf" srcId="{EC1AFF5C-14B0-4D0D-A024-FEA1E2067427}" destId="{A149D2C9-0A94-4AFC-A231-35321FBBA1E4}" srcOrd="0" destOrd="0" presId="urn:microsoft.com/office/officeart/2005/8/layout/hList1"/>
    <dgm:cxn modelId="{729B9346-8845-4386-A419-51C254BB8ED1}" srcId="{EC1AFF5C-14B0-4D0D-A024-FEA1E2067427}" destId="{08B4137D-7244-4519-B61F-2864D477A956}" srcOrd="12" destOrd="0" parTransId="{E8BCF68D-07FF-4619-A416-749E8B876B8C}" sibTransId="{15119AF7-CA13-416A-A373-7A37F0371117}"/>
    <dgm:cxn modelId="{DA6ECC97-177F-45CD-A7FF-1D6B3A087420}" srcId="{55EB4043-D9C9-4503-B16E-2BA657BABA4D}" destId="{9CA12977-D67A-4D23-A13A-977EB9F48019}" srcOrd="12" destOrd="0" parTransId="{128C6AF9-1FC5-4DEB-8D14-F38ACA438501}" sibTransId="{E3C686EB-8081-4B74-8DAF-A3DF246C1AC9}"/>
    <dgm:cxn modelId="{99162BE2-3666-47F0-B3A8-ED8FA5959D69}" type="presOf" srcId="{3A14D58B-377E-4B08-BADC-3B49BD17238C}" destId="{FF241D9D-B0EA-47A3-B6AA-EF1AA4B16F88}" srcOrd="0" destOrd="1" presId="urn:microsoft.com/office/officeart/2005/8/layout/hList1"/>
    <dgm:cxn modelId="{3F311685-BDB9-4FFA-AFA8-0C469B92D600}" type="presOf" srcId="{8AFB8F3F-4F82-424E-9DF6-BA9D34F51252}" destId="{D4E01625-E856-4714-A581-F9441A4FFD2F}" srcOrd="0" destOrd="15" presId="urn:microsoft.com/office/officeart/2005/8/layout/hList1"/>
    <dgm:cxn modelId="{FF7EC291-A26F-4A64-87B4-22D31A9ADE4C}" type="presOf" srcId="{A6EC6574-B168-463B-8E97-665FDDB33A6F}" destId="{D4E01625-E856-4714-A581-F9441A4FFD2F}" srcOrd="0" destOrd="5" presId="urn:microsoft.com/office/officeart/2005/8/layout/hList1"/>
    <dgm:cxn modelId="{ECEE1834-828D-4946-B6DA-2CAA27A3CC2F}" type="presOf" srcId="{55EB4043-D9C9-4503-B16E-2BA657BABA4D}" destId="{0F682097-3685-4A5E-8344-2F28271EAA51}" srcOrd="0" destOrd="0" presId="urn:microsoft.com/office/officeart/2005/8/layout/hList1"/>
    <dgm:cxn modelId="{0C1CFAD1-0428-4C5E-A997-33B64C55C19C}" type="presOf" srcId="{7F4B5E3B-FA28-458B-A365-CC97D5B9C272}" destId="{FF241D9D-B0EA-47A3-B6AA-EF1AA4B16F88}" srcOrd="0" destOrd="0" presId="urn:microsoft.com/office/officeart/2005/8/layout/hList1"/>
    <dgm:cxn modelId="{090CE013-16BC-4B8F-BFDA-DE81221BDA45}" srcId="{55EB4043-D9C9-4503-B16E-2BA657BABA4D}" destId="{D2F78FE0-2D82-4C92-A883-0682CF7A50F3}" srcOrd="13" destOrd="0" parTransId="{FA7322EF-036D-4DDC-A10F-2FE3A91FC8EC}" sibTransId="{BF1854F5-1E23-41BD-9347-D20FCC4E27EE}"/>
    <dgm:cxn modelId="{FF9618A2-2462-4EE0-8036-7BE17DDE4D9E}" type="presOf" srcId="{46E2ED24-5902-49C0-867D-7821D7415354}" destId="{D4E01625-E856-4714-A581-F9441A4FFD2F}" srcOrd="0" destOrd="1" presId="urn:microsoft.com/office/officeart/2005/8/layout/hList1"/>
    <dgm:cxn modelId="{22D68D2B-1219-4B8A-8580-F88E03DD0E43}" type="presOf" srcId="{3B430B25-C6AA-4BEB-B189-C48003184D00}" destId="{D4E01625-E856-4714-A581-F9441A4FFD2F}" srcOrd="0" destOrd="10" presId="urn:microsoft.com/office/officeart/2005/8/layout/hList1"/>
    <dgm:cxn modelId="{3DBBF541-A84D-4B6A-AB73-04C3C446487E}" type="presOf" srcId="{DFFE6AE0-465F-47DA-9473-DDDA8C40EB2F}" destId="{FF241D9D-B0EA-47A3-B6AA-EF1AA4B16F88}" srcOrd="0" destOrd="6" presId="urn:microsoft.com/office/officeart/2005/8/layout/hList1"/>
    <dgm:cxn modelId="{9F532C51-0296-4328-8629-577D4C526045}" srcId="{EC1AFF5C-14B0-4D0D-A024-FEA1E2067427}" destId="{CF9665E6-6E1C-42EF-BE76-4935ACB38A4E}" srcOrd="4" destOrd="0" parTransId="{5B0207D8-73CA-49AF-94A9-6192AFBD901B}" sibTransId="{1C1AEB37-9A04-441E-ACC0-27DD35945222}"/>
    <dgm:cxn modelId="{8526993A-1297-431D-A95B-BA3252689AB0}" srcId="{EC1AFF5C-14B0-4D0D-A024-FEA1E2067427}" destId="{3A14D58B-377E-4B08-BADC-3B49BD17238C}" srcOrd="1" destOrd="0" parTransId="{C09CFF3C-DF68-4C27-9733-0B35E572D2E8}" sibTransId="{78F3A4E9-3791-45D7-8A29-4D3C060FCA4C}"/>
    <dgm:cxn modelId="{8CF07BF3-7BBD-4957-9718-A9726AFD2485}" srcId="{EC1AFF5C-14B0-4D0D-A024-FEA1E2067427}" destId="{2DCBB120-8D81-4E22-94C2-B579E5363DC8}" srcOrd="11" destOrd="0" parTransId="{ADE54C0A-3DEC-4B2D-8723-9B39E2651F6F}" sibTransId="{44F1A35F-FEB9-4D59-82C8-B4B08547ECCE}"/>
    <dgm:cxn modelId="{F0FCFB74-71D3-44A7-9DF5-70AFCF7DFE02}" type="presOf" srcId="{08B4137D-7244-4519-B61F-2864D477A956}" destId="{FF241D9D-B0EA-47A3-B6AA-EF1AA4B16F88}" srcOrd="0" destOrd="12" presId="urn:microsoft.com/office/officeart/2005/8/layout/hList1"/>
    <dgm:cxn modelId="{D8E426EF-B15C-41B5-B410-27EAAB827EC2}" type="presOf" srcId="{AF3F8ED7-59F2-42A6-9A8F-D8D5F46923CD}" destId="{FF241D9D-B0EA-47A3-B6AA-EF1AA4B16F88}" srcOrd="0" destOrd="10" presId="urn:microsoft.com/office/officeart/2005/8/layout/hList1"/>
    <dgm:cxn modelId="{EAA2DF24-A935-4CB1-9C34-D4DEF759FD24}" type="presOf" srcId="{864E9CDD-A0C1-4727-87E1-0B9B69FE7FE4}" destId="{FF241D9D-B0EA-47A3-B6AA-EF1AA4B16F88}" srcOrd="0" destOrd="7" presId="urn:microsoft.com/office/officeart/2005/8/layout/hList1"/>
    <dgm:cxn modelId="{C4CBAAC6-0D4D-4738-A850-7FCCD7AC6E73}" srcId="{55EB4043-D9C9-4503-B16E-2BA657BABA4D}" destId="{0190E716-C4B7-4AE1-B1A1-732FAEF64DBB}" srcOrd="9" destOrd="0" parTransId="{58EE6641-60DB-4465-B4A3-3A4BF9A31A0A}" sibTransId="{2F11AE8F-43E4-4F5E-A2E6-08B2C29E0E86}"/>
    <dgm:cxn modelId="{C0F406D2-56B3-41B2-9457-C0D7E5A4C89E}" srcId="{55EB4043-D9C9-4503-B16E-2BA657BABA4D}" destId="{7CEB486C-C2D4-4B9C-A804-531087CEC9F7}" srcOrd="6" destOrd="0" parTransId="{A8ED8628-6D11-406C-8B78-79E20C6BF745}" sibTransId="{7516E951-A06C-4318-B062-EAF524F96258}"/>
    <dgm:cxn modelId="{DC917501-0AF6-4D8D-9DEB-2884C64E921F}" type="presOf" srcId="{7C2ACD9B-07D0-4271-866B-F34654D16A5A}" destId="{D4E01625-E856-4714-A581-F9441A4FFD2F}" srcOrd="0" destOrd="0" presId="urn:microsoft.com/office/officeart/2005/8/layout/hList1"/>
    <dgm:cxn modelId="{C4FB49B2-6B1A-4DE8-8245-B3A17EECE964}" type="presOf" srcId="{3DE2F151-2EFA-427B-8807-836937FC8419}" destId="{D4E01625-E856-4714-A581-F9441A4FFD2F}" srcOrd="0" destOrd="11" presId="urn:microsoft.com/office/officeart/2005/8/layout/hList1"/>
    <dgm:cxn modelId="{23FE3A21-0538-4634-930E-10BFD9F91D04}" srcId="{EC1AFF5C-14B0-4D0D-A024-FEA1E2067427}" destId="{864E9CDD-A0C1-4727-87E1-0B9B69FE7FE4}" srcOrd="7" destOrd="0" parTransId="{2FDCCFC4-A710-43F6-AA40-28FA1AD57E90}" sibTransId="{1AFD54A6-074B-46B5-855E-A0066C6980A1}"/>
    <dgm:cxn modelId="{D0BB318A-76C8-4879-B959-E93114271FED}" type="presOf" srcId="{D369DC84-C4B7-45BE-9565-16266FDB793D}" destId="{D4E01625-E856-4714-A581-F9441A4FFD2F}" srcOrd="0" destOrd="3" presId="urn:microsoft.com/office/officeart/2005/8/layout/hList1"/>
    <dgm:cxn modelId="{2B729B01-D2AB-4307-B3DD-3D0F5F45ADAF}" srcId="{55EB4043-D9C9-4503-B16E-2BA657BABA4D}" destId="{7C2ACD9B-07D0-4271-866B-F34654D16A5A}" srcOrd="0" destOrd="0" parTransId="{B2E5AA64-F038-49AF-914D-220BBE560F45}" sibTransId="{2F317F1E-4451-4F00-91E1-E9A3A1E332FC}"/>
    <dgm:cxn modelId="{2E90AD0E-124B-4CBB-AB0D-5DE174B17DE6}" type="presOf" srcId="{1185B5D3-2EAD-4433-BB3A-72480476C81E}" destId="{FF241D9D-B0EA-47A3-B6AA-EF1AA4B16F88}" srcOrd="0" destOrd="2" presId="urn:microsoft.com/office/officeart/2005/8/layout/hList1"/>
    <dgm:cxn modelId="{9552454F-A630-42BC-A5C3-B23A4E75EE74}" srcId="{55EB4043-D9C9-4503-B16E-2BA657BABA4D}" destId="{8E2B1B15-6952-4152-B479-9E68150B4699}" srcOrd="8" destOrd="0" parTransId="{F7CA5445-5FF9-450D-A323-D67AF333B4C8}" sibTransId="{982CE03E-2271-4E63-864C-2C13418656D7}"/>
    <dgm:cxn modelId="{4BDB403C-6C19-4F75-93C1-D8683FF6F1E4}" srcId="{55EB4043-D9C9-4503-B16E-2BA657BABA4D}" destId="{469373A5-21C8-4238-8A18-AB1AB1D65AB0}" srcOrd="4" destOrd="0" parTransId="{47980A7A-7D57-45B7-9686-047A2515A4F9}" sibTransId="{AAB4D286-8683-4F17-9506-D0048A8D3F8D}"/>
    <dgm:cxn modelId="{6D3C2C4B-89AC-45B1-A427-297A88BED5B3}" type="presOf" srcId="{3C0CCFDD-633B-442A-838C-3998C9243145}" destId="{FF241D9D-B0EA-47A3-B6AA-EF1AA4B16F88}" srcOrd="0" destOrd="9" presId="urn:microsoft.com/office/officeart/2005/8/layout/hList1"/>
    <dgm:cxn modelId="{4E0E9328-42AE-437B-A007-7B816185A601}" srcId="{55EB4043-D9C9-4503-B16E-2BA657BABA4D}" destId="{C9322EA2-C60B-482C-B4AC-1DBF642E98A5}" srcOrd="2" destOrd="0" parTransId="{FEB2F399-9F70-479C-B4C1-5EF595647DBC}" sibTransId="{C311C2A7-A86D-4418-A3E9-5B83EFBFDA5F}"/>
    <dgm:cxn modelId="{FEB1FD13-9ECA-48E6-A117-4BBDD95DD253}" type="presOf" srcId="{469373A5-21C8-4238-8A18-AB1AB1D65AB0}" destId="{D4E01625-E856-4714-A581-F9441A4FFD2F}" srcOrd="0" destOrd="4" presId="urn:microsoft.com/office/officeart/2005/8/layout/hList1"/>
    <dgm:cxn modelId="{ECB389E7-F81F-4EFE-BDC6-CFF42A162F04}" srcId="{55EB4043-D9C9-4503-B16E-2BA657BABA4D}" destId="{D369DC84-C4B7-45BE-9565-16266FDB793D}" srcOrd="3" destOrd="0" parTransId="{D2279760-1A1C-42A5-8951-054AB6BBE769}" sibTransId="{E605E0FC-CF8D-444B-9EBE-7ABAFA4D7836}"/>
    <dgm:cxn modelId="{906D9D11-A2AD-480B-A062-77FCFB805FAA}" type="presOf" srcId="{2DCBB120-8D81-4E22-94C2-B579E5363DC8}" destId="{FF241D9D-B0EA-47A3-B6AA-EF1AA4B16F88}" srcOrd="0" destOrd="11" presId="urn:microsoft.com/office/officeart/2005/8/layout/hList1"/>
    <dgm:cxn modelId="{1F9BBCE1-1AE0-4406-9E82-46DE30462F6A}" type="presOf" srcId="{8E2B1B15-6952-4152-B479-9E68150B4699}" destId="{D4E01625-E856-4714-A581-F9441A4FFD2F}" srcOrd="0" destOrd="8" presId="urn:microsoft.com/office/officeart/2005/8/layout/hList1"/>
    <dgm:cxn modelId="{29C33F42-598C-4F71-B6C8-F1FB267F4218}" srcId="{EC1AFF5C-14B0-4D0D-A024-FEA1E2067427}" destId="{7F4B5E3B-FA28-458B-A365-CC97D5B9C272}" srcOrd="0" destOrd="0" parTransId="{721DC6EF-23E8-4B14-93BD-0BA6AE8F8FC7}" sibTransId="{656B15A4-BB18-4A2A-87B5-5272466A6614}"/>
    <dgm:cxn modelId="{BE31CED4-D4C0-4004-8798-66385EB35EF7}" type="presParOf" srcId="{A979220B-2904-45FD-BC14-B2316FC94BFC}" destId="{15C5ECB1-5C10-4825-B56A-593214767865}" srcOrd="0" destOrd="0" presId="urn:microsoft.com/office/officeart/2005/8/layout/hList1"/>
    <dgm:cxn modelId="{DAC62263-2C42-4DF8-852F-3473B8CB6760}" type="presParOf" srcId="{15C5ECB1-5C10-4825-B56A-593214767865}" destId="{0F682097-3685-4A5E-8344-2F28271EAA51}" srcOrd="0" destOrd="0" presId="urn:microsoft.com/office/officeart/2005/8/layout/hList1"/>
    <dgm:cxn modelId="{2935E446-3C08-441C-94ED-335CE5A54823}" type="presParOf" srcId="{15C5ECB1-5C10-4825-B56A-593214767865}" destId="{D4E01625-E856-4714-A581-F9441A4FFD2F}" srcOrd="1" destOrd="0" presId="urn:microsoft.com/office/officeart/2005/8/layout/hList1"/>
    <dgm:cxn modelId="{5BE63467-98D6-4821-B80B-9BDD15FC0A6D}" type="presParOf" srcId="{A979220B-2904-45FD-BC14-B2316FC94BFC}" destId="{C928F661-6C13-4CD7-A107-61E50C72447F}" srcOrd="1" destOrd="0" presId="urn:microsoft.com/office/officeart/2005/8/layout/hList1"/>
    <dgm:cxn modelId="{685A648A-3C3E-4682-841B-D21ADD06E089}" type="presParOf" srcId="{A979220B-2904-45FD-BC14-B2316FC94BFC}" destId="{266062E3-EFCE-4BFF-A2DE-521E43F2E65B}" srcOrd="2" destOrd="0" presId="urn:microsoft.com/office/officeart/2005/8/layout/hList1"/>
    <dgm:cxn modelId="{1A71D526-8D7F-4C17-AFC8-719B2086802B}" type="presParOf" srcId="{266062E3-EFCE-4BFF-A2DE-521E43F2E65B}" destId="{A149D2C9-0A94-4AFC-A231-35321FBBA1E4}" srcOrd="0" destOrd="0" presId="urn:microsoft.com/office/officeart/2005/8/layout/hList1"/>
    <dgm:cxn modelId="{8D9AD8A2-1BF5-4621-B01A-CDA70205C7DF}" type="presParOf" srcId="{266062E3-EFCE-4BFF-A2DE-521E43F2E65B}" destId="{FF241D9D-B0EA-47A3-B6AA-EF1AA4B16F88}"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67FFB53-B797-434B-B060-ED28CD47576F}"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es-ES"/>
        </a:p>
      </dgm:t>
    </dgm:pt>
    <dgm:pt modelId="{55EB4043-D9C9-4503-B16E-2BA657BABA4D}">
      <dgm:prSet phldrT="[Texto]"/>
      <dgm:spPr/>
      <dgm:t>
        <a:bodyPr/>
        <a:lstStyle/>
        <a:p>
          <a:r>
            <a:rPr lang="es-ES" dirty="0" smtClean="0"/>
            <a:t>Calidez</a:t>
          </a:r>
          <a:endParaRPr lang="es-ES" dirty="0"/>
        </a:p>
      </dgm:t>
    </dgm:pt>
    <dgm:pt modelId="{71079784-3E06-4006-AC10-28C91C996FC2}" type="parTrans" cxnId="{99FAC6CE-B8BF-4893-86C5-842ECC9549A7}">
      <dgm:prSet/>
      <dgm:spPr/>
      <dgm:t>
        <a:bodyPr/>
        <a:lstStyle/>
        <a:p>
          <a:endParaRPr lang="es-ES"/>
        </a:p>
      </dgm:t>
    </dgm:pt>
    <dgm:pt modelId="{7BCFD452-40ED-4CF1-B19C-7FF31D685B0F}" type="sibTrans" cxnId="{99FAC6CE-B8BF-4893-86C5-842ECC9549A7}">
      <dgm:prSet/>
      <dgm:spPr/>
      <dgm:t>
        <a:bodyPr/>
        <a:lstStyle/>
        <a:p>
          <a:endParaRPr lang="es-ES"/>
        </a:p>
      </dgm:t>
    </dgm:pt>
    <dgm:pt modelId="{7C2ACD9B-07D0-4271-866B-F34654D16A5A}">
      <dgm:prSet phldrT="[Texto]"/>
      <dgm:spPr/>
      <dgm:t>
        <a:bodyPr/>
        <a:lstStyle/>
        <a:p>
          <a:pPr algn="ctr"/>
          <a:r>
            <a:rPr lang="es-ES" dirty="0" smtClean="0"/>
            <a:t>Apoyo</a:t>
          </a:r>
          <a:endParaRPr lang="es-ES" dirty="0"/>
        </a:p>
      </dgm:t>
    </dgm:pt>
    <dgm:pt modelId="{B2E5AA64-F038-49AF-914D-220BBE560F45}" type="parTrans" cxnId="{2B729B01-D2AB-4307-B3DD-3D0F5F45ADAF}">
      <dgm:prSet/>
      <dgm:spPr/>
      <dgm:t>
        <a:bodyPr/>
        <a:lstStyle/>
        <a:p>
          <a:endParaRPr lang="es-ES"/>
        </a:p>
      </dgm:t>
    </dgm:pt>
    <dgm:pt modelId="{2F317F1E-4451-4F00-91E1-E9A3A1E332FC}" type="sibTrans" cxnId="{2B729B01-D2AB-4307-B3DD-3D0F5F45ADAF}">
      <dgm:prSet/>
      <dgm:spPr/>
      <dgm:t>
        <a:bodyPr/>
        <a:lstStyle/>
        <a:p>
          <a:endParaRPr lang="es-ES"/>
        </a:p>
      </dgm:t>
    </dgm:pt>
    <dgm:pt modelId="{EC1AFF5C-14B0-4D0D-A024-FEA1E2067427}">
      <dgm:prSet phldrT="[Texto]"/>
      <dgm:spPr/>
      <dgm:t>
        <a:bodyPr/>
        <a:lstStyle/>
        <a:p>
          <a:r>
            <a:rPr lang="es-ES" dirty="0" smtClean="0"/>
            <a:t>Estructura</a:t>
          </a:r>
          <a:endParaRPr lang="es-ES" dirty="0"/>
        </a:p>
      </dgm:t>
    </dgm:pt>
    <dgm:pt modelId="{B19BB727-D858-4A19-8ACF-744F37199E9C}" type="parTrans" cxnId="{8EF502F1-A37E-4730-89D6-36C7F9DC4FFB}">
      <dgm:prSet/>
      <dgm:spPr/>
      <dgm:t>
        <a:bodyPr/>
        <a:lstStyle/>
        <a:p>
          <a:endParaRPr lang="es-ES"/>
        </a:p>
      </dgm:t>
    </dgm:pt>
    <dgm:pt modelId="{0F032855-D5C7-434A-8A27-2FAE65C045C7}" type="sibTrans" cxnId="{8EF502F1-A37E-4730-89D6-36C7F9DC4FFB}">
      <dgm:prSet/>
      <dgm:spPr/>
      <dgm:t>
        <a:bodyPr/>
        <a:lstStyle/>
        <a:p>
          <a:endParaRPr lang="es-ES"/>
        </a:p>
      </dgm:t>
    </dgm:pt>
    <dgm:pt modelId="{7F4B5E3B-FA28-458B-A365-CC97D5B9C272}">
      <dgm:prSet phldrT="[Texto]"/>
      <dgm:spPr/>
      <dgm:t>
        <a:bodyPr/>
        <a:lstStyle/>
        <a:p>
          <a:pPr algn="ctr"/>
          <a:r>
            <a:rPr lang="es-ES" dirty="0" smtClean="0"/>
            <a:t>Información</a:t>
          </a:r>
          <a:endParaRPr lang="es-ES" dirty="0"/>
        </a:p>
      </dgm:t>
    </dgm:pt>
    <dgm:pt modelId="{721DC6EF-23E8-4B14-93BD-0BA6AE8F8FC7}" type="parTrans" cxnId="{29C33F42-598C-4F71-B6C8-F1FB267F4218}">
      <dgm:prSet/>
      <dgm:spPr/>
      <dgm:t>
        <a:bodyPr/>
        <a:lstStyle/>
        <a:p>
          <a:endParaRPr lang="es-ES"/>
        </a:p>
      </dgm:t>
    </dgm:pt>
    <dgm:pt modelId="{656B15A4-BB18-4A2A-87B5-5272466A6614}" type="sibTrans" cxnId="{29C33F42-598C-4F71-B6C8-F1FB267F4218}">
      <dgm:prSet/>
      <dgm:spPr/>
      <dgm:t>
        <a:bodyPr/>
        <a:lstStyle/>
        <a:p>
          <a:endParaRPr lang="es-ES"/>
        </a:p>
      </dgm:t>
    </dgm:pt>
    <dgm:pt modelId="{49207FB0-6741-4E8F-88E6-82FC40A000AD}">
      <dgm:prSet phldrT="[Texto]"/>
      <dgm:spPr/>
      <dgm:t>
        <a:bodyPr/>
        <a:lstStyle/>
        <a:p>
          <a:pPr algn="l"/>
          <a:endParaRPr lang="es-ES" dirty="0"/>
        </a:p>
      </dgm:t>
    </dgm:pt>
    <dgm:pt modelId="{E7647E1C-6E6A-4ADE-9764-4A1FFB3EB738}" type="parTrans" cxnId="{543D51F1-D6F4-4CA2-A3CC-37552758E3D0}">
      <dgm:prSet/>
      <dgm:spPr/>
      <dgm:t>
        <a:bodyPr/>
        <a:lstStyle/>
        <a:p>
          <a:endParaRPr lang="es-ES"/>
        </a:p>
      </dgm:t>
    </dgm:pt>
    <dgm:pt modelId="{26735FD1-B59D-4A90-974A-C821EFCCB2D3}" type="sibTrans" cxnId="{543D51F1-D6F4-4CA2-A3CC-37552758E3D0}">
      <dgm:prSet/>
      <dgm:spPr/>
      <dgm:t>
        <a:bodyPr/>
        <a:lstStyle/>
        <a:p>
          <a:endParaRPr lang="es-ES"/>
        </a:p>
      </dgm:t>
    </dgm:pt>
    <dgm:pt modelId="{A979220B-2904-45FD-BC14-B2316FC94BFC}" type="pres">
      <dgm:prSet presAssocID="{867FFB53-B797-434B-B060-ED28CD47576F}" presName="Name0" presStyleCnt="0">
        <dgm:presLayoutVars>
          <dgm:dir/>
          <dgm:animLvl val="lvl"/>
          <dgm:resizeHandles val="exact"/>
        </dgm:presLayoutVars>
      </dgm:prSet>
      <dgm:spPr/>
    </dgm:pt>
    <dgm:pt modelId="{15C5ECB1-5C10-4825-B56A-593214767865}" type="pres">
      <dgm:prSet presAssocID="{55EB4043-D9C9-4503-B16E-2BA657BABA4D}" presName="composite" presStyleCnt="0"/>
      <dgm:spPr/>
    </dgm:pt>
    <dgm:pt modelId="{0F682097-3685-4A5E-8344-2F28271EAA51}" type="pres">
      <dgm:prSet presAssocID="{55EB4043-D9C9-4503-B16E-2BA657BABA4D}" presName="parTx" presStyleLbl="alignNode1" presStyleIdx="0" presStyleCnt="2">
        <dgm:presLayoutVars>
          <dgm:chMax val="0"/>
          <dgm:chPref val="0"/>
          <dgm:bulletEnabled val="1"/>
        </dgm:presLayoutVars>
      </dgm:prSet>
      <dgm:spPr/>
    </dgm:pt>
    <dgm:pt modelId="{D4E01625-E856-4714-A581-F9441A4FFD2F}" type="pres">
      <dgm:prSet presAssocID="{55EB4043-D9C9-4503-B16E-2BA657BABA4D}" presName="desTx" presStyleLbl="alignAccFollowNode1" presStyleIdx="0" presStyleCnt="2">
        <dgm:presLayoutVars>
          <dgm:bulletEnabled val="1"/>
        </dgm:presLayoutVars>
      </dgm:prSet>
      <dgm:spPr/>
      <dgm:t>
        <a:bodyPr/>
        <a:lstStyle/>
        <a:p>
          <a:endParaRPr lang="es-ES"/>
        </a:p>
      </dgm:t>
    </dgm:pt>
    <dgm:pt modelId="{C928F661-6C13-4CD7-A107-61E50C72447F}" type="pres">
      <dgm:prSet presAssocID="{7BCFD452-40ED-4CF1-B19C-7FF31D685B0F}" presName="space" presStyleCnt="0"/>
      <dgm:spPr/>
    </dgm:pt>
    <dgm:pt modelId="{266062E3-EFCE-4BFF-A2DE-521E43F2E65B}" type="pres">
      <dgm:prSet presAssocID="{EC1AFF5C-14B0-4D0D-A024-FEA1E2067427}" presName="composite" presStyleCnt="0"/>
      <dgm:spPr/>
    </dgm:pt>
    <dgm:pt modelId="{A149D2C9-0A94-4AFC-A231-35321FBBA1E4}" type="pres">
      <dgm:prSet presAssocID="{EC1AFF5C-14B0-4D0D-A024-FEA1E2067427}" presName="parTx" presStyleLbl="alignNode1" presStyleIdx="1" presStyleCnt="2" custLinFactNeighborX="-788" custLinFactNeighborY="2267">
        <dgm:presLayoutVars>
          <dgm:chMax val="0"/>
          <dgm:chPref val="0"/>
          <dgm:bulletEnabled val="1"/>
        </dgm:presLayoutVars>
      </dgm:prSet>
      <dgm:spPr/>
    </dgm:pt>
    <dgm:pt modelId="{FF241D9D-B0EA-47A3-B6AA-EF1AA4B16F88}" type="pres">
      <dgm:prSet presAssocID="{EC1AFF5C-14B0-4D0D-A024-FEA1E2067427}" presName="desTx" presStyleLbl="alignAccFollowNode1" presStyleIdx="1" presStyleCnt="2">
        <dgm:presLayoutVars>
          <dgm:bulletEnabled val="1"/>
        </dgm:presLayoutVars>
      </dgm:prSet>
      <dgm:spPr/>
      <dgm:t>
        <a:bodyPr/>
        <a:lstStyle/>
        <a:p>
          <a:endParaRPr lang="es-ES"/>
        </a:p>
      </dgm:t>
    </dgm:pt>
  </dgm:ptLst>
  <dgm:cxnLst>
    <dgm:cxn modelId="{ECEE1834-828D-4946-B6DA-2CAA27A3CC2F}" type="presOf" srcId="{55EB4043-D9C9-4503-B16E-2BA657BABA4D}" destId="{0F682097-3685-4A5E-8344-2F28271EAA51}" srcOrd="0" destOrd="0" presId="urn:microsoft.com/office/officeart/2005/8/layout/hList1"/>
    <dgm:cxn modelId="{29C33F42-598C-4F71-B6C8-F1FB267F4218}" srcId="{EC1AFF5C-14B0-4D0D-A024-FEA1E2067427}" destId="{7F4B5E3B-FA28-458B-A365-CC97D5B9C272}" srcOrd="0" destOrd="0" parTransId="{721DC6EF-23E8-4B14-93BD-0BA6AE8F8FC7}" sibTransId="{656B15A4-BB18-4A2A-87B5-5272466A6614}"/>
    <dgm:cxn modelId="{DC917501-0AF6-4D8D-9DEB-2884C64E921F}" type="presOf" srcId="{7C2ACD9B-07D0-4271-866B-F34654D16A5A}" destId="{D4E01625-E856-4714-A581-F9441A4FFD2F}" srcOrd="0" destOrd="0" presId="urn:microsoft.com/office/officeart/2005/8/layout/hList1"/>
    <dgm:cxn modelId="{8EF502F1-A37E-4730-89D6-36C7F9DC4FFB}" srcId="{867FFB53-B797-434B-B060-ED28CD47576F}" destId="{EC1AFF5C-14B0-4D0D-A024-FEA1E2067427}" srcOrd="1" destOrd="0" parTransId="{B19BB727-D858-4A19-8ACF-744F37199E9C}" sibTransId="{0F032855-D5C7-434A-8A27-2FAE65C045C7}"/>
    <dgm:cxn modelId="{BA14707C-466E-4A42-A1CF-2A9EA217DC28}" type="presOf" srcId="{867FFB53-B797-434B-B060-ED28CD47576F}" destId="{A979220B-2904-45FD-BC14-B2316FC94BFC}" srcOrd="0" destOrd="0" presId="urn:microsoft.com/office/officeart/2005/8/layout/hList1"/>
    <dgm:cxn modelId="{0C1CFAD1-0428-4C5E-A997-33B64C55C19C}" type="presOf" srcId="{7F4B5E3B-FA28-458B-A365-CC97D5B9C272}" destId="{FF241D9D-B0EA-47A3-B6AA-EF1AA4B16F88}" srcOrd="0" destOrd="0" presId="urn:microsoft.com/office/officeart/2005/8/layout/hList1"/>
    <dgm:cxn modelId="{543D51F1-D6F4-4CA2-A3CC-37552758E3D0}" srcId="{EC1AFF5C-14B0-4D0D-A024-FEA1E2067427}" destId="{49207FB0-6741-4E8F-88E6-82FC40A000AD}" srcOrd="1" destOrd="0" parTransId="{E7647E1C-6E6A-4ADE-9764-4A1FFB3EB738}" sibTransId="{26735FD1-B59D-4A90-974A-C821EFCCB2D3}"/>
    <dgm:cxn modelId="{F1FAA490-A0B6-4769-BBA3-3DBC8E2D044C}" type="presOf" srcId="{49207FB0-6741-4E8F-88E6-82FC40A000AD}" destId="{FF241D9D-B0EA-47A3-B6AA-EF1AA4B16F88}" srcOrd="0" destOrd="1" presId="urn:microsoft.com/office/officeart/2005/8/layout/hList1"/>
    <dgm:cxn modelId="{9607AA50-75F8-458B-B527-EF09B2A3AD19}" type="presOf" srcId="{EC1AFF5C-14B0-4D0D-A024-FEA1E2067427}" destId="{A149D2C9-0A94-4AFC-A231-35321FBBA1E4}" srcOrd="0" destOrd="0" presId="urn:microsoft.com/office/officeart/2005/8/layout/hList1"/>
    <dgm:cxn modelId="{99FAC6CE-B8BF-4893-86C5-842ECC9549A7}" srcId="{867FFB53-B797-434B-B060-ED28CD47576F}" destId="{55EB4043-D9C9-4503-B16E-2BA657BABA4D}" srcOrd="0" destOrd="0" parTransId="{71079784-3E06-4006-AC10-28C91C996FC2}" sibTransId="{7BCFD452-40ED-4CF1-B19C-7FF31D685B0F}"/>
    <dgm:cxn modelId="{2B729B01-D2AB-4307-B3DD-3D0F5F45ADAF}" srcId="{55EB4043-D9C9-4503-B16E-2BA657BABA4D}" destId="{7C2ACD9B-07D0-4271-866B-F34654D16A5A}" srcOrd="0" destOrd="0" parTransId="{B2E5AA64-F038-49AF-914D-220BBE560F45}" sibTransId="{2F317F1E-4451-4F00-91E1-E9A3A1E332FC}"/>
    <dgm:cxn modelId="{BE31CED4-D4C0-4004-8798-66385EB35EF7}" type="presParOf" srcId="{A979220B-2904-45FD-BC14-B2316FC94BFC}" destId="{15C5ECB1-5C10-4825-B56A-593214767865}" srcOrd="0" destOrd="0" presId="urn:microsoft.com/office/officeart/2005/8/layout/hList1"/>
    <dgm:cxn modelId="{DAC62263-2C42-4DF8-852F-3473B8CB6760}" type="presParOf" srcId="{15C5ECB1-5C10-4825-B56A-593214767865}" destId="{0F682097-3685-4A5E-8344-2F28271EAA51}" srcOrd="0" destOrd="0" presId="urn:microsoft.com/office/officeart/2005/8/layout/hList1"/>
    <dgm:cxn modelId="{2935E446-3C08-441C-94ED-335CE5A54823}" type="presParOf" srcId="{15C5ECB1-5C10-4825-B56A-593214767865}" destId="{D4E01625-E856-4714-A581-F9441A4FFD2F}" srcOrd="1" destOrd="0" presId="urn:microsoft.com/office/officeart/2005/8/layout/hList1"/>
    <dgm:cxn modelId="{5BE63467-98D6-4821-B80B-9BDD15FC0A6D}" type="presParOf" srcId="{A979220B-2904-45FD-BC14-B2316FC94BFC}" destId="{C928F661-6C13-4CD7-A107-61E50C72447F}" srcOrd="1" destOrd="0" presId="urn:microsoft.com/office/officeart/2005/8/layout/hList1"/>
    <dgm:cxn modelId="{685A648A-3C3E-4682-841B-D21ADD06E089}" type="presParOf" srcId="{A979220B-2904-45FD-BC14-B2316FC94BFC}" destId="{266062E3-EFCE-4BFF-A2DE-521E43F2E65B}" srcOrd="2" destOrd="0" presId="urn:microsoft.com/office/officeart/2005/8/layout/hList1"/>
    <dgm:cxn modelId="{1A71D526-8D7F-4C17-AFC8-719B2086802B}" type="presParOf" srcId="{266062E3-EFCE-4BFF-A2DE-521E43F2E65B}" destId="{A149D2C9-0A94-4AFC-A231-35321FBBA1E4}" srcOrd="0" destOrd="0" presId="urn:microsoft.com/office/officeart/2005/8/layout/hList1"/>
    <dgm:cxn modelId="{8D9AD8A2-1BF5-4621-B01A-CDA70205C7DF}" type="presParOf" srcId="{266062E3-EFCE-4BFF-A2DE-521E43F2E65B}" destId="{FF241D9D-B0EA-47A3-B6AA-EF1AA4B16F88}"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4C3855-862D-4046-8BE7-1FD11EE67CD8}">
      <dsp:nvSpPr>
        <dsp:cNvPr id="0" name=""/>
        <dsp:cNvSpPr/>
      </dsp:nvSpPr>
      <dsp:spPr>
        <a:xfrm>
          <a:off x="1685170" y="2022254"/>
          <a:ext cx="1554358" cy="1554358"/>
        </a:xfrm>
        <a:prstGeom prst="ellipse">
          <a:avLst/>
        </a:prstGeom>
        <a:solidFill>
          <a:srgbClr val="00206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s-ES" sz="2100" kern="1200" dirty="0" smtClean="0"/>
            <a:t>Disciplina Positiva</a:t>
          </a:r>
          <a:endParaRPr lang="es-ES" sz="2100" kern="1200" dirty="0"/>
        </a:p>
      </dsp:txBody>
      <dsp:txXfrm>
        <a:off x="1912800" y="2249884"/>
        <a:ext cx="1099098" cy="1099098"/>
      </dsp:txXfrm>
    </dsp:sp>
    <dsp:sp modelId="{ADBF18CA-FD99-4AFC-8E50-FEC9B497BAD9}">
      <dsp:nvSpPr>
        <dsp:cNvPr id="0" name=""/>
        <dsp:cNvSpPr/>
      </dsp:nvSpPr>
      <dsp:spPr>
        <a:xfrm rot="12900000">
          <a:off x="627587" y="1731427"/>
          <a:ext cx="1251640" cy="44299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27F1731-39F6-43E0-B4AC-47F4E697C41B}">
      <dsp:nvSpPr>
        <dsp:cNvPr id="0" name=""/>
        <dsp:cNvSpPr/>
      </dsp:nvSpPr>
      <dsp:spPr>
        <a:xfrm>
          <a:off x="2445" y="1003311"/>
          <a:ext cx="1476640" cy="1181312"/>
        </a:xfrm>
        <a:prstGeom prst="roundRect">
          <a:avLst>
            <a:gd name="adj" fmla="val 10000"/>
          </a:avLst>
        </a:prstGeom>
        <a:solidFill>
          <a:schemeClr val="accent4">
            <a:lumMod val="60000"/>
            <a:lumOff val="40000"/>
          </a:schemeClr>
        </a:solidFill>
        <a:ln w="15875" cap="flat" cmpd="sng" algn="ctr">
          <a:solidFill>
            <a:schemeClr val="accent4">
              <a:lumMod val="40000"/>
              <a:lumOff val="6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s-ES" sz="1600" kern="1200" dirty="0" smtClean="0"/>
            <a:t>Investigación sobre el desarrollo saludable del niño/a</a:t>
          </a:r>
          <a:endParaRPr lang="es-ES" sz="1600" kern="1200" dirty="0"/>
        </a:p>
      </dsp:txBody>
      <dsp:txXfrm>
        <a:off x="37044" y="1037910"/>
        <a:ext cx="1407442" cy="1112114"/>
      </dsp:txXfrm>
    </dsp:sp>
    <dsp:sp modelId="{5759F528-60B2-4056-AE79-CAD1D5E571CF}">
      <dsp:nvSpPr>
        <dsp:cNvPr id="0" name=""/>
        <dsp:cNvSpPr/>
      </dsp:nvSpPr>
      <dsp:spPr>
        <a:xfrm rot="16200000">
          <a:off x="1836529" y="1102092"/>
          <a:ext cx="1251640" cy="44299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9969FDD-3873-41EA-A232-FC96329055C6}">
      <dsp:nvSpPr>
        <dsp:cNvPr id="0" name=""/>
        <dsp:cNvSpPr/>
      </dsp:nvSpPr>
      <dsp:spPr>
        <a:xfrm>
          <a:off x="1724029" y="107111"/>
          <a:ext cx="1476640" cy="1181312"/>
        </a:xfrm>
        <a:prstGeom prst="roundRect">
          <a:avLst>
            <a:gd name="adj" fmla="val 10000"/>
          </a:avLst>
        </a:prstGeom>
        <a:solidFill>
          <a:schemeClr val="accent3">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s-ES" sz="1600" kern="1200" dirty="0" smtClean="0"/>
            <a:t>Investigación sobre crianza efectiva</a:t>
          </a:r>
          <a:endParaRPr lang="es-ES" sz="1600" kern="1200" dirty="0"/>
        </a:p>
      </dsp:txBody>
      <dsp:txXfrm>
        <a:off x="1758628" y="141710"/>
        <a:ext cx="1407442" cy="1112114"/>
      </dsp:txXfrm>
    </dsp:sp>
    <dsp:sp modelId="{E077F4C8-9ABD-4729-AE38-6FCC95CD03D3}">
      <dsp:nvSpPr>
        <dsp:cNvPr id="0" name=""/>
        <dsp:cNvSpPr/>
      </dsp:nvSpPr>
      <dsp:spPr>
        <a:xfrm rot="19500000">
          <a:off x="3045471" y="1731427"/>
          <a:ext cx="1251640" cy="44299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F3421FD-0D20-41CE-82B8-FF614A12E990}">
      <dsp:nvSpPr>
        <dsp:cNvPr id="0" name=""/>
        <dsp:cNvSpPr/>
      </dsp:nvSpPr>
      <dsp:spPr>
        <a:xfrm>
          <a:off x="3445613" y="1003311"/>
          <a:ext cx="1476640" cy="1181312"/>
        </a:xfrm>
        <a:prstGeom prst="roundRect">
          <a:avLst>
            <a:gd name="adj" fmla="val 10000"/>
          </a:avLst>
        </a:prstGeom>
        <a:solidFill>
          <a:schemeClr val="accent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s-ES" sz="1600" kern="1200" dirty="0" smtClean="0"/>
            <a:t>Principios de derechos de la niñez</a:t>
          </a:r>
          <a:endParaRPr lang="es-ES" sz="1600" kern="1200" dirty="0"/>
        </a:p>
      </dsp:txBody>
      <dsp:txXfrm>
        <a:off x="3480212" y="1037910"/>
        <a:ext cx="1407442" cy="11121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F1BAC4-B10C-44CA-8B81-1D28DD3D783C}">
      <dsp:nvSpPr>
        <dsp:cNvPr id="0" name=""/>
        <dsp:cNvSpPr/>
      </dsp:nvSpPr>
      <dsp:spPr>
        <a:xfrm>
          <a:off x="708" y="673788"/>
          <a:ext cx="2761532" cy="619339"/>
        </a:xfrm>
        <a:prstGeom prst="rect">
          <a:avLst/>
        </a:prstGeom>
        <a:solidFill>
          <a:schemeClr val="accent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S" sz="2100" kern="1200" dirty="0" smtClean="0"/>
            <a:t>Realidad</a:t>
          </a:r>
          <a:endParaRPr lang="es-ES" sz="2100" kern="1200" dirty="0"/>
        </a:p>
      </dsp:txBody>
      <dsp:txXfrm>
        <a:off x="708" y="673788"/>
        <a:ext cx="2761532" cy="619339"/>
      </dsp:txXfrm>
    </dsp:sp>
    <dsp:sp modelId="{5C4761C4-0183-4C3A-AD29-FC0736E0C16E}">
      <dsp:nvSpPr>
        <dsp:cNvPr id="0" name=""/>
        <dsp:cNvSpPr/>
      </dsp:nvSpPr>
      <dsp:spPr>
        <a:xfrm>
          <a:off x="3038393" y="678626"/>
          <a:ext cx="2761532" cy="609663"/>
        </a:xfrm>
        <a:prstGeom prst="rect">
          <a:avLst/>
        </a:prstGeom>
        <a:solidFill>
          <a:schemeClr val="accent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S" sz="2100" kern="1200" dirty="0" smtClean="0"/>
            <a:t>Expectativa</a:t>
          </a:r>
          <a:endParaRPr lang="es-ES" sz="2100" kern="1200" dirty="0"/>
        </a:p>
      </dsp:txBody>
      <dsp:txXfrm>
        <a:off x="3038393" y="678626"/>
        <a:ext cx="2761532" cy="609663"/>
      </dsp:txXfrm>
    </dsp:sp>
    <dsp:sp modelId="{8602F031-BB1A-47F2-B35C-C4BA98F8873D}">
      <dsp:nvSpPr>
        <dsp:cNvPr id="0" name=""/>
        <dsp:cNvSpPr/>
      </dsp:nvSpPr>
      <dsp:spPr>
        <a:xfrm>
          <a:off x="708" y="1569281"/>
          <a:ext cx="2761532" cy="1656919"/>
        </a:xfrm>
        <a:prstGeom prst="rect">
          <a:avLst/>
        </a:prstGeom>
        <a:solidFill>
          <a:schemeClr val="tx2">
            <a:lumMod val="50000"/>
            <a:lumOff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S" sz="2100" kern="1200" dirty="0" smtClean="0"/>
            <a:t>Padres buscan formas de resolver metas a corto plazo</a:t>
          </a:r>
          <a:endParaRPr lang="es-ES" sz="2100" kern="1200" dirty="0"/>
        </a:p>
      </dsp:txBody>
      <dsp:txXfrm>
        <a:off x="708" y="1569281"/>
        <a:ext cx="2761532" cy="1656919"/>
      </dsp:txXfrm>
    </dsp:sp>
    <dsp:sp modelId="{33F8C25C-4D79-4766-B245-87EC458188F4}">
      <dsp:nvSpPr>
        <dsp:cNvPr id="0" name=""/>
        <dsp:cNvSpPr/>
      </dsp:nvSpPr>
      <dsp:spPr>
        <a:xfrm>
          <a:off x="3038393" y="1569281"/>
          <a:ext cx="2761532" cy="1656919"/>
        </a:xfrm>
        <a:prstGeom prst="rect">
          <a:avLst/>
        </a:prstGeom>
        <a:solidFill>
          <a:schemeClr val="tx2">
            <a:lumMod val="50000"/>
            <a:lumOff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s-ES" sz="2100" kern="1200" dirty="0" smtClean="0"/>
            <a:t>Padres desean lograr aprendizajes para cuando sus hijos sean adultos</a:t>
          </a:r>
        </a:p>
        <a:p>
          <a:pPr lvl="0" algn="ctr" defTabSz="1644650">
            <a:lnSpc>
              <a:spcPct val="90000"/>
            </a:lnSpc>
            <a:spcBef>
              <a:spcPct val="0"/>
            </a:spcBef>
            <a:spcAft>
              <a:spcPct val="35000"/>
            </a:spcAft>
          </a:pPr>
          <a:endParaRPr lang="es-ES" sz="2100" kern="1200" dirty="0"/>
        </a:p>
      </dsp:txBody>
      <dsp:txXfrm>
        <a:off x="3038393" y="1569281"/>
        <a:ext cx="2761532" cy="16569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682097-3685-4A5E-8344-2F28271EAA51}">
      <dsp:nvSpPr>
        <dsp:cNvPr id="0" name=""/>
        <dsp:cNvSpPr/>
      </dsp:nvSpPr>
      <dsp:spPr>
        <a:xfrm>
          <a:off x="44" y="149116"/>
          <a:ext cx="4264207" cy="432000"/>
        </a:xfrm>
        <a:prstGeom prst="rect">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s-ES" sz="1500" kern="1200" dirty="0" smtClean="0"/>
            <a:t>Calidez</a:t>
          </a:r>
          <a:endParaRPr lang="es-ES" sz="1500" kern="1200" dirty="0"/>
        </a:p>
      </dsp:txBody>
      <dsp:txXfrm>
        <a:off x="44" y="149116"/>
        <a:ext cx="4264207" cy="432000"/>
      </dsp:txXfrm>
    </dsp:sp>
    <dsp:sp modelId="{D4E01625-E856-4714-A581-F9441A4FFD2F}">
      <dsp:nvSpPr>
        <dsp:cNvPr id="0" name=""/>
        <dsp:cNvSpPr/>
      </dsp:nvSpPr>
      <dsp:spPr>
        <a:xfrm>
          <a:off x="44" y="581116"/>
          <a:ext cx="4264207" cy="2835928"/>
        </a:xfrm>
        <a:prstGeom prst="rect">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s-ES" sz="1500" kern="1200" dirty="0" smtClean="0"/>
            <a:t>Seguridad emocional</a:t>
          </a:r>
          <a:endParaRPr lang="es-ES" sz="1500" kern="1200" dirty="0"/>
        </a:p>
        <a:p>
          <a:pPr marL="114300" lvl="1" indent="-114300" algn="l" defTabSz="666750">
            <a:lnSpc>
              <a:spcPct val="90000"/>
            </a:lnSpc>
            <a:spcBef>
              <a:spcPct val="0"/>
            </a:spcBef>
            <a:spcAft>
              <a:spcPct val="15000"/>
            </a:spcAft>
            <a:buChar char="••"/>
          </a:pPr>
          <a:r>
            <a:rPr lang="es-ES" sz="1500" kern="1200" dirty="0" smtClean="0"/>
            <a:t>Amor incondicional</a:t>
          </a:r>
          <a:endParaRPr lang="es-ES" sz="1500" kern="1200" dirty="0"/>
        </a:p>
        <a:p>
          <a:pPr marL="114300" lvl="1" indent="-114300" algn="l" defTabSz="666750">
            <a:lnSpc>
              <a:spcPct val="90000"/>
            </a:lnSpc>
            <a:spcBef>
              <a:spcPct val="0"/>
            </a:spcBef>
            <a:spcAft>
              <a:spcPct val="15000"/>
            </a:spcAft>
            <a:buChar char="••"/>
          </a:pPr>
          <a:r>
            <a:rPr lang="es-ES" sz="1500" kern="1200" dirty="0" smtClean="0"/>
            <a:t>Afecto verbal y físico</a:t>
          </a:r>
          <a:endParaRPr lang="es-ES" sz="1500" kern="1200" dirty="0"/>
        </a:p>
        <a:p>
          <a:pPr marL="114300" lvl="1" indent="-114300" algn="l" defTabSz="666750">
            <a:lnSpc>
              <a:spcPct val="90000"/>
            </a:lnSpc>
            <a:spcBef>
              <a:spcPct val="0"/>
            </a:spcBef>
            <a:spcAft>
              <a:spcPct val="15000"/>
            </a:spcAft>
            <a:buChar char="••"/>
          </a:pPr>
          <a:r>
            <a:rPr lang="es-ES" sz="1500" kern="1200" dirty="0" smtClean="0"/>
            <a:t>Respeto por el nivel de desarrollo del niño o niña</a:t>
          </a:r>
          <a:endParaRPr lang="es-ES" sz="1500" kern="1200" dirty="0"/>
        </a:p>
        <a:p>
          <a:pPr marL="114300" lvl="1" indent="-114300" algn="l" defTabSz="666750">
            <a:lnSpc>
              <a:spcPct val="90000"/>
            </a:lnSpc>
            <a:spcBef>
              <a:spcPct val="0"/>
            </a:spcBef>
            <a:spcAft>
              <a:spcPct val="15000"/>
            </a:spcAft>
            <a:buChar char="••"/>
          </a:pPr>
          <a:r>
            <a:rPr lang="es-ES" sz="1500" kern="1200" dirty="0" smtClean="0"/>
            <a:t>Sensibilidad a las necesidades del niño o niña</a:t>
          </a:r>
          <a:endParaRPr lang="es-ES" sz="1500" kern="1200" dirty="0"/>
        </a:p>
        <a:p>
          <a:pPr marL="114300" lvl="1" indent="-114300" algn="l" defTabSz="666750">
            <a:lnSpc>
              <a:spcPct val="90000"/>
            </a:lnSpc>
            <a:spcBef>
              <a:spcPct val="0"/>
            </a:spcBef>
            <a:spcAft>
              <a:spcPct val="15000"/>
            </a:spcAft>
            <a:buChar char="••"/>
          </a:pPr>
          <a:r>
            <a:rPr lang="es-ES" sz="1500" kern="1200" dirty="0" smtClean="0"/>
            <a:t>Empatía con los sentimientos del niño o niña</a:t>
          </a:r>
          <a:endParaRPr lang="es-ES" sz="1500" kern="1200" dirty="0"/>
        </a:p>
        <a:p>
          <a:pPr marL="114300" lvl="1" indent="-114300" algn="l" defTabSz="666750">
            <a:lnSpc>
              <a:spcPct val="90000"/>
            </a:lnSpc>
            <a:spcBef>
              <a:spcPct val="0"/>
            </a:spcBef>
            <a:spcAft>
              <a:spcPct val="15000"/>
            </a:spcAft>
            <a:buChar char="••"/>
          </a:pPr>
          <a:r>
            <a:rPr lang="es-ES" sz="1500" kern="1200" dirty="0" smtClean="0"/>
            <a:t>Anima al cumplimiento de objetivos a corto plazo y enseña valores a largo plazo</a:t>
          </a:r>
          <a:endParaRPr lang="es-ES" sz="1500" kern="1200" dirty="0"/>
        </a:p>
        <a:p>
          <a:pPr marL="114300" lvl="1" indent="-114300" algn="l" defTabSz="666750">
            <a:lnSpc>
              <a:spcPct val="90000"/>
            </a:lnSpc>
            <a:spcBef>
              <a:spcPct val="0"/>
            </a:spcBef>
            <a:spcAft>
              <a:spcPct val="15000"/>
            </a:spcAft>
            <a:buChar char="••"/>
          </a:pPr>
          <a:r>
            <a:rPr lang="es-ES" sz="1500" kern="1200" dirty="0" smtClean="0"/>
            <a:t>Un ambiente familiar de calidez incentiva al niño a complacer a sus padres</a:t>
          </a:r>
          <a:endParaRPr lang="es-ES" sz="1500" kern="1200" dirty="0"/>
        </a:p>
      </dsp:txBody>
      <dsp:txXfrm>
        <a:off x="44" y="581116"/>
        <a:ext cx="4264207" cy="2835928"/>
      </dsp:txXfrm>
    </dsp:sp>
    <dsp:sp modelId="{A149D2C9-0A94-4AFC-A231-35321FBBA1E4}">
      <dsp:nvSpPr>
        <dsp:cNvPr id="0" name=""/>
        <dsp:cNvSpPr/>
      </dsp:nvSpPr>
      <dsp:spPr>
        <a:xfrm>
          <a:off x="4861241" y="149116"/>
          <a:ext cx="4264207" cy="432000"/>
        </a:xfrm>
        <a:prstGeom prst="rect">
          <a:avLst/>
        </a:prstGeom>
        <a:solidFill>
          <a:schemeClr val="accent4">
            <a:hueOff val="1335015"/>
            <a:satOff val="17844"/>
            <a:lumOff val="8628"/>
            <a:alphaOff val="0"/>
          </a:schemeClr>
        </a:solidFill>
        <a:ln w="15875" cap="flat" cmpd="sng" algn="ctr">
          <a:solidFill>
            <a:schemeClr val="accent4">
              <a:hueOff val="1335015"/>
              <a:satOff val="17844"/>
              <a:lumOff val="862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s-ES" sz="1500" kern="1200" dirty="0" smtClean="0"/>
            <a:t>Estructura</a:t>
          </a:r>
          <a:endParaRPr lang="es-ES" sz="1500" kern="1200" dirty="0"/>
        </a:p>
      </dsp:txBody>
      <dsp:txXfrm>
        <a:off x="4861241" y="149116"/>
        <a:ext cx="4264207" cy="432000"/>
      </dsp:txXfrm>
    </dsp:sp>
    <dsp:sp modelId="{FF241D9D-B0EA-47A3-B6AA-EF1AA4B16F88}">
      <dsp:nvSpPr>
        <dsp:cNvPr id="0" name=""/>
        <dsp:cNvSpPr/>
      </dsp:nvSpPr>
      <dsp:spPr>
        <a:xfrm>
          <a:off x="4861241" y="581116"/>
          <a:ext cx="4264207" cy="2835928"/>
        </a:xfrm>
        <a:prstGeom prst="rect">
          <a:avLst/>
        </a:prstGeom>
        <a:solidFill>
          <a:schemeClr val="accent4">
            <a:tint val="40000"/>
            <a:alpha val="90000"/>
            <a:hueOff val="826286"/>
            <a:satOff val="32959"/>
            <a:lumOff val="3168"/>
            <a:alphaOff val="0"/>
          </a:schemeClr>
        </a:solidFill>
        <a:ln w="15875" cap="flat" cmpd="sng" algn="ctr">
          <a:solidFill>
            <a:schemeClr val="accent4">
              <a:tint val="40000"/>
              <a:alpha val="90000"/>
              <a:hueOff val="826286"/>
              <a:satOff val="32959"/>
              <a:lumOff val="316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s-ES" sz="1500" kern="1200" dirty="0" smtClean="0"/>
            <a:t>Lineamientos claros para el comportamiento</a:t>
          </a:r>
          <a:endParaRPr lang="es-ES" sz="1500" kern="1200" dirty="0"/>
        </a:p>
        <a:p>
          <a:pPr marL="114300" lvl="1" indent="-114300" algn="l" defTabSz="666750">
            <a:lnSpc>
              <a:spcPct val="90000"/>
            </a:lnSpc>
            <a:spcBef>
              <a:spcPct val="0"/>
            </a:spcBef>
            <a:spcAft>
              <a:spcPct val="15000"/>
            </a:spcAft>
            <a:buChar char="••"/>
          </a:pPr>
          <a:r>
            <a:rPr lang="es-ES" sz="1500" kern="1200" dirty="0" smtClean="0"/>
            <a:t>Expectativas claramente expresadas</a:t>
          </a:r>
          <a:endParaRPr lang="es-ES" sz="1500" kern="1200" dirty="0"/>
        </a:p>
        <a:p>
          <a:pPr marL="114300" lvl="1" indent="-114300" algn="l" defTabSz="666750">
            <a:lnSpc>
              <a:spcPct val="90000"/>
            </a:lnSpc>
            <a:spcBef>
              <a:spcPct val="0"/>
            </a:spcBef>
            <a:spcAft>
              <a:spcPct val="15000"/>
            </a:spcAft>
            <a:buChar char="••"/>
          </a:pPr>
          <a:r>
            <a:rPr lang="es-ES" sz="1500" kern="1200" dirty="0" smtClean="0"/>
            <a:t>Razones claramente explicadas</a:t>
          </a:r>
          <a:endParaRPr lang="es-ES" sz="1500" kern="1200" dirty="0"/>
        </a:p>
        <a:p>
          <a:pPr marL="114300" lvl="1" indent="-114300" algn="l" defTabSz="666750">
            <a:lnSpc>
              <a:spcPct val="90000"/>
            </a:lnSpc>
            <a:spcBef>
              <a:spcPct val="0"/>
            </a:spcBef>
            <a:spcAft>
              <a:spcPct val="15000"/>
            </a:spcAft>
            <a:buChar char="••"/>
          </a:pPr>
          <a:r>
            <a:rPr lang="es-ES" sz="1500" kern="1200" dirty="0" smtClean="0"/>
            <a:t>Apoyo para ayudar al niño a tener éxito</a:t>
          </a:r>
          <a:endParaRPr lang="es-ES" sz="1500" kern="1200" dirty="0"/>
        </a:p>
        <a:p>
          <a:pPr marL="114300" lvl="1" indent="-114300" algn="l" defTabSz="666750">
            <a:lnSpc>
              <a:spcPct val="90000"/>
            </a:lnSpc>
            <a:spcBef>
              <a:spcPct val="0"/>
            </a:spcBef>
            <a:spcAft>
              <a:spcPct val="15000"/>
            </a:spcAft>
            <a:buChar char="••"/>
          </a:pPr>
          <a:r>
            <a:rPr lang="es-ES" sz="1500" kern="1200" dirty="0" smtClean="0"/>
            <a:t>Motivación para la negociación del pensamiento independiente</a:t>
          </a:r>
          <a:endParaRPr lang="es-ES" sz="1500" kern="1200" dirty="0"/>
        </a:p>
        <a:p>
          <a:pPr marL="114300" lvl="1" indent="-114300" algn="l" defTabSz="666750">
            <a:lnSpc>
              <a:spcPct val="90000"/>
            </a:lnSpc>
            <a:spcBef>
              <a:spcPct val="0"/>
            </a:spcBef>
            <a:spcAft>
              <a:spcPct val="15000"/>
            </a:spcAft>
            <a:buChar char="••"/>
          </a:pPr>
          <a:r>
            <a:rPr lang="es-ES" sz="1500" kern="1200" dirty="0" smtClean="0"/>
            <a:t>Ayuda a que el niño o niña aprenda lo que es importante</a:t>
          </a:r>
          <a:endParaRPr lang="es-ES" sz="1500" kern="1200" dirty="0"/>
        </a:p>
        <a:p>
          <a:pPr marL="114300" lvl="1" indent="-114300" algn="l" defTabSz="666750">
            <a:lnSpc>
              <a:spcPct val="90000"/>
            </a:lnSpc>
            <a:spcBef>
              <a:spcPct val="0"/>
            </a:spcBef>
            <a:spcAft>
              <a:spcPct val="15000"/>
            </a:spcAft>
            <a:buChar char="••"/>
          </a:pPr>
          <a:r>
            <a:rPr lang="es-ES" sz="1500" kern="1200" dirty="0" smtClean="0"/>
            <a:t>Entender sus errores y que hacer para remediarlos</a:t>
          </a:r>
          <a:endParaRPr lang="es-ES" sz="1500" kern="1200" dirty="0"/>
        </a:p>
        <a:p>
          <a:pPr marL="114300" lvl="1" indent="-114300" algn="l" defTabSz="666750">
            <a:lnSpc>
              <a:spcPct val="90000"/>
            </a:lnSpc>
            <a:spcBef>
              <a:spcPct val="0"/>
            </a:spcBef>
            <a:spcAft>
              <a:spcPct val="15000"/>
            </a:spcAft>
            <a:buChar char="••"/>
          </a:pPr>
          <a:r>
            <a:rPr lang="es-ES" sz="1500" kern="1200" dirty="0" smtClean="0"/>
            <a:t>Herramientas para resolver problemas cuando el padre ya no está</a:t>
          </a:r>
          <a:endParaRPr lang="es-ES" sz="1500" kern="1200" dirty="0"/>
        </a:p>
        <a:p>
          <a:pPr marL="114300" lvl="1" indent="-114300" algn="l" defTabSz="666750">
            <a:lnSpc>
              <a:spcPct val="90000"/>
            </a:lnSpc>
            <a:spcBef>
              <a:spcPct val="0"/>
            </a:spcBef>
            <a:spcAft>
              <a:spcPct val="15000"/>
            </a:spcAft>
            <a:buChar char="••"/>
          </a:pPr>
          <a:endParaRPr lang="es-ES" sz="1500" kern="1200" dirty="0"/>
        </a:p>
      </dsp:txBody>
      <dsp:txXfrm>
        <a:off x="4861241" y="581116"/>
        <a:ext cx="4264207" cy="283592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682097-3685-4A5E-8344-2F28271EAA51}">
      <dsp:nvSpPr>
        <dsp:cNvPr id="0" name=""/>
        <dsp:cNvSpPr/>
      </dsp:nvSpPr>
      <dsp:spPr>
        <a:xfrm>
          <a:off x="0" y="309308"/>
          <a:ext cx="4724557" cy="432000"/>
        </a:xfrm>
        <a:prstGeom prst="rect">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s-ES" sz="1500" kern="1200" dirty="0" smtClean="0"/>
            <a:t>Calidez</a:t>
          </a:r>
          <a:endParaRPr lang="es-ES" sz="1500" kern="1200" dirty="0"/>
        </a:p>
      </dsp:txBody>
      <dsp:txXfrm>
        <a:off x="0" y="309308"/>
        <a:ext cx="4724557" cy="432000"/>
      </dsp:txXfrm>
    </dsp:sp>
    <dsp:sp modelId="{D4E01625-E856-4714-A581-F9441A4FFD2F}">
      <dsp:nvSpPr>
        <dsp:cNvPr id="0" name=""/>
        <dsp:cNvSpPr/>
      </dsp:nvSpPr>
      <dsp:spPr>
        <a:xfrm>
          <a:off x="5458" y="730422"/>
          <a:ext cx="4713737" cy="4261612"/>
        </a:xfrm>
        <a:prstGeom prst="rect">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s-ES" sz="1500" kern="1200" dirty="0" smtClean="0"/>
            <a:t>Decir “Te quiero”</a:t>
          </a:r>
          <a:endParaRPr lang="es-ES" sz="1500" kern="1200" dirty="0"/>
        </a:p>
        <a:p>
          <a:pPr marL="114300" lvl="1" indent="-114300" algn="l" defTabSz="666750">
            <a:lnSpc>
              <a:spcPct val="90000"/>
            </a:lnSpc>
            <a:spcBef>
              <a:spcPct val="0"/>
            </a:spcBef>
            <a:spcAft>
              <a:spcPct val="15000"/>
            </a:spcAft>
            <a:buChar char="••"/>
          </a:pPr>
          <a:r>
            <a:rPr lang="es-ES" sz="1500" kern="1200" dirty="0" smtClean="0"/>
            <a:t>Demostrar amor cuando se equivoca</a:t>
          </a:r>
          <a:endParaRPr lang="es-ES" sz="1500" kern="1200" dirty="0"/>
        </a:p>
        <a:p>
          <a:pPr marL="114300" lvl="1" indent="-114300" algn="l" defTabSz="666750">
            <a:lnSpc>
              <a:spcPct val="90000"/>
            </a:lnSpc>
            <a:spcBef>
              <a:spcPct val="0"/>
            </a:spcBef>
            <a:spcAft>
              <a:spcPct val="15000"/>
            </a:spcAft>
            <a:buChar char="••"/>
          </a:pPr>
          <a:r>
            <a:rPr lang="es-ES" sz="1500" kern="1200" dirty="0" smtClean="0"/>
            <a:t>Leer historias</a:t>
          </a:r>
          <a:endParaRPr lang="es-ES" sz="1500" kern="1200" dirty="0"/>
        </a:p>
        <a:p>
          <a:pPr marL="114300" lvl="1" indent="-114300" algn="l" defTabSz="666750">
            <a:lnSpc>
              <a:spcPct val="90000"/>
            </a:lnSpc>
            <a:spcBef>
              <a:spcPct val="0"/>
            </a:spcBef>
            <a:spcAft>
              <a:spcPct val="15000"/>
            </a:spcAft>
            <a:buChar char="••"/>
          </a:pPr>
          <a:r>
            <a:rPr lang="es-ES" sz="1500" kern="1200" dirty="0" smtClean="0"/>
            <a:t>Abrazar</a:t>
          </a:r>
          <a:endParaRPr lang="es-ES" sz="1500" kern="1200" dirty="0"/>
        </a:p>
        <a:p>
          <a:pPr marL="114300" lvl="1" indent="-114300" algn="l" defTabSz="666750">
            <a:lnSpc>
              <a:spcPct val="90000"/>
            </a:lnSpc>
            <a:spcBef>
              <a:spcPct val="0"/>
            </a:spcBef>
            <a:spcAft>
              <a:spcPct val="15000"/>
            </a:spcAft>
            <a:buChar char="••"/>
          </a:pPr>
          <a:r>
            <a:rPr lang="es-ES" sz="1500" kern="1200" dirty="0" smtClean="0"/>
            <a:t>Consolar cuando están heridos o asustados</a:t>
          </a:r>
          <a:endParaRPr lang="es-ES" sz="1500" kern="1200" dirty="0"/>
        </a:p>
        <a:p>
          <a:pPr marL="114300" lvl="1" indent="-114300" algn="l" defTabSz="666750">
            <a:lnSpc>
              <a:spcPct val="90000"/>
            </a:lnSpc>
            <a:spcBef>
              <a:spcPct val="0"/>
            </a:spcBef>
            <a:spcAft>
              <a:spcPct val="15000"/>
            </a:spcAft>
            <a:buChar char="••"/>
          </a:pPr>
          <a:r>
            <a:rPr lang="es-ES" sz="1500" kern="1200" dirty="0" smtClean="0"/>
            <a:t>Escuchar</a:t>
          </a:r>
          <a:endParaRPr lang="es-ES" sz="1500" kern="1200" dirty="0"/>
        </a:p>
        <a:p>
          <a:pPr marL="114300" lvl="1" indent="-114300" algn="l" defTabSz="666750">
            <a:lnSpc>
              <a:spcPct val="90000"/>
            </a:lnSpc>
            <a:spcBef>
              <a:spcPct val="0"/>
            </a:spcBef>
            <a:spcAft>
              <a:spcPct val="15000"/>
            </a:spcAft>
            <a:buChar char="••"/>
          </a:pPr>
          <a:r>
            <a:rPr lang="es-ES" sz="1500" kern="1200" dirty="0" smtClean="0"/>
            <a:t>Mirar desde su punto de vista</a:t>
          </a:r>
          <a:endParaRPr lang="es-ES" sz="1500" kern="1200" dirty="0"/>
        </a:p>
        <a:p>
          <a:pPr marL="114300" lvl="1" indent="-114300" algn="l" defTabSz="666750">
            <a:lnSpc>
              <a:spcPct val="90000"/>
            </a:lnSpc>
            <a:spcBef>
              <a:spcPct val="0"/>
            </a:spcBef>
            <a:spcAft>
              <a:spcPct val="15000"/>
            </a:spcAft>
            <a:buChar char="••"/>
          </a:pPr>
          <a:r>
            <a:rPr lang="es-ES" sz="1500" kern="1200" dirty="0" smtClean="0"/>
            <a:t>Elogiar</a:t>
          </a:r>
          <a:endParaRPr lang="es-ES" sz="1500" kern="1200" dirty="0"/>
        </a:p>
        <a:p>
          <a:pPr marL="114300" lvl="1" indent="-114300" algn="l" defTabSz="666750">
            <a:lnSpc>
              <a:spcPct val="90000"/>
            </a:lnSpc>
            <a:spcBef>
              <a:spcPct val="0"/>
            </a:spcBef>
            <a:spcAft>
              <a:spcPct val="15000"/>
            </a:spcAft>
            <a:buChar char="••"/>
          </a:pPr>
          <a:r>
            <a:rPr lang="es-ES" sz="1500" kern="1200" dirty="0" smtClean="0"/>
            <a:t>Jugar con ellos</a:t>
          </a:r>
          <a:endParaRPr lang="es-ES" sz="1500" kern="1200" dirty="0"/>
        </a:p>
        <a:p>
          <a:pPr marL="114300" lvl="1" indent="-114300" algn="l" defTabSz="666750">
            <a:lnSpc>
              <a:spcPct val="90000"/>
            </a:lnSpc>
            <a:spcBef>
              <a:spcPct val="0"/>
            </a:spcBef>
            <a:spcAft>
              <a:spcPct val="15000"/>
            </a:spcAft>
            <a:buChar char="••"/>
          </a:pPr>
          <a:r>
            <a:rPr lang="es-ES" sz="1500" kern="1200" dirty="0" smtClean="0"/>
            <a:t>Reír con ellos</a:t>
          </a:r>
          <a:endParaRPr lang="es-ES" sz="1500" kern="1200" dirty="0"/>
        </a:p>
        <a:p>
          <a:pPr marL="114300" lvl="1" indent="-114300" algn="l" defTabSz="666750">
            <a:lnSpc>
              <a:spcPct val="90000"/>
            </a:lnSpc>
            <a:spcBef>
              <a:spcPct val="0"/>
            </a:spcBef>
            <a:spcAft>
              <a:spcPct val="15000"/>
            </a:spcAft>
            <a:buChar char="••"/>
          </a:pPr>
          <a:r>
            <a:rPr lang="es-ES" sz="1500" kern="1200" dirty="0" smtClean="0"/>
            <a:t>Apoyarlos en los desafíos</a:t>
          </a:r>
          <a:endParaRPr lang="es-ES" sz="1500" kern="1200" dirty="0"/>
        </a:p>
        <a:p>
          <a:pPr marL="114300" lvl="1" indent="-114300" algn="l" defTabSz="666750">
            <a:lnSpc>
              <a:spcPct val="90000"/>
            </a:lnSpc>
            <a:spcBef>
              <a:spcPct val="0"/>
            </a:spcBef>
            <a:spcAft>
              <a:spcPct val="15000"/>
            </a:spcAft>
            <a:buChar char="••"/>
          </a:pPr>
          <a:r>
            <a:rPr lang="es-ES" sz="1500" kern="1200" dirty="0" smtClean="0"/>
            <a:t>Animarlos ante una tarea difícil</a:t>
          </a:r>
          <a:endParaRPr lang="es-ES" sz="1500" kern="1200" dirty="0"/>
        </a:p>
        <a:p>
          <a:pPr marL="114300" lvl="1" indent="-114300" algn="l" defTabSz="666750">
            <a:lnSpc>
              <a:spcPct val="90000"/>
            </a:lnSpc>
            <a:spcBef>
              <a:spcPct val="0"/>
            </a:spcBef>
            <a:spcAft>
              <a:spcPct val="15000"/>
            </a:spcAft>
            <a:buChar char="••"/>
          </a:pPr>
          <a:r>
            <a:rPr lang="es-ES" sz="1500" kern="1200" dirty="0" smtClean="0"/>
            <a:t>Decirles que cree en ellos</a:t>
          </a:r>
          <a:endParaRPr lang="es-ES" sz="1500" kern="1200" dirty="0"/>
        </a:p>
        <a:p>
          <a:pPr marL="114300" lvl="1" indent="-114300" algn="l" defTabSz="666750">
            <a:lnSpc>
              <a:spcPct val="90000"/>
            </a:lnSpc>
            <a:spcBef>
              <a:spcPct val="0"/>
            </a:spcBef>
            <a:spcAft>
              <a:spcPct val="15000"/>
            </a:spcAft>
            <a:buChar char="••"/>
          </a:pPr>
          <a:r>
            <a:rPr lang="es-ES" sz="1500" kern="1200" dirty="0" smtClean="0"/>
            <a:t>Reconocer esfuerzos y éxitos</a:t>
          </a:r>
          <a:endParaRPr lang="es-ES" sz="1500" kern="1200" dirty="0"/>
        </a:p>
        <a:p>
          <a:pPr marL="114300" lvl="1" indent="-114300" algn="l" defTabSz="666750">
            <a:lnSpc>
              <a:spcPct val="90000"/>
            </a:lnSpc>
            <a:spcBef>
              <a:spcPct val="0"/>
            </a:spcBef>
            <a:spcAft>
              <a:spcPct val="15000"/>
            </a:spcAft>
            <a:buChar char="••"/>
          </a:pPr>
          <a:r>
            <a:rPr lang="es-ES" sz="1500" kern="1200" dirty="0" smtClean="0"/>
            <a:t>Mostrar confianza</a:t>
          </a:r>
          <a:endParaRPr lang="es-ES" sz="1500" kern="1200" dirty="0"/>
        </a:p>
        <a:p>
          <a:pPr marL="114300" lvl="1" indent="-114300" algn="l" defTabSz="666750">
            <a:lnSpc>
              <a:spcPct val="90000"/>
            </a:lnSpc>
            <a:spcBef>
              <a:spcPct val="0"/>
            </a:spcBef>
            <a:spcAft>
              <a:spcPct val="15000"/>
            </a:spcAft>
            <a:buChar char="••"/>
          </a:pPr>
          <a:r>
            <a:rPr lang="es-ES" sz="1500" kern="1200" dirty="0" smtClean="0"/>
            <a:t>Divertirse con ellos</a:t>
          </a:r>
          <a:endParaRPr lang="es-ES" sz="1500" kern="1200" dirty="0"/>
        </a:p>
      </dsp:txBody>
      <dsp:txXfrm>
        <a:off x="5458" y="730422"/>
        <a:ext cx="4713737" cy="4261612"/>
      </dsp:txXfrm>
    </dsp:sp>
    <dsp:sp modelId="{A149D2C9-0A94-4AFC-A231-35321FBBA1E4}">
      <dsp:nvSpPr>
        <dsp:cNvPr id="0" name=""/>
        <dsp:cNvSpPr/>
      </dsp:nvSpPr>
      <dsp:spPr>
        <a:xfrm>
          <a:off x="5386044" y="298422"/>
          <a:ext cx="4724557" cy="432000"/>
        </a:xfrm>
        <a:prstGeom prst="rect">
          <a:avLst/>
        </a:prstGeom>
        <a:solidFill>
          <a:schemeClr val="accent4">
            <a:hueOff val="1335015"/>
            <a:satOff val="17844"/>
            <a:lumOff val="8628"/>
            <a:alphaOff val="0"/>
          </a:schemeClr>
        </a:solidFill>
        <a:ln w="15875" cap="flat" cmpd="sng" algn="ctr">
          <a:solidFill>
            <a:schemeClr val="accent4">
              <a:hueOff val="1335015"/>
              <a:satOff val="17844"/>
              <a:lumOff val="862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s-ES" sz="1500" kern="1200" dirty="0" smtClean="0"/>
            <a:t>Estructura</a:t>
          </a:r>
          <a:endParaRPr lang="es-ES" sz="1500" kern="1200" dirty="0"/>
        </a:p>
      </dsp:txBody>
      <dsp:txXfrm>
        <a:off x="5386044" y="298422"/>
        <a:ext cx="4724557" cy="432000"/>
      </dsp:txXfrm>
    </dsp:sp>
    <dsp:sp modelId="{FF241D9D-B0EA-47A3-B6AA-EF1AA4B16F88}">
      <dsp:nvSpPr>
        <dsp:cNvPr id="0" name=""/>
        <dsp:cNvSpPr/>
      </dsp:nvSpPr>
      <dsp:spPr>
        <a:xfrm>
          <a:off x="5386044" y="730422"/>
          <a:ext cx="4724557" cy="4261612"/>
        </a:xfrm>
        <a:prstGeom prst="rect">
          <a:avLst/>
        </a:prstGeom>
        <a:solidFill>
          <a:schemeClr val="accent4">
            <a:tint val="40000"/>
            <a:alpha val="90000"/>
            <a:hueOff val="826286"/>
            <a:satOff val="32959"/>
            <a:lumOff val="3168"/>
            <a:alphaOff val="0"/>
          </a:schemeClr>
        </a:solidFill>
        <a:ln w="15875" cap="flat" cmpd="sng" algn="ctr">
          <a:solidFill>
            <a:schemeClr val="accent4">
              <a:tint val="40000"/>
              <a:alpha val="90000"/>
              <a:hueOff val="826286"/>
              <a:satOff val="32959"/>
              <a:lumOff val="316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just" defTabSz="666750">
            <a:lnSpc>
              <a:spcPct val="90000"/>
            </a:lnSpc>
            <a:spcBef>
              <a:spcPct val="0"/>
            </a:spcBef>
            <a:spcAft>
              <a:spcPct val="15000"/>
            </a:spcAft>
            <a:buChar char="••"/>
          </a:pPr>
          <a:r>
            <a:rPr lang="es-ES" sz="1500" kern="1200" dirty="0" smtClean="0"/>
            <a:t>Prepararlos para situaciones difíciles –que esperar y como enfrentarlo-</a:t>
          </a:r>
          <a:endParaRPr lang="es-ES" sz="1500" kern="1200" dirty="0"/>
        </a:p>
        <a:p>
          <a:pPr marL="114300" lvl="1" indent="-114300" algn="just" defTabSz="666750">
            <a:lnSpc>
              <a:spcPct val="90000"/>
            </a:lnSpc>
            <a:spcBef>
              <a:spcPct val="0"/>
            </a:spcBef>
            <a:spcAft>
              <a:spcPct val="15000"/>
            </a:spcAft>
            <a:buChar char="••"/>
          </a:pPr>
          <a:r>
            <a:rPr lang="es-ES" sz="1500" kern="1200" dirty="0" smtClean="0"/>
            <a:t>Explicar las razones de las reglas</a:t>
          </a:r>
          <a:endParaRPr lang="es-ES" sz="1500" kern="1200" dirty="0"/>
        </a:p>
        <a:p>
          <a:pPr marL="114300" lvl="1" indent="-114300" algn="just" defTabSz="666750">
            <a:lnSpc>
              <a:spcPct val="90000"/>
            </a:lnSpc>
            <a:spcBef>
              <a:spcPct val="0"/>
            </a:spcBef>
            <a:spcAft>
              <a:spcPct val="15000"/>
            </a:spcAft>
            <a:buChar char="••"/>
          </a:pPr>
          <a:r>
            <a:rPr lang="es-ES" sz="1500" kern="1200" dirty="0" smtClean="0"/>
            <a:t>Hablar sobre las reglas y escuchar su punto de vista</a:t>
          </a:r>
          <a:endParaRPr lang="es-ES" sz="1500" kern="1200" dirty="0"/>
        </a:p>
        <a:p>
          <a:pPr marL="114300" lvl="1" indent="-114300" algn="just" defTabSz="666750">
            <a:lnSpc>
              <a:spcPct val="90000"/>
            </a:lnSpc>
            <a:spcBef>
              <a:spcPct val="0"/>
            </a:spcBef>
            <a:spcAft>
              <a:spcPct val="15000"/>
            </a:spcAft>
            <a:buChar char="••"/>
          </a:pPr>
          <a:r>
            <a:rPr lang="es-ES" sz="1500" kern="1200" dirty="0" smtClean="0"/>
            <a:t>Ayudar a encontrar formas de corregir errores</a:t>
          </a:r>
          <a:endParaRPr lang="es-ES" sz="1500" kern="1200" dirty="0"/>
        </a:p>
        <a:p>
          <a:pPr marL="114300" lvl="1" indent="-114300" algn="just" defTabSz="666750">
            <a:lnSpc>
              <a:spcPct val="90000"/>
            </a:lnSpc>
            <a:spcBef>
              <a:spcPct val="0"/>
            </a:spcBef>
            <a:spcAft>
              <a:spcPct val="15000"/>
            </a:spcAft>
            <a:buChar char="••"/>
          </a:pPr>
          <a:r>
            <a:rPr lang="es-ES" sz="1500" kern="1200" dirty="0" smtClean="0"/>
            <a:t>Ser justo y flexible</a:t>
          </a:r>
          <a:endParaRPr lang="es-ES" sz="1500" kern="1200" dirty="0"/>
        </a:p>
        <a:p>
          <a:pPr marL="114300" lvl="1" indent="-114300" algn="just" defTabSz="666750">
            <a:lnSpc>
              <a:spcPct val="90000"/>
            </a:lnSpc>
            <a:spcBef>
              <a:spcPct val="0"/>
            </a:spcBef>
            <a:spcAft>
              <a:spcPct val="15000"/>
            </a:spcAft>
            <a:buChar char="••"/>
          </a:pPr>
          <a:r>
            <a:rPr lang="es-ES" sz="1500" kern="1200" dirty="0" smtClean="0"/>
            <a:t>Controlar la ira</a:t>
          </a:r>
          <a:endParaRPr lang="es-ES" sz="1500" kern="1200" dirty="0"/>
        </a:p>
        <a:p>
          <a:pPr marL="114300" lvl="1" indent="-114300" algn="just" defTabSz="666750">
            <a:lnSpc>
              <a:spcPct val="90000"/>
            </a:lnSpc>
            <a:spcBef>
              <a:spcPct val="0"/>
            </a:spcBef>
            <a:spcAft>
              <a:spcPct val="15000"/>
            </a:spcAft>
            <a:buChar char="••"/>
          </a:pPr>
          <a:r>
            <a:rPr lang="es-ES" sz="1500" kern="1200" dirty="0" smtClean="0"/>
            <a:t>Explicar el punto de vista propio y escuchar el de el niño/a</a:t>
          </a:r>
          <a:endParaRPr lang="es-ES" sz="1500" kern="1200" dirty="0"/>
        </a:p>
        <a:p>
          <a:pPr marL="114300" lvl="1" indent="-114300" algn="just" defTabSz="666750">
            <a:lnSpc>
              <a:spcPct val="90000"/>
            </a:lnSpc>
            <a:spcBef>
              <a:spcPct val="0"/>
            </a:spcBef>
            <a:spcAft>
              <a:spcPct val="15000"/>
            </a:spcAft>
            <a:buChar char="••"/>
          </a:pPr>
          <a:r>
            <a:rPr lang="es-ES" sz="1500" kern="1200" dirty="0" smtClean="0"/>
            <a:t>Explicarles los efectos de sus acciones en otras personas</a:t>
          </a:r>
          <a:endParaRPr lang="es-ES" sz="1500" kern="1200" dirty="0"/>
        </a:p>
        <a:p>
          <a:pPr marL="114300" lvl="1" indent="-114300" algn="just" defTabSz="666750">
            <a:lnSpc>
              <a:spcPct val="90000"/>
            </a:lnSpc>
            <a:spcBef>
              <a:spcPct val="0"/>
            </a:spcBef>
            <a:spcAft>
              <a:spcPct val="15000"/>
            </a:spcAft>
            <a:buChar char="••"/>
          </a:pPr>
          <a:r>
            <a:rPr lang="es-ES" sz="1500" kern="1200" dirty="0" smtClean="0"/>
            <a:t>Darles información para tomar buenas decisiones</a:t>
          </a:r>
          <a:endParaRPr lang="es-ES" sz="1500" kern="1200" dirty="0"/>
        </a:p>
        <a:p>
          <a:pPr marL="114300" lvl="1" indent="-114300" algn="just" defTabSz="666750">
            <a:lnSpc>
              <a:spcPct val="90000"/>
            </a:lnSpc>
            <a:spcBef>
              <a:spcPct val="0"/>
            </a:spcBef>
            <a:spcAft>
              <a:spcPct val="15000"/>
            </a:spcAft>
            <a:buChar char="••"/>
          </a:pPr>
          <a:r>
            <a:rPr lang="es-ES" sz="1500" kern="1200" dirty="0" smtClean="0"/>
            <a:t>Hablar a menudo con ellos</a:t>
          </a:r>
          <a:endParaRPr lang="es-ES" sz="1500" kern="1200" dirty="0"/>
        </a:p>
        <a:p>
          <a:pPr marL="114300" lvl="1" indent="-114300" algn="l" defTabSz="666750">
            <a:lnSpc>
              <a:spcPct val="90000"/>
            </a:lnSpc>
            <a:spcBef>
              <a:spcPct val="0"/>
            </a:spcBef>
            <a:spcAft>
              <a:spcPct val="15000"/>
            </a:spcAft>
            <a:buChar char="••"/>
          </a:pPr>
          <a:r>
            <a:rPr lang="es-ES" sz="1500" kern="1200" dirty="0" smtClean="0"/>
            <a:t>Evitar amenazas de golpes, monstruos o cualquier cosa le que cause temor</a:t>
          </a:r>
          <a:endParaRPr lang="es-ES" sz="1500" kern="1200" dirty="0"/>
        </a:p>
        <a:p>
          <a:pPr marL="114300" lvl="1" indent="-114300" algn="just" defTabSz="666750">
            <a:lnSpc>
              <a:spcPct val="90000"/>
            </a:lnSpc>
            <a:spcBef>
              <a:spcPct val="0"/>
            </a:spcBef>
            <a:spcAft>
              <a:spcPct val="15000"/>
            </a:spcAft>
            <a:buChar char="••"/>
          </a:pPr>
          <a:r>
            <a:rPr lang="es-ES" sz="1500" kern="1200" dirty="0" smtClean="0"/>
            <a:t>Actuar como un modelo positivo</a:t>
          </a:r>
          <a:endParaRPr lang="es-ES" sz="1500" kern="1200" dirty="0"/>
        </a:p>
        <a:p>
          <a:pPr marL="114300" lvl="1" indent="-114300" algn="l" defTabSz="666750">
            <a:lnSpc>
              <a:spcPct val="90000"/>
            </a:lnSpc>
            <a:spcBef>
              <a:spcPct val="0"/>
            </a:spcBef>
            <a:spcAft>
              <a:spcPct val="15000"/>
            </a:spcAft>
            <a:buChar char="••"/>
          </a:pPr>
          <a:endParaRPr lang="es-ES" sz="1500" kern="1200" dirty="0"/>
        </a:p>
        <a:p>
          <a:pPr marL="114300" lvl="1" indent="-114300" algn="l" defTabSz="666750">
            <a:lnSpc>
              <a:spcPct val="90000"/>
            </a:lnSpc>
            <a:spcBef>
              <a:spcPct val="0"/>
            </a:spcBef>
            <a:spcAft>
              <a:spcPct val="15000"/>
            </a:spcAft>
            <a:buChar char="••"/>
          </a:pPr>
          <a:endParaRPr lang="es-ES" sz="1500" kern="1200" dirty="0"/>
        </a:p>
        <a:p>
          <a:pPr marL="114300" lvl="1" indent="-114300" algn="l" defTabSz="666750">
            <a:lnSpc>
              <a:spcPct val="90000"/>
            </a:lnSpc>
            <a:spcBef>
              <a:spcPct val="0"/>
            </a:spcBef>
            <a:spcAft>
              <a:spcPct val="15000"/>
            </a:spcAft>
            <a:buChar char="••"/>
          </a:pPr>
          <a:endParaRPr lang="es-ES" sz="1500" kern="1200" dirty="0"/>
        </a:p>
        <a:p>
          <a:pPr marL="114300" lvl="1" indent="-114300" algn="l" defTabSz="666750">
            <a:lnSpc>
              <a:spcPct val="90000"/>
            </a:lnSpc>
            <a:spcBef>
              <a:spcPct val="0"/>
            </a:spcBef>
            <a:spcAft>
              <a:spcPct val="15000"/>
            </a:spcAft>
            <a:buChar char="••"/>
          </a:pPr>
          <a:endParaRPr lang="es-ES" sz="1500" kern="1200" dirty="0"/>
        </a:p>
      </dsp:txBody>
      <dsp:txXfrm>
        <a:off x="5386044" y="730422"/>
        <a:ext cx="4724557" cy="426161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682097-3685-4A5E-8344-2F28271EAA51}">
      <dsp:nvSpPr>
        <dsp:cNvPr id="0" name=""/>
        <dsp:cNvSpPr/>
      </dsp:nvSpPr>
      <dsp:spPr>
        <a:xfrm>
          <a:off x="22" y="15093"/>
          <a:ext cx="2136428" cy="432000"/>
        </a:xfrm>
        <a:prstGeom prst="rect">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s-ES" sz="1500" kern="1200" dirty="0" smtClean="0"/>
            <a:t>Calidez</a:t>
          </a:r>
          <a:endParaRPr lang="es-ES" sz="1500" kern="1200" dirty="0"/>
        </a:p>
      </dsp:txBody>
      <dsp:txXfrm>
        <a:off x="22" y="15093"/>
        <a:ext cx="2136428" cy="432000"/>
      </dsp:txXfrm>
    </dsp:sp>
    <dsp:sp modelId="{D4E01625-E856-4714-A581-F9441A4FFD2F}">
      <dsp:nvSpPr>
        <dsp:cNvPr id="0" name=""/>
        <dsp:cNvSpPr/>
      </dsp:nvSpPr>
      <dsp:spPr>
        <a:xfrm>
          <a:off x="22" y="447093"/>
          <a:ext cx="2136428" cy="658800"/>
        </a:xfrm>
        <a:prstGeom prst="rect">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ctr" defTabSz="666750">
            <a:lnSpc>
              <a:spcPct val="90000"/>
            </a:lnSpc>
            <a:spcBef>
              <a:spcPct val="0"/>
            </a:spcBef>
            <a:spcAft>
              <a:spcPct val="15000"/>
            </a:spcAft>
            <a:buChar char="••"/>
          </a:pPr>
          <a:r>
            <a:rPr lang="es-ES" sz="1500" kern="1200" dirty="0" smtClean="0"/>
            <a:t>Apoyo</a:t>
          </a:r>
          <a:endParaRPr lang="es-ES" sz="1500" kern="1200" dirty="0"/>
        </a:p>
      </dsp:txBody>
      <dsp:txXfrm>
        <a:off x="22" y="447093"/>
        <a:ext cx="2136428" cy="658800"/>
      </dsp:txXfrm>
    </dsp:sp>
    <dsp:sp modelId="{A149D2C9-0A94-4AFC-A231-35321FBBA1E4}">
      <dsp:nvSpPr>
        <dsp:cNvPr id="0" name=""/>
        <dsp:cNvSpPr/>
      </dsp:nvSpPr>
      <dsp:spPr>
        <a:xfrm>
          <a:off x="2418715" y="24886"/>
          <a:ext cx="2136428" cy="432000"/>
        </a:xfrm>
        <a:prstGeom prst="rect">
          <a:avLst/>
        </a:prstGeom>
        <a:solidFill>
          <a:schemeClr val="accent4">
            <a:hueOff val="1335015"/>
            <a:satOff val="17844"/>
            <a:lumOff val="8628"/>
            <a:alphaOff val="0"/>
          </a:schemeClr>
        </a:solidFill>
        <a:ln w="15875" cap="flat" cmpd="sng" algn="ctr">
          <a:solidFill>
            <a:schemeClr val="accent4">
              <a:hueOff val="1335015"/>
              <a:satOff val="17844"/>
              <a:lumOff val="862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s-ES" sz="1500" kern="1200" dirty="0" smtClean="0"/>
            <a:t>Estructura</a:t>
          </a:r>
          <a:endParaRPr lang="es-ES" sz="1500" kern="1200" dirty="0"/>
        </a:p>
      </dsp:txBody>
      <dsp:txXfrm>
        <a:off x="2418715" y="24886"/>
        <a:ext cx="2136428" cy="432000"/>
      </dsp:txXfrm>
    </dsp:sp>
    <dsp:sp modelId="{FF241D9D-B0EA-47A3-B6AA-EF1AA4B16F88}">
      <dsp:nvSpPr>
        <dsp:cNvPr id="0" name=""/>
        <dsp:cNvSpPr/>
      </dsp:nvSpPr>
      <dsp:spPr>
        <a:xfrm>
          <a:off x="2435550" y="447093"/>
          <a:ext cx="2136428" cy="658800"/>
        </a:xfrm>
        <a:prstGeom prst="rect">
          <a:avLst/>
        </a:prstGeom>
        <a:solidFill>
          <a:schemeClr val="accent4">
            <a:tint val="40000"/>
            <a:alpha val="90000"/>
            <a:hueOff val="826286"/>
            <a:satOff val="32959"/>
            <a:lumOff val="3168"/>
            <a:alphaOff val="0"/>
          </a:schemeClr>
        </a:solidFill>
        <a:ln w="15875" cap="flat" cmpd="sng" algn="ctr">
          <a:solidFill>
            <a:schemeClr val="accent4">
              <a:tint val="40000"/>
              <a:alpha val="90000"/>
              <a:hueOff val="826286"/>
              <a:satOff val="32959"/>
              <a:lumOff val="316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ctr" defTabSz="666750">
            <a:lnSpc>
              <a:spcPct val="90000"/>
            </a:lnSpc>
            <a:spcBef>
              <a:spcPct val="0"/>
            </a:spcBef>
            <a:spcAft>
              <a:spcPct val="15000"/>
            </a:spcAft>
            <a:buChar char="••"/>
          </a:pPr>
          <a:r>
            <a:rPr lang="es-ES" sz="1500" kern="1200" dirty="0" smtClean="0"/>
            <a:t>Información</a:t>
          </a:r>
          <a:endParaRPr lang="es-ES" sz="1500" kern="1200" dirty="0"/>
        </a:p>
        <a:p>
          <a:pPr marL="114300" lvl="1" indent="-114300" algn="l" defTabSz="666750">
            <a:lnSpc>
              <a:spcPct val="90000"/>
            </a:lnSpc>
            <a:spcBef>
              <a:spcPct val="0"/>
            </a:spcBef>
            <a:spcAft>
              <a:spcPct val="15000"/>
            </a:spcAft>
            <a:buChar char="••"/>
          </a:pPr>
          <a:endParaRPr lang="es-ES" sz="1500" kern="1200" dirty="0"/>
        </a:p>
      </dsp:txBody>
      <dsp:txXfrm>
        <a:off x="2435550" y="447093"/>
        <a:ext cx="2136428" cy="658800"/>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12/17/2019</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‹Nº›</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12/17/2019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12/17/2019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12/17/2019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12/17/2019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12/17/2019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s-ES" smtClean="0"/>
              <a:t>Haga clic para modificar el estilo de título del patrón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12/17/2019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12/17/2019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12/17/2019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12/17/2019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12/17/2019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12/17/2019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12/17/2019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12/17/2019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s-ES" smtClean="0"/>
              <a:t>Haga clic para modificar el estilo de título del patrón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12/17/2019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12/17/2019</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diagramLayout" Target="../diagrams/layout4.xml"/><Relationship Id="rId7" Type="http://schemas.openxmlformats.org/officeDocument/2006/relationships/image" Target="../media/image12.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parentsmatter.ca/"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 dirty="0" smtClean="0"/>
              <a:t>Disciplina Positiva </a:t>
            </a:r>
            <a:br>
              <a:rPr lang="es-ES" dirty="0" smtClean="0"/>
            </a:br>
            <a:r>
              <a:rPr lang="es-ES" sz="4000" dirty="0" smtClean="0"/>
              <a:t>en la crianza cotidiana</a:t>
            </a:r>
            <a:endParaRPr lang="en-US" dirty="0"/>
          </a:p>
        </p:txBody>
      </p:sp>
      <p:sp>
        <p:nvSpPr>
          <p:cNvPr id="3" name="Subtítulo 2"/>
          <p:cNvSpPr>
            <a:spLocks noGrp="1"/>
          </p:cNvSpPr>
          <p:nvPr>
            <p:ph type="subTitle" idx="1"/>
          </p:nvPr>
        </p:nvSpPr>
        <p:spPr>
          <a:xfrm>
            <a:off x="2692398" y="3657597"/>
            <a:ext cx="7196185" cy="1320802"/>
          </a:xfrm>
        </p:spPr>
        <p:txBody>
          <a:bodyPr>
            <a:normAutofit/>
          </a:bodyPr>
          <a:lstStyle/>
          <a:p>
            <a:endParaRPr lang="es-ES" dirty="0" smtClean="0"/>
          </a:p>
          <a:p>
            <a:endParaRPr lang="es-ES" dirty="0"/>
          </a:p>
          <a:p>
            <a:pPr algn="r"/>
            <a:r>
              <a:rPr lang="es-ES" sz="1800" b="1" dirty="0" smtClean="0"/>
              <a:t>Elaborado por: Laura Esthefany Amador Ledezma</a:t>
            </a:r>
            <a:endParaRPr lang="en-US" sz="1800" b="1"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8319" y="1600198"/>
            <a:ext cx="745335" cy="724991"/>
          </a:xfrm>
          <a:prstGeom prst="rect">
            <a:avLst/>
          </a:prstGeo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4462" y="1770015"/>
            <a:ext cx="1307684" cy="385356"/>
          </a:xfrm>
          <a:prstGeom prst="rect">
            <a:avLst/>
          </a:prstGeom>
        </p:spPr>
      </p:pic>
    </p:spTree>
    <p:extLst>
      <p:ext uri="{BB962C8B-B14F-4D97-AF65-F5344CB8AC3E}">
        <p14:creationId xmlns:p14="http://schemas.microsoft.com/office/powerpoint/2010/main" val="23390081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Brindar calidez y estructura</a:t>
            </a:r>
            <a:endParaRPr lang="en-US" dirty="0"/>
          </a:p>
        </p:txBody>
      </p:sp>
      <p:sp>
        <p:nvSpPr>
          <p:cNvPr id="3" name="CuadroTexto 2"/>
          <p:cNvSpPr txBox="1"/>
          <p:nvPr/>
        </p:nvSpPr>
        <p:spPr>
          <a:xfrm>
            <a:off x="3148149" y="3526971"/>
            <a:ext cx="5564777" cy="769441"/>
          </a:xfrm>
          <a:prstGeom prst="rect">
            <a:avLst/>
          </a:prstGeom>
          <a:noFill/>
        </p:spPr>
        <p:txBody>
          <a:bodyPr wrap="square" rtlCol="0">
            <a:spAutoFit/>
          </a:bodyPr>
          <a:lstStyle/>
          <a:p>
            <a:pPr algn="ctr"/>
            <a:r>
              <a:rPr lang="es-ES" sz="4400" b="1" dirty="0" smtClean="0"/>
              <a:t>¿Cómo se lo hace?</a:t>
            </a:r>
            <a:endParaRPr lang="en-US" sz="4400" b="1" dirty="0"/>
          </a:p>
        </p:txBody>
      </p:sp>
    </p:spTree>
    <p:extLst>
      <p:ext uri="{BB962C8B-B14F-4D97-AF65-F5344CB8AC3E}">
        <p14:creationId xmlns:p14="http://schemas.microsoft.com/office/powerpoint/2010/main" val="37163231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500932114"/>
              </p:ext>
            </p:extLst>
          </p:nvPr>
        </p:nvGraphicFramePr>
        <p:xfrm>
          <a:off x="1084217" y="627015"/>
          <a:ext cx="10110651" cy="52904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n 5"/>
          <p:cNvPicPr>
            <a:picLocks noChangeAspect="1"/>
          </p:cNvPicPr>
          <p:nvPr/>
        </p:nvPicPr>
        <p:blipFill rotWithShape="1">
          <a:blip r:embed="rId7">
            <a:extLst>
              <a:ext uri="{28A0092B-C50C-407E-A947-70E740481C1C}">
                <a14:useLocalDpi xmlns:a14="http://schemas.microsoft.com/office/drawing/2010/main" val="0"/>
              </a:ext>
            </a:extLst>
          </a:blip>
          <a:srcRect l="13178" r="18191"/>
          <a:stretch/>
        </p:blipFill>
        <p:spPr>
          <a:xfrm>
            <a:off x="4424384" y="4205704"/>
            <a:ext cx="1088141" cy="1242186"/>
          </a:xfrm>
          <a:prstGeom prst="rect">
            <a:avLst/>
          </a:prstGeom>
        </p:spPr>
      </p:pic>
      <p:pic>
        <p:nvPicPr>
          <p:cNvPr id="7" name="Imagen 6"/>
          <p:cNvPicPr>
            <a:picLocks noChangeAspect="1"/>
          </p:cNvPicPr>
          <p:nvPr/>
        </p:nvPicPr>
        <p:blipFill rotWithShape="1">
          <a:blip r:embed="rId8">
            <a:extLst>
              <a:ext uri="{28A0092B-C50C-407E-A947-70E740481C1C}">
                <a14:useLocalDpi xmlns:a14="http://schemas.microsoft.com/office/drawing/2010/main" val="0"/>
              </a:ext>
            </a:extLst>
          </a:blip>
          <a:srcRect l="10275" t="9633" r="10986" b="4304"/>
          <a:stretch/>
        </p:blipFill>
        <p:spPr>
          <a:xfrm>
            <a:off x="9718765" y="4205704"/>
            <a:ext cx="1136469" cy="1242187"/>
          </a:xfrm>
          <a:prstGeom prst="rect">
            <a:avLst/>
          </a:prstGeom>
        </p:spPr>
      </p:pic>
    </p:spTree>
    <p:extLst>
      <p:ext uri="{BB962C8B-B14F-4D97-AF65-F5344CB8AC3E}">
        <p14:creationId xmlns:p14="http://schemas.microsoft.com/office/powerpoint/2010/main" val="23646415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Brindar calidez y estructura</a:t>
            </a:r>
            <a:endParaRPr lang="en-US" dirty="0"/>
          </a:p>
        </p:txBody>
      </p:sp>
      <p:sp>
        <p:nvSpPr>
          <p:cNvPr id="3" name="Marcador de contenido 2"/>
          <p:cNvSpPr>
            <a:spLocks noGrp="1"/>
          </p:cNvSpPr>
          <p:nvPr>
            <p:ph idx="1"/>
          </p:nvPr>
        </p:nvSpPr>
        <p:spPr>
          <a:xfrm>
            <a:off x="1295401" y="2442755"/>
            <a:ext cx="9601196" cy="3735976"/>
          </a:xfrm>
        </p:spPr>
        <p:txBody>
          <a:bodyPr/>
          <a:lstStyle/>
          <a:p>
            <a:r>
              <a:rPr lang="es-ES" dirty="0" smtClean="0"/>
              <a:t>Disciplina positiva combina calidez y estructura durante todo el proceso de desarrollo del niño</a:t>
            </a:r>
          </a:p>
          <a:p>
            <a:r>
              <a:rPr lang="es-ES" dirty="0" smtClean="0"/>
              <a:t>Forma de pensar que ayuda a los padres con los objetivos a corto y largo plazo</a:t>
            </a:r>
          </a:p>
          <a:p>
            <a:r>
              <a:rPr lang="es-ES" dirty="0" smtClean="0"/>
              <a:t>Premisa: Los niños y niñas nacen sin saber lo que esperamos de ellos</a:t>
            </a:r>
          </a:p>
          <a:p>
            <a:pPr marL="0" indent="0">
              <a:buNone/>
            </a:pPr>
            <a:endParaRPr lang="en-US" dirty="0"/>
          </a:p>
        </p:txBody>
      </p:sp>
      <p:graphicFrame>
        <p:nvGraphicFramePr>
          <p:cNvPr id="4" name="Diagrama 3"/>
          <p:cNvGraphicFramePr/>
          <p:nvPr>
            <p:extLst>
              <p:ext uri="{D42A27DB-BD31-4B8C-83A1-F6EECF244321}">
                <p14:modId xmlns:p14="http://schemas.microsoft.com/office/powerpoint/2010/main" val="3938705033"/>
              </p:ext>
            </p:extLst>
          </p:nvPr>
        </p:nvGraphicFramePr>
        <p:xfrm>
          <a:off x="3396342" y="4950824"/>
          <a:ext cx="4572001" cy="11209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785654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smtClean="0"/>
              <a:t>Entender como piensan y sienten los niños y las niñas</a:t>
            </a:r>
            <a:endParaRPr lang="en-US" dirty="0"/>
          </a:p>
        </p:txBody>
      </p:sp>
      <p:sp>
        <p:nvSpPr>
          <p:cNvPr id="3" name="Marcador de contenido 2"/>
          <p:cNvSpPr>
            <a:spLocks noGrp="1"/>
          </p:cNvSpPr>
          <p:nvPr>
            <p:ph idx="1"/>
          </p:nvPr>
        </p:nvSpPr>
        <p:spPr/>
        <p:txBody>
          <a:bodyPr>
            <a:normAutofit fontScale="70000" lnSpcReduction="20000"/>
          </a:bodyPr>
          <a:lstStyle/>
          <a:p>
            <a:r>
              <a:rPr lang="es-ES" dirty="0" smtClean="0"/>
              <a:t>Mirar el mundo a través de sus ojos nos hará maestros más eficaces</a:t>
            </a:r>
          </a:p>
          <a:p>
            <a:r>
              <a:rPr lang="es-ES" dirty="0" smtClean="0"/>
              <a:t>Se desarrolla de acuerdo a cada etapa :</a:t>
            </a:r>
          </a:p>
          <a:p>
            <a:pPr lvl="1"/>
            <a:r>
              <a:rPr lang="es-ES" dirty="0" smtClean="0"/>
              <a:t>0 a 6 meses </a:t>
            </a:r>
          </a:p>
          <a:p>
            <a:pPr lvl="1"/>
            <a:r>
              <a:rPr lang="es-ES" dirty="0" smtClean="0"/>
              <a:t>6 a 12 meses </a:t>
            </a:r>
          </a:p>
          <a:p>
            <a:pPr lvl="1"/>
            <a:r>
              <a:rPr lang="es-ES" dirty="0" smtClean="0"/>
              <a:t>1 a 2 años</a:t>
            </a:r>
          </a:p>
          <a:p>
            <a:pPr lvl="1"/>
            <a:r>
              <a:rPr lang="es-ES" dirty="0" smtClean="0"/>
              <a:t>2 a 3 años</a:t>
            </a:r>
          </a:p>
          <a:p>
            <a:pPr lvl="1"/>
            <a:r>
              <a:rPr lang="es-ES" dirty="0" smtClean="0"/>
              <a:t>3 a 5 años</a:t>
            </a:r>
          </a:p>
          <a:p>
            <a:pPr lvl="1"/>
            <a:r>
              <a:rPr lang="es-ES" dirty="0" smtClean="0"/>
              <a:t>5 a 9 años</a:t>
            </a:r>
          </a:p>
          <a:p>
            <a:pPr lvl="1"/>
            <a:r>
              <a:rPr lang="es-ES" dirty="0" smtClean="0"/>
              <a:t>10 a 13 años</a:t>
            </a:r>
          </a:p>
          <a:p>
            <a:pPr lvl="1"/>
            <a:r>
              <a:rPr lang="es-ES" dirty="0" smtClean="0"/>
              <a:t>14 a 18 años</a:t>
            </a:r>
          </a:p>
          <a:p>
            <a:pPr lvl="1"/>
            <a:endParaRPr lang="en-US" dirty="0"/>
          </a:p>
        </p:txBody>
      </p:sp>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t="22095" b="20000"/>
          <a:stretch/>
        </p:blipFill>
        <p:spPr>
          <a:xfrm>
            <a:off x="6820989" y="3464584"/>
            <a:ext cx="3942806" cy="2283073"/>
          </a:xfrm>
          <a:prstGeom prst="rect">
            <a:avLst/>
          </a:prstGeom>
        </p:spPr>
      </p:pic>
    </p:spTree>
    <p:extLst>
      <p:ext uri="{BB962C8B-B14F-4D97-AF65-F5344CB8AC3E}">
        <p14:creationId xmlns:p14="http://schemas.microsoft.com/office/powerpoint/2010/main" val="409216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a:t>Entender como piensan y sienten los niños y las niñas</a:t>
            </a:r>
            <a:endParaRPr lang="en-US" dirty="0"/>
          </a:p>
        </p:txBody>
      </p:sp>
      <p:sp>
        <p:nvSpPr>
          <p:cNvPr id="3" name="Marcador de contenido 2"/>
          <p:cNvSpPr>
            <a:spLocks noGrp="1"/>
          </p:cNvSpPr>
          <p:nvPr>
            <p:ph idx="1"/>
          </p:nvPr>
        </p:nvSpPr>
        <p:spPr>
          <a:xfrm>
            <a:off x="1295401" y="2416629"/>
            <a:ext cx="6594565" cy="3814353"/>
          </a:xfrm>
        </p:spPr>
        <p:txBody>
          <a:bodyPr>
            <a:normAutofit fontScale="85000" lnSpcReduction="10000"/>
          </a:bodyPr>
          <a:lstStyle/>
          <a:p>
            <a:pPr marL="0" indent="0">
              <a:buNone/>
            </a:pPr>
            <a:r>
              <a:rPr lang="es-ES" dirty="0" smtClean="0"/>
              <a:t>Por ejemplo, vamos a tomar la etapa de 5 a 9 años:</a:t>
            </a:r>
          </a:p>
          <a:p>
            <a:r>
              <a:rPr lang="es-ES" dirty="0" smtClean="0"/>
              <a:t>Principal tarea de los padres: Apoyar y guiar a sus hijos e hijas</a:t>
            </a:r>
          </a:p>
          <a:p>
            <a:r>
              <a:rPr lang="es-ES" dirty="0" smtClean="0"/>
              <a:t>El niño/a debe aprender a:</a:t>
            </a:r>
          </a:p>
          <a:p>
            <a:pPr lvl="1"/>
            <a:r>
              <a:rPr lang="es-ES" dirty="0" smtClean="0"/>
              <a:t>Desenvolverse solo</a:t>
            </a:r>
          </a:p>
          <a:p>
            <a:pPr lvl="1"/>
            <a:r>
              <a:rPr lang="es-ES" dirty="0"/>
              <a:t>L</a:t>
            </a:r>
            <a:r>
              <a:rPr lang="es-ES" dirty="0" smtClean="0"/>
              <a:t>levarse bien con sus pares</a:t>
            </a:r>
          </a:p>
          <a:p>
            <a:pPr lvl="1"/>
            <a:r>
              <a:rPr lang="es-ES" dirty="0"/>
              <a:t>C</a:t>
            </a:r>
            <a:r>
              <a:rPr lang="es-ES" dirty="0" smtClean="0"/>
              <a:t>umplir expectativas </a:t>
            </a:r>
            <a:endParaRPr lang="es-ES" dirty="0"/>
          </a:p>
          <a:p>
            <a:pPr lvl="1"/>
            <a:r>
              <a:rPr lang="es-ES" dirty="0" smtClean="0"/>
              <a:t>Seguir horarios/rutinas</a:t>
            </a:r>
          </a:p>
          <a:p>
            <a:pPr lvl="1"/>
            <a:r>
              <a:rPr lang="es-ES" dirty="0" smtClean="0"/>
              <a:t>Manejar conflictos con otros</a:t>
            </a:r>
          </a:p>
          <a:p>
            <a:pPr lvl="1"/>
            <a:r>
              <a:rPr lang="es-ES" dirty="0" smtClean="0"/>
              <a:t>Comunicarse</a:t>
            </a:r>
          </a:p>
          <a:p>
            <a:pPr lvl="1"/>
            <a:r>
              <a:rPr lang="es-ES" dirty="0" smtClean="0"/>
              <a:t>Ser leal y amable</a:t>
            </a:r>
          </a:p>
          <a:p>
            <a:pPr lvl="1"/>
            <a:endParaRPr lang="es-ES" dirty="0" smtClean="0"/>
          </a:p>
          <a:p>
            <a:endParaRPr lang="en-US" dirty="0"/>
          </a:p>
        </p:txBody>
      </p:sp>
      <p:sp>
        <p:nvSpPr>
          <p:cNvPr id="4" name="CuadroTexto 3"/>
          <p:cNvSpPr txBox="1"/>
          <p:nvPr/>
        </p:nvSpPr>
        <p:spPr>
          <a:xfrm>
            <a:off x="5917474" y="3592286"/>
            <a:ext cx="5146765" cy="523220"/>
          </a:xfrm>
          <a:prstGeom prst="rect">
            <a:avLst/>
          </a:prstGeom>
          <a:solidFill>
            <a:schemeClr val="accent4">
              <a:lumMod val="40000"/>
              <a:lumOff val="60000"/>
            </a:schemeClr>
          </a:solidFill>
        </p:spPr>
        <p:txBody>
          <a:bodyPr wrap="square" rtlCol="0">
            <a:spAutoFit/>
          </a:bodyPr>
          <a:lstStyle/>
          <a:p>
            <a:pPr algn="ctr"/>
            <a:r>
              <a:rPr lang="es-ES" sz="1400" b="1" dirty="0" smtClean="0"/>
              <a:t>SER Y COMPORTARNOS DE LA FORMA QUE QUEREMOS QUE NUESTROS HIJOS SEAN Y SE COMPORTEN</a:t>
            </a:r>
            <a:endParaRPr lang="en-US" sz="1400" b="1" dirty="0"/>
          </a:p>
        </p:txBody>
      </p:sp>
      <p:sp>
        <p:nvSpPr>
          <p:cNvPr id="5" name="CuadroTexto 4"/>
          <p:cNvSpPr txBox="1"/>
          <p:nvPr/>
        </p:nvSpPr>
        <p:spPr>
          <a:xfrm>
            <a:off x="5917474" y="4323805"/>
            <a:ext cx="5146765" cy="523220"/>
          </a:xfrm>
          <a:prstGeom prst="rect">
            <a:avLst/>
          </a:prstGeom>
          <a:solidFill>
            <a:schemeClr val="accent2">
              <a:lumMod val="60000"/>
              <a:lumOff val="40000"/>
            </a:schemeClr>
          </a:solidFill>
        </p:spPr>
        <p:txBody>
          <a:bodyPr wrap="square" rtlCol="0">
            <a:spAutoFit/>
          </a:bodyPr>
          <a:lstStyle/>
          <a:p>
            <a:pPr algn="ctr"/>
            <a:r>
              <a:rPr lang="es-ES" sz="1400" b="1" dirty="0" smtClean="0"/>
              <a:t>ESTA ETAPA ES UN PUENTE ENTRE LA INFANCIA Y LA ADOLESCENCIA</a:t>
            </a:r>
            <a:endParaRPr lang="en-US" sz="1400" b="1" dirty="0"/>
          </a:p>
        </p:txBody>
      </p:sp>
      <p:sp>
        <p:nvSpPr>
          <p:cNvPr id="6" name="CuadroTexto 5"/>
          <p:cNvSpPr txBox="1"/>
          <p:nvPr/>
        </p:nvSpPr>
        <p:spPr>
          <a:xfrm>
            <a:off x="5917474" y="5160183"/>
            <a:ext cx="5146765" cy="523220"/>
          </a:xfrm>
          <a:prstGeom prst="rect">
            <a:avLst/>
          </a:prstGeom>
          <a:solidFill>
            <a:schemeClr val="accent3">
              <a:lumMod val="40000"/>
              <a:lumOff val="60000"/>
            </a:schemeClr>
          </a:solidFill>
        </p:spPr>
        <p:txBody>
          <a:bodyPr wrap="square" rtlCol="0">
            <a:spAutoFit/>
          </a:bodyPr>
          <a:lstStyle/>
          <a:p>
            <a:pPr algn="ctr"/>
            <a:r>
              <a:rPr lang="es-ES" sz="1400" b="1" dirty="0" smtClean="0"/>
              <a:t>BASES DE LOS PRIMEROS AÑOS PREPARAN TERRENO PARA LA TOMA DE DECISIONES INDEPENDIENTES</a:t>
            </a:r>
            <a:endParaRPr lang="en-US" sz="1400" b="1" dirty="0"/>
          </a:p>
        </p:txBody>
      </p:sp>
    </p:spTree>
    <p:extLst>
      <p:ext uri="{BB962C8B-B14F-4D97-AF65-F5344CB8AC3E}">
        <p14:creationId xmlns:p14="http://schemas.microsoft.com/office/powerpoint/2010/main" val="32610076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a:t>Entender como piensan y sienten los niños y las niñas</a:t>
            </a:r>
            <a:endParaRPr lang="en-US" dirty="0"/>
          </a:p>
        </p:txBody>
      </p:sp>
      <p:sp>
        <p:nvSpPr>
          <p:cNvPr id="3" name="Marcador de contenido 2"/>
          <p:cNvSpPr>
            <a:spLocks noGrp="1"/>
          </p:cNvSpPr>
          <p:nvPr>
            <p:ph idx="1"/>
          </p:nvPr>
        </p:nvSpPr>
        <p:spPr>
          <a:xfrm>
            <a:off x="1295401" y="2416630"/>
            <a:ext cx="10147662" cy="3148148"/>
          </a:xfrm>
        </p:spPr>
        <p:txBody>
          <a:bodyPr>
            <a:normAutofit/>
          </a:bodyPr>
          <a:lstStyle/>
          <a:p>
            <a:r>
              <a:rPr lang="es-ES" dirty="0"/>
              <a:t>Temperamento </a:t>
            </a:r>
          </a:p>
          <a:p>
            <a:pPr lvl="1" algn="just"/>
            <a:r>
              <a:rPr lang="es-ES" dirty="0"/>
              <a:t>Influye en </a:t>
            </a:r>
            <a:r>
              <a:rPr lang="es-ES" dirty="0" smtClean="0"/>
              <a:t>el alistamiento para </a:t>
            </a:r>
            <a:r>
              <a:rPr lang="es-ES" dirty="0"/>
              <a:t>la escuela</a:t>
            </a:r>
          </a:p>
          <a:p>
            <a:pPr lvl="1" algn="just"/>
            <a:r>
              <a:rPr lang="es-ES" dirty="0" smtClean="0"/>
              <a:t>Dimensiones</a:t>
            </a:r>
            <a:r>
              <a:rPr lang="es-ES" dirty="0"/>
              <a:t>: Nivel de actividad, Regularidad, Respuesta a nuevas situaciones, Adaptabilidad, Distracción, Persistencia e </a:t>
            </a:r>
            <a:r>
              <a:rPr lang="es-ES" dirty="0" smtClean="0"/>
              <a:t>Intensidad</a:t>
            </a:r>
          </a:p>
          <a:p>
            <a:pPr lvl="1" algn="just"/>
            <a:r>
              <a:rPr lang="es-ES" dirty="0" smtClean="0"/>
              <a:t>Temperamento del padre también afecta el comportamiento del hijo, padres deben pensar en su propio temperamento y en que medida se ajustan al de sus hijos</a:t>
            </a:r>
          </a:p>
          <a:p>
            <a:pPr lvl="2"/>
            <a:endParaRPr lang="es-ES" dirty="0"/>
          </a:p>
        </p:txBody>
      </p:sp>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t="20015" b="14694"/>
          <a:stretch/>
        </p:blipFill>
        <p:spPr>
          <a:xfrm>
            <a:off x="7393577" y="4791461"/>
            <a:ext cx="4049486" cy="1321959"/>
          </a:xfrm>
          <a:prstGeom prst="rect">
            <a:avLst/>
          </a:prstGeom>
        </p:spPr>
      </p:pic>
    </p:spTree>
    <p:extLst>
      <p:ext uri="{BB962C8B-B14F-4D97-AF65-F5344CB8AC3E}">
        <p14:creationId xmlns:p14="http://schemas.microsoft.com/office/powerpoint/2010/main" val="2242236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a:t>Entender como piensan y sienten los niños y las niñas</a:t>
            </a:r>
            <a:endParaRPr lang="en-US" dirty="0"/>
          </a:p>
        </p:txBody>
      </p:sp>
      <p:sp>
        <p:nvSpPr>
          <p:cNvPr id="3" name="Marcador de contenido 2"/>
          <p:cNvSpPr>
            <a:spLocks noGrp="1"/>
          </p:cNvSpPr>
          <p:nvPr>
            <p:ph idx="1"/>
          </p:nvPr>
        </p:nvSpPr>
        <p:spPr>
          <a:xfrm>
            <a:off x="1295401" y="2556932"/>
            <a:ext cx="4217125" cy="3318936"/>
          </a:xfrm>
        </p:spPr>
        <p:txBody>
          <a:bodyPr/>
          <a:lstStyle/>
          <a:p>
            <a:r>
              <a:rPr lang="es-ES" dirty="0" smtClean="0"/>
              <a:t>Relaciones sociales</a:t>
            </a:r>
          </a:p>
          <a:p>
            <a:pPr lvl="1"/>
            <a:r>
              <a:rPr lang="es-ES" dirty="0" smtClean="0"/>
              <a:t>Creciente interés por amistades</a:t>
            </a:r>
          </a:p>
          <a:p>
            <a:pPr lvl="1"/>
            <a:r>
              <a:rPr lang="es-ES" dirty="0" smtClean="0"/>
              <a:t>Mundo del niño/a se expande</a:t>
            </a:r>
          </a:p>
          <a:p>
            <a:pPr lvl="1"/>
            <a:r>
              <a:rPr lang="es-ES" dirty="0" smtClean="0"/>
              <a:t>Nuevas influencias</a:t>
            </a:r>
          </a:p>
          <a:p>
            <a:pPr lvl="1"/>
            <a:r>
              <a:rPr lang="es-ES" dirty="0" smtClean="0"/>
              <a:t>Aprenderán sobre otras personas y sobre ellos mismos</a:t>
            </a:r>
          </a:p>
          <a:p>
            <a:pPr lvl="1"/>
            <a:endParaRPr lang="en-US"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2789374"/>
            <a:ext cx="4281079" cy="2854052"/>
          </a:xfrm>
          <a:prstGeom prst="rect">
            <a:avLst/>
          </a:prstGeom>
        </p:spPr>
      </p:pic>
    </p:spTree>
    <p:extLst>
      <p:ext uri="{BB962C8B-B14F-4D97-AF65-F5344CB8AC3E}">
        <p14:creationId xmlns:p14="http://schemas.microsoft.com/office/powerpoint/2010/main" val="41815615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a:t>Entender como piensan y sienten los niños y las niñas</a:t>
            </a:r>
            <a:endParaRPr lang="en-US" dirty="0"/>
          </a:p>
        </p:txBody>
      </p:sp>
      <p:sp>
        <p:nvSpPr>
          <p:cNvPr id="3" name="Marcador de contenido 2"/>
          <p:cNvSpPr>
            <a:spLocks noGrp="1"/>
          </p:cNvSpPr>
          <p:nvPr>
            <p:ph idx="1"/>
          </p:nvPr>
        </p:nvSpPr>
        <p:spPr>
          <a:xfrm>
            <a:off x="1295401" y="2556931"/>
            <a:ext cx="9601196" cy="3556485"/>
          </a:xfrm>
        </p:spPr>
        <p:txBody>
          <a:bodyPr>
            <a:normAutofit fontScale="92500" lnSpcReduction="10000"/>
          </a:bodyPr>
          <a:lstStyle/>
          <a:p>
            <a:r>
              <a:rPr lang="es-ES" dirty="0" smtClean="0"/>
              <a:t>Niños y niñas que:</a:t>
            </a:r>
          </a:p>
          <a:p>
            <a:pPr lvl="1"/>
            <a:r>
              <a:rPr lang="es-ES" dirty="0" smtClean="0"/>
              <a:t>Se ven a sí mismos como buenos y capaces tomarán buenas decisiones</a:t>
            </a:r>
          </a:p>
          <a:p>
            <a:pPr lvl="1"/>
            <a:r>
              <a:rPr lang="es-ES" dirty="0" smtClean="0"/>
              <a:t>Se sienten apoyados y aceptados por sus padres, acudirán a ellos por consejo</a:t>
            </a:r>
          </a:p>
          <a:p>
            <a:pPr lvl="1"/>
            <a:r>
              <a:rPr lang="es-ES" dirty="0" smtClean="0"/>
              <a:t>Han observado a sus padres manejar conflicto, ira y estrés sin violencia, resolverán bien sus conflictos</a:t>
            </a:r>
          </a:p>
          <a:p>
            <a:pPr lvl="1"/>
            <a:r>
              <a:rPr lang="es-ES" dirty="0" smtClean="0"/>
              <a:t>Aprendieron de sus padres a escuchar, comunicarse y tratar a otros con respeto, harán lo mismo con sus pares y maestros</a:t>
            </a:r>
          </a:p>
          <a:p>
            <a:pPr marL="457200" lvl="1" indent="0">
              <a:buNone/>
            </a:pPr>
            <a:endParaRPr lang="es-ES" dirty="0" smtClean="0"/>
          </a:p>
          <a:p>
            <a:pPr marL="457200" lvl="1" indent="0">
              <a:buNone/>
            </a:pPr>
            <a:r>
              <a:rPr lang="es-ES" sz="1500" b="1" dirty="0" smtClean="0"/>
              <a:t>TODO LO QUE HAYA HECHO PARA CONSTRUIR UNA RELACIÓN FUERTE Y DE CONFIANZA CON SU HIJO EN LOS PRIMEROS AÑOS, LE DARA LA FORTALEZA PARA ENFRENTAR SITUACIONES DIFICILES</a:t>
            </a:r>
          </a:p>
        </p:txBody>
      </p:sp>
    </p:spTree>
    <p:extLst>
      <p:ext uri="{BB962C8B-B14F-4D97-AF65-F5344CB8AC3E}">
        <p14:creationId xmlns:p14="http://schemas.microsoft.com/office/powerpoint/2010/main" val="26733250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Resolución de problemas</a:t>
            </a:r>
            <a:endParaRPr lang="en-US" dirty="0"/>
          </a:p>
        </p:txBody>
      </p:sp>
      <p:sp>
        <p:nvSpPr>
          <p:cNvPr id="3" name="Marcador de contenido 2"/>
          <p:cNvSpPr>
            <a:spLocks noGrp="1"/>
          </p:cNvSpPr>
          <p:nvPr>
            <p:ph idx="1"/>
          </p:nvPr>
        </p:nvSpPr>
        <p:spPr>
          <a:xfrm>
            <a:off x="1295401" y="2468880"/>
            <a:ext cx="9601196" cy="3775166"/>
          </a:xfrm>
        </p:spPr>
        <p:txBody>
          <a:bodyPr>
            <a:normAutofit fontScale="70000" lnSpcReduction="20000"/>
          </a:bodyPr>
          <a:lstStyle/>
          <a:p>
            <a:r>
              <a:rPr lang="es-ES" dirty="0" smtClean="0"/>
              <a:t>Situaciones desafiantes que pueden surgir en diferentes edades</a:t>
            </a:r>
          </a:p>
          <a:p>
            <a:r>
              <a:rPr lang="es-ES" dirty="0" smtClean="0"/>
              <a:t>Aplicar lo aprendido en el desarrollo infantil para pensar lo que podría causar el comportamiento del niño/a</a:t>
            </a:r>
          </a:p>
          <a:p>
            <a:r>
              <a:rPr lang="es-ES" dirty="0"/>
              <a:t>Se desarrolla de acuerdo a cada etapa :</a:t>
            </a:r>
          </a:p>
          <a:p>
            <a:pPr lvl="1"/>
            <a:r>
              <a:rPr lang="es-ES" dirty="0"/>
              <a:t>0 a 6 meses </a:t>
            </a:r>
          </a:p>
          <a:p>
            <a:pPr lvl="1"/>
            <a:r>
              <a:rPr lang="es-ES" dirty="0"/>
              <a:t>6 a 12 meses </a:t>
            </a:r>
          </a:p>
          <a:p>
            <a:pPr lvl="1"/>
            <a:r>
              <a:rPr lang="es-ES" dirty="0"/>
              <a:t>1 a 2 años</a:t>
            </a:r>
          </a:p>
          <a:p>
            <a:pPr lvl="1"/>
            <a:r>
              <a:rPr lang="es-ES" dirty="0"/>
              <a:t>2 a 3 años</a:t>
            </a:r>
          </a:p>
          <a:p>
            <a:pPr lvl="1"/>
            <a:r>
              <a:rPr lang="es-ES" dirty="0"/>
              <a:t>3 a 5 años</a:t>
            </a:r>
          </a:p>
          <a:p>
            <a:pPr lvl="1"/>
            <a:r>
              <a:rPr lang="es-ES" dirty="0"/>
              <a:t>5 a 9 años</a:t>
            </a:r>
          </a:p>
          <a:p>
            <a:pPr lvl="1"/>
            <a:r>
              <a:rPr lang="es-ES" dirty="0"/>
              <a:t>10 a 13 años</a:t>
            </a:r>
          </a:p>
          <a:p>
            <a:pPr lvl="1"/>
            <a:r>
              <a:rPr lang="es-ES" dirty="0"/>
              <a:t>14 a 18 años</a:t>
            </a:r>
          </a:p>
          <a:p>
            <a:endParaRPr lang="es-ES" dirty="0" smtClean="0"/>
          </a:p>
          <a:p>
            <a:endParaRPr lang="en-US" dirty="0"/>
          </a:p>
        </p:txBody>
      </p:sp>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t="19238" b="23619"/>
          <a:stretch/>
        </p:blipFill>
        <p:spPr>
          <a:xfrm>
            <a:off x="6209208" y="3383899"/>
            <a:ext cx="4502335" cy="2572764"/>
          </a:xfrm>
          <a:prstGeom prst="rect">
            <a:avLst/>
          </a:prstGeom>
        </p:spPr>
      </p:pic>
    </p:spTree>
    <p:extLst>
      <p:ext uri="{BB962C8B-B14F-4D97-AF65-F5344CB8AC3E}">
        <p14:creationId xmlns:p14="http://schemas.microsoft.com/office/powerpoint/2010/main" val="24780048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smtClean="0"/>
              <a:t>Resolución de problemas</a:t>
            </a:r>
            <a:endParaRPr lang="en-US" dirty="0"/>
          </a:p>
        </p:txBody>
      </p:sp>
      <p:sp>
        <p:nvSpPr>
          <p:cNvPr id="3" name="Marcador de contenido 2"/>
          <p:cNvSpPr>
            <a:spLocks noGrp="1"/>
          </p:cNvSpPr>
          <p:nvPr>
            <p:ph idx="1"/>
          </p:nvPr>
        </p:nvSpPr>
        <p:spPr>
          <a:xfrm>
            <a:off x="1295401" y="2416629"/>
            <a:ext cx="9507582" cy="3814353"/>
          </a:xfrm>
        </p:spPr>
        <p:txBody>
          <a:bodyPr>
            <a:normAutofit/>
          </a:bodyPr>
          <a:lstStyle/>
          <a:p>
            <a:pPr marL="0" indent="0">
              <a:buNone/>
            </a:pPr>
            <a:r>
              <a:rPr lang="es-ES" dirty="0" smtClean="0"/>
              <a:t>Por ejemplo, vamos a tomar la etapa de 5 a 9 años:</a:t>
            </a:r>
          </a:p>
          <a:p>
            <a:r>
              <a:rPr lang="es-ES" dirty="0" smtClean="0"/>
              <a:t>Su hijo/a ha ingresado a un nuevo mundo: la escuela, cambian expectativas y la vida del niño es más complicada</a:t>
            </a:r>
          </a:p>
          <a:p>
            <a:r>
              <a:rPr lang="es-ES" sz="2000" b="1" dirty="0" smtClean="0"/>
              <a:t>Vamos con un ejemplo</a:t>
            </a:r>
            <a:r>
              <a:rPr lang="es-ES" sz="2000" dirty="0" smtClean="0"/>
              <a:t>: </a:t>
            </a:r>
          </a:p>
          <a:p>
            <a:pPr marL="457200" lvl="1" indent="0">
              <a:buNone/>
            </a:pPr>
            <a:r>
              <a:rPr lang="es-ES" sz="1600" dirty="0" smtClean="0"/>
              <a:t>El maestro le informa que su hijo/a no se queda sentado en clases y tarda demasiado tiempo en terminar el trabajo de aula, usted debe pensar como responder ante esta situación, haga una lista de las razones que puedan explicar el comportamiento de su hijo en la escuela</a:t>
            </a:r>
          </a:p>
          <a:p>
            <a:pPr lvl="1"/>
            <a:endParaRPr lang="es-ES" dirty="0" smtClean="0"/>
          </a:p>
          <a:p>
            <a:endParaRPr lang="en-US" dirty="0"/>
          </a:p>
        </p:txBody>
      </p:sp>
    </p:spTree>
    <p:extLst>
      <p:ext uri="{BB962C8B-B14F-4D97-AF65-F5344CB8AC3E}">
        <p14:creationId xmlns:p14="http://schemas.microsoft.com/office/powerpoint/2010/main" val="465041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l"/>
            <a:r>
              <a:rPr lang="es-ES" dirty="0"/>
              <a:t>Í</a:t>
            </a:r>
            <a:r>
              <a:rPr lang="es-ES" dirty="0" smtClean="0"/>
              <a:t>ndice</a:t>
            </a:r>
            <a:endParaRPr lang="en-US" dirty="0"/>
          </a:p>
        </p:txBody>
      </p:sp>
      <p:sp>
        <p:nvSpPr>
          <p:cNvPr id="3" name="Marcador de contenido 2"/>
          <p:cNvSpPr>
            <a:spLocks noGrp="1"/>
          </p:cNvSpPr>
          <p:nvPr>
            <p:ph idx="1"/>
          </p:nvPr>
        </p:nvSpPr>
        <p:spPr>
          <a:xfrm>
            <a:off x="1295401" y="2442753"/>
            <a:ext cx="9601196" cy="3814355"/>
          </a:xfrm>
        </p:spPr>
        <p:txBody>
          <a:bodyPr>
            <a:normAutofit fontScale="92500" lnSpcReduction="10000"/>
          </a:bodyPr>
          <a:lstStyle/>
          <a:p>
            <a:r>
              <a:rPr lang="es-ES" dirty="0" smtClean="0"/>
              <a:t>I. Puntualizaciones generales</a:t>
            </a:r>
          </a:p>
          <a:p>
            <a:r>
              <a:rPr lang="es-ES" dirty="0" smtClean="0"/>
              <a:t>II. Pilares fundamentales</a:t>
            </a:r>
          </a:p>
          <a:p>
            <a:pPr lvl="1"/>
            <a:r>
              <a:rPr lang="es-ES" dirty="0" smtClean="0"/>
              <a:t>Identificar sus objetivos a largo plazo</a:t>
            </a:r>
          </a:p>
          <a:p>
            <a:pPr lvl="1"/>
            <a:r>
              <a:rPr lang="es-ES" dirty="0" smtClean="0"/>
              <a:t>Brindar calidez y estructura</a:t>
            </a:r>
          </a:p>
          <a:p>
            <a:pPr lvl="1"/>
            <a:r>
              <a:rPr lang="es-ES" dirty="0" smtClean="0"/>
              <a:t>Entender como piensan y sienten los niños y niñas</a:t>
            </a:r>
          </a:p>
          <a:p>
            <a:pPr lvl="1"/>
            <a:r>
              <a:rPr lang="es-ES" dirty="0" smtClean="0"/>
              <a:t>Resolución de problemas</a:t>
            </a:r>
          </a:p>
          <a:p>
            <a:r>
              <a:rPr lang="es-ES" dirty="0" smtClean="0"/>
              <a:t>III. Responder con disciplina positiva</a:t>
            </a:r>
          </a:p>
          <a:p>
            <a:r>
              <a:rPr lang="es-ES" dirty="0" smtClean="0"/>
              <a:t>IV. Conclusiones</a:t>
            </a:r>
          </a:p>
          <a:p>
            <a:r>
              <a:rPr lang="es-ES" dirty="0" smtClean="0"/>
              <a:t>V. Bibliografía</a:t>
            </a:r>
            <a:endParaRPr lang="en-US" dirty="0"/>
          </a:p>
        </p:txBody>
      </p:sp>
    </p:spTree>
    <p:extLst>
      <p:ext uri="{BB962C8B-B14F-4D97-AF65-F5344CB8AC3E}">
        <p14:creationId xmlns:p14="http://schemas.microsoft.com/office/powerpoint/2010/main" val="37404520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Resolución de problemas</a:t>
            </a:r>
            <a:endParaRPr lang="en-US" dirty="0"/>
          </a:p>
        </p:txBody>
      </p:sp>
      <p:sp>
        <p:nvSpPr>
          <p:cNvPr id="3" name="Marcador de contenido 2"/>
          <p:cNvSpPr>
            <a:spLocks noGrp="1"/>
          </p:cNvSpPr>
          <p:nvPr>
            <p:ph idx="1"/>
          </p:nvPr>
        </p:nvSpPr>
        <p:spPr>
          <a:xfrm>
            <a:off x="1295401" y="2495006"/>
            <a:ext cx="6333308" cy="3380862"/>
          </a:xfrm>
        </p:spPr>
        <p:txBody>
          <a:bodyPr>
            <a:normAutofit fontScale="77500" lnSpcReduction="20000"/>
          </a:bodyPr>
          <a:lstStyle/>
          <a:p>
            <a:pPr algn="just"/>
            <a:r>
              <a:rPr lang="es-ES" dirty="0" smtClean="0"/>
              <a:t>¿Su lista incluía razones como:</a:t>
            </a:r>
          </a:p>
          <a:p>
            <a:pPr lvl="1" algn="just"/>
            <a:r>
              <a:rPr lang="es-ES" dirty="0" smtClean="0"/>
              <a:t>Alto nivel de actividad que le hace difícil estar sentado</a:t>
            </a:r>
          </a:p>
          <a:p>
            <a:pPr lvl="1" algn="just"/>
            <a:r>
              <a:rPr lang="es-ES" dirty="0" smtClean="0"/>
              <a:t>Alto nivel de actividad que lo conduce al aburrimiento</a:t>
            </a:r>
          </a:p>
          <a:p>
            <a:pPr lvl="1" algn="just"/>
            <a:r>
              <a:rPr lang="es-ES" dirty="0" smtClean="0"/>
              <a:t>Ritmo irregular que entorpece la rutina</a:t>
            </a:r>
          </a:p>
          <a:p>
            <a:pPr lvl="1" algn="just"/>
            <a:r>
              <a:rPr lang="es-ES" dirty="0" smtClean="0"/>
              <a:t>Ritmo irregular que hace que le de hambre o sueño en horas de clase</a:t>
            </a:r>
          </a:p>
          <a:p>
            <a:pPr lvl="1" algn="just"/>
            <a:r>
              <a:rPr lang="es-ES" dirty="0" smtClean="0"/>
              <a:t>Entusiasmo por nuevas situaciones y personas</a:t>
            </a:r>
          </a:p>
          <a:p>
            <a:pPr lvl="1" algn="just"/>
            <a:r>
              <a:rPr lang="es-ES" dirty="0" smtClean="0"/>
              <a:t>Dificultad para adaptarse a nuevas reglas, rutinas y expectativas</a:t>
            </a:r>
          </a:p>
          <a:p>
            <a:pPr lvl="1" algn="just"/>
            <a:r>
              <a:rPr lang="es-ES" dirty="0" smtClean="0"/>
              <a:t>Sensibilidad</a:t>
            </a:r>
          </a:p>
          <a:p>
            <a:pPr lvl="1" algn="just"/>
            <a:r>
              <a:rPr lang="es-ES" dirty="0" smtClean="0"/>
              <a:t>Tendencia a perder interés cuando no logra éxito inmediato</a:t>
            </a:r>
          </a:p>
          <a:p>
            <a:pPr lvl="1" algn="just"/>
            <a:r>
              <a:rPr lang="es-ES" dirty="0" smtClean="0"/>
              <a:t>Mayor interés por hacer amigos?</a:t>
            </a:r>
          </a:p>
          <a:p>
            <a:pPr lvl="1"/>
            <a:endParaRPr lang="es-ES" dirty="0" smtClean="0"/>
          </a:p>
          <a:p>
            <a:pPr lvl="1"/>
            <a:endParaRPr lang="en-US" dirty="0"/>
          </a:p>
        </p:txBody>
      </p:sp>
      <p:sp>
        <p:nvSpPr>
          <p:cNvPr id="4" name="CuadroTexto 3"/>
          <p:cNvSpPr txBox="1"/>
          <p:nvPr/>
        </p:nvSpPr>
        <p:spPr>
          <a:xfrm>
            <a:off x="7746274" y="2495006"/>
            <a:ext cx="2664822" cy="2246769"/>
          </a:xfrm>
          <a:prstGeom prst="rect">
            <a:avLst/>
          </a:prstGeom>
          <a:solidFill>
            <a:schemeClr val="accent4"/>
          </a:solidFill>
        </p:spPr>
        <p:txBody>
          <a:bodyPr wrap="square" rtlCol="0">
            <a:spAutoFit/>
          </a:bodyPr>
          <a:lstStyle/>
          <a:p>
            <a:r>
              <a:rPr lang="es-ES" sz="2000" b="1" dirty="0" smtClean="0">
                <a:solidFill>
                  <a:schemeClr val="bg1"/>
                </a:solidFill>
              </a:rPr>
              <a:t>Si es así, al hacer las razones usted ha pensado </a:t>
            </a:r>
            <a:r>
              <a:rPr lang="es-ES" sz="2000" b="1" dirty="0">
                <a:solidFill>
                  <a:schemeClr val="bg1"/>
                </a:solidFill>
              </a:rPr>
              <a:t>sobre lo que conoce </a:t>
            </a:r>
            <a:r>
              <a:rPr lang="es-ES" sz="2000" b="1" dirty="0" smtClean="0">
                <a:solidFill>
                  <a:schemeClr val="bg1"/>
                </a:solidFill>
              </a:rPr>
              <a:t>del </a:t>
            </a:r>
            <a:r>
              <a:rPr lang="es-ES" sz="2000" b="1" dirty="0">
                <a:solidFill>
                  <a:schemeClr val="bg1"/>
                </a:solidFill>
              </a:rPr>
              <a:t>nivel de desarrollo y </a:t>
            </a:r>
            <a:r>
              <a:rPr lang="es-ES" sz="2000" b="1" dirty="0" smtClean="0">
                <a:solidFill>
                  <a:schemeClr val="bg1"/>
                </a:solidFill>
              </a:rPr>
              <a:t>temperamento de su hijo</a:t>
            </a:r>
            <a:endParaRPr lang="en-US" sz="2000" b="1" dirty="0">
              <a:solidFill>
                <a:schemeClr val="bg1"/>
              </a:solidFill>
            </a:endParaRPr>
          </a:p>
        </p:txBody>
      </p:sp>
      <p:sp>
        <p:nvSpPr>
          <p:cNvPr id="6" name="CuadroTexto 5"/>
          <p:cNvSpPr txBox="1"/>
          <p:nvPr/>
        </p:nvSpPr>
        <p:spPr>
          <a:xfrm>
            <a:off x="8412481" y="4406086"/>
            <a:ext cx="2821576" cy="1477328"/>
          </a:xfrm>
          <a:prstGeom prst="rect">
            <a:avLst/>
          </a:prstGeom>
          <a:solidFill>
            <a:schemeClr val="accent6"/>
          </a:solidFill>
        </p:spPr>
        <p:txBody>
          <a:bodyPr wrap="square" rtlCol="0">
            <a:spAutoFit/>
          </a:bodyPr>
          <a:lstStyle/>
          <a:p>
            <a:pPr algn="ctr"/>
            <a:r>
              <a:rPr lang="es-ES" b="1" dirty="0" smtClean="0"/>
              <a:t>Y logra determinar la causa de las dificultades que tiene su hijo/a para cumplir las expectativas de los maestros</a:t>
            </a:r>
            <a:endParaRPr lang="en-US" b="1" dirty="0"/>
          </a:p>
        </p:txBody>
      </p:sp>
    </p:spTree>
    <p:extLst>
      <p:ext uri="{BB962C8B-B14F-4D97-AF65-F5344CB8AC3E}">
        <p14:creationId xmlns:p14="http://schemas.microsoft.com/office/powerpoint/2010/main" val="15933012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l"/>
            <a:r>
              <a:rPr lang="es-ES" dirty="0" smtClean="0"/>
              <a:t>III. Responder con disciplina positiva</a:t>
            </a:r>
            <a:endParaRPr lang="en-US" dirty="0"/>
          </a:p>
        </p:txBody>
      </p:sp>
      <p:sp>
        <p:nvSpPr>
          <p:cNvPr id="3" name="Marcador de contenido 2"/>
          <p:cNvSpPr>
            <a:spLocks noGrp="1"/>
          </p:cNvSpPr>
          <p:nvPr>
            <p:ph idx="1"/>
          </p:nvPr>
        </p:nvSpPr>
        <p:spPr>
          <a:xfrm>
            <a:off x="1295401" y="2556932"/>
            <a:ext cx="9938656" cy="3634862"/>
          </a:xfrm>
        </p:spPr>
        <p:txBody>
          <a:bodyPr>
            <a:normAutofit fontScale="85000" lnSpcReduction="10000"/>
          </a:bodyPr>
          <a:lstStyle/>
          <a:p>
            <a:r>
              <a:rPr lang="es-ES" dirty="0"/>
              <a:t>R</a:t>
            </a:r>
            <a:r>
              <a:rPr lang="es-ES" dirty="0" smtClean="0"/>
              <a:t>ecopilar lo aprendido en los 4 pilares y responder a situaciones desafiantes de una manera que respete el nivel de desarrollo de su hijo/a y le ayude a alcanzar los objetivos de largo plazo</a:t>
            </a:r>
          </a:p>
          <a:p>
            <a:r>
              <a:rPr lang="es-ES" dirty="0" smtClean="0"/>
              <a:t>Pasos:</a:t>
            </a:r>
          </a:p>
          <a:p>
            <a:pPr marL="914400" lvl="1" indent="-457200">
              <a:buFont typeface="+mj-lt"/>
              <a:buAutoNum type="arabicPeriod"/>
            </a:pPr>
            <a:r>
              <a:rPr lang="es-ES" dirty="0" smtClean="0"/>
              <a:t>Recuerde sus objetivos: Objetivos a largo plazo en la mente</a:t>
            </a:r>
          </a:p>
          <a:p>
            <a:pPr marL="914400" lvl="1" indent="-457200">
              <a:buFont typeface="+mj-lt"/>
              <a:buAutoNum type="arabicPeriod"/>
            </a:pPr>
            <a:r>
              <a:rPr lang="es-ES" dirty="0" smtClean="0"/>
              <a:t>Concéntrese en calidez y estructura: Cómo le brindo calidez y estructura</a:t>
            </a:r>
          </a:p>
          <a:p>
            <a:pPr marL="914400" lvl="1" indent="-457200">
              <a:buFont typeface="+mj-lt"/>
              <a:buAutoNum type="arabicPeriod"/>
            </a:pPr>
            <a:r>
              <a:rPr lang="es-ES" dirty="0" smtClean="0"/>
              <a:t>Considere como piensa o siente su niño/a: A lo largo de su desarrollo se esfuerzan por comprender y ser independientes</a:t>
            </a:r>
          </a:p>
          <a:p>
            <a:pPr marL="914400" lvl="1" indent="-457200">
              <a:buFont typeface="+mj-lt"/>
              <a:buAutoNum type="arabicPeriod"/>
            </a:pPr>
            <a:r>
              <a:rPr lang="es-ES" dirty="0" smtClean="0"/>
              <a:t>Resolución de problemas: Ayudarlos a mejorar su comprensión y volverse más competentes para la buena toma de decisiones</a:t>
            </a:r>
          </a:p>
          <a:p>
            <a:pPr marL="914400" lvl="1" indent="-457200">
              <a:buFont typeface="+mj-lt"/>
              <a:buAutoNum type="arabicPeriod"/>
            </a:pPr>
            <a:r>
              <a:rPr lang="es-ES" dirty="0" smtClean="0"/>
              <a:t>Responder con disciplina positiva: Responder a situaciones desafiantes, de manera diferente y con repetición</a:t>
            </a:r>
          </a:p>
        </p:txBody>
      </p:sp>
    </p:spTree>
    <p:extLst>
      <p:ext uri="{BB962C8B-B14F-4D97-AF65-F5344CB8AC3E}">
        <p14:creationId xmlns:p14="http://schemas.microsoft.com/office/powerpoint/2010/main" val="26385142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Responder con disciplina positiva</a:t>
            </a:r>
            <a:endParaRPr lang="en-US" dirty="0"/>
          </a:p>
        </p:txBody>
      </p:sp>
      <p:sp>
        <p:nvSpPr>
          <p:cNvPr id="3" name="Marcador de contenido 2"/>
          <p:cNvSpPr>
            <a:spLocks noGrp="1"/>
          </p:cNvSpPr>
          <p:nvPr>
            <p:ph idx="1"/>
          </p:nvPr>
        </p:nvSpPr>
        <p:spPr/>
        <p:txBody>
          <a:bodyPr>
            <a:normAutofit fontScale="85000" lnSpcReduction="20000"/>
          </a:bodyPr>
          <a:lstStyle/>
          <a:p>
            <a:r>
              <a:rPr lang="es-ES" dirty="0"/>
              <a:t>Se desarrolla de acuerdo a cada etapa :</a:t>
            </a:r>
          </a:p>
          <a:p>
            <a:pPr lvl="1"/>
            <a:r>
              <a:rPr lang="es-ES" dirty="0"/>
              <a:t>0 a 6 meses </a:t>
            </a:r>
          </a:p>
          <a:p>
            <a:pPr lvl="1"/>
            <a:r>
              <a:rPr lang="es-ES" dirty="0"/>
              <a:t>6 a 12 meses </a:t>
            </a:r>
          </a:p>
          <a:p>
            <a:pPr lvl="1"/>
            <a:r>
              <a:rPr lang="es-ES" dirty="0"/>
              <a:t>1 a 2 años</a:t>
            </a:r>
          </a:p>
          <a:p>
            <a:pPr lvl="1"/>
            <a:r>
              <a:rPr lang="es-ES" dirty="0"/>
              <a:t>2 a 3 años</a:t>
            </a:r>
          </a:p>
          <a:p>
            <a:pPr lvl="1"/>
            <a:r>
              <a:rPr lang="es-ES" dirty="0"/>
              <a:t>3 a 5 años</a:t>
            </a:r>
          </a:p>
          <a:p>
            <a:pPr lvl="1"/>
            <a:r>
              <a:rPr lang="es-ES" dirty="0"/>
              <a:t>5 a 9 años</a:t>
            </a:r>
          </a:p>
          <a:p>
            <a:pPr lvl="1"/>
            <a:r>
              <a:rPr lang="es-ES" dirty="0"/>
              <a:t>10 a 13 años</a:t>
            </a:r>
          </a:p>
          <a:p>
            <a:pPr lvl="1"/>
            <a:r>
              <a:rPr lang="es-ES" dirty="0"/>
              <a:t>14 a 18 años</a:t>
            </a:r>
          </a:p>
          <a:p>
            <a:endParaRPr lang="en-US" dirty="0"/>
          </a:p>
        </p:txBody>
      </p:sp>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l="5119" t="6591" r="4167" b="14439"/>
          <a:stretch/>
        </p:blipFill>
        <p:spPr>
          <a:xfrm>
            <a:off x="7186746" y="3291634"/>
            <a:ext cx="3709851" cy="2351520"/>
          </a:xfrm>
          <a:prstGeom prst="rect">
            <a:avLst/>
          </a:prstGeom>
        </p:spPr>
      </p:pic>
    </p:spTree>
    <p:extLst>
      <p:ext uri="{BB962C8B-B14F-4D97-AF65-F5344CB8AC3E}">
        <p14:creationId xmlns:p14="http://schemas.microsoft.com/office/powerpoint/2010/main" val="7576356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a:t>Responder con disciplina positiva</a:t>
            </a:r>
            <a:endParaRPr lang="en-US" dirty="0"/>
          </a:p>
        </p:txBody>
      </p:sp>
      <p:sp>
        <p:nvSpPr>
          <p:cNvPr id="3" name="Marcador de contenido 2"/>
          <p:cNvSpPr>
            <a:spLocks noGrp="1"/>
          </p:cNvSpPr>
          <p:nvPr>
            <p:ph idx="1"/>
          </p:nvPr>
        </p:nvSpPr>
        <p:spPr>
          <a:xfrm>
            <a:off x="1295401" y="2416629"/>
            <a:ext cx="9507582" cy="3814353"/>
          </a:xfrm>
        </p:spPr>
        <p:txBody>
          <a:bodyPr>
            <a:normAutofit/>
          </a:bodyPr>
          <a:lstStyle/>
          <a:p>
            <a:pPr marL="0" indent="0">
              <a:buNone/>
            </a:pPr>
            <a:r>
              <a:rPr lang="es-ES" dirty="0" smtClean="0"/>
              <a:t>Por ejemplo, vamos a tomar la etapa de 5 a 9 años:</a:t>
            </a:r>
          </a:p>
          <a:p>
            <a:r>
              <a:rPr lang="es-ES" sz="2000" b="1" dirty="0" smtClean="0"/>
              <a:t>Vamos con un ejemplo</a:t>
            </a:r>
            <a:r>
              <a:rPr lang="es-ES" sz="2000" dirty="0" smtClean="0"/>
              <a:t>: </a:t>
            </a:r>
          </a:p>
          <a:p>
            <a:pPr marL="457200" lvl="1" indent="0" algn="just">
              <a:buNone/>
            </a:pPr>
            <a:r>
              <a:rPr lang="es-ES" sz="1800" dirty="0" smtClean="0"/>
              <a:t>Se está preparando para salir a trabajar y su hijo está jugando con sus juguetes favoritos. Cuando ya es momento de salir, le dice a su hijo que deben irse pero él no deja de jugar. Se lo repite nuevamente y no deja de jugar. </a:t>
            </a:r>
          </a:p>
          <a:p>
            <a:pPr marL="457200" lvl="1" indent="0" algn="ctr">
              <a:buNone/>
            </a:pPr>
            <a:r>
              <a:rPr lang="es-ES" sz="1800" dirty="0" smtClean="0"/>
              <a:t>¿Qué debe hacer?</a:t>
            </a:r>
          </a:p>
          <a:p>
            <a:pPr marL="457200" lvl="1" indent="0" algn="ctr">
              <a:buNone/>
            </a:pPr>
            <a:endParaRPr lang="es-ES" sz="1800" dirty="0"/>
          </a:p>
          <a:p>
            <a:pPr marL="457200" lvl="1" indent="0" algn="ctr">
              <a:buNone/>
            </a:pPr>
            <a:r>
              <a:rPr lang="es-ES" sz="1800" dirty="0" smtClean="0"/>
              <a:t>*Trabajo en grupo con resolución del caso ante tres posibles respuestas*</a:t>
            </a:r>
          </a:p>
          <a:p>
            <a:pPr lvl="1"/>
            <a:endParaRPr lang="es-ES" dirty="0" smtClean="0"/>
          </a:p>
          <a:p>
            <a:endParaRPr lang="en-US" dirty="0"/>
          </a:p>
        </p:txBody>
      </p:sp>
    </p:spTree>
    <p:extLst>
      <p:ext uri="{BB962C8B-B14F-4D97-AF65-F5344CB8AC3E}">
        <p14:creationId xmlns:p14="http://schemas.microsoft.com/office/powerpoint/2010/main" val="32252411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l"/>
            <a:r>
              <a:rPr lang="es-ES" dirty="0" smtClean="0"/>
              <a:t>IV. Conclusiones</a:t>
            </a:r>
            <a:endParaRPr lang="en-US" dirty="0"/>
          </a:p>
        </p:txBody>
      </p:sp>
      <p:sp>
        <p:nvSpPr>
          <p:cNvPr id="3" name="Marcador de contenido 2"/>
          <p:cNvSpPr>
            <a:spLocks noGrp="1"/>
          </p:cNvSpPr>
          <p:nvPr>
            <p:ph idx="1"/>
          </p:nvPr>
        </p:nvSpPr>
        <p:spPr>
          <a:xfrm>
            <a:off x="1295401" y="2556932"/>
            <a:ext cx="9821090" cy="3660988"/>
          </a:xfrm>
        </p:spPr>
        <p:txBody>
          <a:bodyPr>
            <a:normAutofit fontScale="70000" lnSpcReduction="20000"/>
          </a:bodyPr>
          <a:lstStyle/>
          <a:p>
            <a:r>
              <a:rPr lang="es-ES" dirty="0" smtClean="0"/>
              <a:t>Principios de la disciplina positiva claramente puntuados y explicados</a:t>
            </a:r>
          </a:p>
          <a:p>
            <a:r>
              <a:rPr lang="es-ES" dirty="0" smtClean="0"/>
              <a:t>Es difícil pensar claramente en la situación y con emociones vivas, tome un respiro, cierre los ojos y piense:</a:t>
            </a:r>
          </a:p>
          <a:p>
            <a:pPr marL="914400" lvl="1" indent="-457200">
              <a:buFont typeface="+mj-lt"/>
              <a:buAutoNum type="arabicParenR"/>
            </a:pPr>
            <a:r>
              <a:rPr lang="es-ES" dirty="0" smtClean="0"/>
              <a:t>Objetivo a largo plazo</a:t>
            </a:r>
          </a:p>
          <a:p>
            <a:pPr marL="914400" lvl="1" indent="-457200">
              <a:buFont typeface="+mj-lt"/>
              <a:buAutoNum type="arabicParenR"/>
            </a:pPr>
            <a:r>
              <a:rPr lang="es-ES" dirty="0" smtClean="0"/>
              <a:t>Importancia de la calidez y la estructura</a:t>
            </a:r>
          </a:p>
          <a:p>
            <a:pPr marL="914400" lvl="1" indent="-457200">
              <a:buFont typeface="+mj-lt"/>
              <a:buAutoNum type="arabicParenR"/>
            </a:pPr>
            <a:r>
              <a:rPr lang="es-ES" dirty="0" smtClean="0"/>
              <a:t>Nivel de desarrollo de su hijo</a:t>
            </a:r>
          </a:p>
          <a:p>
            <a:pPr marL="457200" lvl="1" indent="0">
              <a:buNone/>
            </a:pPr>
            <a:r>
              <a:rPr lang="es-ES" dirty="0" smtClean="0"/>
              <a:t>Luego tómese un momento para planificar respuestas que conduzcan al objetivo y respete las necesidades de su hijo/a</a:t>
            </a:r>
          </a:p>
          <a:p>
            <a:r>
              <a:rPr lang="es-ES" dirty="0" smtClean="0"/>
              <a:t>Ningún padre </a:t>
            </a:r>
            <a:r>
              <a:rPr lang="es-ES" dirty="0"/>
              <a:t>o madre es </a:t>
            </a:r>
            <a:r>
              <a:rPr lang="es-ES" dirty="0" smtClean="0"/>
              <a:t>perfecto, todos cometemos errores pero debemos aprender de ellos y mejorar la próxima vez</a:t>
            </a:r>
          </a:p>
          <a:p>
            <a:r>
              <a:rPr lang="es-ES" dirty="0" smtClean="0"/>
              <a:t>Disfrute su camino de crianza positiva</a:t>
            </a:r>
          </a:p>
          <a:p>
            <a:r>
              <a:rPr lang="es-ES" dirty="0" smtClean="0"/>
              <a:t>En todas las acciones, la principal consideración será el interés superior del niño</a:t>
            </a:r>
            <a:endParaRPr lang="en-US" dirty="0"/>
          </a:p>
        </p:txBody>
      </p:sp>
    </p:spTree>
    <p:extLst>
      <p:ext uri="{BB962C8B-B14F-4D97-AF65-F5344CB8AC3E}">
        <p14:creationId xmlns:p14="http://schemas.microsoft.com/office/powerpoint/2010/main" val="6566712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V. Bibliografía</a:t>
            </a:r>
            <a:endParaRPr lang="en-US" dirty="0"/>
          </a:p>
        </p:txBody>
      </p:sp>
      <p:sp>
        <p:nvSpPr>
          <p:cNvPr id="3" name="Marcador de contenido 2"/>
          <p:cNvSpPr>
            <a:spLocks noGrp="1"/>
          </p:cNvSpPr>
          <p:nvPr>
            <p:ph idx="1"/>
          </p:nvPr>
        </p:nvSpPr>
        <p:spPr/>
        <p:txBody>
          <a:bodyPr/>
          <a:lstStyle/>
          <a:p>
            <a:r>
              <a:rPr lang="es-ES" dirty="0" err="1" smtClean="0"/>
              <a:t>Durrant</a:t>
            </a:r>
            <a:r>
              <a:rPr lang="es-ES" dirty="0" smtClean="0"/>
              <a:t>, Joan E. (2016) Disciplina positiva en la crianza cotidiana. </a:t>
            </a:r>
            <a:r>
              <a:rPr lang="es-ES" dirty="0" err="1" smtClean="0"/>
              <a:t>Save</a:t>
            </a:r>
            <a:r>
              <a:rPr lang="es-ES" dirty="0" smtClean="0"/>
              <a:t> </a:t>
            </a:r>
            <a:r>
              <a:rPr lang="es-ES" dirty="0" err="1" smtClean="0"/>
              <a:t>the</a:t>
            </a:r>
            <a:r>
              <a:rPr lang="es-ES" dirty="0" smtClean="0"/>
              <a:t> </a:t>
            </a:r>
            <a:r>
              <a:rPr lang="es-ES" dirty="0" err="1" smtClean="0"/>
              <a:t>Children</a:t>
            </a:r>
            <a:r>
              <a:rPr lang="es-ES" dirty="0" smtClean="0"/>
              <a:t>, Suecia.</a:t>
            </a:r>
          </a:p>
          <a:p>
            <a:r>
              <a:rPr lang="es-ES" dirty="0" smtClean="0">
                <a:hlinkClick r:id="rId2"/>
              </a:rPr>
              <a:t>www.frp.ca</a:t>
            </a:r>
          </a:p>
          <a:p>
            <a:r>
              <a:rPr lang="es-ES" dirty="0" smtClean="0">
                <a:hlinkClick r:id="rId2"/>
              </a:rPr>
              <a:t>www.parentsmatter.ca</a:t>
            </a:r>
            <a:endParaRPr lang="es-ES" dirty="0" smtClean="0"/>
          </a:p>
          <a:p>
            <a:endParaRPr lang="es-ES" dirty="0" smtClean="0"/>
          </a:p>
        </p:txBody>
      </p:sp>
    </p:spTree>
    <p:extLst>
      <p:ext uri="{BB962C8B-B14F-4D97-AF65-F5344CB8AC3E}">
        <p14:creationId xmlns:p14="http://schemas.microsoft.com/office/powerpoint/2010/main" val="3464106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l"/>
            <a:r>
              <a:rPr lang="es-ES" dirty="0" smtClean="0"/>
              <a:t>I. Puntualizaciones generales</a:t>
            </a:r>
            <a:endParaRPr lang="en-US" dirty="0"/>
          </a:p>
        </p:txBody>
      </p:sp>
      <p:sp>
        <p:nvSpPr>
          <p:cNvPr id="3" name="Marcador de contenido 2"/>
          <p:cNvSpPr>
            <a:spLocks noGrp="1"/>
          </p:cNvSpPr>
          <p:nvPr>
            <p:ph idx="1"/>
          </p:nvPr>
        </p:nvSpPr>
        <p:spPr>
          <a:xfrm>
            <a:off x="1295401" y="2556931"/>
            <a:ext cx="4844139" cy="3530359"/>
          </a:xfrm>
        </p:spPr>
        <p:txBody>
          <a:bodyPr>
            <a:normAutofit/>
          </a:bodyPr>
          <a:lstStyle/>
          <a:p>
            <a:r>
              <a:rPr lang="es-ES" dirty="0" smtClean="0"/>
              <a:t>Disciplina Positiva: </a:t>
            </a:r>
          </a:p>
          <a:p>
            <a:pPr lvl="1"/>
            <a:r>
              <a:rPr lang="es-ES" dirty="0" smtClean="0"/>
              <a:t>Solución no violenta enfocada en el respeto, se basa en los principios de desarrollo de la niñez</a:t>
            </a:r>
          </a:p>
          <a:p>
            <a:pPr lvl="1"/>
            <a:r>
              <a:rPr lang="es-ES" dirty="0" smtClean="0"/>
              <a:t>Conjunto de principios que pueden ser aplicados en variedad de situaciones</a:t>
            </a:r>
          </a:p>
          <a:p>
            <a:pPr lvl="1"/>
            <a:r>
              <a:rPr lang="es-ES" dirty="0" smtClean="0"/>
              <a:t>Auto disciplina, comunicación clara, respeto mutuo, confianza, habilidades y empatía.</a:t>
            </a:r>
          </a:p>
          <a:p>
            <a:endParaRPr lang="es-ES" dirty="0" smtClean="0"/>
          </a:p>
          <a:p>
            <a:endParaRPr lang="en-US" dirty="0"/>
          </a:p>
        </p:txBody>
      </p:sp>
      <p:graphicFrame>
        <p:nvGraphicFramePr>
          <p:cNvPr id="7" name="Diagrama 6"/>
          <p:cNvGraphicFramePr/>
          <p:nvPr>
            <p:extLst>
              <p:ext uri="{D42A27DB-BD31-4B8C-83A1-F6EECF244321}">
                <p14:modId xmlns:p14="http://schemas.microsoft.com/office/powerpoint/2010/main" val="2798279373"/>
              </p:ext>
            </p:extLst>
          </p:nvPr>
        </p:nvGraphicFramePr>
        <p:xfrm>
          <a:off x="6139541" y="2403566"/>
          <a:ext cx="4924699" cy="3683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928456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l"/>
            <a:r>
              <a:rPr lang="es-ES" dirty="0" smtClean="0"/>
              <a:t>II. Pilares fundamentales</a:t>
            </a:r>
            <a:endParaRPr lang="en-US" dirty="0"/>
          </a:p>
        </p:txBody>
      </p:sp>
      <p:pic>
        <p:nvPicPr>
          <p:cNvPr id="12" name="Imagen 11"/>
          <p:cNvPicPr>
            <a:picLocks noChangeAspect="1"/>
          </p:cNvPicPr>
          <p:nvPr/>
        </p:nvPicPr>
        <p:blipFill rotWithShape="1">
          <a:blip r:embed="rId2">
            <a:extLst>
              <a:ext uri="{28A0092B-C50C-407E-A947-70E740481C1C}">
                <a14:useLocalDpi xmlns:a14="http://schemas.microsoft.com/office/drawing/2010/main" val="0"/>
              </a:ext>
            </a:extLst>
          </a:blip>
          <a:srcRect l="12419" t="1143" r="5116" b="9333"/>
          <a:stretch/>
        </p:blipFill>
        <p:spPr>
          <a:xfrm>
            <a:off x="6831874" y="982132"/>
            <a:ext cx="4389120" cy="4982818"/>
          </a:xfrm>
          <a:prstGeom prst="rect">
            <a:avLst/>
          </a:prstGeom>
        </p:spPr>
      </p:pic>
      <p:sp>
        <p:nvSpPr>
          <p:cNvPr id="13" name="Marcador de contenido 2"/>
          <p:cNvSpPr>
            <a:spLocks noGrp="1"/>
          </p:cNvSpPr>
          <p:nvPr>
            <p:ph idx="1"/>
          </p:nvPr>
        </p:nvSpPr>
        <p:spPr>
          <a:xfrm>
            <a:off x="1295401" y="2556932"/>
            <a:ext cx="5836919" cy="3318936"/>
          </a:xfrm>
        </p:spPr>
        <p:txBody>
          <a:bodyPr/>
          <a:lstStyle/>
          <a:p>
            <a:r>
              <a:rPr lang="es-ES" dirty="0" smtClean="0"/>
              <a:t>Cuatro principios de crianza efectiva</a:t>
            </a:r>
          </a:p>
          <a:p>
            <a:r>
              <a:rPr lang="es-ES" dirty="0" smtClean="0"/>
              <a:t>Entender todos los principios antes de implementarlos</a:t>
            </a:r>
          </a:p>
          <a:p>
            <a:r>
              <a:rPr lang="es-ES" dirty="0" smtClean="0"/>
              <a:t>Esenciales a lo largo del desarrollo del niño</a:t>
            </a:r>
          </a:p>
          <a:p>
            <a:r>
              <a:rPr lang="es-ES" dirty="0" smtClean="0"/>
              <a:t>Ayudan a la toma de decisiones, resolución de problemas y enfoques constructivos ante el conflicto</a:t>
            </a:r>
          </a:p>
          <a:p>
            <a:endParaRPr lang="en-US" dirty="0"/>
          </a:p>
        </p:txBody>
      </p:sp>
    </p:spTree>
    <p:extLst>
      <p:ext uri="{BB962C8B-B14F-4D97-AF65-F5344CB8AC3E}">
        <p14:creationId xmlns:p14="http://schemas.microsoft.com/office/powerpoint/2010/main" val="3092439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Identificar sus objetivos a largo plazo</a:t>
            </a:r>
            <a:endParaRPr lang="en-US" dirty="0"/>
          </a:p>
        </p:txBody>
      </p:sp>
      <p:sp>
        <p:nvSpPr>
          <p:cNvPr id="3" name="Marcador de contenido 2"/>
          <p:cNvSpPr>
            <a:spLocks noGrp="1"/>
          </p:cNvSpPr>
          <p:nvPr>
            <p:ph idx="1"/>
          </p:nvPr>
        </p:nvSpPr>
        <p:spPr>
          <a:xfrm>
            <a:off x="2301241" y="2556932"/>
            <a:ext cx="4047308" cy="3318936"/>
          </a:xfrm>
        </p:spPr>
        <p:txBody>
          <a:bodyPr/>
          <a:lstStyle/>
          <a:p>
            <a:r>
              <a:rPr lang="es-ES" dirty="0" smtClean="0"/>
              <a:t>Ejercicio corto:</a:t>
            </a:r>
          </a:p>
          <a:p>
            <a:pPr marL="0" indent="0">
              <a:buNone/>
            </a:pPr>
            <a:endParaRPr lang="es-ES" dirty="0"/>
          </a:p>
          <a:p>
            <a:pPr marL="0" indent="0">
              <a:buNone/>
            </a:pPr>
            <a:r>
              <a:rPr lang="es-ES" dirty="0" smtClean="0"/>
              <a:t>Su hijo se está preparando para ir a la escuela y se hace tarde ¿Qué desea que su hijo logre esa mañana?</a:t>
            </a:r>
            <a:endParaRPr lang="en-US"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1567" y="2650466"/>
            <a:ext cx="1758479" cy="3432888"/>
          </a:xfrm>
          <a:prstGeom prst="rect">
            <a:avLst/>
          </a:prstGeom>
        </p:spPr>
      </p:pic>
    </p:spTree>
    <p:extLst>
      <p:ext uri="{BB962C8B-B14F-4D97-AF65-F5344CB8AC3E}">
        <p14:creationId xmlns:p14="http://schemas.microsoft.com/office/powerpoint/2010/main" val="18731352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a:t>Identificar sus objetivos a largo </a:t>
            </a:r>
            <a:r>
              <a:rPr lang="es-ES" dirty="0" smtClean="0"/>
              <a:t>plazo</a:t>
            </a:r>
            <a:endParaRPr lang="en-US" dirty="0"/>
          </a:p>
        </p:txBody>
      </p:sp>
      <p:sp>
        <p:nvSpPr>
          <p:cNvPr id="3" name="Marcador de contenido 2"/>
          <p:cNvSpPr>
            <a:spLocks noGrp="1"/>
          </p:cNvSpPr>
          <p:nvPr>
            <p:ph idx="1"/>
          </p:nvPr>
        </p:nvSpPr>
        <p:spPr>
          <a:xfrm>
            <a:off x="1295401" y="2556932"/>
            <a:ext cx="3877490" cy="3318936"/>
          </a:xfrm>
        </p:spPr>
        <p:txBody>
          <a:bodyPr>
            <a:normAutofit/>
          </a:bodyPr>
          <a:lstStyle/>
          <a:p>
            <a:pPr algn="just"/>
            <a:r>
              <a:rPr lang="es-ES" dirty="0" smtClean="0"/>
              <a:t>Objetivos de crianza: Metas que son fundamento para construir habilidades</a:t>
            </a:r>
          </a:p>
          <a:p>
            <a:pPr algn="just"/>
            <a:r>
              <a:rPr lang="es-ES" dirty="0" smtClean="0"/>
              <a:t>Descartar objetivos a corto plazo</a:t>
            </a:r>
          </a:p>
          <a:p>
            <a:pPr algn="just"/>
            <a:r>
              <a:rPr lang="es-ES" dirty="0" smtClean="0"/>
              <a:t>Toman tiempo pero son las esencia de la crianza</a:t>
            </a:r>
          </a:p>
          <a:p>
            <a:pPr algn="just"/>
            <a:endParaRPr lang="es-ES" dirty="0" smtClean="0"/>
          </a:p>
          <a:p>
            <a:pPr marL="0" indent="0">
              <a:buNone/>
            </a:pPr>
            <a:endParaRPr lang="en-US" dirty="0"/>
          </a:p>
        </p:txBody>
      </p:sp>
      <p:graphicFrame>
        <p:nvGraphicFramePr>
          <p:cNvPr id="5" name="Diagrama 4"/>
          <p:cNvGraphicFramePr/>
          <p:nvPr>
            <p:extLst>
              <p:ext uri="{D42A27DB-BD31-4B8C-83A1-F6EECF244321}">
                <p14:modId xmlns:p14="http://schemas.microsoft.com/office/powerpoint/2010/main" val="2967592996"/>
              </p:ext>
            </p:extLst>
          </p:nvPr>
        </p:nvGraphicFramePr>
        <p:xfrm>
          <a:off x="5355771" y="2403566"/>
          <a:ext cx="5800634" cy="38999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956590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Identificar sus objetivos a largo plazo</a:t>
            </a:r>
            <a:endParaRPr lang="en-US" dirty="0"/>
          </a:p>
        </p:txBody>
      </p:sp>
      <p:sp>
        <p:nvSpPr>
          <p:cNvPr id="3" name="Marcador de contenido 2"/>
          <p:cNvSpPr>
            <a:spLocks noGrp="1"/>
          </p:cNvSpPr>
          <p:nvPr>
            <p:ph idx="1"/>
          </p:nvPr>
        </p:nvSpPr>
        <p:spPr>
          <a:xfrm>
            <a:off x="1295400" y="2429691"/>
            <a:ext cx="9601197" cy="3801291"/>
          </a:xfrm>
        </p:spPr>
        <p:txBody>
          <a:bodyPr>
            <a:normAutofit/>
          </a:bodyPr>
          <a:lstStyle/>
          <a:p>
            <a:pPr marL="0" indent="0">
              <a:buNone/>
            </a:pPr>
            <a:r>
              <a:rPr lang="es-ES" dirty="0" smtClean="0"/>
              <a:t>Volviendo al ejercicio, si su hijo se alista para la escuela, se hace tarde, le falta lavarse los dientes, desayunar, etc., se mueve lentamente, se distrae…</a:t>
            </a:r>
          </a:p>
          <a:p>
            <a:r>
              <a:rPr lang="es-ES" dirty="0" smtClean="0"/>
              <a:t>Padre se frustra</a:t>
            </a:r>
          </a:p>
          <a:p>
            <a:r>
              <a:rPr lang="es-ES" dirty="0" smtClean="0"/>
              <a:t>Grita, golpea</a:t>
            </a:r>
          </a:p>
          <a:p>
            <a:pPr marL="0" indent="0">
              <a:buNone/>
            </a:pPr>
            <a:endParaRPr lang="es-ES" dirty="0"/>
          </a:p>
          <a:p>
            <a:pPr marL="0" indent="0">
              <a:buNone/>
            </a:pPr>
            <a:r>
              <a:rPr lang="es-ES" dirty="0" smtClean="0"/>
              <a:t>¿Le está enseñando a ser cortés, paciente, </a:t>
            </a:r>
          </a:p>
          <a:p>
            <a:pPr marL="0" indent="0">
              <a:buNone/>
            </a:pPr>
            <a:r>
              <a:rPr lang="es-ES" dirty="0" smtClean="0"/>
              <a:t>resolver problemas adecuadamente?</a:t>
            </a:r>
            <a:endParaRPr lang="en-US" dirty="0"/>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4949" y="3108959"/>
            <a:ext cx="2971648" cy="2971648"/>
          </a:xfrm>
          <a:prstGeom prst="rect">
            <a:avLst/>
          </a:prstGeom>
        </p:spPr>
      </p:pic>
    </p:spTree>
    <p:extLst>
      <p:ext uri="{BB962C8B-B14F-4D97-AF65-F5344CB8AC3E}">
        <p14:creationId xmlns:p14="http://schemas.microsoft.com/office/powerpoint/2010/main" val="41011114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Identificar sus objetivos a largo plazo</a:t>
            </a:r>
            <a:endParaRPr lang="en-US" dirty="0"/>
          </a:p>
        </p:txBody>
      </p:sp>
      <p:sp>
        <p:nvSpPr>
          <p:cNvPr id="3" name="Marcador de contenido 2"/>
          <p:cNvSpPr>
            <a:spLocks noGrp="1"/>
          </p:cNvSpPr>
          <p:nvPr>
            <p:ph idx="1"/>
          </p:nvPr>
        </p:nvSpPr>
        <p:spPr/>
        <p:txBody>
          <a:bodyPr>
            <a:normAutofit lnSpcReduction="10000"/>
          </a:bodyPr>
          <a:lstStyle/>
          <a:p>
            <a:r>
              <a:rPr lang="es-ES" dirty="0" smtClean="0"/>
              <a:t>Situaciones de corto plazo son un modelo para los hijos, aprenden de lo que observan</a:t>
            </a:r>
          </a:p>
          <a:p>
            <a:endParaRPr lang="es-ES" dirty="0" smtClean="0"/>
          </a:p>
          <a:p>
            <a:r>
              <a:rPr lang="es-ES" dirty="0" smtClean="0"/>
              <a:t>Mostrar la mejor manera de hacerlo</a:t>
            </a:r>
          </a:p>
          <a:p>
            <a:endParaRPr lang="es-ES" b="1" dirty="0" smtClean="0"/>
          </a:p>
          <a:p>
            <a:pPr marL="457200" lvl="1" indent="0" algn="ctr">
              <a:buNone/>
            </a:pPr>
            <a:r>
              <a:rPr lang="es-ES" sz="2400" b="1" dirty="0" smtClean="0"/>
              <a:t>La clave: Ver a los desafíos de corto plazo como oportunidades </a:t>
            </a:r>
          </a:p>
          <a:p>
            <a:pPr marL="457200" lvl="1" indent="0" algn="ctr">
              <a:buNone/>
            </a:pPr>
            <a:r>
              <a:rPr lang="es-ES" sz="2400" b="1" dirty="0" smtClean="0"/>
              <a:t>para trabajar hacia los objetivos a largo plazo</a:t>
            </a:r>
            <a:endParaRPr lang="en-US" sz="2400" b="1" dirty="0"/>
          </a:p>
        </p:txBody>
      </p:sp>
    </p:spTree>
    <p:extLst>
      <p:ext uri="{BB962C8B-B14F-4D97-AF65-F5344CB8AC3E}">
        <p14:creationId xmlns:p14="http://schemas.microsoft.com/office/powerpoint/2010/main" val="1965472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Brindar calidez y estructura</a:t>
            </a:r>
            <a:endParaRPr lang="en-US" dirty="0"/>
          </a:p>
        </p:txBody>
      </p:sp>
      <p:graphicFrame>
        <p:nvGraphicFramePr>
          <p:cNvPr id="4" name="Diagrama 3"/>
          <p:cNvGraphicFramePr/>
          <p:nvPr>
            <p:extLst>
              <p:ext uri="{D42A27DB-BD31-4B8C-83A1-F6EECF244321}">
                <p14:modId xmlns:p14="http://schemas.microsoft.com/office/powerpoint/2010/main" val="2190268631"/>
              </p:ext>
            </p:extLst>
          </p:nvPr>
        </p:nvGraphicFramePr>
        <p:xfrm>
          <a:off x="1632856" y="2429691"/>
          <a:ext cx="9125494" cy="35661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8889549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ánico">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193</TotalTime>
  <Words>1737</Words>
  <Application>Microsoft Office PowerPoint</Application>
  <PresentationFormat>Panorámica</PresentationFormat>
  <Paragraphs>226</Paragraphs>
  <Slides>25</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25</vt:i4>
      </vt:variant>
    </vt:vector>
  </HeadingPairs>
  <TitlesOfParts>
    <vt:vector size="28" baseType="lpstr">
      <vt:lpstr>Arial</vt:lpstr>
      <vt:lpstr>Garamond</vt:lpstr>
      <vt:lpstr>Orgánico</vt:lpstr>
      <vt:lpstr>Disciplina Positiva  en la crianza cotidiana</vt:lpstr>
      <vt:lpstr>Índice</vt:lpstr>
      <vt:lpstr>I. Puntualizaciones generales</vt:lpstr>
      <vt:lpstr>II. Pilares fundamentales</vt:lpstr>
      <vt:lpstr>Identificar sus objetivos a largo plazo</vt:lpstr>
      <vt:lpstr>Identificar sus objetivos a largo plazo</vt:lpstr>
      <vt:lpstr>Identificar sus objetivos a largo plazo</vt:lpstr>
      <vt:lpstr>Identificar sus objetivos a largo plazo</vt:lpstr>
      <vt:lpstr>Brindar calidez y estructura</vt:lpstr>
      <vt:lpstr>Brindar calidez y estructura</vt:lpstr>
      <vt:lpstr>Presentación de PowerPoint</vt:lpstr>
      <vt:lpstr>Brindar calidez y estructura</vt:lpstr>
      <vt:lpstr>Entender como piensan y sienten los niños y las niñas</vt:lpstr>
      <vt:lpstr>Entender como piensan y sienten los niños y las niñas</vt:lpstr>
      <vt:lpstr>Entender como piensan y sienten los niños y las niñas</vt:lpstr>
      <vt:lpstr>Entender como piensan y sienten los niños y las niñas</vt:lpstr>
      <vt:lpstr>Entender como piensan y sienten los niños y las niñas</vt:lpstr>
      <vt:lpstr>Resolución de problemas</vt:lpstr>
      <vt:lpstr>Resolución de problemas</vt:lpstr>
      <vt:lpstr>Resolución de problemas</vt:lpstr>
      <vt:lpstr>III. Responder con disciplina positiva</vt:lpstr>
      <vt:lpstr>Responder con disciplina positiva</vt:lpstr>
      <vt:lpstr>Responder con disciplina positiva</vt:lpstr>
      <vt:lpstr>IV. Conclusiones</vt:lpstr>
      <vt:lpstr>V. Bibliografía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Disciplina Positiva  en la crianza cotidiana</dc:title>
  <dc:creator>Hp</dc:creator>
  <cp:lastModifiedBy>Hp</cp:lastModifiedBy>
  <cp:revision>22</cp:revision>
  <dcterms:created xsi:type="dcterms:W3CDTF">2019-12-18T01:47:15Z</dcterms:created>
  <dcterms:modified xsi:type="dcterms:W3CDTF">2019-12-18T05:00:26Z</dcterms:modified>
</cp:coreProperties>
</file>