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0" r:id="rId3"/>
    <p:sldId id="271" r:id="rId4"/>
    <p:sldId id="269" r:id="rId5"/>
    <p:sldId id="272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77" r:id="rId17"/>
    <p:sldId id="278" r:id="rId18"/>
    <p:sldId id="279" r:id="rId19"/>
    <p:sldId id="280" r:id="rId20"/>
    <p:sldId id="260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93" autoAdjust="0"/>
  </p:normalViewPr>
  <p:slideViewPr>
    <p:cSldViewPr snapToGrid="0">
      <p:cViewPr varScale="1">
        <p:scale>
          <a:sx n="67" d="100"/>
          <a:sy n="67" d="100"/>
        </p:scale>
        <p:origin x="-8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EA424-19E0-46FE-B2EE-EEEB488D838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1C8CED70-77CC-46D9-BC50-94320293C12E}">
      <dgm:prSet phldrT="[Texto]"/>
      <dgm:spPr/>
      <dgm:t>
        <a:bodyPr/>
        <a:lstStyle/>
        <a:p>
          <a:r>
            <a:rPr lang="es-MX" dirty="0" smtClean="0"/>
            <a:t>Bienestar emocional</a:t>
          </a:r>
          <a:endParaRPr lang="es-MX" dirty="0"/>
        </a:p>
      </dgm:t>
    </dgm:pt>
    <dgm:pt modelId="{B05402A1-FC88-4554-8D99-3D2CB26763CA}" type="parTrans" cxnId="{303D920B-3ACD-4452-998C-EC7B888E93C1}">
      <dgm:prSet/>
      <dgm:spPr/>
      <dgm:t>
        <a:bodyPr/>
        <a:lstStyle/>
        <a:p>
          <a:endParaRPr lang="es-MX"/>
        </a:p>
      </dgm:t>
    </dgm:pt>
    <dgm:pt modelId="{9E934E3A-5E8C-4D8E-9403-6E9F454FD6CE}" type="sibTrans" cxnId="{303D920B-3ACD-4452-998C-EC7B888E93C1}">
      <dgm:prSet/>
      <dgm:spPr/>
      <dgm:t>
        <a:bodyPr/>
        <a:lstStyle/>
        <a:p>
          <a:endParaRPr lang="es-MX"/>
        </a:p>
      </dgm:t>
    </dgm:pt>
    <dgm:pt modelId="{048A8025-BB97-469E-A2A0-8F2FE1B12B90}">
      <dgm:prSet phldrT="[Texto]"/>
      <dgm:spPr/>
      <dgm:t>
        <a:bodyPr/>
        <a:lstStyle/>
        <a:p>
          <a:r>
            <a:rPr lang="es-MX" dirty="0" smtClean="0"/>
            <a:t>Relaciones interpersonales</a:t>
          </a:r>
          <a:endParaRPr lang="es-MX" dirty="0"/>
        </a:p>
      </dgm:t>
    </dgm:pt>
    <dgm:pt modelId="{7F5DFDE5-B043-483A-8406-1FD8044BB948}" type="parTrans" cxnId="{9F109318-C891-4614-AB01-DA5CD303D573}">
      <dgm:prSet/>
      <dgm:spPr/>
      <dgm:t>
        <a:bodyPr/>
        <a:lstStyle/>
        <a:p>
          <a:endParaRPr lang="es-MX"/>
        </a:p>
      </dgm:t>
    </dgm:pt>
    <dgm:pt modelId="{DDA16408-DD70-4904-985F-79C28EEBB193}" type="sibTrans" cxnId="{9F109318-C891-4614-AB01-DA5CD303D573}">
      <dgm:prSet/>
      <dgm:spPr/>
      <dgm:t>
        <a:bodyPr/>
        <a:lstStyle/>
        <a:p>
          <a:endParaRPr lang="es-MX"/>
        </a:p>
      </dgm:t>
    </dgm:pt>
    <dgm:pt modelId="{DF48B20E-B174-49AC-8BCA-4BCBBFCB74AD}">
      <dgm:prSet phldrT="[Texto]"/>
      <dgm:spPr/>
      <dgm:t>
        <a:bodyPr/>
        <a:lstStyle/>
        <a:p>
          <a:r>
            <a:rPr lang="es-MX" dirty="0" smtClean="0"/>
            <a:t>Desarrollo personal</a:t>
          </a:r>
          <a:endParaRPr lang="es-MX" dirty="0"/>
        </a:p>
      </dgm:t>
    </dgm:pt>
    <dgm:pt modelId="{4FC57E73-1958-4DC1-A2CF-8131B096B9FA}" type="parTrans" cxnId="{4CEE9007-F313-48AD-A734-5D2594845A27}">
      <dgm:prSet/>
      <dgm:spPr/>
      <dgm:t>
        <a:bodyPr/>
        <a:lstStyle/>
        <a:p>
          <a:endParaRPr lang="es-MX"/>
        </a:p>
      </dgm:t>
    </dgm:pt>
    <dgm:pt modelId="{37F4EC04-299B-40BE-8480-518F2151BF0C}" type="sibTrans" cxnId="{4CEE9007-F313-48AD-A734-5D2594845A27}">
      <dgm:prSet/>
      <dgm:spPr/>
      <dgm:t>
        <a:bodyPr/>
        <a:lstStyle/>
        <a:p>
          <a:endParaRPr lang="es-MX"/>
        </a:p>
      </dgm:t>
    </dgm:pt>
    <dgm:pt modelId="{79A56ABE-6243-4315-8ABA-9F1DE56399A6}">
      <dgm:prSet phldrT="[Texto]"/>
      <dgm:spPr/>
      <dgm:t>
        <a:bodyPr/>
        <a:lstStyle/>
        <a:p>
          <a:r>
            <a:rPr lang="es-MX" dirty="0" smtClean="0">
              <a:solidFill>
                <a:schemeClr val="accent1"/>
              </a:solidFill>
            </a:rPr>
            <a:t>Bienestar físico</a:t>
          </a:r>
          <a:endParaRPr lang="es-MX" dirty="0">
            <a:solidFill>
              <a:schemeClr val="accent1"/>
            </a:solidFill>
          </a:endParaRPr>
        </a:p>
      </dgm:t>
    </dgm:pt>
    <dgm:pt modelId="{5FC579B3-3FA7-460B-BE87-2C955DA84981}" type="parTrans" cxnId="{D95B249A-73F6-412D-993E-8AE7398393DE}">
      <dgm:prSet/>
      <dgm:spPr/>
      <dgm:t>
        <a:bodyPr/>
        <a:lstStyle/>
        <a:p>
          <a:endParaRPr lang="es-MX"/>
        </a:p>
      </dgm:t>
    </dgm:pt>
    <dgm:pt modelId="{A4BED304-0B23-4041-908B-619441E452C6}" type="sibTrans" cxnId="{D95B249A-73F6-412D-993E-8AE7398393DE}">
      <dgm:prSet/>
      <dgm:spPr/>
      <dgm:t>
        <a:bodyPr/>
        <a:lstStyle/>
        <a:p>
          <a:endParaRPr lang="es-MX"/>
        </a:p>
      </dgm:t>
    </dgm:pt>
    <dgm:pt modelId="{90979A2A-325A-4E4B-8611-7B60D79A4D64}">
      <dgm:prSet phldrT="[Texto]"/>
      <dgm:spPr/>
      <dgm:t>
        <a:bodyPr/>
        <a:lstStyle/>
        <a:p>
          <a:r>
            <a:rPr lang="es-MX" dirty="0" smtClean="0"/>
            <a:t>Autodeterminación</a:t>
          </a:r>
          <a:endParaRPr lang="es-MX" dirty="0"/>
        </a:p>
      </dgm:t>
    </dgm:pt>
    <dgm:pt modelId="{6BFE244B-CF59-47FF-B9EE-48F0EC6263FE}" type="parTrans" cxnId="{80E12192-252C-49B1-BF73-2168D44275B9}">
      <dgm:prSet/>
      <dgm:spPr/>
      <dgm:t>
        <a:bodyPr/>
        <a:lstStyle/>
        <a:p>
          <a:endParaRPr lang="es-MX"/>
        </a:p>
      </dgm:t>
    </dgm:pt>
    <dgm:pt modelId="{E5824E01-0158-4594-BCFB-A2EFC29FC66E}" type="sibTrans" cxnId="{80E12192-252C-49B1-BF73-2168D44275B9}">
      <dgm:prSet/>
      <dgm:spPr/>
      <dgm:t>
        <a:bodyPr/>
        <a:lstStyle/>
        <a:p>
          <a:endParaRPr lang="es-MX"/>
        </a:p>
      </dgm:t>
    </dgm:pt>
    <dgm:pt modelId="{60C47994-8951-4921-9D7F-54D85B2EC163}">
      <dgm:prSet phldrT="[Texto]"/>
      <dgm:spPr/>
      <dgm:t>
        <a:bodyPr/>
        <a:lstStyle/>
        <a:p>
          <a:r>
            <a:rPr lang="es-MX" dirty="0" smtClean="0"/>
            <a:t>Bienestar material</a:t>
          </a:r>
          <a:endParaRPr lang="es-MX" dirty="0"/>
        </a:p>
      </dgm:t>
    </dgm:pt>
    <dgm:pt modelId="{31FEBD49-01C7-41AA-B387-8032457826AF}" type="parTrans" cxnId="{F6FEB951-4FC5-4676-8CDA-0CC77D15A83A}">
      <dgm:prSet/>
      <dgm:spPr/>
      <dgm:t>
        <a:bodyPr/>
        <a:lstStyle/>
        <a:p>
          <a:endParaRPr lang="es-MX"/>
        </a:p>
      </dgm:t>
    </dgm:pt>
    <dgm:pt modelId="{FFC3955A-4B08-4EFF-BBA5-C17BB9D7867C}" type="sibTrans" cxnId="{F6FEB951-4FC5-4676-8CDA-0CC77D15A83A}">
      <dgm:prSet/>
      <dgm:spPr/>
      <dgm:t>
        <a:bodyPr/>
        <a:lstStyle/>
        <a:p>
          <a:endParaRPr lang="es-MX"/>
        </a:p>
      </dgm:t>
    </dgm:pt>
    <dgm:pt modelId="{FD70FE31-D7E1-414D-9253-C820078DC086}">
      <dgm:prSet phldrT="[Texto]"/>
      <dgm:spPr/>
      <dgm:t>
        <a:bodyPr/>
        <a:lstStyle/>
        <a:p>
          <a:r>
            <a:rPr lang="es-MX" dirty="0" smtClean="0"/>
            <a:t>Inclusión social</a:t>
          </a:r>
          <a:endParaRPr lang="es-MX" dirty="0"/>
        </a:p>
      </dgm:t>
    </dgm:pt>
    <dgm:pt modelId="{3CE7BF45-4167-468E-BC2F-2AFE1AB4E3EB}" type="parTrans" cxnId="{577045B4-C837-43C9-B76A-28B4876ACF56}">
      <dgm:prSet/>
      <dgm:spPr/>
      <dgm:t>
        <a:bodyPr/>
        <a:lstStyle/>
        <a:p>
          <a:endParaRPr lang="es-MX"/>
        </a:p>
      </dgm:t>
    </dgm:pt>
    <dgm:pt modelId="{1D5FA5AC-659D-4FC5-A1B2-303C9DEAD028}" type="sibTrans" cxnId="{577045B4-C837-43C9-B76A-28B4876ACF56}">
      <dgm:prSet/>
      <dgm:spPr/>
      <dgm:t>
        <a:bodyPr/>
        <a:lstStyle/>
        <a:p>
          <a:endParaRPr lang="es-MX"/>
        </a:p>
      </dgm:t>
    </dgm:pt>
    <dgm:pt modelId="{406BF6CF-7763-4955-8394-788C46FFF912}">
      <dgm:prSet phldrT="[Texto]"/>
      <dgm:spPr/>
      <dgm:t>
        <a:bodyPr/>
        <a:lstStyle/>
        <a:p>
          <a:r>
            <a:rPr lang="es-MX" dirty="0" smtClean="0"/>
            <a:t>Derechos</a:t>
          </a:r>
          <a:endParaRPr lang="es-MX" dirty="0"/>
        </a:p>
      </dgm:t>
    </dgm:pt>
    <dgm:pt modelId="{AE1F41C2-0D92-47E8-91E4-53162669B15B}" type="parTrans" cxnId="{E0FC0472-C5F0-4CAF-B6D8-2562AAAD0693}">
      <dgm:prSet/>
      <dgm:spPr/>
      <dgm:t>
        <a:bodyPr/>
        <a:lstStyle/>
        <a:p>
          <a:endParaRPr lang="es-MX"/>
        </a:p>
      </dgm:t>
    </dgm:pt>
    <dgm:pt modelId="{F8D6E2C7-6730-4EB8-9889-F1FC5FDC0C45}" type="sibTrans" cxnId="{E0FC0472-C5F0-4CAF-B6D8-2562AAAD0693}">
      <dgm:prSet/>
      <dgm:spPr/>
      <dgm:t>
        <a:bodyPr/>
        <a:lstStyle/>
        <a:p>
          <a:endParaRPr lang="es-MX"/>
        </a:p>
      </dgm:t>
    </dgm:pt>
    <dgm:pt modelId="{DE1E245E-FFE5-4A04-8595-6F96439A2419}" type="pres">
      <dgm:prSet presAssocID="{E6CEA424-19E0-46FE-B2EE-EEEB488D838A}" presName="linear" presStyleCnt="0">
        <dgm:presLayoutVars>
          <dgm:animLvl val="lvl"/>
          <dgm:resizeHandles val="exact"/>
        </dgm:presLayoutVars>
      </dgm:prSet>
      <dgm:spPr/>
    </dgm:pt>
    <dgm:pt modelId="{B04001A8-895A-4498-A104-62F4217D4D13}" type="pres">
      <dgm:prSet presAssocID="{1C8CED70-77CC-46D9-BC50-94320293C12E}" presName="parentText" presStyleLbl="node1" presStyleIdx="0" presStyleCnt="8" custLinFactY="-223100" custLinFactNeighborX="51185" custLinFactNeighborY="-300000">
        <dgm:presLayoutVars>
          <dgm:chMax val="0"/>
          <dgm:bulletEnabled val="1"/>
        </dgm:presLayoutVars>
      </dgm:prSet>
      <dgm:spPr/>
    </dgm:pt>
    <dgm:pt modelId="{6BB38109-A551-4316-A1D4-B369A18792E5}" type="pres">
      <dgm:prSet presAssocID="{9E934E3A-5E8C-4D8E-9403-6E9F454FD6CE}" presName="spacer" presStyleCnt="0"/>
      <dgm:spPr/>
    </dgm:pt>
    <dgm:pt modelId="{EED883EA-9B11-400E-9F2D-C38D4173BF8B}" type="pres">
      <dgm:prSet presAssocID="{048A8025-BB97-469E-A2A0-8F2FE1B12B90}" presName="parentText" presStyleLbl="node1" presStyleIdx="1" presStyleCnt="8" custLinFactY="-92947" custLinFactNeighborY="-100000">
        <dgm:presLayoutVars>
          <dgm:chMax val="0"/>
          <dgm:bulletEnabled val="1"/>
        </dgm:presLayoutVars>
      </dgm:prSet>
      <dgm:spPr/>
    </dgm:pt>
    <dgm:pt modelId="{A3F81085-7982-4F7E-82B6-379B5688AC60}" type="pres">
      <dgm:prSet presAssocID="{DDA16408-DD70-4904-985F-79C28EEBB193}" presName="spacer" presStyleCnt="0"/>
      <dgm:spPr/>
    </dgm:pt>
    <dgm:pt modelId="{251C37BE-121F-492B-8666-5D3533083FC8}" type="pres">
      <dgm:prSet presAssocID="{60C47994-8951-4921-9D7F-54D85B2EC163}" presName="parentText" presStyleLbl="node1" presStyleIdx="2" presStyleCnt="8" custLinFactY="-53234" custLinFactNeighborY="-100000">
        <dgm:presLayoutVars>
          <dgm:chMax val="0"/>
          <dgm:bulletEnabled val="1"/>
        </dgm:presLayoutVars>
      </dgm:prSet>
      <dgm:spPr/>
    </dgm:pt>
    <dgm:pt modelId="{D4A031ED-6107-4544-8605-B9D8343FC2AE}" type="pres">
      <dgm:prSet presAssocID="{FFC3955A-4B08-4EFF-BBA5-C17BB9D7867C}" presName="spacer" presStyleCnt="0"/>
      <dgm:spPr/>
    </dgm:pt>
    <dgm:pt modelId="{566A53B8-3A29-4AC6-8DC5-331ACF65B566}" type="pres">
      <dgm:prSet presAssocID="{DF48B20E-B174-49AC-8BCA-4BCBBFCB74AD}" presName="parentText" presStyleLbl="node1" presStyleIdx="3" presStyleCnt="8" custLinFactY="-10685" custLinFactNeighborY="-100000">
        <dgm:presLayoutVars>
          <dgm:chMax val="0"/>
          <dgm:bulletEnabled val="1"/>
        </dgm:presLayoutVars>
      </dgm:prSet>
      <dgm:spPr/>
    </dgm:pt>
    <dgm:pt modelId="{4DA3B4F3-2256-4F9B-B850-C54C965CBD90}" type="pres">
      <dgm:prSet presAssocID="{37F4EC04-299B-40BE-8480-518F2151BF0C}" presName="spacer" presStyleCnt="0"/>
      <dgm:spPr/>
    </dgm:pt>
    <dgm:pt modelId="{192A6BC3-6BBC-47CE-B03D-6F69DBD4DE3B}" type="pres">
      <dgm:prSet presAssocID="{79A56ABE-6243-4315-8ABA-9F1DE56399A6}" presName="parentText" presStyleLbl="node1" presStyleIdx="4" presStyleCnt="8" custLinFactY="16760" custLinFactNeighborY="100000">
        <dgm:presLayoutVars>
          <dgm:chMax val="0"/>
          <dgm:bulletEnabled val="1"/>
        </dgm:presLayoutVars>
      </dgm:prSet>
      <dgm:spPr/>
    </dgm:pt>
    <dgm:pt modelId="{D730753E-2ADC-4B1B-B88F-CF717A76921B}" type="pres">
      <dgm:prSet presAssocID="{A4BED304-0B23-4041-908B-619441E452C6}" presName="spacer" presStyleCnt="0"/>
      <dgm:spPr/>
    </dgm:pt>
    <dgm:pt modelId="{4E3FB1D2-29A6-4593-B546-5236D5B16EB2}" type="pres">
      <dgm:prSet presAssocID="{90979A2A-325A-4E4B-8611-7B60D79A4D64}" presName="parentText" presStyleLbl="node1" presStyleIdx="5" presStyleCnt="8" custLinFactY="44724" custLinFactNeighborY="100000">
        <dgm:presLayoutVars>
          <dgm:chMax val="0"/>
          <dgm:bulletEnabled val="1"/>
        </dgm:presLayoutVars>
      </dgm:prSet>
      <dgm:spPr/>
    </dgm:pt>
    <dgm:pt modelId="{863D5914-6F3A-43B2-9193-4CE82BDFA2AC}" type="pres">
      <dgm:prSet presAssocID="{E5824E01-0158-4594-BCFB-A2EFC29FC66E}" presName="spacer" presStyleCnt="0"/>
      <dgm:spPr/>
    </dgm:pt>
    <dgm:pt modelId="{E182884B-11B0-4808-9431-8D649C9A9F81}" type="pres">
      <dgm:prSet presAssocID="{FD70FE31-D7E1-414D-9253-C820078DC086}" presName="parentText" presStyleLbl="node1" presStyleIdx="6" presStyleCnt="8" custLinFactY="100000" custLinFactNeighborY="112128">
        <dgm:presLayoutVars>
          <dgm:chMax val="0"/>
          <dgm:bulletEnabled val="1"/>
        </dgm:presLayoutVars>
      </dgm:prSet>
      <dgm:spPr/>
    </dgm:pt>
    <dgm:pt modelId="{193864E6-DE9E-4E12-94F9-DFA2002EC8A7}" type="pres">
      <dgm:prSet presAssocID="{1D5FA5AC-659D-4FC5-A1B2-303C9DEAD028}" presName="spacer" presStyleCnt="0"/>
      <dgm:spPr/>
    </dgm:pt>
    <dgm:pt modelId="{D22054FD-A2A8-4EF5-8505-C4BFA2552012}" type="pres">
      <dgm:prSet presAssocID="{406BF6CF-7763-4955-8394-788C46FFF912}" presName="parentText" presStyleLbl="node1" presStyleIdx="7" presStyleCnt="8" custLinFactY="137671" custLinFactNeighborY="200000">
        <dgm:presLayoutVars>
          <dgm:chMax val="0"/>
          <dgm:bulletEnabled val="1"/>
        </dgm:presLayoutVars>
      </dgm:prSet>
      <dgm:spPr/>
    </dgm:pt>
  </dgm:ptLst>
  <dgm:cxnLst>
    <dgm:cxn modelId="{64E342FD-6EE6-4C25-B2E5-22F011C0E42C}" type="presOf" srcId="{DF48B20E-B174-49AC-8BCA-4BCBBFCB74AD}" destId="{566A53B8-3A29-4AC6-8DC5-331ACF65B566}" srcOrd="0" destOrd="0" presId="urn:microsoft.com/office/officeart/2005/8/layout/vList2"/>
    <dgm:cxn modelId="{4CEE9007-F313-48AD-A734-5D2594845A27}" srcId="{E6CEA424-19E0-46FE-B2EE-EEEB488D838A}" destId="{DF48B20E-B174-49AC-8BCA-4BCBBFCB74AD}" srcOrd="3" destOrd="0" parTransId="{4FC57E73-1958-4DC1-A2CF-8131B096B9FA}" sibTransId="{37F4EC04-299B-40BE-8480-518F2151BF0C}"/>
    <dgm:cxn modelId="{D95B249A-73F6-412D-993E-8AE7398393DE}" srcId="{E6CEA424-19E0-46FE-B2EE-EEEB488D838A}" destId="{79A56ABE-6243-4315-8ABA-9F1DE56399A6}" srcOrd="4" destOrd="0" parTransId="{5FC579B3-3FA7-460B-BE87-2C955DA84981}" sibTransId="{A4BED304-0B23-4041-908B-619441E452C6}"/>
    <dgm:cxn modelId="{577045B4-C837-43C9-B76A-28B4876ACF56}" srcId="{E6CEA424-19E0-46FE-B2EE-EEEB488D838A}" destId="{FD70FE31-D7E1-414D-9253-C820078DC086}" srcOrd="6" destOrd="0" parTransId="{3CE7BF45-4167-468E-BC2F-2AFE1AB4E3EB}" sibTransId="{1D5FA5AC-659D-4FC5-A1B2-303C9DEAD028}"/>
    <dgm:cxn modelId="{44245818-0874-4A74-A8FD-13080CEFA727}" type="presOf" srcId="{79A56ABE-6243-4315-8ABA-9F1DE56399A6}" destId="{192A6BC3-6BBC-47CE-B03D-6F69DBD4DE3B}" srcOrd="0" destOrd="0" presId="urn:microsoft.com/office/officeart/2005/8/layout/vList2"/>
    <dgm:cxn modelId="{844B00E1-F4D6-4021-A55B-0235502F8BB5}" type="presOf" srcId="{90979A2A-325A-4E4B-8611-7B60D79A4D64}" destId="{4E3FB1D2-29A6-4593-B546-5236D5B16EB2}" srcOrd="0" destOrd="0" presId="urn:microsoft.com/office/officeart/2005/8/layout/vList2"/>
    <dgm:cxn modelId="{80E12192-252C-49B1-BF73-2168D44275B9}" srcId="{E6CEA424-19E0-46FE-B2EE-EEEB488D838A}" destId="{90979A2A-325A-4E4B-8611-7B60D79A4D64}" srcOrd="5" destOrd="0" parTransId="{6BFE244B-CF59-47FF-B9EE-48F0EC6263FE}" sibTransId="{E5824E01-0158-4594-BCFB-A2EFC29FC66E}"/>
    <dgm:cxn modelId="{303D920B-3ACD-4452-998C-EC7B888E93C1}" srcId="{E6CEA424-19E0-46FE-B2EE-EEEB488D838A}" destId="{1C8CED70-77CC-46D9-BC50-94320293C12E}" srcOrd="0" destOrd="0" parTransId="{B05402A1-FC88-4554-8D99-3D2CB26763CA}" sibTransId="{9E934E3A-5E8C-4D8E-9403-6E9F454FD6CE}"/>
    <dgm:cxn modelId="{E0FC0472-C5F0-4CAF-B6D8-2562AAAD0693}" srcId="{E6CEA424-19E0-46FE-B2EE-EEEB488D838A}" destId="{406BF6CF-7763-4955-8394-788C46FFF912}" srcOrd="7" destOrd="0" parTransId="{AE1F41C2-0D92-47E8-91E4-53162669B15B}" sibTransId="{F8D6E2C7-6730-4EB8-9889-F1FC5FDC0C45}"/>
    <dgm:cxn modelId="{1C9232A2-7DF4-44A6-BA0C-71FFB6795CA1}" type="presOf" srcId="{406BF6CF-7763-4955-8394-788C46FFF912}" destId="{D22054FD-A2A8-4EF5-8505-C4BFA2552012}" srcOrd="0" destOrd="0" presId="urn:microsoft.com/office/officeart/2005/8/layout/vList2"/>
    <dgm:cxn modelId="{F6FEB951-4FC5-4676-8CDA-0CC77D15A83A}" srcId="{E6CEA424-19E0-46FE-B2EE-EEEB488D838A}" destId="{60C47994-8951-4921-9D7F-54D85B2EC163}" srcOrd="2" destOrd="0" parTransId="{31FEBD49-01C7-41AA-B387-8032457826AF}" sibTransId="{FFC3955A-4B08-4EFF-BBA5-C17BB9D7867C}"/>
    <dgm:cxn modelId="{4E1DAE2B-9C11-4D0C-B086-0ECE2C83A4BA}" type="presOf" srcId="{1C8CED70-77CC-46D9-BC50-94320293C12E}" destId="{B04001A8-895A-4498-A104-62F4217D4D13}" srcOrd="0" destOrd="0" presId="urn:microsoft.com/office/officeart/2005/8/layout/vList2"/>
    <dgm:cxn modelId="{F0B92D5D-B49C-4072-BCDB-54141CB1E95A}" type="presOf" srcId="{E6CEA424-19E0-46FE-B2EE-EEEB488D838A}" destId="{DE1E245E-FFE5-4A04-8595-6F96439A2419}" srcOrd="0" destOrd="0" presId="urn:microsoft.com/office/officeart/2005/8/layout/vList2"/>
    <dgm:cxn modelId="{55FF289F-1E60-4DCC-9719-6C817AF75CBA}" type="presOf" srcId="{60C47994-8951-4921-9D7F-54D85B2EC163}" destId="{251C37BE-121F-492B-8666-5D3533083FC8}" srcOrd="0" destOrd="0" presId="urn:microsoft.com/office/officeart/2005/8/layout/vList2"/>
    <dgm:cxn modelId="{D8ED0370-1BD9-41EC-B30F-FD05F71364B8}" type="presOf" srcId="{FD70FE31-D7E1-414D-9253-C820078DC086}" destId="{E182884B-11B0-4808-9431-8D649C9A9F81}" srcOrd="0" destOrd="0" presId="urn:microsoft.com/office/officeart/2005/8/layout/vList2"/>
    <dgm:cxn modelId="{9F109318-C891-4614-AB01-DA5CD303D573}" srcId="{E6CEA424-19E0-46FE-B2EE-EEEB488D838A}" destId="{048A8025-BB97-469E-A2A0-8F2FE1B12B90}" srcOrd="1" destOrd="0" parTransId="{7F5DFDE5-B043-483A-8406-1FD8044BB948}" sibTransId="{DDA16408-DD70-4904-985F-79C28EEBB193}"/>
    <dgm:cxn modelId="{783B93B0-6D5D-4343-8E68-8BB06C29C177}" type="presOf" srcId="{048A8025-BB97-469E-A2A0-8F2FE1B12B90}" destId="{EED883EA-9B11-400E-9F2D-C38D4173BF8B}" srcOrd="0" destOrd="0" presId="urn:microsoft.com/office/officeart/2005/8/layout/vList2"/>
    <dgm:cxn modelId="{3D8C315E-7569-44F0-939D-425C15C057C0}" type="presParOf" srcId="{DE1E245E-FFE5-4A04-8595-6F96439A2419}" destId="{B04001A8-895A-4498-A104-62F4217D4D13}" srcOrd="0" destOrd="0" presId="urn:microsoft.com/office/officeart/2005/8/layout/vList2"/>
    <dgm:cxn modelId="{7DC8D74D-CC6F-4934-8DAC-021DBB623B48}" type="presParOf" srcId="{DE1E245E-FFE5-4A04-8595-6F96439A2419}" destId="{6BB38109-A551-4316-A1D4-B369A18792E5}" srcOrd="1" destOrd="0" presId="urn:microsoft.com/office/officeart/2005/8/layout/vList2"/>
    <dgm:cxn modelId="{8253E2AC-73CA-4BF4-A1B7-F8302D1F6A2C}" type="presParOf" srcId="{DE1E245E-FFE5-4A04-8595-6F96439A2419}" destId="{EED883EA-9B11-400E-9F2D-C38D4173BF8B}" srcOrd="2" destOrd="0" presId="urn:microsoft.com/office/officeart/2005/8/layout/vList2"/>
    <dgm:cxn modelId="{103F1BE2-AF77-4EB7-B077-7918EEDEAF9F}" type="presParOf" srcId="{DE1E245E-FFE5-4A04-8595-6F96439A2419}" destId="{A3F81085-7982-4F7E-82B6-379B5688AC60}" srcOrd="3" destOrd="0" presId="urn:microsoft.com/office/officeart/2005/8/layout/vList2"/>
    <dgm:cxn modelId="{D785C06A-79B3-40B0-B8E0-7D6ABC072E69}" type="presParOf" srcId="{DE1E245E-FFE5-4A04-8595-6F96439A2419}" destId="{251C37BE-121F-492B-8666-5D3533083FC8}" srcOrd="4" destOrd="0" presId="urn:microsoft.com/office/officeart/2005/8/layout/vList2"/>
    <dgm:cxn modelId="{82C418E9-F977-4A1E-A007-ACDBC0547A9F}" type="presParOf" srcId="{DE1E245E-FFE5-4A04-8595-6F96439A2419}" destId="{D4A031ED-6107-4544-8605-B9D8343FC2AE}" srcOrd="5" destOrd="0" presId="urn:microsoft.com/office/officeart/2005/8/layout/vList2"/>
    <dgm:cxn modelId="{0BDE5FFD-4677-4D5D-8311-925E2E4BE9E9}" type="presParOf" srcId="{DE1E245E-FFE5-4A04-8595-6F96439A2419}" destId="{566A53B8-3A29-4AC6-8DC5-331ACF65B566}" srcOrd="6" destOrd="0" presId="urn:microsoft.com/office/officeart/2005/8/layout/vList2"/>
    <dgm:cxn modelId="{8B5E28C0-9F6F-47AE-BB5A-1489D4C36D2F}" type="presParOf" srcId="{DE1E245E-FFE5-4A04-8595-6F96439A2419}" destId="{4DA3B4F3-2256-4F9B-B850-C54C965CBD90}" srcOrd="7" destOrd="0" presId="urn:microsoft.com/office/officeart/2005/8/layout/vList2"/>
    <dgm:cxn modelId="{CFCACCF1-93AC-4B5C-8B9A-753CC0FC9D5F}" type="presParOf" srcId="{DE1E245E-FFE5-4A04-8595-6F96439A2419}" destId="{192A6BC3-6BBC-47CE-B03D-6F69DBD4DE3B}" srcOrd="8" destOrd="0" presId="urn:microsoft.com/office/officeart/2005/8/layout/vList2"/>
    <dgm:cxn modelId="{F34A1C29-2B89-4FFF-8E20-544E04BDEC4D}" type="presParOf" srcId="{DE1E245E-FFE5-4A04-8595-6F96439A2419}" destId="{D730753E-2ADC-4B1B-B88F-CF717A76921B}" srcOrd="9" destOrd="0" presId="urn:microsoft.com/office/officeart/2005/8/layout/vList2"/>
    <dgm:cxn modelId="{8E1F354C-FF1B-4847-80EE-EDBD3D2004F4}" type="presParOf" srcId="{DE1E245E-FFE5-4A04-8595-6F96439A2419}" destId="{4E3FB1D2-29A6-4593-B546-5236D5B16EB2}" srcOrd="10" destOrd="0" presId="urn:microsoft.com/office/officeart/2005/8/layout/vList2"/>
    <dgm:cxn modelId="{4B0704FE-B56D-4D91-9E47-D75E06F33BFC}" type="presParOf" srcId="{DE1E245E-FFE5-4A04-8595-6F96439A2419}" destId="{863D5914-6F3A-43B2-9193-4CE82BDFA2AC}" srcOrd="11" destOrd="0" presId="urn:microsoft.com/office/officeart/2005/8/layout/vList2"/>
    <dgm:cxn modelId="{C13DD3C3-3D64-4E1C-BACD-34126134904C}" type="presParOf" srcId="{DE1E245E-FFE5-4A04-8595-6F96439A2419}" destId="{E182884B-11B0-4808-9431-8D649C9A9F81}" srcOrd="12" destOrd="0" presId="urn:microsoft.com/office/officeart/2005/8/layout/vList2"/>
    <dgm:cxn modelId="{3B2C09DD-77FA-49B3-9FA8-FE813F7F807C}" type="presParOf" srcId="{DE1E245E-FFE5-4A04-8595-6F96439A2419}" destId="{193864E6-DE9E-4E12-94F9-DFA2002EC8A7}" srcOrd="13" destOrd="0" presId="urn:microsoft.com/office/officeart/2005/8/layout/vList2"/>
    <dgm:cxn modelId="{575743D3-D999-4045-8870-0B6F1E727FED}" type="presParOf" srcId="{DE1E245E-FFE5-4A04-8595-6F96439A2419}" destId="{D22054FD-A2A8-4EF5-8505-C4BFA255201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CFEE5C-06DE-4209-ABF0-8D124894780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E31ADB8-5FBB-4B74-BD32-BEC49625439B}">
      <dgm:prSet phldrT="[Texto]" custT="1"/>
      <dgm:spPr/>
      <dgm:t>
        <a:bodyPr/>
        <a:lstStyle/>
        <a:p>
          <a:r>
            <a:rPr lang="es-MX" sz="1800" dirty="0" smtClean="0"/>
            <a:t>Cumplimiento de funciones</a:t>
          </a:r>
          <a:endParaRPr lang="es-MX" sz="1800" dirty="0"/>
        </a:p>
      </dgm:t>
    </dgm:pt>
    <dgm:pt modelId="{5AF7DA5F-925D-4114-964B-1F25ABE34174}" type="parTrans" cxnId="{63192AE3-3019-40BD-AE3C-D9AE600A16EB}">
      <dgm:prSet/>
      <dgm:spPr/>
      <dgm:t>
        <a:bodyPr/>
        <a:lstStyle/>
        <a:p>
          <a:endParaRPr lang="es-MX" sz="2400"/>
        </a:p>
      </dgm:t>
    </dgm:pt>
    <dgm:pt modelId="{BEF441D4-4B35-4A47-9059-BD145105631D}" type="sibTrans" cxnId="{63192AE3-3019-40BD-AE3C-D9AE600A16EB}">
      <dgm:prSet/>
      <dgm:spPr/>
      <dgm:t>
        <a:bodyPr/>
        <a:lstStyle/>
        <a:p>
          <a:endParaRPr lang="es-MX" sz="2400"/>
        </a:p>
      </dgm:t>
    </dgm:pt>
    <dgm:pt modelId="{4F79F738-1DE9-4B72-9B6B-2E8A2F6DA228}">
      <dgm:prSet phldrT="[Texto]" custT="1"/>
      <dgm:spPr/>
      <dgm:t>
        <a:bodyPr/>
        <a:lstStyle/>
        <a:p>
          <a:r>
            <a:rPr lang="es-MX" sz="1800" dirty="0" smtClean="0"/>
            <a:t>Desempeño laboral</a:t>
          </a:r>
          <a:endParaRPr lang="es-MX" sz="1800" dirty="0"/>
        </a:p>
      </dgm:t>
    </dgm:pt>
    <dgm:pt modelId="{FFC74BCC-C23C-4CB0-86D8-BD17337EE905}" type="parTrans" cxnId="{514592E7-1B77-4E1D-844E-83063EC404ED}">
      <dgm:prSet/>
      <dgm:spPr/>
      <dgm:t>
        <a:bodyPr/>
        <a:lstStyle/>
        <a:p>
          <a:endParaRPr lang="es-MX" sz="2400"/>
        </a:p>
      </dgm:t>
    </dgm:pt>
    <dgm:pt modelId="{30EC422D-C4DF-4DC0-B98B-96E0395297E6}" type="sibTrans" cxnId="{514592E7-1B77-4E1D-844E-83063EC404ED}">
      <dgm:prSet/>
      <dgm:spPr/>
      <dgm:t>
        <a:bodyPr/>
        <a:lstStyle/>
        <a:p>
          <a:endParaRPr lang="es-MX" sz="2400"/>
        </a:p>
      </dgm:t>
    </dgm:pt>
    <dgm:pt modelId="{C0555835-EFCA-405E-BA5A-4D1833AD7B01}">
      <dgm:prSet phldrT="[Texto]" custT="1"/>
      <dgm:spPr/>
      <dgm:t>
        <a:bodyPr/>
        <a:lstStyle/>
        <a:p>
          <a:r>
            <a:rPr lang="es-MX" sz="1800" dirty="0" smtClean="0"/>
            <a:t>Interacción con compañeros de trabajo</a:t>
          </a:r>
          <a:endParaRPr lang="es-MX" sz="1800" dirty="0"/>
        </a:p>
      </dgm:t>
    </dgm:pt>
    <dgm:pt modelId="{FB482DB4-7C60-40AE-9205-74F62C1A0457}" type="parTrans" cxnId="{58A33CE3-3412-4D3A-BBF7-27AFE9B7C2A1}">
      <dgm:prSet/>
      <dgm:spPr/>
      <dgm:t>
        <a:bodyPr/>
        <a:lstStyle/>
        <a:p>
          <a:endParaRPr lang="es-MX" sz="2400"/>
        </a:p>
      </dgm:t>
    </dgm:pt>
    <dgm:pt modelId="{B05D7EFE-A72D-4D2F-AF9C-E852D5D002F5}" type="sibTrans" cxnId="{58A33CE3-3412-4D3A-BBF7-27AFE9B7C2A1}">
      <dgm:prSet/>
      <dgm:spPr/>
      <dgm:t>
        <a:bodyPr/>
        <a:lstStyle/>
        <a:p>
          <a:endParaRPr lang="es-MX" sz="2400"/>
        </a:p>
      </dgm:t>
    </dgm:pt>
    <dgm:pt modelId="{5C19FFE0-746D-49CE-B905-F67DB017F271}">
      <dgm:prSet phldrT="[Texto]" custT="1"/>
      <dgm:spPr/>
      <dgm:t>
        <a:bodyPr/>
        <a:lstStyle/>
        <a:p>
          <a:r>
            <a:rPr lang="es-MX" sz="1800" dirty="0" smtClean="0"/>
            <a:t>Bienestar emocional</a:t>
          </a:r>
          <a:endParaRPr lang="es-MX" sz="1800" dirty="0"/>
        </a:p>
      </dgm:t>
    </dgm:pt>
    <dgm:pt modelId="{6CF99C47-88CF-4466-B8D3-50D24E450FDF}" type="parTrans" cxnId="{44A8C145-9C97-4798-9DEF-73EA323BDDA2}">
      <dgm:prSet/>
      <dgm:spPr/>
      <dgm:t>
        <a:bodyPr/>
        <a:lstStyle/>
        <a:p>
          <a:endParaRPr lang="es-MX" sz="2400"/>
        </a:p>
      </dgm:t>
    </dgm:pt>
    <dgm:pt modelId="{F6A5B4CF-3358-4F7D-89B2-02734B49D23C}" type="sibTrans" cxnId="{44A8C145-9C97-4798-9DEF-73EA323BDDA2}">
      <dgm:prSet/>
      <dgm:spPr/>
      <dgm:t>
        <a:bodyPr/>
        <a:lstStyle/>
        <a:p>
          <a:endParaRPr lang="es-MX" sz="2400"/>
        </a:p>
      </dgm:t>
    </dgm:pt>
    <dgm:pt modelId="{71215564-66DB-4047-B8A2-38AA91E4437F}">
      <dgm:prSet phldrT="[Texto]" custT="1"/>
      <dgm:spPr/>
      <dgm:t>
        <a:bodyPr/>
        <a:lstStyle/>
        <a:p>
          <a:r>
            <a:rPr lang="es-MX" sz="1800" dirty="0" smtClean="0"/>
            <a:t>Cumplimiento de normas</a:t>
          </a:r>
          <a:endParaRPr lang="es-MX" sz="1800" dirty="0"/>
        </a:p>
      </dgm:t>
    </dgm:pt>
    <dgm:pt modelId="{2CAB29BD-3F36-4B0F-889B-1E14ED2F598E}" type="parTrans" cxnId="{5D2BD562-3BF4-4354-BA71-49BAE0DB5C56}">
      <dgm:prSet/>
      <dgm:spPr/>
      <dgm:t>
        <a:bodyPr/>
        <a:lstStyle/>
        <a:p>
          <a:endParaRPr lang="es-MX" sz="2400"/>
        </a:p>
      </dgm:t>
    </dgm:pt>
    <dgm:pt modelId="{760FA53B-221C-4334-B3E4-E823EFB88F30}" type="sibTrans" cxnId="{5D2BD562-3BF4-4354-BA71-49BAE0DB5C56}">
      <dgm:prSet/>
      <dgm:spPr/>
      <dgm:t>
        <a:bodyPr/>
        <a:lstStyle/>
        <a:p>
          <a:endParaRPr lang="es-MX" sz="2400"/>
        </a:p>
      </dgm:t>
    </dgm:pt>
    <dgm:pt modelId="{9EDDC5FE-BB57-4536-A441-DA584D9F802A}" type="pres">
      <dgm:prSet presAssocID="{4CCFEE5C-06DE-4209-ABF0-8D1248947803}" presName="Name0" presStyleCnt="0">
        <dgm:presLayoutVars>
          <dgm:dir/>
          <dgm:resizeHandles val="exact"/>
        </dgm:presLayoutVars>
      </dgm:prSet>
      <dgm:spPr/>
    </dgm:pt>
    <dgm:pt modelId="{D9DCB306-E4ED-4B5B-83E3-068ED85ED498}" type="pres">
      <dgm:prSet presAssocID="{4CCFEE5C-06DE-4209-ABF0-8D1248947803}" presName="bkgdShp" presStyleLbl="alignAccFollowNode1" presStyleIdx="0" presStyleCnt="1"/>
      <dgm:spPr/>
    </dgm:pt>
    <dgm:pt modelId="{B2C78626-A359-42B3-812A-2BE59212CB5C}" type="pres">
      <dgm:prSet presAssocID="{4CCFEE5C-06DE-4209-ABF0-8D1248947803}" presName="linComp" presStyleCnt="0"/>
      <dgm:spPr/>
    </dgm:pt>
    <dgm:pt modelId="{5D9BE752-BB1E-4784-ABB9-6D47380A1F68}" type="pres">
      <dgm:prSet presAssocID="{DE31ADB8-5FBB-4B74-BD32-BEC49625439B}" presName="compNode" presStyleCnt="0"/>
      <dgm:spPr/>
    </dgm:pt>
    <dgm:pt modelId="{E66BA9E9-9D7D-4697-9A11-B39005CFB17F}" type="pres">
      <dgm:prSet presAssocID="{DE31ADB8-5FBB-4B74-BD32-BEC49625439B}" presName="node" presStyleLbl="node1" presStyleIdx="0" presStyleCnt="5" custScaleY="40892">
        <dgm:presLayoutVars>
          <dgm:bulletEnabled val="1"/>
        </dgm:presLayoutVars>
      </dgm:prSet>
      <dgm:spPr/>
    </dgm:pt>
    <dgm:pt modelId="{FBE341C3-3F25-4744-BC9C-078DB30DFE17}" type="pres">
      <dgm:prSet presAssocID="{DE31ADB8-5FBB-4B74-BD32-BEC49625439B}" presName="invisiNode" presStyleLbl="node1" presStyleIdx="0" presStyleCnt="5"/>
      <dgm:spPr/>
    </dgm:pt>
    <dgm:pt modelId="{FF99C3D7-B765-4D44-8B35-79852DA03D72}" type="pres">
      <dgm:prSet presAssocID="{DE31ADB8-5FBB-4B74-BD32-BEC49625439B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D7F123E-25E9-4A28-A714-E5A917E886A2}" type="pres">
      <dgm:prSet presAssocID="{BEF441D4-4B35-4A47-9059-BD145105631D}" presName="sibTrans" presStyleLbl="sibTrans2D1" presStyleIdx="0" presStyleCnt="0"/>
      <dgm:spPr/>
    </dgm:pt>
    <dgm:pt modelId="{95BFC844-A536-44BC-A68E-5E51B2B77EA4}" type="pres">
      <dgm:prSet presAssocID="{4F79F738-1DE9-4B72-9B6B-2E8A2F6DA228}" presName="compNode" presStyleCnt="0"/>
      <dgm:spPr/>
    </dgm:pt>
    <dgm:pt modelId="{DF1A36C3-E4AF-4B3A-BDEC-738ED6EE1834}" type="pres">
      <dgm:prSet presAssocID="{4F79F738-1DE9-4B72-9B6B-2E8A2F6DA228}" presName="node" presStyleLbl="node1" presStyleIdx="1" presStyleCnt="5" custScaleY="42234">
        <dgm:presLayoutVars>
          <dgm:bulletEnabled val="1"/>
        </dgm:presLayoutVars>
      </dgm:prSet>
      <dgm:spPr/>
    </dgm:pt>
    <dgm:pt modelId="{A3209EB1-9266-414E-8061-F9AFE4F55C7D}" type="pres">
      <dgm:prSet presAssocID="{4F79F738-1DE9-4B72-9B6B-2E8A2F6DA228}" presName="invisiNode" presStyleLbl="node1" presStyleIdx="1" presStyleCnt="5"/>
      <dgm:spPr/>
    </dgm:pt>
    <dgm:pt modelId="{0C0772C0-B3AF-41B7-B4F7-F9F6018FDD3D}" type="pres">
      <dgm:prSet presAssocID="{4F79F738-1DE9-4B72-9B6B-2E8A2F6DA228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7ADB37C5-46AC-427C-A45F-15DA28F00D2A}" type="pres">
      <dgm:prSet presAssocID="{30EC422D-C4DF-4DC0-B98B-96E0395297E6}" presName="sibTrans" presStyleLbl="sibTrans2D1" presStyleIdx="0" presStyleCnt="0"/>
      <dgm:spPr/>
    </dgm:pt>
    <dgm:pt modelId="{42E28A06-C275-4EE5-AF2A-C9D841C6D2E4}" type="pres">
      <dgm:prSet presAssocID="{C0555835-EFCA-405E-BA5A-4D1833AD7B01}" presName="compNode" presStyleCnt="0"/>
      <dgm:spPr/>
    </dgm:pt>
    <dgm:pt modelId="{4BCE81CD-C88C-42DD-A575-BBFC8DCEF116}" type="pres">
      <dgm:prSet presAssocID="{C0555835-EFCA-405E-BA5A-4D1833AD7B01}" presName="node" presStyleLbl="node1" presStyleIdx="2" presStyleCnt="5" custScaleY="57373">
        <dgm:presLayoutVars>
          <dgm:bulletEnabled val="1"/>
        </dgm:presLayoutVars>
      </dgm:prSet>
      <dgm:spPr/>
    </dgm:pt>
    <dgm:pt modelId="{4DC8E036-CBB9-48CC-9F2C-7D2A7938EBB6}" type="pres">
      <dgm:prSet presAssocID="{C0555835-EFCA-405E-BA5A-4D1833AD7B01}" presName="invisiNode" presStyleLbl="node1" presStyleIdx="2" presStyleCnt="5"/>
      <dgm:spPr/>
    </dgm:pt>
    <dgm:pt modelId="{446F5B85-6BC6-416C-B4BF-732A6058B447}" type="pres">
      <dgm:prSet presAssocID="{C0555835-EFCA-405E-BA5A-4D1833AD7B01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9DA7FA1-81B4-418E-B5C9-4CD207BA88DB}" type="pres">
      <dgm:prSet presAssocID="{B05D7EFE-A72D-4D2F-AF9C-E852D5D002F5}" presName="sibTrans" presStyleLbl="sibTrans2D1" presStyleIdx="0" presStyleCnt="0"/>
      <dgm:spPr/>
    </dgm:pt>
    <dgm:pt modelId="{E628DC72-A0E3-4642-B9FA-52B917EE96F2}" type="pres">
      <dgm:prSet presAssocID="{5C19FFE0-746D-49CE-B905-F67DB017F271}" presName="compNode" presStyleCnt="0"/>
      <dgm:spPr/>
    </dgm:pt>
    <dgm:pt modelId="{F9DA2B3F-FC21-4C58-82AA-D7724BE0D70E}" type="pres">
      <dgm:prSet presAssocID="{5C19FFE0-746D-49CE-B905-F67DB017F271}" presName="node" presStyleLbl="node1" presStyleIdx="3" presStyleCnt="5" custScaleY="422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6CA4E8-5DF6-416D-B7F2-37DA4A2C2F26}" type="pres">
      <dgm:prSet presAssocID="{5C19FFE0-746D-49CE-B905-F67DB017F271}" presName="invisiNode" presStyleLbl="node1" presStyleIdx="3" presStyleCnt="5"/>
      <dgm:spPr/>
    </dgm:pt>
    <dgm:pt modelId="{CE99EA1A-632B-408C-B8FC-35E862FD6BFF}" type="pres">
      <dgm:prSet presAssocID="{5C19FFE0-746D-49CE-B905-F67DB017F27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33CA5A13-CE38-4B33-8218-F5BDFBB1EC82}" type="pres">
      <dgm:prSet presAssocID="{F6A5B4CF-3358-4F7D-89B2-02734B49D23C}" presName="sibTrans" presStyleLbl="sibTrans2D1" presStyleIdx="0" presStyleCnt="0"/>
      <dgm:spPr/>
    </dgm:pt>
    <dgm:pt modelId="{25C7AF05-098D-4A5E-9B87-103DF7054DE2}" type="pres">
      <dgm:prSet presAssocID="{71215564-66DB-4047-B8A2-38AA91E4437F}" presName="compNode" presStyleCnt="0"/>
      <dgm:spPr/>
    </dgm:pt>
    <dgm:pt modelId="{5D555D07-0ED5-4AB2-80BD-772A1B4E6323}" type="pres">
      <dgm:prSet presAssocID="{71215564-66DB-4047-B8A2-38AA91E4437F}" presName="node" presStyleLbl="node1" presStyleIdx="4" presStyleCnt="5" custScaleY="446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CB3F9E-4C34-41F1-9866-CC33ACABC676}" type="pres">
      <dgm:prSet presAssocID="{71215564-66DB-4047-B8A2-38AA91E4437F}" presName="invisiNode" presStyleLbl="node1" presStyleIdx="4" presStyleCnt="5"/>
      <dgm:spPr/>
    </dgm:pt>
    <dgm:pt modelId="{2511D315-4804-4EF9-94C6-FFC8DCED5C96}" type="pres">
      <dgm:prSet presAssocID="{71215564-66DB-4047-B8A2-38AA91E4437F}" presName="imagNode" presStyleLbl="fgImgPlace1" presStyleIdx="4" presStyleCnt="5" custLinFactNeighborY="253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</dgm:ptLst>
  <dgm:cxnLst>
    <dgm:cxn modelId="{3F32FA4A-647E-4678-B3E3-1550484D677F}" type="presOf" srcId="{4F79F738-1DE9-4B72-9B6B-2E8A2F6DA228}" destId="{DF1A36C3-E4AF-4B3A-BDEC-738ED6EE1834}" srcOrd="0" destOrd="0" presId="urn:microsoft.com/office/officeart/2005/8/layout/pList2"/>
    <dgm:cxn modelId="{5CE45450-B45D-4C69-8F73-1EF13309D1EC}" type="presOf" srcId="{30EC422D-C4DF-4DC0-B98B-96E0395297E6}" destId="{7ADB37C5-46AC-427C-A45F-15DA28F00D2A}" srcOrd="0" destOrd="0" presId="urn:microsoft.com/office/officeart/2005/8/layout/pList2"/>
    <dgm:cxn modelId="{5D2BD562-3BF4-4354-BA71-49BAE0DB5C56}" srcId="{4CCFEE5C-06DE-4209-ABF0-8D1248947803}" destId="{71215564-66DB-4047-B8A2-38AA91E4437F}" srcOrd="4" destOrd="0" parTransId="{2CAB29BD-3F36-4B0F-889B-1E14ED2F598E}" sibTransId="{760FA53B-221C-4334-B3E4-E823EFB88F30}"/>
    <dgm:cxn modelId="{375B702D-CC5E-4562-A593-302A0DCF2130}" type="presOf" srcId="{C0555835-EFCA-405E-BA5A-4D1833AD7B01}" destId="{4BCE81CD-C88C-42DD-A575-BBFC8DCEF116}" srcOrd="0" destOrd="0" presId="urn:microsoft.com/office/officeart/2005/8/layout/pList2"/>
    <dgm:cxn modelId="{63192AE3-3019-40BD-AE3C-D9AE600A16EB}" srcId="{4CCFEE5C-06DE-4209-ABF0-8D1248947803}" destId="{DE31ADB8-5FBB-4B74-BD32-BEC49625439B}" srcOrd="0" destOrd="0" parTransId="{5AF7DA5F-925D-4114-964B-1F25ABE34174}" sibTransId="{BEF441D4-4B35-4A47-9059-BD145105631D}"/>
    <dgm:cxn modelId="{58A33CE3-3412-4D3A-BBF7-27AFE9B7C2A1}" srcId="{4CCFEE5C-06DE-4209-ABF0-8D1248947803}" destId="{C0555835-EFCA-405E-BA5A-4D1833AD7B01}" srcOrd="2" destOrd="0" parTransId="{FB482DB4-7C60-40AE-9205-74F62C1A0457}" sibTransId="{B05D7EFE-A72D-4D2F-AF9C-E852D5D002F5}"/>
    <dgm:cxn modelId="{8CFB310F-5592-4BC5-B0CC-8A016D950453}" type="presOf" srcId="{DE31ADB8-5FBB-4B74-BD32-BEC49625439B}" destId="{E66BA9E9-9D7D-4697-9A11-B39005CFB17F}" srcOrd="0" destOrd="0" presId="urn:microsoft.com/office/officeart/2005/8/layout/pList2"/>
    <dgm:cxn modelId="{3810A3D4-708F-4323-851D-2FF1CD0642DB}" type="presOf" srcId="{BEF441D4-4B35-4A47-9059-BD145105631D}" destId="{CD7F123E-25E9-4A28-A714-E5A917E886A2}" srcOrd="0" destOrd="0" presId="urn:microsoft.com/office/officeart/2005/8/layout/pList2"/>
    <dgm:cxn modelId="{669951AF-45CF-4116-840E-AF86F77DFBF5}" type="presOf" srcId="{B05D7EFE-A72D-4D2F-AF9C-E852D5D002F5}" destId="{C9DA7FA1-81B4-418E-B5C9-4CD207BA88DB}" srcOrd="0" destOrd="0" presId="urn:microsoft.com/office/officeart/2005/8/layout/pList2"/>
    <dgm:cxn modelId="{0D904FE3-9B9C-42AA-BA56-008864F71479}" type="presOf" srcId="{F6A5B4CF-3358-4F7D-89B2-02734B49D23C}" destId="{33CA5A13-CE38-4B33-8218-F5BDFBB1EC82}" srcOrd="0" destOrd="0" presId="urn:microsoft.com/office/officeart/2005/8/layout/pList2"/>
    <dgm:cxn modelId="{44A8C145-9C97-4798-9DEF-73EA323BDDA2}" srcId="{4CCFEE5C-06DE-4209-ABF0-8D1248947803}" destId="{5C19FFE0-746D-49CE-B905-F67DB017F271}" srcOrd="3" destOrd="0" parTransId="{6CF99C47-88CF-4466-B8D3-50D24E450FDF}" sibTransId="{F6A5B4CF-3358-4F7D-89B2-02734B49D23C}"/>
    <dgm:cxn modelId="{D351795F-308A-4149-B1D4-10CA3469A128}" type="presOf" srcId="{4CCFEE5C-06DE-4209-ABF0-8D1248947803}" destId="{9EDDC5FE-BB57-4536-A441-DA584D9F802A}" srcOrd="0" destOrd="0" presId="urn:microsoft.com/office/officeart/2005/8/layout/pList2"/>
    <dgm:cxn modelId="{514592E7-1B77-4E1D-844E-83063EC404ED}" srcId="{4CCFEE5C-06DE-4209-ABF0-8D1248947803}" destId="{4F79F738-1DE9-4B72-9B6B-2E8A2F6DA228}" srcOrd="1" destOrd="0" parTransId="{FFC74BCC-C23C-4CB0-86D8-BD17337EE905}" sibTransId="{30EC422D-C4DF-4DC0-B98B-96E0395297E6}"/>
    <dgm:cxn modelId="{1F316A85-F328-4C37-8A0D-DD96091409A6}" type="presOf" srcId="{71215564-66DB-4047-B8A2-38AA91E4437F}" destId="{5D555D07-0ED5-4AB2-80BD-772A1B4E6323}" srcOrd="0" destOrd="0" presId="urn:microsoft.com/office/officeart/2005/8/layout/pList2"/>
    <dgm:cxn modelId="{8DA3D0F6-19B8-4620-93A3-F15C6851D637}" type="presOf" srcId="{5C19FFE0-746D-49CE-B905-F67DB017F271}" destId="{F9DA2B3F-FC21-4C58-82AA-D7724BE0D70E}" srcOrd="0" destOrd="0" presId="urn:microsoft.com/office/officeart/2005/8/layout/pList2"/>
    <dgm:cxn modelId="{8977408E-A0F7-4151-92A3-4447DD24ADF9}" type="presParOf" srcId="{9EDDC5FE-BB57-4536-A441-DA584D9F802A}" destId="{D9DCB306-E4ED-4B5B-83E3-068ED85ED498}" srcOrd="0" destOrd="0" presId="urn:microsoft.com/office/officeart/2005/8/layout/pList2"/>
    <dgm:cxn modelId="{6B753A4F-2047-4BED-AC42-D556C6856FCE}" type="presParOf" srcId="{9EDDC5FE-BB57-4536-A441-DA584D9F802A}" destId="{B2C78626-A359-42B3-812A-2BE59212CB5C}" srcOrd="1" destOrd="0" presId="urn:microsoft.com/office/officeart/2005/8/layout/pList2"/>
    <dgm:cxn modelId="{A757684B-A6DC-4250-8DDB-6C3FBF7C98F3}" type="presParOf" srcId="{B2C78626-A359-42B3-812A-2BE59212CB5C}" destId="{5D9BE752-BB1E-4784-ABB9-6D47380A1F68}" srcOrd="0" destOrd="0" presId="urn:microsoft.com/office/officeart/2005/8/layout/pList2"/>
    <dgm:cxn modelId="{8F600E11-937F-448F-B475-25C48CCD0ABF}" type="presParOf" srcId="{5D9BE752-BB1E-4784-ABB9-6D47380A1F68}" destId="{E66BA9E9-9D7D-4697-9A11-B39005CFB17F}" srcOrd="0" destOrd="0" presId="urn:microsoft.com/office/officeart/2005/8/layout/pList2"/>
    <dgm:cxn modelId="{7C95522E-356A-43AA-A32D-E248E65BF295}" type="presParOf" srcId="{5D9BE752-BB1E-4784-ABB9-6D47380A1F68}" destId="{FBE341C3-3F25-4744-BC9C-078DB30DFE17}" srcOrd="1" destOrd="0" presId="urn:microsoft.com/office/officeart/2005/8/layout/pList2"/>
    <dgm:cxn modelId="{7E1B6337-9130-4977-BBEF-62AC85222803}" type="presParOf" srcId="{5D9BE752-BB1E-4784-ABB9-6D47380A1F68}" destId="{FF99C3D7-B765-4D44-8B35-79852DA03D72}" srcOrd="2" destOrd="0" presId="urn:microsoft.com/office/officeart/2005/8/layout/pList2"/>
    <dgm:cxn modelId="{2B404C73-9A22-4433-B4F4-146D209316E1}" type="presParOf" srcId="{B2C78626-A359-42B3-812A-2BE59212CB5C}" destId="{CD7F123E-25E9-4A28-A714-E5A917E886A2}" srcOrd="1" destOrd="0" presId="urn:microsoft.com/office/officeart/2005/8/layout/pList2"/>
    <dgm:cxn modelId="{E56B7A01-178A-48A9-8988-D1C93B176473}" type="presParOf" srcId="{B2C78626-A359-42B3-812A-2BE59212CB5C}" destId="{95BFC844-A536-44BC-A68E-5E51B2B77EA4}" srcOrd="2" destOrd="0" presId="urn:microsoft.com/office/officeart/2005/8/layout/pList2"/>
    <dgm:cxn modelId="{C9E6F3D0-13A3-4072-A538-74F6E738D217}" type="presParOf" srcId="{95BFC844-A536-44BC-A68E-5E51B2B77EA4}" destId="{DF1A36C3-E4AF-4B3A-BDEC-738ED6EE1834}" srcOrd="0" destOrd="0" presId="urn:microsoft.com/office/officeart/2005/8/layout/pList2"/>
    <dgm:cxn modelId="{BEA4FCEF-EF44-4C9F-85D0-1D07101B08EC}" type="presParOf" srcId="{95BFC844-A536-44BC-A68E-5E51B2B77EA4}" destId="{A3209EB1-9266-414E-8061-F9AFE4F55C7D}" srcOrd="1" destOrd="0" presId="urn:microsoft.com/office/officeart/2005/8/layout/pList2"/>
    <dgm:cxn modelId="{B653F4EA-1E46-4108-98E0-356F6C52A218}" type="presParOf" srcId="{95BFC844-A536-44BC-A68E-5E51B2B77EA4}" destId="{0C0772C0-B3AF-41B7-B4F7-F9F6018FDD3D}" srcOrd="2" destOrd="0" presId="urn:microsoft.com/office/officeart/2005/8/layout/pList2"/>
    <dgm:cxn modelId="{2580B30F-770C-42AB-9E58-5646BE9A9C5B}" type="presParOf" srcId="{B2C78626-A359-42B3-812A-2BE59212CB5C}" destId="{7ADB37C5-46AC-427C-A45F-15DA28F00D2A}" srcOrd="3" destOrd="0" presId="urn:microsoft.com/office/officeart/2005/8/layout/pList2"/>
    <dgm:cxn modelId="{B48257F9-9944-4016-9550-0C1F2EA6411F}" type="presParOf" srcId="{B2C78626-A359-42B3-812A-2BE59212CB5C}" destId="{42E28A06-C275-4EE5-AF2A-C9D841C6D2E4}" srcOrd="4" destOrd="0" presId="urn:microsoft.com/office/officeart/2005/8/layout/pList2"/>
    <dgm:cxn modelId="{F5B87260-AC4E-4C3E-A1F1-9584E6EED9DF}" type="presParOf" srcId="{42E28A06-C275-4EE5-AF2A-C9D841C6D2E4}" destId="{4BCE81CD-C88C-42DD-A575-BBFC8DCEF116}" srcOrd="0" destOrd="0" presId="urn:microsoft.com/office/officeart/2005/8/layout/pList2"/>
    <dgm:cxn modelId="{80C755DC-F0A4-4F54-A9EC-6631AF9889A1}" type="presParOf" srcId="{42E28A06-C275-4EE5-AF2A-C9D841C6D2E4}" destId="{4DC8E036-CBB9-48CC-9F2C-7D2A7938EBB6}" srcOrd="1" destOrd="0" presId="urn:microsoft.com/office/officeart/2005/8/layout/pList2"/>
    <dgm:cxn modelId="{048C6DE3-0452-416E-9346-BD8B446DB748}" type="presParOf" srcId="{42E28A06-C275-4EE5-AF2A-C9D841C6D2E4}" destId="{446F5B85-6BC6-416C-B4BF-732A6058B447}" srcOrd="2" destOrd="0" presId="urn:microsoft.com/office/officeart/2005/8/layout/pList2"/>
    <dgm:cxn modelId="{9A6A1A23-5772-4C79-9E1B-EF776723DED2}" type="presParOf" srcId="{B2C78626-A359-42B3-812A-2BE59212CB5C}" destId="{C9DA7FA1-81B4-418E-B5C9-4CD207BA88DB}" srcOrd="5" destOrd="0" presId="urn:microsoft.com/office/officeart/2005/8/layout/pList2"/>
    <dgm:cxn modelId="{579F4E17-275D-4CE4-A6D0-BC58271F9D14}" type="presParOf" srcId="{B2C78626-A359-42B3-812A-2BE59212CB5C}" destId="{E628DC72-A0E3-4642-B9FA-52B917EE96F2}" srcOrd="6" destOrd="0" presId="urn:microsoft.com/office/officeart/2005/8/layout/pList2"/>
    <dgm:cxn modelId="{A80764CB-37C5-4908-B23F-9AA01E2CDD99}" type="presParOf" srcId="{E628DC72-A0E3-4642-B9FA-52B917EE96F2}" destId="{F9DA2B3F-FC21-4C58-82AA-D7724BE0D70E}" srcOrd="0" destOrd="0" presId="urn:microsoft.com/office/officeart/2005/8/layout/pList2"/>
    <dgm:cxn modelId="{B5E94D1D-98F6-4710-B971-BBA2DDDEF0B2}" type="presParOf" srcId="{E628DC72-A0E3-4642-B9FA-52B917EE96F2}" destId="{F26CA4E8-5DF6-416D-B7F2-37DA4A2C2F26}" srcOrd="1" destOrd="0" presId="urn:microsoft.com/office/officeart/2005/8/layout/pList2"/>
    <dgm:cxn modelId="{9B519930-9FCB-406A-88D4-547A06BC769A}" type="presParOf" srcId="{E628DC72-A0E3-4642-B9FA-52B917EE96F2}" destId="{CE99EA1A-632B-408C-B8FC-35E862FD6BFF}" srcOrd="2" destOrd="0" presId="urn:microsoft.com/office/officeart/2005/8/layout/pList2"/>
    <dgm:cxn modelId="{7A331584-D994-4F13-AD74-1F05F6FB2EDC}" type="presParOf" srcId="{B2C78626-A359-42B3-812A-2BE59212CB5C}" destId="{33CA5A13-CE38-4B33-8218-F5BDFBB1EC82}" srcOrd="7" destOrd="0" presId="urn:microsoft.com/office/officeart/2005/8/layout/pList2"/>
    <dgm:cxn modelId="{66D0EDD3-F0CC-4CEF-B6F6-F6A29F1B023F}" type="presParOf" srcId="{B2C78626-A359-42B3-812A-2BE59212CB5C}" destId="{25C7AF05-098D-4A5E-9B87-103DF7054DE2}" srcOrd="8" destOrd="0" presId="urn:microsoft.com/office/officeart/2005/8/layout/pList2"/>
    <dgm:cxn modelId="{9917B397-80BB-417B-AA8A-D8402F87BB8F}" type="presParOf" srcId="{25C7AF05-098D-4A5E-9B87-103DF7054DE2}" destId="{5D555D07-0ED5-4AB2-80BD-772A1B4E6323}" srcOrd="0" destOrd="0" presId="urn:microsoft.com/office/officeart/2005/8/layout/pList2"/>
    <dgm:cxn modelId="{6A677546-9FB6-49AA-98E7-BADBC2ACA15E}" type="presParOf" srcId="{25C7AF05-098D-4A5E-9B87-103DF7054DE2}" destId="{A1CB3F9E-4C34-41F1-9866-CC33ACABC676}" srcOrd="1" destOrd="0" presId="urn:microsoft.com/office/officeart/2005/8/layout/pList2"/>
    <dgm:cxn modelId="{E968A0EB-5E82-474E-8D39-ACB52C594366}" type="presParOf" srcId="{25C7AF05-098D-4A5E-9B87-103DF7054DE2}" destId="{2511D315-4804-4EF9-94C6-FFC8DCED5C9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28F6A-51AA-4948-996D-3D15BF9D90B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3957FBD7-6A78-4486-9891-4AA985B1F05A}">
      <dgm:prSet phldrT="[Texto]" custT="1"/>
      <dgm:spPr/>
      <dgm:t>
        <a:bodyPr/>
        <a:lstStyle/>
        <a:p>
          <a:r>
            <a:rPr lang="es-MX" sz="1800" dirty="0" smtClean="0"/>
            <a:t>Desarrollo de </a:t>
          </a:r>
          <a:r>
            <a:rPr lang="es-MX" sz="1600" dirty="0" smtClean="0"/>
            <a:t>habilidades</a:t>
          </a:r>
        </a:p>
        <a:p>
          <a:r>
            <a:rPr lang="es-MX" sz="1400" dirty="0" smtClean="0"/>
            <a:t>adaptativas</a:t>
          </a:r>
          <a:endParaRPr lang="es-MX" sz="1600" dirty="0"/>
        </a:p>
      </dgm:t>
    </dgm:pt>
    <dgm:pt modelId="{9B8C2B22-9CF6-4E61-BD61-7855787E0CA5}" type="parTrans" cxnId="{11CB59B6-7AA1-46E5-B4FE-8D02E0709DB7}">
      <dgm:prSet/>
      <dgm:spPr/>
      <dgm:t>
        <a:bodyPr/>
        <a:lstStyle/>
        <a:p>
          <a:endParaRPr lang="es-MX" sz="4000"/>
        </a:p>
      </dgm:t>
    </dgm:pt>
    <dgm:pt modelId="{6243C737-CB45-45D0-BF2D-23AC219DD8A9}" type="sibTrans" cxnId="{11CB59B6-7AA1-46E5-B4FE-8D02E0709DB7}">
      <dgm:prSet custT="1"/>
      <dgm:spPr/>
      <dgm:t>
        <a:bodyPr/>
        <a:lstStyle/>
        <a:p>
          <a:endParaRPr lang="es-MX" sz="1400"/>
        </a:p>
      </dgm:t>
    </dgm:pt>
    <dgm:pt modelId="{199D2CE5-BEA6-4A77-88D1-4EA72B01C472}">
      <dgm:prSet phldrT="[Texto]" custT="1"/>
      <dgm:spPr/>
      <dgm:t>
        <a:bodyPr/>
        <a:lstStyle/>
        <a:p>
          <a:r>
            <a:rPr lang="es-MX" sz="1800" dirty="0" smtClean="0"/>
            <a:t>Perfil laboral</a:t>
          </a:r>
          <a:endParaRPr lang="es-MX" sz="1800" dirty="0"/>
        </a:p>
      </dgm:t>
    </dgm:pt>
    <dgm:pt modelId="{CEDF2331-B391-46E5-A064-19A98474A4A1}" type="parTrans" cxnId="{7EDC89CE-C66C-4906-BFEB-10BF7820B836}">
      <dgm:prSet/>
      <dgm:spPr/>
      <dgm:t>
        <a:bodyPr/>
        <a:lstStyle/>
        <a:p>
          <a:endParaRPr lang="es-MX" sz="4000"/>
        </a:p>
      </dgm:t>
    </dgm:pt>
    <dgm:pt modelId="{26E6D91B-FFD0-4E35-9F9A-732D68C80643}" type="sibTrans" cxnId="{7EDC89CE-C66C-4906-BFEB-10BF7820B836}">
      <dgm:prSet custT="1"/>
      <dgm:spPr/>
      <dgm:t>
        <a:bodyPr/>
        <a:lstStyle/>
        <a:p>
          <a:endParaRPr lang="es-MX" sz="1400"/>
        </a:p>
      </dgm:t>
    </dgm:pt>
    <dgm:pt modelId="{A6E1F724-6A23-46DD-A6BA-BFF5F354D81A}">
      <dgm:prSet phldrT="[Texto]" custT="1"/>
      <dgm:spPr/>
      <dgm:t>
        <a:bodyPr/>
        <a:lstStyle/>
        <a:p>
          <a:r>
            <a:rPr lang="es-MX" sz="1800" dirty="0" smtClean="0"/>
            <a:t>Formación laboral</a:t>
          </a:r>
          <a:endParaRPr lang="es-MX" sz="1800" dirty="0"/>
        </a:p>
      </dgm:t>
    </dgm:pt>
    <dgm:pt modelId="{F1611546-41D5-4B7D-A1E0-81B1B2D020BD}" type="parTrans" cxnId="{AF6130AC-E360-4E33-AD26-DB4B6B5B194D}">
      <dgm:prSet/>
      <dgm:spPr/>
      <dgm:t>
        <a:bodyPr/>
        <a:lstStyle/>
        <a:p>
          <a:endParaRPr lang="es-MX" sz="4000"/>
        </a:p>
      </dgm:t>
    </dgm:pt>
    <dgm:pt modelId="{6B2C34AF-3470-43FB-993A-7B577EFC5647}" type="sibTrans" cxnId="{AF6130AC-E360-4E33-AD26-DB4B6B5B194D}">
      <dgm:prSet custT="1"/>
      <dgm:spPr/>
      <dgm:t>
        <a:bodyPr/>
        <a:lstStyle/>
        <a:p>
          <a:endParaRPr lang="es-MX" sz="1400"/>
        </a:p>
      </dgm:t>
    </dgm:pt>
    <dgm:pt modelId="{E6738CB4-5A07-4D35-919D-E2A8B5AF5F5B}">
      <dgm:prSet phldrT="[Texto]" custT="1"/>
      <dgm:spPr/>
      <dgm:t>
        <a:bodyPr/>
        <a:lstStyle/>
        <a:p>
          <a:r>
            <a:rPr lang="es-MX" sz="1800" dirty="0" smtClean="0"/>
            <a:t>Práctica real de trabajo</a:t>
          </a:r>
          <a:endParaRPr lang="es-MX" sz="1800" dirty="0"/>
        </a:p>
      </dgm:t>
    </dgm:pt>
    <dgm:pt modelId="{643002AE-B847-4DD0-99DA-30D7AA14568A}" type="parTrans" cxnId="{26D9E327-9E7D-4E88-9DA2-61BE6049B1CE}">
      <dgm:prSet/>
      <dgm:spPr/>
      <dgm:t>
        <a:bodyPr/>
        <a:lstStyle/>
        <a:p>
          <a:endParaRPr lang="es-MX" sz="4000"/>
        </a:p>
      </dgm:t>
    </dgm:pt>
    <dgm:pt modelId="{1B0596F9-B168-4884-BAEC-7DB90BBC886B}" type="sibTrans" cxnId="{26D9E327-9E7D-4E88-9DA2-61BE6049B1CE}">
      <dgm:prSet custT="1"/>
      <dgm:spPr/>
      <dgm:t>
        <a:bodyPr/>
        <a:lstStyle/>
        <a:p>
          <a:endParaRPr lang="es-MX" sz="1400"/>
        </a:p>
      </dgm:t>
    </dgm:pt>
    <dgm:pt modelId="{B8A5AB26-C850-4261-AF53-B393BA004471}">
      <dgm:prSet phldrT="[Texto]" custT="1"/>
      <dgm:spPr/>
      <dgm:t>
        <a:bodyPr/>
        <a:lstStyle/>
        <a:p>
          <a:r>
            <a:rPr lang="es-MX" sz="1800" dirty="0" smtClean="0"/>
            <a:t>Búsqueda de empleo</a:t>
          </a:r>
          <a:endParaRPr lang="es-MX" sz="1800" dirty="0"/>
        </a:p>
      </dgm:t>
    </dgm:pt>
    <dgm:pt modelId="{6BCA9A7E-C0CC-4366-8E68-7A742DC4D88E}" type="parTrans" cxnId="{E6C7B73A-8404-49AE-95A7-D39F0457E385}">
      <dgm:prSet/>
      <dgm:spPr/>
      <dgm:t>
        <a:bodyPr/>
        <a:lstStyle/>
        <a:p>
          <a:endParaRPr lang="es-MX" sz="4000"/>
        </a:p>
      </dgm:t>
    </dgm:pt>
    <dgm:pt modelId="{43E0217A-0F9E-4090-BDD0-69C31B018380}" type="sibTrans" cxnId="{E6C7B73A-8404-49AE-95A7-D39F0457E385}">
      <dgm:prSet custT="1"/>
      <dgm:spPr/>
      <dgm:t>
        <a:bodyPr/>
        <a:lstStyle/>
        <a:p>
          <a:endParaRPr lang="es-MX" sz="1400"/>
        </a:p>
      </dgm:t>
    </dgm:pt>
    <dgm:pt modelId="{987564AE-8887-4CD1-99FA-E8AFC0EB05F9}">
      <dgm:prSet phldrT="[Texto]" custT="1"/>
      <dgm:spPr/>
      <dgm:t>
        <a:bodyPr/>
        <a:lstStyle/>
        <a:p>
          <a:r>
            <a:rPr lang="es-MX" sz="1800" dirty="0" smtClean="0"/>
            <a:t>Colocación laboral</a:t>
          </a:r>
          <a:endParaRPr lang="es-MX" sz="1800" dirty="0"/>
        </a:p>
      </dgm:t>
    </dgm:pt>
    <dgm:pt modelId="{C2D1B5B7-84B0-464E-94B9-448C5C32E7D3}" type="parTrans" cxnId="{7CF902B8-88AA-4FB2-BA97-24EE0AD366D4}">
      <dgm:prSet/>
      <dgm:spPr/>
      <dgm:t>
        <a:bodyPr/>
        <a:lstStyle/>
        <a:p>
          <a:endParaRPr lang="es-MX" sz="4000"/>
        </a:p>
      </dgm:t>
    </dgm:pt>
    <dgm:pt modelId="{771EF6A9-4DEB-4FD0-AE2F-4210DFC969AE}" type="sibTrans" cxnId="{7CF902B8-88AA-4FB2-BA97-24EE0AD366D4}">
      <dgm:prSet custT="1"/>
      <dgm:spPr/>
      <dgm:t>
        <a:bodyPr/>
        <a:lstStyle/>
        <a:p>
          <a:endParaRPr lang="es-MX" sz="1400"/>
        </a:p>
      </dgm:t>
    </dgm:pt>
    <dgm:pt modelId="{B5D574FE-E916-4948-ADFC-A7E436494742}">
      <dgm:prSet phldrT="[Texto]" custT="1"/>
      <dgm:spPr/>
      <dgm:t>
        <a:bodyPr/>
        <a:lstStyle/>
        <a:p>
          <a:r>
            <a:rPr lang="es-MX" sz="1800" dirty="0" smtClean="0"/>
            <a:t>Sensibilización al entorno de trabajo</a:t>
          </a:r>
          <a:endParaRPr lang="es-MX" sz="1800" dirty="0"/>
        </a:p>
      </dgm:t>
    </dgm:pt>
    <dgm:pt modelId="{99340845-A70A-47D2-B0A0-11726BBAD836}" type="parTrans" cxnId="{C8493855-31FB-46CE-9AFE-CE113FDA6823}">
      <dgm:prSet/>
      <dgm:spPr/>
      <dgm:t>
        <a:bodyPr/>
        <a:lstStyle/>
        <a:p>
          <a:endParaRPr lang="es-MX" sz="4000"/>
        </a:p>
      </dgm:t>
    </dgm:pt>
    <dgm:pt modelId="{66BB8979-9E58-487B-AA2A-FDAADE19B0EB}" type="sibTrans" cxnId="{C8493855-31FB-46CE-9AFE-CE113FDA6823}">
      <dgm:prSet custT="1"/>
      <dgm:spPr/>
      <dgm:t>
        <a:bodyPr/>
        <a:lstStyle/>
        <a:p>
          <a:endParaRPr lang="es-MX" sz="1400"/>
        </a:p>
      </dgm:t>
    </dgm:pt>
    <dgm:pt modelId="{D25C46D0-9D88-4DF0-AED0-ED62C3E47501}">
      <dgm:prSet phldrT="[Texto]" custT="1"/>
      <dgm:spPr/>
      <dgm:t>
        <a:bodyPr/>
        <a:lstStyle/>
        <a:p>
          <a:r>
            <a:rPr lang="es-MX" sz="1800" dirty="0" smtClean="0"/>
            <a:t>Supervisión laboral</a:t>
          </a:r>
          <a:endParaRPr lang="es-MX" sz="1800" dirty="0"/>
        </a:p>
      </dgm:t>
    </dgm:pt>
    <dgm:pt modelId="{76164735-67C6-4F93-8A47-31C7651A4E20}" type="parTrans" cxnId="{398887C1-3CD1-4EE5-AE6C-C711235773B5}">
      <dgm:prSet/>
      <dgm:spPr/>
      <dgm:t>
        <a:bodyPr/>
        <a:lstStyle/>
        <a:p>
          <a:endParaRPr lang="es-MX" sz="4000"/>
        </a:p>
      </dgm:t>
    </dgm:pt>
    <dgm:pt modelId="{ADEA9D64-A8DD-466E-8485-D245214249D7}" type="sibTrans" cxnId="{398887C1-3CD1-4EE5-AE6C-C711235773B5}">
      <dgm:prSet/>
      <dgm:spPr/>
      <dgm:t>
        <a:bodyPr/>
        <a:lstStyle/>
        <a:p>
          <a:endParaRPr lang="es-MX" sz="4000"/>
        </a:p>
      </dgm:t>
    </dgm:pt>
    <dgm:pt modelId="{506838F4-9DF1-4B7B-9F18-834CB9836132}" type="pres">
      <dgm:prSet presAssocID="{99328F6A-51AA-4948-996D-3D15BF9D90BA}" presName="rootnode" presStyleCnt="0">
        <dgm:presLayoutVars>
          <dgm:chMax/>
          <dgm:chPref/>
          <dgm:dir/>
          <dgm:animLvl val="lvl"/>
        </dgm:presLayoutVars>
      </dgm:prSet>
      <dgm:spPr/>
    </dgm:pt>
    <dgm:pt modelId="{A5E6B9DC-2084-4D4A-AF60-E1E09603F169}" type="pres">
      <dgm:prSet presAssocID="{3957FBD7-6A78-4486-9891-4AA985B1F05A}" presName="composite" presStyleCnt="0"/>
      <dgm:spPr/>
    </dgm:pt>
    <dgm:pt modelId="{70382FE9-EB38-48BE-B889-B6E0C95F9E68}" type="pres">
      <dgm:prSet presAssocID="{3957FBD7-6A78-4486-9891-4AA985B1F05A}" presName="LShape" presStyleLbl="alignNode1" presStyleIdx="0" presStyleCnt="15"/>
      <dgm:spPr/>
    </dgm:pt>
    <dgm:pt modelId="{BD7FC7D1-DB6E-4106-949C-15055E95260A}" type="pres">
      <dgm:prSet presAssocID="{3957FBD7-6A78-4486-9891-4AA985B1F05A}" presName="ParentText" presStyleLbl="revTx" presStyleIdx="0" presStyleCnt="8" custScaleX="112795" custLinFactNeighborX="6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23AA06-3E1B-44B6-8851-CE7DAD9A1323}" type="pres">
      <dgm:prSet presAssocID="{3957FBD7-6A78-4486-9891-4AA985B1F05A}" presName="Triangle" presStyleLbl="alignNode1" presStyleIdx="1" presStyleCnt="15"/>
      <dgm:spPr/>
    </dgm:pt>
    <dgm:pt modelId="{0E7C33F0-949C-4814-AADD-2BA1B7D846E2}" type="pres">
      <dgm:prSet presAssocID="{6243C737-CB45-45D0-BF2D-23AC219DD8A9}" presName="sibTrans" presStyleCnt="0"/>
      <dgm:spPr/>
    </dgm:pt>
    <dgm:pt modelId="{9AE96E13-C7BD-4E44-BA95-19E0EFA9D5A8}" type="pres">
      <dgm:prSet presAssocID="{6243C737-CB45-45D0-BF2D-23AC219DD8A9}" presName="space" presStyleCnt="0"/>
      <dgm:spPr/>
    </dgm:pt>
    <dgm:pt modelId="{7D23F36E-2C35-4229-9647-90510639C13D}" type="pres">
      <dgm:prSet presAssocID="{199D2CE5-BEA6-4A77-88D1-4EA72B01C472}" presName="composite" presStyleCnt="0"/>
      <dgm:spPr/>
    </dgm:pt>
    <dgm:pt modelId="{C27FC15C-3998-4DF9-9B71-F68517222C1D}" type="pres">
      <dgm:prSet presAssocID="{199D2CE5-BEA6-4A77-88D1-4EA72B01C472}" presName="LShape" presStyleLbl="alignNode1" presStyleIdx="2" presStyleCnt="15"/>
      <dgm:spPr/>
    </dgm:pt>
    <dgm:pt modelId="{0496CC3A-392E-4A94-879B-07378145F6C6}" type="pres">
      <dgm:prSet presAssocID="{199D2CE5-BEA6-4A77-88D1-4EA72B01C472}" presName="ParentText" presStyleLbl="revTx" presStyleIdx="1" presStyleCnt="8" custScaleX="114672" custLinFactNeighborX="8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857BBF-FE99-4901-94E5-B1E0EF61E33C}" type="pres">
      <dgm:prSet presAssocID="{199D2CE5-BEA6-4A77-88D1-4EA72B01C472}" presName="Triangle" presStyleLbl="alignNode1" presStyleIdx="3" presStyleCnt="15"/>
      <dgm:spPr/>
    </dgm:pt>
    <dgm:pt modelId="{5DDBE7D2-99BD-469A-805B-D1AF2F9D8685}" type="pres">
      <dgm:prSet presAssocID="{26E6D91B-FFD0-4E35-9F9A-732D68C80643}" presName="sibTrans" presStyleCnt="0"/>
      <dgm:spPr/>
    </dgm:pt>
    <dgm:pt modelId="{27220C98-3691-430F-A069-88750174511E}" type="pres">
      <dgm:prSet presAssocID="{26E6D91B-FFD0-4E35-9F9A-732D68C80643}" presName="space" presStyleCnt="0"/>
      <dgm:spPr/>
    </dgm:pt>
    <dgm:pt modelId="{B578B6F8-5D13-40E2-88F3-DC3ED7F0860C}" type="pres">
      <dgm:prSet presAssocID="{A6E1F724-6A23-46DD-A6BA-BFF5F354D81A}" presName="composite" presStyleCnt="0"/>
      <dgm:spPr/>
    </dgm:pt>
    <dgm:pt modelId="{24CE8508-DDF8-4413-BBDF-B707D20EF0A0}" type="pres">
      <dgm:prSet presAssocID="{A6E1F724-6A23-46DD-A6BA-BFF5F354D81A}" presName="LShape" presStyleLbl="alignNode1" presStyleIdx="4" presStyleCnt="15"/>
      <dgm:spPr/>
    </dgm:pt>
    <dgm:pt modelId="{1D496D31-2441-47F3-849C-E236B3CBC56A}" type="pres">
      <dgm:prSet presAssocID="{A6E1F724-6A23-46DD-A6BA-BFF5F354D81A}" presName="ParentText" presStyleLbl="revTx" presStyleIdx="2" presStyleCnt="8" custScaleX="123503" custLinFactNeighborX="10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8325FB-1A93-4934-B9E2-C770674C1EE6}" type="pres">
      <dgm:prSet presAssocID="{A6E1F724-6A23-46DD-A6BA-BFF5F354D81A}" presName="Triangle" presStyleLbl="alignNode1" presStyleIdx="5" presStyleCnt="15"/>
      <dgm:spPr/>
    </dgm:pt>
    <dgm:pt modelId="{60969ECA-615E-4B6C-AE66-C344BF7D5667}" type="pres">
      <dgm:prSet presAssocID="{6B2C34AF-3470-43FB-993A-7B577EFC5647}" presName="sibTrans" presStyleCnt="0"/>
      <dgm:spPr/>
    </dgm:pt>
    <dgm:pt modelId="{88041960-73C2-4076-8772-9C1D42B67D5E}" type="pres">
      <dgm:prSet presAssocID="{6B2C34AF-3470-43FB-993A-7B577EFC5647}" presName="space" presStyleCnt="0"/>
      <dgm:spPr/>
    </dgm:pt>
    <dgm:pt modelId="{32C6BE8D-03DA-41DE-8B7F-F811C8B9115B}" type="pres">
      <dgm:prSet presAssocID="{E6738CB4-5A07-4D35-919D-E2A8B5AF5F5B}" presName="composite" presStyleCnt="0"/>
      <dgm:spPr/>
    </dgm:pt>
    <dgm:pt modelId="{B596FD83-0058-4133-B49C-6D8ED3352BEF}" type="pres">
      <dgm:prSet presAssocID="{E6738CB4-5A07-4D35-919D-E2A8B5AF5F5B}" presName="LShape" presStyleLbl="alignNode1" presStyleIdx="6" presStyleCnt="15"/>
      <dgm:spPr/>
    </dgm:pt>
    <dgm:pt modelId="{F13FADF1-9A5C-4532-8575-E7DF4F3F0FE6}" type="pres">
      <dgm:prSet presAssocID="{E6738CB4-5A07-4D35-919D-E2A8B5AF5F5B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4FB28BD-A734-418C-82CB-080AB934C8D9}" type="pres">
      <dgm:prSet presAssocID="{E6738CB4-5A07-4D35-919D-E2A8B5AF5F5B}" presName="Triangle" presStyleLbl="alignNode1" presStyleIdx="7" presStyleCnt="15"/>
      <dgm:spPr/>
    </dgm:pt>
    <dgm:pt modelId="{C761ACD0-000D-48B0-A1E1-EB6D772600EC}" type="pres">
      <dgm:prSet presAssocID="{1B0596F9-B168-4884-BAEC-7DB90BBC886B}" presName="sibTrans" presStyleCnt="0"/>
      <dgm:spPr/>
    </dgm:pt>
    <dgm:pt modelId="{F16805FF-CD49-45A2-803E-19EF0A99C9B7}" type="pres">
      <dgm:prSet presAssocID="{1B0596F9-B168-4884-BAEC-7DB90BBC886B}" presName="space" presStyleCnt="0"/>
      <dgm:spPr/>
    </dgm:pt>
    <dgm:pt modelId="{53186F6A-C114-4810-95EB-700B7BB9828A}" type="pres">
      <dgm:prSet presAssocID="{B8A5AB26-C850-4261-AF53-B393BA004471}" presName="composite" presStyleCnt="0"/>
      <dgm:spPr/>
    </dgm:pt>
    <dgm:pt modelId="{F92EA81F-D908-4809-94F4-B62761856F06}" type="pres">
      <dgm:prSet presAssocID="{B8A5AB26-C850-4261-AF53-B393BA004471}" presName="LShape" presStyleLbl="alignNode1" presStyleIdx="8" presStyleCnt="15"/>
      <dgm:spPr/>
    </dgm:pt>
    <dgm:pt modelId="{7981D4B4-9B44-4C4F-AEE3-7B518182E942}" type="pres">
      <dgm:prSet presAssocID="{B8A5AB26-C850-4261-AF53-B393BA004471}" presName="ParentText" presStyleLbl="revTx" presStyleIdx="4" presStyleCnt="8" custScaleX="119459" custLinFactNeighborX="8520">
        <dgm:presLayoutVars>
          <dgm:chMax val="0"/>
          <dgm:chPref val="0"/>
          <dgm:bulletEnabled val="1"/>
        </dgm:presLayoutVars>
      </dgm:prSet>
      <dgm:spPr/>
    </dgm:pt>
    <dgm:pt modelId="{AB3DBE00-8E1B-4639-885A-CCFCDBB345CB}" type="pres">
      <dgm:prSet presAssocID="{B8A5AB26-C850-4261-AF53-B393BA004471}" presName="Triangle" presStyleLbl="alignNode1" presStyleIdx="9" presStyleCnt="15"/>
      <dgm:spPr/>
    </dgm:pt>
    <dgm:pt modelId="{842120DF-5F88-4ADA-BB8D-6E729E773CBA}" type="pres">
      <dgm:prSet presAssocID="{43E0217A-0F9E-4090-BDD0-69C31B018380}" presName="sibTrans" presStyleCnt="0"/>
      <dgm:spPr/>
    </dgm:pt>
    <dgm:pt modelId="{6122F6A8-ED1E-4086-97F2-4383A44713FC}" type="pres">
      <dgm:prSet presAssocID="{43E0217A-0F9E-4090-BDD0-69C31B018380}" presName="space" presStyleCnt="0"/>
      <dgm:spPr/>
    </dgm:pt>
    <dgm:pt modelId="{97D8A3B7-3BDA-4AD9-86CD-83BF3FF64397}" type="pres">
      <dgm:prSet presAssocID="{987564AE-8887-4CD1-99FA-E8AFC0EB05F9}" presName="composite" presStyleCnt="0"/>
      <dgm:spPr/>
    </dgm:pt>
    <dgm:pt modelId="{A70CD21E-4DF3-4C58-AFFB-329E61B01FF3}" type="pres">
      <dgm:prSet presAssocID="{987564AE-8887-4CD1-99FA-E8AFC0EB05F9}" presName="LShape" presStyleLbl="alignNode1" presStyleIdx="10" presStyleCnt="15" custLinFactNeighborX="-14286" custLinFactNeighborY="7314"/>
      <dgm:spPr/>
    </dgm:pt>
    <dgm:pt modelId="{57C921CD-BA1A-44A8-910F-5343BBCAABC8}" type="pres">
      <dgm:prSet presAssocID="{987564AE-8887-4CD1-99FA-E8AFC0EB05F9}" presName="ParentText" presStyleLbl="revTx" presStyleIdx="5" presStyleCnt="8" custScaleX="134478" custLinFactNeighborX="2434" custLinFactNeighborY="4166">
        <dgm:presLayoutVars>
          <dgm:chMax val="0"/>
          <dgm:chPref val="0"/>
          <dgm:bulletEnabled val="1"/>
        </dgm:presLayoutVars>
      </dgm:prSet>
      <dgm:spPr/>
    </dgm:pt>
    <dgm:pt modelId="{DC7654E6-F95C-4C0A-B262-A8DD08DD5765}" type="pres">
      <dgm:prSet presAssocID="{987564AE-8887-4CD1-99FA-E8AFC0EB05F9}" presName="Triangle" presStyleLbl="alignNode1" presStyleIdx="11" presStyleCnt="15" custLinFactNeighborX="-58061" custLinFactNeighborY="51609"/>
      <dgm:spPr/>
    </dgm:pt>
    <dgm:pt modelId="{58A793C3-E51A-4449-B82D-97D99A6063C8}" type="pres">
      <dgm:prSet presAssocID="{771EF6A9-4DEB-4FD0-AE2F-4210DFC969AE}" presName="sibTrans" presStyleCnt="0"/>
      <dgm:spPr/>
    </dgm:pt>
    <dgm:pt modelId="{F1BAC668-98A6-4D83-8C45-C8DFB0A75F65}" type="pres">
      <dgm:prSet presAssocID="{771EF6A9-4DEB-4FD0-AE2F-4210DFC969AE}" presName="space" presStyleCnt="0"/>
      <dgm:spPr/>
    </dgm:pt>
    <dgm:pt modelId="{BBA7317A-0776-4186-A3AD-0B1D77334237}" type="pres">
      <dgm:prSet presAssocID="{B5D574FE-E916-4948-ADFC-A7E436494742}" presName="composite" presStyleCnt="0"/>
      <dgm:spPr/>
    </dgm:pt>
    <dgm:pt modelId="{E1DE410B-EBA9-4F22-87DA-167D274A0621}" type="pres">
      <dgm:prSet presAssocID="{B5D574FE-E916-4948-ADFC-A7E436494742}" presName="LShape" presStyleLbl="alignNode1" presStyleIdx="12" presStyleCnt="15" custLinFactNeighborX="-25275" custLinFactNeighborY="-18285"/>
      <dgm:spPr/>
    </dgm:pt>
    <dgm:pt modelId="{C1F2D667-1F75-494D-9039-84C291D1587C}" type="pres">
      <dgm:prSet presAssocID="{B5D574FE-E916-4948-ADFC-A7E436494742}" presName="ParentText" presStyleLbl="revTx" presStyleIdx="6" presStyleCnt="8" custScaleX="156057" custLinFactNeighborX="-4869" custLinFactNeighborY="-1388">
        <dgm:presLayoutVars>
          <dgm:chMax val="0"/>
          <dgm:chPref val="0"/>
          <dgm:bulletEnabled val="1"/>
        </dgm:presLayoutVars>
      </dgm:prSet>
      <dgm:spPr/>
    </dgm:pt>
    <dgm:pt modelId="{269F99EA-D269-4D97-9283-2B6CC83AAE43}" type="pres">
      <dgm:prSet presAssocID="{B5D574FE-E916-4948-ADFC-A7E436494742}" presName="Triangle" presStyleLbl="alignNode1" presStyleIdx="13" presStyleCnt="15" custLinFactNeighborX="-64509" custLinFactNeighborY="-58058"/>
      <dgm:spPr/>
    </dgm:pt>
    <dgm:pt modelId="{FFE9EA29-0DC5-4077-803B-5A58BCBC8080}" type="pres">
      <dgm:prSet presAssocID="{66BB8979-9E58-487B-AA2A-FDAADE19B0EB}" presName="sibTrans" presStyleCnt="0"/>
      <dgm:spPr/>
    </dgm:pt>
    <dgm:pt modelId="{988F7102-8CF9-4982-B61D-95F73C009F29}" type="pres">
      <dgm:prSet presAssocID="{66BB8979-9E58-487B-AA2A-FDAADE19B0EB}" presName="space" presStyleCnt="0"/>
      <dgm:spPr/>
    </dgm:pt>
    <dgm:pt modelId="{F12D7874-AEF5-4C1B-A30A-EB26BA55AFBF}" type="pres">
      <dgm:prSet presAssocID="{D25C46D0-9D88-4DF0-AED0-ED62C3E47501}" presName="composite" presStyleCnt="0"/>
      <dgm:spPr/>
    </dgm:pt>
    <dgm:pt modelId="{F6096F72-7338-420C-8C72-D6D7A7984DCE}" type="pres">
      <dgm:prSet presAssocID="{D25C46D0-9D88-4DF0-AED0-ED62C3E47501}" presName="LShape" presStyleLbl="alignNode1" presStyleIdx="14" presStyleCnt="15" custLinFactNeighborX="-11042" custLinFactNeighborY="-34740"/>
      <dgm:spPr/>
    </dgm:pt>
    <dgm:pt modelId="{3631BE16-15A6-4C9B-A0B7-73CFECB36FFA}" type="pres">
      <dgm:prSet presAssocID="{D25C46D0-9D88-4DF0-AED0-ED62C3E47501}" presName="ParentText" presStyleLbl="revTx" presStyleIdx="7" presStyleCnt="8" custScaleX="129238" custLinFactNeighborX="9529" custLinFactNeighborY="-22279">
        <dgm:presLayoutVars>
          <dgm:chMax val="0"/>
          <dgm:chPref val="0"/>
          <dgm:bulletEnabled val="1"/>
        </dgm:presLayoutVars>
      </dgm:prSet>
      <dgm:spPr/>
    </dgm:pt>
  </dgm:ptLst>
  <dgm:cxnLst>
    <dgm:cxn modelId="{440C751B-7E16-476F-8053-6D32CE524D01}" type="presOf" srcId="{987564AE-8887-4CD1-99FA-E8AFC0EB05F9}" destId="{57C921CD-BA1A-44A8-910F-5343BBCAABC8}" srcOrd="0" destOrd="0" presId="urn:microsoft.com/office/officeart/2009/3/layout/StepUpProcess"/>
    <dgm:cxn modelId="{398887C1-3CD1-4EE5-AE6C-C711235773B5}" srcId="{99328F6A-51AA-4948-996D-3D15BF9D90BA}" destId="{D25C46D0-9D88-4DF0-AED0-ED62C3E47501}" srcOrd="7" destOrd="0" parTransId="{76164735-67C6-4F93-8A47-31C7651A4E20}" sibTransId="{ADEA9D64-A8DD-466E-8485-D245214249D7}"/>
    <dgm:cxn modelId="{11CB59B6-7AA1-46E5-B4FE-8D02E0709DB7}" srcId="{99328F6A-51AA-4948-996D-3D15BF9D90BA}" destId="{3957FBD7-6A78-4486-9891-4AA985B1F05A}" srcOrd="0" destOrd="0" parTransId="{9B8C2B22-9CF6-4E61-BD61-7855787E0CA5}" sibTransId="{6243C737-CB45-45D0-BF2D-23AC219DD8A9}"/>
    <dgm:cxn modelId="{E6C7B73A-8404-49AE-95A7-D39F0457E385}" srcId="{99328F6A-51AA-4948-996D-3D15BF9D90BA}" destId="{B8A5AB26-C850-4261-AF53-B393BA004471}" srcOrd="4" destOrd="0" parTransId="{6BCA9A7E-C0CC-4366-8E68-7A742DC4D88E}" sibTransId="{43E0217A-0F9E-4090-BDD0-69C31B018380}"/>
    <dgm:cxn modelId="{CEC0AA83-9E10-42D3-8452-949850BCB85B}" type="presOf" srcId="{199D2CE5-BEA6-4A77-88D1-4EA72B01C472}" destId="{0496CC3A-392E-4A94-879B-07378145F6C6}" srcOrd="0" destOrd="0" presId="urn:microsoft.com/office/officeart/2009/3/layout/StepUpProcess"/>
    <dgm:cxn modelId="{17F2E930-9DF8-4527-9AB5-C22D73344289}" type="presOf" srcId="{99328F6A-51AA-4948-996D-3D15BF9D90BA}" destId="{506838F4-9DF1-4B7B-9F18-834CB9836132}" srcOrd="0" destOrd="0" presId="urn:microsoft.com/office/officeart/2009/3/layout/StepUpProcess"/>
    <dgm:cxn modelId="{65441179-A7FF-4A63-896A-357BBDFAC6F4}" type="presOf" srcId="{D25C46D0-9D88-4DF0-AED0-ED62C3E47501}" destId="{3631BE16-15A6-4C9B-A0B7-73CFECB36FFA}" srcOrd="0" destOrd="0" presId="urn:microsoft.com/office/officeart/2009/3/layout/StepUpProcess"/>
    <dgm:cxn modelId="{7EDC89CE-C66C-4906-BFEB-10BF7820B836}" srcId="{99328F6A-51AA-4948-996D-3D15BF9D90BA}" destId="{199D2CE5-BEA6-4A77-88D1-4EA72B01C472}" srcOrd="1" destOrd="0" parTransId="{CEDF2331-B391-46E5-A064-19A98474A4A1}" sibTransId="{26E6D91B-FFD0-4E35-9F9A-732D68C80643}"/>
    <dgm:cxn modelId="{9D737C07-4773-4CB2-B2A4-68EF26568238}" type="presOf" srcId="{E6738CB4-5A07-4D35-919D-E2A8B5AF5F5B}" destId="{F13FADF1-9A5C-4532-8575-E7DF4F3F0FE6}" srcOrd="0" destOrd="0" presId="urn:microsoft.com/office/officeart/2009/3/layout/StepUpProcess"/>
    <dgm:cxn modelId="{496FAF13-0D61-4BC6-984F-B09B8A88D035}" type="presOf" srcId="{B8A5AB26-C850-4261-AF53-B393BA004471}" destId="{7981D4B4-9B44-4C4F-AEE3-7B518182E942}" srcOrd="0" destOrd="0" presId="urn:microsoft.com/office/officeart/2009/3/layout/StepUpProcess"/>
    <dgm:cxn modelId="{7CF902B8-88AA-4FB2-BA97-24EE0AD366D4}" srcId="{99328F6A-51AA-4948-996D-3D15BF9D90BA}" destId="{987564AE-8887-4CD1-99FA-E8AFC0EB05F9}" srcOrd="5" destOrd="0" parTransId="{C2D1B5B7-84B0-464E-94B9-448C5C32E7D3}" sibTransId="{771EF6A9-4DEB-4FD0-AE2F-4210DFC969AE}"/>
    <dgm:cxn modelId="{C8493855-31FB-46CE-9AFE-CE113FDA6823}" srcId="{99328F6A-51AA-4948-996D-3D15BF9D90BA}" destId="{B5D574FE-E916-4948-ADFC-A7E436494742}" srcOrd="6" destOrd="0" parTransId="{99340845-A70A-47D2-B0A0-11726BBAD836}" sibTransId="{66BB8979-9E58-487B-AA2A-FDAADE19B0EB}"/>
    <dgm:cxn modelId="{0E7F6128-1BED-4D1E-8033-95F037666A19}" type="presOf" srcId="{3957FBD7-6A78-4486-9891-4AA985B1F05A}" destId="{BD7FC7D1-DB6E-4106-949C-15055E95260A}" srcOrd="0" destOrd="0" presId="urn:microsoft.com/office/officeart/2009/3/layout/StepUpProcess"/>
    <dgm:cxn modelId="{236FDB03-57F8-48CC-8712-93A45EEFD751}" type="presOf" srcId="{A6E1F724-6A23-46DD-A6BA-BFF5F354D81A}" destId="{1D496D31-2441-47F3-849C-E236B3CBC56A}" srcOrd="0" destOrd="0" presId="urn:microsoft.com/office/officeart/2009/3/layout/StepUpProcess"/>
    <dgm:cxn modelId="{6C8BF314-9551-4DD4-82F0-9A49D5BA800E}" type="presOf" srcId="{B5D574FE-E916-4948-ADFC-A7E436494742}" destId="{C1F2D667-1F75-494D-9039-84C291D1587C}" srcOrd="0" destOrd="0" presId="urn:microsoft.com/office/officeart/2009/3/layout/StepUpProcess"/>
    <dgm:cxn modelId="{26D9E327-9E7D-4E88-9DA2-61BE6049B1CE}" srcId="{99328F6A-51AA-4948-996D-3D15BF9D90BA}" destId="{E6738CB4-5A07-4D35-919D-E2A8B5AF5F5B}" srcOrd="3" destOrd="0" parTransId="{643002AE-B847-4DD0-99DA-30D7AA14568A}" sibTransId="{1B0596F9-B168-4884-BAEC-7DB90BBC886B}"/>
    <dgm:cxn modelId="{AF6130AC-E360-4E33-AD26-DB4B6B5B194D}" srcId="{99328F6A-51AA-4948-996D-3D15BF9D90BA}" destId="{A6E1F724-6A23-46DD-A6BA-BFF5F354D81A}" srcOrd="2" destOrd="0" parTransId="{F1611546-41D5-4B7D-A1E0-81B1B2D020BD}" sibTransId="{6B2C34AF-3470-43FB-993A-7B577EFC5647}"/>
    <dgm:cxn modelId="{50EC30D7-C117-4CED-AB3E-1A3E89F127E4}" type="presParOf" srcId="{506838F4-9DF1-4B7B-9F18-834CB9836132}" destId="{A5E6B9DC-2084-4D4A-AF60-E1E09603F169}" srcOrd="0" destOrd="0" presId="urn:microsoft.com/office/officeart/2009/3/layout/StepUpProcess"/>
    <dgm:cxn modelId="{AABD683B-D9C2-459E-969B-3A169CEC0F88}" type="presParOf" srcId="{A5E6B9DC-2084-4D4A-AF60-E1E09603F169}" destId="{70382FE9-EB38-48BE-B889-B6E0C95F9E68}" srcOrd="0" destOrd="0" presId="urn:microsoft.com/office/officeart/2009/3/layout/StepUpProcess"/>
    <dgm:cxn modelId="{ECF11C73-BF68-4650-A6A7-6E908E51F41D}" type="presParOf" srcId="{A5E6B9DC-2084-4D4A-AF60-E1E09603F169}" destId="{BD7FC7D1-DB6E-4106-949C-15055E95260A}" srcOrd="1" destOrd="0" presId="urn:microsoft.com/office/officeart/2009/3/layout/StepUpProcess"/>
    <dgm:cxn modelId="{52F9C0EA-9CA8-41E5-9C6A-DCC174DD1EF3}" type="presParOf" srcId="{A5E6B9DC-2084-4D4A-AF60-E1E09603F169}" destId="{0E23AA06-3E1B-44B6-8851-CE7DAD9A1323}" srcOrd="2" destOrd="0" presId="urn:microsoft.com/office/officeart/2009/3/layout/StepUpProcess"/>
    <dgm:cxn modelId="{D58BD971-34B5-41A2-8DD7-519ACAD38394}" type="presParOf" srcId="{506838F4-9DF1-4B7B-9F18-834CB9836132}" destId="{0E7C33F0-949C-4814-AADD-2BA1B7D846E2}" srcOrd="1" destOrd="0" presId="urn:microsoft.com/office/officeart/2009/3/layout/StepUpProcess"/>
    <dgm:cxn modelId="{E18560DF-1A3D-4FDE-9F85-526C9FE8AAA6}" type="presParOf" srcId="{0E7C33F0-949C-4814-AADD-2BA1B7D846E2}" destId="{9AE96E13-C7BD-4E44-BA95-19E0EFA9D5A8}" srcOrd="0" destOrd="0" presId="urn:microsoft.com/office/officeart/2009/3/layout/StepUpProcess"/>
    <dgm:cxn modelId="{ECC8E383-1A51-4BFA-886B-59ABFF247E40}" type="presParOf" srcId="{506838F4-9DF1-4B7B-9F18-834CB9836132}" destId="{7D23F36E-2C35-4229-9647-90510639C13D}" srcOrd="2" destOrd="0" presId="urn:microsoft.com/office/officeart/2009/3/layout/StepUpProcess"/>
    <dgm:cxn modelId="{563F78E3-8500-4807-9A9F-B1B22916EAB0}" type="presParOf" srcId="{7D23F36E-2C35-4229-9647-90510639C13D}" destId="{C27FC15C-3998-4DF9-9B71-F68517222C1D}" srcOrd="0" destOrd="0" presId="urn:microsoft.com/office/officeart/2009/3/layout/StepUpProcess"/>
    <dgm:cxn modelId="{05B9EBB2-3FF5-455C-A874-824FCFAA104C}" type="presParOf" srcId="{7D23F36E-2C35-4229-9647-90510639C13D}" destId="{0496CC3A-392E-4A94-879B-07378145F6C6}" srcOrd="1" destOrd="0" presId="urn:microsoft.com/office/officeart/2009/3/layout/StepUpProcess"/>
    <dgm:cxn modelId="{FB705B8A-A48C-447A-8A35-46631D38AD8F}" type="presParOf" srcId="{7D23F36E-2C35-4229-9647-90510639C13D}" destId="{C1857BBF-FE99-4901-94E5-B1E0EF61E33C}" srcOrd="2" destOrd="0" presId="urn:microsoft.com/office/officeart/2009/3/layout/StepUpProcess"/>
    <dgm:cxn modelId="{96FFEEBB-691E-41E1-B1AD-4C5602E13013}" type="presParOf" srcId="{506838F4-9DF1-4B7B-9F18-834CB9836132}" destId="{5DDBE7D2-99BD-469A-805B-D1AF2F9D8685}" srcOrd="3" destOrd="0" presId="urn:microsoft.com/office/officeart/2009/3/layout/StepUpProcess"/>
    <dgm:cxn modelId="{C67B6AFB-7AEB-4368-B2AD-BF141B6F301A}" type="presParOf" srcId="{5DDBE7D2-99BD-469A-805B-D1AF2F9D8685}" destId="{27220C98-3691-430F-A069-88750174511E}" srcOrd="0" destOrd="0" presId="urn:microsoft.com/office/officeart/2009/3/layout/StepUpProcess"/>
    <dgm:cxn modelId="{05D88397-CE4B-4983-8F89-2A27AF436EAC}" type="presParOf" srcId="{506838F4-9DF1-4B7B-9F18-834CB9836132}" destId="{B578B6F8-5D13-40E2-88F3-DC3ED7F0860C}" srcOrd="4" destOrd="0" presId="urn:microsoft.com/office/officeart/2009/3/layout/StepUpProcess"/>
    <dgm:cxn modelId="{765ACADE-BBD5-448B-AB4E-8E5F3A3776DC}" type="presParOf" srcId="{B578B6F8-5D13-40E2-88F3-DC3ED7F0860C}" destId="{24CE8508-DDF8-4413-BBDF-B707D20EF0A0}" srcOrd="0" destOrd="0" presId="urn:microsoft.com/office/officeart/2009/3/layout/StepUpProcess"/>
    <dgm:cxn modelId="{A76A19F2-6426-4171-8E27-D367C21F203D}" type="presParOf" srcId="{B578B6F8-5D13-40E2-88F3-DC3ED7F0860C}" destId="{1D496D31-2441-47F3-849C-E236B3CBC56A}" srcOrd="1" destOrd="0" presId="urn:microsoft.com/office/officeart/2009/3/layout/StepUpProcess"/>
    <dgm:cxn modelId="{F2B3F7DE-40C1-4908-B5CF-7317BFCB8B97}" type="presParOf" srcId="{B578B6F8-5D13-40E2-88F3-DC3ED7F0860C}" destId="{9F8325FB-1A93-4934-B9E2-C770674C1EE6}" srcOrd="2" destOrd="0" presId="urn:microsoft.com/office/officeart/2009/3/layout/StepUpProcess"/>
    <dgm:cxn modelId="{5BFC744E-D72B-4868-83A4-3A2D7EDFC68D}" type="presParOf" srcId="{506838F4-9DF1-4B7B-9F18-834CB9836132}" destId="{60969ECA-615E-4B6C-AE66-C344BF7D5667}" srcOrd="5" destOrd="0" presId="urn:microsoft.com/office/officeart/2009/3/layout/StepUpProcess"/>
    <dgm:cxn modelId="{49EF084C-7CE0-4C2F-AE68-32CA2B5787BA}" type="presParOf" srcId="{60969ECA-615E-4B6C-AE66-C344BF7D5667}" destId="{88041960-73C2-4076-8772-9C1D42B67D5E}" srcOrd="0" destOrd="0" presId="urn:microsoft.com/office/officeart/2009/3/layout/StepUpProcess"/>
    <dgm:cxn modelId="{4B23E293-46D0-4CBE-89B4-2BD3497CD0DE}" type="presParOf" srcId="{506838F4-9DF1-4B7B-9F18-834CB9836132}" destId="{32C6BE8D-03DA-41DE-8B7F-F811C8B9115B}" srcOrd="6" destOrd="0" presId="urn:microsoft.com/office/officeart/2009/3/layout/StepUpProcess"/>
    <dgm:cxn modelId="{3D2B0A11-BE0A-484D-B64A-0D4A67C46DB8}" type="presParOf" srcId="{32C6BE8D-03DA-41DE-8B7F-F811C8B9115B}" destId="{B596FD83-0058-4133-B49C-6D8ED3352BEF}" srcOrd="0" destOrd="0" presId="urn:microsoft.com/office/officeart/2009/3/layout/StepUpProcess"/>
    <dgm:cxn modelId="{789833D0-3E6D-41C2-A578-0B4A6309E3E9}" type="presParOf" srcId="{32C6BE8D-03DA-41DE-8B7F-F811C8B9115B}" destId="{F13FADF1-9A5C-4532-8575-E7DF4F3F0FE6}" srcOrd="1" destOrd="0" presId="urn:microsoft.com/office/officeart/2009/3/layout/StepUpProcess"/>
    <dgm:cxn modelId="{A5968CD8-F498-490F-A110-670815B29251}" type="presParOf" srcId="{32C6BE8D-03DA-41DE-8B7F-F811C8B9115B}" destId="{F4FB28BD-A734-418C-82CB-080AB934C8D9}" srcOrd="2" destOrd="0" presId="urn:microsoft.com/office/officeart/2009/3/layout/StepUpProcess"/>
    <dgm:cxn modelId="{038A23C4-4E9F-45D0-88CE-917BFCACD3C9}" type="presParOf" srcId="{506838F4-9DF1-4B7B-9F18-834CB9836132}" destId="{C761ACD0-000D-48B0-A1E1-EB6D772600EC}" srcOrd="7" destOrd="0" presId="urn:microsoft.com/office/officeart/2009/3/layout/StepUpProcess"/>
    <dgm:cxn modelId="{9B9A3AAE-DAD2-4F8C-AD79-B2D11B9DA2B8}" type="presParOf" srcId="{C761ACD0-000D-48B0-A1E1-EB6D772600EC}" destId="{F16805FF-CD49-45A2-803E-19EF0A99C9B7}" srcOrd="0" destOrd="0" presId="urn:microsoft.com/office/officeart/2009/3/layout/StepUpProcess"/>
    <dgm:cxn modelId="{5FF5441F-6DFA-46B9-8C68-5A8F933F35C9}" type="presParOf" srcId="{506838F4-9DF1-4B7B-9F18-834CB9836132}" destId="{53186F6A-C114-4810-95EB-700B7BB9828A}" srcOrd="8" destOrd="0" presId="urn:microsoft.com/office/officeart/2009/3/layout/StepUpProcess"/>
    <dgm:cxn modelId="{3CDA1113-61DD-406F-B41A-6D87C82EFFCE}" type="presParOf" srcId="{53186F6A-C114-4810-95EB-700B7BB9828A}" destId="{F92EA81F-D908-4809-94F4-B62761856F06}" srcOrd="0" destOrd="0" presId="urn:microsoft.com/office/officeart/2009/3/layout/StepUpProcess"/>
    <dgm:cxn modelId="{FCF861DD-482F-47B7-899D-E9BEE83B1575}" type="presParOf" srcId="{53186F6A-C114-4810-95EB-700B7BB9828A}" destId="{7981D4B4-9B44-4C4F-AEE3-7B518182E942}" srcOrd="1" destOrd="0" presId="urn:microsoft.com/office/officeart/2009/3/layout/StepUpProcess"/>
    <dgm:cxn modelId="{B7F13C2C-6A67-4420-8776-1CAC3FA7398A}" type="presParOf" srcId="{53186F6A-C114-4810-95EB-700B7BB9828A}" destId="{AB3DBE00-8E1B-4639-885A-CCFCDBB345CB}" srcOrd="2" destOrd="0" presId="urn:microsoft.com/office/officeart/2009/3/layout/StepUpProcess"/>
    <dgm:cxn modelId="{CE0BF245-9402-479A-B029-479C87C1334B}" type="presParOf" srcId="{506838F4-9DF1-4B7B-9F18-834CB9836132}" destId="{842120DF-5F88-4ADA-BB8D-6E729E773CBA}" srcOrd="9" destOrd="0" presId="urn:microsoft.com/office/officeart/2009/3/layout/StepUpProcess"/>
    <dgm:cxn modelId="{ED9E014F-6B9C-439E-8352-7C793186CFC4}" type="presParOf" srcId="{842120DF-5F88-4ADA-BB8D-6E729E773CBA}" destId="{6122F6A8-ED1E-4086-97F2-4383A44713FC}" srcOrd="0" destOrd="0" presId="urn:microsoft.com/office/officeart/2009/3/layout/StepUpProcess"/>
    <dgm:cxn modelId="{37F88354-8C96-4C16-BAE6-7992778B91F6}" type="presParOf" srcId="{506838F4-9DF1-4B7B-9F18-834CB9836132}" destId="{97D8A3B7-3BDA-4AD9-86CD-83BF3FF64397}" srcOrd="10" destOrd="0" presId="urn:microsoft.com/office/officeart/2009/3/layout/StepUpProcess"/>
    <dgm:cxn modelId="{59BF37C5-C575-45E6-AB5D-D8641B5A1497}" type="presParOf" srcId="{97D8A3B7-3BDA-4AD9-86CD-83BF3FF64397}" destId="{A70CD21E-4DF3-4C58-AFFB-329E61B01FF3}" srcOrd="0" destOrd="0" presId="urn:microsoft.com/office/officeart/2009/3/layout/StepUpProcess"/>
    <dgm:cxn modelId="{9292CFF0-D71E-46A4-BF0A-CBBAA0365F2E}" type="presParOf" srcId="{97D8A3B7-3BDA-4AD9-86CD-83BF3FF64397}" destId="{57C921CD-BA1A-44A8-910F-5343BBCAABC8}" srcOrd="1" destOrd="0" presId="urn:microsoft.com/office/officeart/2009/3/layout/StepUpProcess"/>
    <dgm:cxn modelId="{3841F315-0190-4E00-823F-8306D4AD9ADF}" type="presParOf" srcId="{97D8A3B7-3BDA-4AD9-86CD-83BF3FF64397}" destId="{DC7654E6-F95C-4C0A-B262-A8DD08DD5765}" srcOrd="2" destOrd="0" presId="urn:microsoft.com/office/officeart/2009/3/layout/StepUpProcess"/>
    <dgm:cxn modelId="{0146F9D5-CB04-490C-BDF2-3034C5751269}" type="presParOf" srcId="{506838F4-9DF1-4B7B-9F18-834CB9836132}" destId="{58A793C3-E51A-4449-B82D-97D99A6063C8}" srcOrd="11" destOrd="0" presId="urn:microsoft.com/office/officeart/2009/3/layout/StepUpProcess"/>
    <dgm:cxn modelId="{0B650628-F35C-419E-8FEA-9B7A90F37494}" type="presParOf" srcId="{58A793C3-E51A-4449-B82D-97D99A6063C8}" destId="{F1BAC668-98A6-4D83-8C45-C8DFB0A75F65}" srcOrd="0" destOrd="0" presId="urn:microsoft.com/office/officeart/2009/3/layout/StepUpProcess"/>
    <dgm:cxn modelId="{FD38331D-8877-4E9F-B2C3-ECBCB871784F}" type="presParOf" srcId="{506838F4-9DF1-4B7B-9F18-834CB9836132}" destId="{BBA7317A-0776-4186-A3AD-0B1D77334237}" srcOrd="12" destOrd="0" presId="urn:microsoft.com/office/officeart/2009/3/layout/StepUpProcess"/>
    <dgm:cxn modelId="{16AC7587-8CC7-4FA7-8157-94844EA5CFCA}" type="presParOf" srcId="{BBA7317A-0776-4186-A3AD-0B1D77334237}" destId="{E1DE410B-EBA9-4F22-87DA-167D274A0621}" srcOrd="0" destOrd="0" presId="urn:microsoft.com/office/officeart/2009/3/layout/StepUpProcess"/>
    <dgm:cxn modelId="{05C6BA4F-BFD1-4C01-A3EF-C708AE3E52E2}" type="presParOf" srcId="{BBA7317A-0776-4186-A3AD-0B1D77334237}" destId="{C1F2D667-1F75-494D-9039-84C291D1587C}" srcOrd="1" destOrd="0" presId="urn:microsoft.com/office/officeart/2009/3/layout/StepUpProcess"/>
    <dgm:cxn modelId="{8CA12858-6100-4F89-9C07-C81DB6A2F621}" type="presParOf" srcId="{BBA7317A-0776-4186-A3AD-0B1D77334237}" destId="{269F99EA-D269-4D97-9283-2B6CC83AAE43}" srcOrd="2" destOrd="0" presId="urn:microsoft.com/office/officeart/2009/3/layout/StepUpProcess"/>
    <dgm:cxn modelId="{E6511BA2-A497-423E-9DD5-B5304B8A65B1}" type="presParOf" srcId="{506838F4-9DF1-4B7B-9F18-834CB9836132}" destId="{FFE9EA29-0DC5-4077-803B-5A58BCBC8080}" srcOrd="13" destOrd="0" presId="urn:microsoft.com/office/officeart/2009/3/layout/StepUpProcess"/>
    <dgm:cxn modelId="{972648B4-2F40-4EC4-A263-3C47220891E7}" type="presParOf" srcId="{FFE9EA29-0DC5-4077-803B-5A58BCBC8080}" destId="{988F7102-8CF9-4982-B61D-95F73C009F29}" srcOrd="0" destOrd="0" presId="urn:microsoft.com/office/officeart/2009/3/layout/StepUpProcess"/>
    <dgm:cxn modelId="{0FE147A0-5941-4F33-93C8-9BF62A8331A0}" type="presParOf" srcId="{506838F4-9DF1-4B7B-9F18-834CB9836132}" destId="{F12D7874-AEF5-4C1B-A30A-EB26BA55AFBF}" srcOrd="14" destOrd="0" presId="urn:microsoft.com/office/officeart/2009/3/layout/StepUpProcess"/>
    <dgm:cxn modelId="{C56828A5-542E-49F6-9DE5-7F5E5B5697ED}" type="presParOf" srcId="{F12D7874-AEF5-4C1B-A30A-EB26BA55AFBF}" destId="{F6096F72-7338-420C-8C72-D6D7A7984DCE}" srcOrd="0" destOrd="0" presId="urn:microsoft.com/office/officeart/2009/3/layout/StepUpProcess"/>
    <dgm:cxn modelId="{79BBA469-2369-4B8E-BA9A-79B284E16339}" type="presParOf" srcId="{F12D7874-AEF5-4C1B-A30A-EB26BA55AFBF}" destId="{3631BE16-15A6-4C9B-A0B7-73CFECB36FF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E70B9-AABD-46FC-92DB-2AC0D48B43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0886BA-E8E7-4ED9-A535-7129AC71EF9D}">
      <dgm:prSet phldrT="[Texto]"/>
      <dgm:spPr/>
      <dgm:t>
        <a:bodyPr/>
        <a:lstStyle/>
        <a:p>
          <a:pPr algn="l"/>
          <a:r>
            <a:rPr lang="es-MX" dirty="0" smtClean="0"/>
            <a:t>Autonomía personal</a:t>
          </a:r>
          <a:endParaRPr lang="es-MX" dirty="0"/>
        </a:p>
      </dgm:t>
    </dgm:pt>
    <dgm:pt modelId="{3192AE47-DAB1-4E0E-AF98-E5FF7CCEF507}" type="parTrans" cxnId="{2E5530AA-59EC-451B-A73D-BAC3B7E0E831}">
      <dgm:prSet/>
      <dgm:spPr/>
      <dgm:t>
        <a:bodyPr/>
        <a:lstStyle/>
        <a:p>
          <a:endParaRPr lang="es-MX"/>
        </a:p>
      </dgm:t>
    </dgm:pt>
    <dgm:pt modelId="{C04AB482-D058-4902-86DA-D5D31549BDAE}" type="sibTrans" cxnId="{2E5530AA-59EC-451B-A73D-BAC3B7E0E831}">
      <dgm:prSet/>
      <dgm:spPr/>
      <dgm:t>
        <a:bodyPr/>
        <a:lstStyle/>
        <a:p>
          <a:endParaRPr lang="es-MX"/>
        </a:p>
      </dgm:t>
    </dgm:pt>
    <dgm:pt modelId="{95569015-B9B7-47D6-B22F-7F287F1AF768}">
      <dgm:prSet phldrT="[Texto]"/>
      <dgm:spPr/>
      <dgm:t>
        <a:bodyPr/>
        <a:lstStyle/>
        <a:p>
          <a:r>
            <a:rPr lang="es-MX" dirty="0" smtClean="0"/>
            <a:t>Procesado de la información</a:t>
          </a:r>
          <a:endParaRPr lang="es-MX" dirty="0"/>
        </a:p>
      </dgm:t>
    </dgm:pt>
    <dgm:pt modelId="{05918603-2F30-478C-A252-92EEFFE5829A}" type="parTrans" cxnId="{A6AE23F8-84A2-4926-9BCC-CC28D1900F8A}">
      <dgm:prSet/>
      <dgm:spPr/>
      <dgm:t>
        <a:bodyPr/>
        <a:lstStyle/>
        <a:p>
          <a:endParaRPr lang="es-MX"/>
        </a:p>
      </dgm:t>
    </dgm:pt>
    <dgm:pt modelId="{EDC4ED23-795C-40FE-B98D-08991159AA23}" type="sibTrans" cxnId="{A6AE23F8-84A2-4926-9BCC-CC28D1900F8A}">
      <dgm:prSet/>
      <dgm:spPr/>
      <dgm:t>
        <a:bodyPr/>
        <a:lstStyle/>
        <a:p>
          <a:endParaRPr lang="es-MX"/>
        </a:p>
      </dgm:t>
    </dgm:pt>
    <dgm:pt modelId="{8A9C387F-61F4-42F0-B2C0-05AEC96F49FF}">
      <dgm:prSet phldrT="[Texto]"/>
      <dgm:spPr/>
      <dgm:t>
        <a:bodyPr/>
        <a:lstStyle/>
        <a:p>
          <a:r>
            <a:rPr lang="es-MX" dirty="0" smtClean="0"/>
            <a:t>Control emocional</a:t>
          </a:r>
          <a:endParaRPr lang="es-MX" dirty="0"/>
        </a:p>
      </dgm:t>
    </dgm:pt>
    <dgm:pt modelId="{C2FE5BBF-C1BE-4DAA-B9E4-7DFD56A2C33A}" type="parTrans" cxnId="{2B4A40DE-E647-4D7B-9E73-8136CFCC319C}">
      <dgm:prSet/>
      <dgm:spPr/>
      <dgm:t>
        <a:bodyPr/>
        <a:lstStyle/>
        <a:p>
          <a:endParaRPr lang="es-MX"/>
        </a:p>
      </dgm:t>
    </dgm:pt>
    <dgm:pt modelId="{16E09A1C-D542-41EE-9BB8-73A20DAF0E78}" type="sibTrans" cxnId="{2B4A40DE-E647-4D7B-9E73-8136CFCC319C}">
      <dgm:prSet/>
      <dgm:spPr/>
      <dgm:t>
        <a:bodyPr/>
        <a:lstStyle/>
        <a:p>
          <a:endParaRPr lang="es-MX"/>
        </a:p>
      </dgm:t>
    </dgm:pt>
    <dgm:pt modelId="{8889708A-165E-4F4A-817E-951E9D7AF5B2}">
      <dgm:prSet phldrT="[Texto]"/>
      <dgm:spPr/>
      <dgm:t>
        <a:bodyPr/>
        <a:lstStyle/>
        <a:p>
          <a:r>
            <a:rPr lang="es-MX" dirty="0" smtClean="0"/>
            <a:t>Relaciones interpersonales</a:t>
          </a:r>
          <a:endParaRPr lang="es-MX" dirty="0"/>
        </a:p>
      </dgm:t>
    </dgm:pt>
    <dgm:pt modelId="{B6F66B4C-238F-4496-9FCE-83262B535BBB}" type="parTrans" cxnId="{71CB1736-7E57-4AE5-A449-7A3DDCE89BAE}">
      <dgm:prSet/>
      <dgm:spPr/>
      <dgm:t>
        <a:bodyPr/>
        <a:lstStyle/>
        <a:p>
          <a:endParaRPr lang="es-MX"/>
        </a:p>
      </dgm:t>
    </dgm:pt>
    <dgm:pt modelId="{6AF656D2-E460-4F98-B90D-D8B34B20DBA4}" type="sibTrans" cxnId="{71CB1736-7E57-4AE5-A449-7A3DDCE89BAE}">
      <dgm:prSet/>
      <dgm:spPr/>
      <dgm:t>
        <a:bodyPr/>
        <a:lstStyle/>
        <a:p>
          <a:endParaRPr lang="es-MX"/>
        </a:p>
      </dgm:t>
    </dgm:pt>
    <dgm:pt modelId="{59C7E118-68FC-42E4-888F-DCA6683FA2AE}">
      <dgm:prSet phldrT="[Texto]"/>
      <dgm:spPr/>
      <dgm:t>
        <a:bodyPr/>
        <a:lstStyle/>
        <a:p>
          <a:r>
            <a:rPr lang="es-MX" dirty="0" smtClean="0"/>
            <a:t>Actitudes en el trabajo</a:t>
          </a:r>
          <a:endParaRPr lang="es-MX" dirty="0"/>
        </a:p>
      </dgm:t>
    </dgm:pt>
    <dgm:pt modelId="{89B3E3B1-CFC3-44FB-B06F-AAA5B0570F32}" type="parTrans" cxnId="{4D2E3DF8-B911-43F1-8B73-8DC99AC6A969}">
      <dgm:prSet/>
      <dgm:spPr/>
      <dgm:t>
        <a:bodyPr/>
        <a:lstStyle/>
        <a:p>
          <a:endParaRPr lang="es-MX"/>
        </a:p>
      </dgm:t>
    </dgm:pt>
    <dgm:pt modelId="{CE5FBDF3-9E27-4AD9-B9E8-A0790FD6FEC3}" type="sibTrans" cxnId="{4D2E3DF8-B911-43F1-8B73-8DC99AC6A969}">
      <dgm:prSet/>
      <dgm:spPr/>
      <dgm:t>
        <a:bodyPr/>
        <a:lstStyle/>
        <a:p>
          <a:endParaRPr lang="es-MX"/>
        </a:p>
      </dgm:t>
    </dgm:pt>
    <dgm:pt modelId="{E3B712FA-3A88-4CE2-9049-91AA66027B4C}">
      <dgm:prSet phldrT="[Texto]"/>
      <dgm:spPr/>
      <dgm:t>
        <a:bodyPr/>
        <a:lstStyle/>
        <a:p>
          <a:r>
            <a:rPr lang="es-MX" dirty="0" smtClean="0"/>
            <a:t>Autodeterminación</a:t>
          </a:r>
          <a:endParaRPr lang="es-MX" dirty="0"/>
        </a:p>
      </dgm:t>
    </dgm:pt>
    <dgm:pt modelId="{68743E1B-A874-41E8-802C-FB48A3DC9EE5}" type="parTrans" cxnId="{1F4D56F8-5CBC-47AE-AC58-58EB7D711736}">
      <dgm:prSet/>
      <dgm:spPr/>
      <dgm:t>
        <a:bodyPr/>
        <a:lstStyle/>
        <a:p>
          <a:endParaRPr lang="es-MX"/>
        </a:p>
      </dgm:t>
    </dgm:pt>
    <dgm:pt modelId="{FDABD30E-6CC3-41E8-BBC2-1EBFCABC1B77}" type="sibTrans" cxnId="{1F4D56F8-5CBC-47AE-AC58-58EB7D711736}">
      <dgm:prSet/>
      <dgm:spPr/>
      <dgm:t>
        <a:bodyPr/>
        <a:lstStyle/>
        <a:p>
          <a:endParaRPr lang="es-MX"/>
        </a:p>
      </dgm:t>
    </dgm:pt>
    <dgm:pt modelId="{7D850154-3D9F-4D06-B33F-2FBAA57A95CA}" type="pres">
      <dgm:prSet presAssocID="{530E70B9-AABD-46FC-92DB-2AC0D48B43AC}" presName="vert0" presStyleCnt="0">
        <dgm:presLayoutVars>
          <dgm:dir/>
          <dgm:animOne val="branch"/>
          <dgm:animLvl val="lvl"/>
        </dgm:presLayoutVars>
      </dgm:prSet>
      <dgm:spPr/>
    </dgm:pt>
    <dgm:pt modelId="{3B8E1C2D-3833-44CF-AD2A-40E09F878C70}" type="pres">
      <dgm:prSet presAssocID="{380886BA-E8E7-4ED9-A535-7129AC71EF9D}" presName="thickLine" presStyleLbl="alignNode1" presStyleIdx="0" presStyleCnt="6"/>
      <dgm:spPr/>
    </dgm:pt>
    <dgm:pt modelId="{50CB7D9C-020B-4679-B64B-1A7D2E404E45}" type="pres">
      <dgm:prSet presAssocID="{380886BA-E8E7-4ED9-A535-7129AC71EF9D}" presName="horz1" presStyleCnt="0"/>
      <dgm:spPr/>
    </dgm:pt>
    <dgm:pt modelId="{0D3EE57F-D97D-4F01-8FED-1FB6F4BD5113}" type="pres">
      <dgm:prSet presAssocID="{380886BA-E8E7-4ED9-A535-7129AC71EF9D}" presName="tx1" presStyleLbl="revTx" presStyleIdx="0" presStyleCnt="6"/>
      <dgm:spPr/>
      <dgm:t>
        <a:bodyPr/>
        <a:lstStyle/>
        <a:p>
          <a:endParaRPr lang="es-MX"/>
        </a:p>
      </dgm:t>
    </dgm:pt>
    <dgm:pt modelId="{D09F56BC-770F-414F-81B2-341C635FB01F}" type="pres">
      <dgm:prSet presAssocID="{380886BA-E8E7-4ED9-A535-7129AC71EF9D}" presName="vert1" presStyleCnt="0"/>
      <dgm:spPr/>
    </dgm:pt>
    <dgm:pt modelId="{C529A3A5-657D-4364-9ED3-7EA04B3E7122}" type="pres">
      <dgm:prSet presAssocID="{95569015-B9B7-47D6-B22F-7F287F1AF768}" presName="thickLine" presStyleLbl="alignNode1" presStyleIdx="1" presStyleCnt="6"/>
      <dgm:spPr/>
    </dgm:pt>
    <dgm:pt modelId="{12FEFE12-9AE7-4C13-9B21-6FD3D223F0EC}" type="pres">
      <dgm:prSet presAssocID="{95569015-B9B7-47D6-B22F-7F287F1AF768}" presName="horz1" presStyleCnt="0"/>
      <dgm:spPr/>
    </dgm:pt>
    <dgm:pt modelId="{8FFB28D0-727D-4BAC-BA21-7F2D60CED196}" type="pres">
      <dgm:prSet presAssocID="{95569015-B9B7-47D6-B22F-7F287F1AF768}" presName="tx1" presStyleLbl="revTx" presStyleIdx="1" presStyleCnt="6"/>
      <dgm:spPr/>
    </dgm:pt>
    <dgm:pt modelId="{6B44EC60-B328-49B7-AF02-95088F5F4619}" type="pres">
      <dgm:prSet presAssocID="{95569015-B9B7-47D6-B22F-7F287F1AF768}" presName="vert1" presStyleCnt="0"/>
      <dgm:spPr/>
    </dgm:pt>
    <dgm:pt modelId="{661800A7-C54D-4F86-ACEA-180E25AE0A9F}" type="pres">
      <dgm:prSet presAssocID="{59C7E118-68FC-42E4-888F-DCA6683FA2AE}" presName="thickLine" presStyleLbl="alignNode1" presStyleIdx="2" presStyleCnt="6"/>
      <dgm:spPr/>
    </dgm:pt>
    <dgm:pt modelId="{63D07829-4267-45A4-9FDE-4B7DB39902D7}" type="pres">
      <dgm:prSet presAssocID="{59C7E118-68FC-42E4-888F-DCA6683FA2AE}" presName="horz1" presStyleCnt="0"/>
      <dgm:spPr/>
    </dgm:pt>
    <dgm:pt modelId="{6179CA5F-3EFF-4F95-844A-1E322F0D4823}" type="pres">
      <dgm:prSet presAssocID="{59C7E118-68FC-42E4-888F-DCA6683FA2AE}" presName="tx1" presStyleLbl="revTx" presStyleIdx="2" presStyleCnt="6"/>
      <dgm:spPr/>
    </dgm:pt>
    <dgm:pt modelId="{7C0118AB-BE5D-4C39-B5CB-38B1182CA0FB}" type="pres">
      <dgm:prSet presAssocID="{59C7E118-68FC-42E4-888F-DCA6683FA2AE}" presName="vert1" presStyleCnt="0"/>
      <dgm:spPr/>
    </dgm:pt>
    <dgm:pt modelId="{6FC7CA29-A94E-470C-8ABA-C319789DAF6A}" type="pres">
      <dgm:prSet presAssocID="{8A9C387F-61F4-42F0-B2C0-05AEC96F49FF}" presName="thickLine" presStyleLbl="alignNode1" presStyleIdx="3" presStyleCnt="6"/>
      <dgm:spPr/>
    </dgm:pt>
    <dgm:pt modelId="{4923C2FB-D5A0-475C-B095-B19F635FB4C8}" type="pres">
      <dgm:prSet presAssocID="{8A9C387F-61F4-42F0-B2C0-05AEC96F49FF}" presName="horz1" presStyleCnt="0"/>
      <dgm:spPr/>
    </dgm:pt>
    <dgm:pt modelId="{86AA28FC-23D1-4DAE-B2B7-2F1042A6612C}" type="pres">
      <dgm:prSet presAssocID="{8A9C387F-61F4-42F0-B2C0-05AEC96F49FF}" presName="tx1" presStyleLbl="revTx" presStyleIdx="3" presStyleCnt="6"/>
      <dgm:spPr/>
    </dgm:pt>
    <dgm:pt modelId="{D76B9FBA-795B-448B-9F86-20B99D518E56}" type="pres">
      <dgm:prSet presAssocID="{8A9C387F-61F4-42F0-B2C0-05AEC96F49FF}" presName="vert1" presStyleCnt="0"/>
      <dgm:spPr/>
    </dgm:pt>
    <dgm:pt modelId="{EC1EEFD6-C540-46D3-B148-19E7763E76E7}" type="pres">
      <dgm:prSet presAssocID="{8889708A-165E-4F4A-817E-951E9D7AF5B2}" presName="thickLine" presStyleLbl="alignNode1" presStyleIdx="4" presStyleCnt="6"/>
      <dgm:spPr/>
    </dgm:pt>
    <dgm:pt modelId="{CB3EB30C-DAC1-49C7-A57B-6DB34DCC4D29}" type="pres">
      <dgm:prSet presAssocID="{8889708A-165E-4F4A-817E-951E9D7AF5B2}" presName="horz1" presStyleCnt="0"/>
      <dgm:spPr/>
    </dgm:pt>
    <dgm:pt modelId="{FE48B81F-8E0C-4141-AD6B-E20F820CC3AD}" type="pres">
      <dgm:prSet presAssocID="{8889708A-165E-4F4A-817E-951E9D7AF5B2}" presName="tx1" presStyleLbl="revTx" presStyleIdx="4" presStyleCnt="6"/>
      <dgm:spPr/>
      <dgm:t>
        <a:bodyPr/>
        <a:lstStyle/>
        <a:p>
          <a:endParaRPr lang="es-MX"/>
        </a:p>
      </dgm:t>
    </dgm:pt>
    <dgm:pt modelId="{FE5D3EC4-BA31-4CEF-949C-2ABD26068D5A}" type="pres">
      <dgm:prSet presAssocID="{8889708A-165E-4F4A-817E-951E9D7AF5B2}" presName="vert1" presStyleCnt="0"/>
      <dgm:spPr/>
    </dgm:pt>
    <dgm:pt modelId="{F7FB8F51-F417-4BC2-8691-8E7489727E5C}" type="pres">
      <dgm:prSet presAssocID="{E3B712FA-3A88-4CE2-9049-91AA66027B4C}" presName="thickLine" presStyleLbl="alignNode1" presStyleIdx="5" presStyleCnt="6"/>
      <dgm:spPr/>
    </dgm:pt>
    <dgm:pt modelId="{926FE181-68A0-46B7-80DC-324BBEBA493A}" type="pres">
      <dgm:prSet presAssocID="{E3B712FA-3A88-4CE2-9049-91AA66027B4C}" presName="horz1" presStyleCnt="0"/>
      <dgm:spPr/>
    </dgm:pt>
    <dgm:pt modelId="{EC7EC4AA-654B-4CB1-9841-DCB097C527F5}" type="pres">
      <dgm:prSet presAssocID="{E3B712FA-3A88-4CE2-9049-91AA66027B4C}" presName="tx1" presStyleLbl="revTx" presStyleIdx="5" presStyleCnt="6"/>
      <dgm:spPr/>
    </dgm:pt>
    <dgm:pt modelId="{0737D5C7-86CB-4589-A870-46458FE3A6B1}" type="pres">
      <dgm:prSet presAssocID="{E3B712FA-3A88-4CE2-9049-91AA66027B4C}" presName="vert1" presStyleCnt="0"/>
      <dgm:spPr/>
    </dgm:pt>
  </dgm:ptLst>
  <dgm:cxnLst>
    <dgm:cxn modelId="{E4843E38-D1CA-403F-BEC3-E27938523D00}" type="presOf" srcId="{E3B712FA-3A88-4CE2-9049-91AA66027B4C}" destId="{EC7EC4AA-654B-4CB1-9841-DCB097C527F5}" srcOrd="0" destOrd="0" presId="urn:microsoft.com/office/officeart/2008/layout/LinedList"/>
    <dgm:cxn modelId="{17540D4C-EA10-4BF6-8A92-D0BC11EFA18A}" type="presOf" srcId="{8A9C387F-61F4-42F0-B2C0-05AEC96F49FF}" destId="{86AA28FC-23D1-4DAE-B2B7-2F1042A6612C}" srcOrd="0" destOrd="0" presId="urn:microsoft.com/office/officeart/2008/layout/LinedList"/>
    <dgm:cxn modelId="{71CB1736-7E57-4AE5-A449-7A3DDCE89BAE}" srcId="{530E70B9-AABD-46FC-92DB-2AC0D48B43AC}" destId="{8889708A-165E-4F4A-817E-951E9D7AF5B2}" srcOrd="4" destOrd="0" parTransId="{B6F66B4C-238F-4496-9FCE-83262B535BBB}" sibTransId="{6AF656D2-E460-4F98-B90D-D8B34B20DBA4}"/>
    <dgm:cxn modelId="{2E5530AA-59EC-451B-A73D-BAC3B7E0E831}" srcId="{530E70B9-AABD-46FC-92DB-2AC0D48B43AC}" destId="{380886BA-E8E7-4ED9-A535-7129AC71EF9D}" srcOrd="0" destOrd="0" parTransId="{3192AE47-DAB1-4E0E-AF98-E5FF7CCEF507}" sibTransId="{C04AB482-D058-4902-86DA-D5D31549BDAE}"/>
    <dgm:cxn modelId="{1F4D56F8-5CBC-47AE-AC58-58EB7D711736}" srcId="{530E70B9-AABD-46FC-92DB-2AC0D48B43AC}" destId="{E3B712FA-3A88-4CE2-9049-91AA66027B4C}" srcOrd="5" destOrd="0" parTransId="{68743E1B-A874-41E8-802C-FB48A3DC9EE5}" sibTransId="{FDABD30E-6CC3-41E8-BBC2-1EBFCABC1B77}"/>
    <dgm:cxn modelId="{4D2E3DF8-B911-43F1-8B73-8DC99AC6A969}" srcId="{530E70B9-AABD-46FC-92DB-2AC0D48B43AC}" destId="{59C7E118-68FC-42E4-888F-DCA6683FA2AE}" srcOrd="2" destOrd="0" parTransId="{89B3E3B1-CFC3-44FB-B06F-AAA5B0570F32}" sibTransId="{CE5FBDF3-9E27-4AD9-B9E8-A0790FD6FEC3}"/>
    <dgm:cxn modelId="{C0FC0BE2-B863-4C31-B994-95AB51EE7957}" type="presOf" srcId="{380886BA-E8E7-4ED9-A535-7129AC71EF9D}" destId="{0D3EE57F-D97D-4F01-8FED-1FB6F4BD5113}" srcOrd="0" destOrd="0" presId="urn:microsoft.com/office/officeart/2008/layout/LinedList"/>
    <dgm:cxn modelId="{F13D6C48-7978-4D07-B76E-B4D145909884}" type="presOf" srcId="{95569015-B9B7-47D6-B22F-7F287F1AF768}" destId="{8FFB28D0-727D-4BAC-BA21-7F2D60CED196}" srcOrd="0" destOrd="0" presId="urn:microsoft.com/office/officeart/2008/layout/LinedList"/>
    <dgm:cxn modelId="{B2DA0377-7FEB-4DF7-ADF6-43927C85983C}" type="presOf" srcId="{59C7E118-68FC-42E4-888F-DCA6683FA2AE}" destId="{6179CA5F-3EFF-4F95-844A-1E322F0D4823}" srcOrd="0" destOrd="0" presId="urn:microsoft.com/office/officeart/2008/layout/LinedList"/>
    <dgm:cxn modelId="{2B4A40DE-E647-4D7B-9E73-8136CFCC319C}" srcId="{530E70B9-AABD-46FC-92DB-2AC0D48B43AC}" destId="{8A9C387F-61F4-42F0-B2C0-05AEC96F49FF}" srcOrd="3" destOrd="0" parTransId="{C2FE5BBF-C1BE-4DAA-B9E4-7DFD56A2C33A}" sibTransId="{16E09A1C-D542-41EE-9BB8-73A20DAF0E78}"/>
    <dgm:cxn modelId="{622CE489-9596-4350-93E0-E420643694B3}" type="presOf" srcId="{530E70B9-AABD-46FC-92DB-2AC0D48B43AC}" destId="{7D850154-3D9F-4D06-B33F-2FBAA57A95CA}" srcOrd="0" destOrd="0" presId="urn:microsoft.com/office/officeart/2008/layout/LinedList"/>
    <dgm:cxn modelId="{A6AE23F8-84A2-4926-9BCC-CC28D1900F8A}" srcId="{530E70B9-AABD-46FC-92DB-2AC0D48B43AC}" destId="{95569015-B9B7-47D6-B22F-7F287F1AF768}" srcOrd="1" destOrd="0" parTransId="{05918603-2F30-478C-A252-92EEFFE5829A}" sibTransId="{EDC4ED23-795C-40FE-B98D-08991159AA23}"/>
    <dgm:cxn modelId="{E7742155-6BED-455F-889E-2FC09267DF1A}" type="presOf" srcId="{8889708A-165E-4F4A-817E-951E9D7AF5B2}" destId="{FE48B81F-8E0C-4141-AD6B-E20F820CC3AD}" srcOrd="0" destOrd="0" presId="urn:microsoft.com/office/officeart/2008/layout/LinedList"/>
    <dgm:cxn modelId="{19C7D16D-43C7-4A0C-997B-74CD3655B5FD}" type="presParOf" srcId="{7D850154-3D9F-4D06-B33F-2FBAA57A95CA}" destId="{3B8E1C2D-3833-44CF-AD2A-40E09F878C70}" srcOrd="0" destOrd="0" presId="urn:microsoft.com/office/officeart/2008/layout/LinedList"/>
    <dgm:cxn modelId="{2D17BB6D-300D-48A3-AFE7-15B789888A72}" type="presParOf" srcId="{7D850154-3D9F-4D06-B33F-2FBAA57A95CA}" destId="{50CB7D9C-020B-4679-B64B-1A7D2E404E45}" srcOrd="1" destOrd="0" presId="urn:microsoft.com/office/officeart/2008/layout/LinedList"/>
    <dgm:cxn modelId="{D80F1879-090B-4014-8F5A-EA00D5C54AFC}" type="presParOf" srcId="{50CB7D9C-020B-4679-B64B-1A7D2E404E45}" destId="{0D3EE57F-D97D-4F01-8FED-1FB6F4BD5113}" srcOrd="0" destOrd="0" presId="urn:microsoft.com/office/officeart/2008/layout/LinedList"/>
    <dgm:cxn modelId="{9FB27908-266E-43A9-BC9C-680B9025C4C6}" type="presParOf" srcId="{50CB7D9C-020B-4679-B64B-1A7D2E404E45}" destId="{D09F56BC-770F-414F-81B2-341C635FB01F}" srcOrd="1" destOrd="0" presId="urn:microsoft.com/office/officeart/2008/layout/LinedList"/>
    <dgm:cxn modelId="{E28F25C3-D11B-4607-8BB7-D806D1E340FD}" type="presParOf" srcId="{7D850154-3D9F-4D06-B33F-2FBAA57A95CA}" destId="{C529A3A5-657D-4364-9ED3-7EA04B3E7122}" srcOrd="2" destOrd="0" presId="urn:microsoft.com/office/officeart/2008/layout/LinedList"/>
    <dgm:cxn modelId="{02A03ED4-5C7D-425C-8C50-384E64745F68}" type="presParOf" srcId="{7D850154-3D9F-4D06-B33F-2FBAA57A95CA}" destId="{12FEFE12-9AE7-4C13-9B21-6FD3D223F0EC}" srcOrd="3" destOrd="0" presId="urn:microsoft.com/office/officeart/2008/layout/LinedList"/>
    <dgm:cxn modelId="{64A18811-F7BC-4306-8924-731C8918E17D}" type="presParOf" srcId="{12FEFE12-9AE7-4C13-9B21-6FD3D223F0EC}" destId="{8FFB28D0-727D-4BAC-BA21-7F2D60CED196}" srcOrd="0" destOrd="0" presId="urn:microsoft.com/office/officeart/2008/layout/LinedList"/>
    <dgm:cxn modelId="{D2BA8B7D-A329-4DD9-B47F-C6B05CA5F81A}" type="presParOf" srcId="{12FEFE12-9AE7-4C13-9B21-6FD3D223F0EC}" destId="{6B44EC60-B328-49B7-AF02-95088F5F4619}" srcOrd="1" destOrd="0" presId="urn:microsoft.com/office/officeart/2008/layout/LinedList"/>
    <dgm:cxn modelId="{B56FDB1A-962D-46D6-BFBF-F516C0B50E36}" type="presParOf" srcId="{7D850154-3D9F-4D06-B33F-2FBAA57A95CA}" destId="{661800A7-C54D-4F86-ACEA-180E25AE0A9F}" srcOrd="4" destOrd="0" presId="urn:microsoft.com/office/officeart/2008/layout/LinedList"/>
    <dgm:cxn modelId="{B0706693-3A42-4AFC-B907-74112E5355DB}" type="presParOf" srcId="{7D850154-3D9F-4D06-B33F-2FBAA57A95CA}" destId="{63D07829-4267-45A4-9FDE-4B7DB39902D7}" srcOrd="5" destOrd="0" presId="urn:microsoft.com/office/officeart/2008/layout/LinedList"/>
    <dgm:cxn modelId="{22C27E7C-9248-4F33-9326-6DEE9D5B10F0}" type="presParOf" srcId="{63D07829-4267-45A4-9FDE-4B7DB39902D7}" destId="{6179CA5F-3EFF-4F95-844A-1E322F0D4823}" srcOrd="0" destOrd="0" presId="urn:microsoft.com/office/officeart/2008/layout/LinedList"/>
    <dgm:cxn modelId="{E0736CC4-0F0B-4AA1-9B2A-4CE89FBC2DC6}" type="presParOf" srcId="{63D07829-4267-45A4-9FDE-4B7DB39902D7}" destId="{7C0118AB-BE5D-4C39-B5CB-38B1182CA0FB}" srcOrd="1" destOrd="0" presId="urn:microsoft.com/office/officeart/2008/layout/LinedList"/>
    <dgm:cxn modelId="{2ED01CE3-9AA5-4D9C-8D18-04BF1499B6FD}" type="presParOf" srcId="{7D850154-3D9F-4D06-B33F-2FBAA57A95CA}" destId="{6FC7CA29-A94E-470C-8ABA-C319789DAF6A}" srcOrd="6" destOrd="0" presId="urn:microsoft.com/office/officeart/2008/layout/LinedList"/>
    <dgm:cxn modelId="{CA35FD66-5675-458D-B298-25DA5885C0FF}" type="presParOf" srcId="{7D850154-3D9F-4D06-B33F-2FBAA57A95CA}" destId="{4923C2FB-D5A0-475C-B095-B19F635FB4C8}" srcOrd="7" destOrd="0" presId="urn:microsoft.com/office/officeart/2008/layout/LinedList"/>
    <dgm:cxn modelId="{E04E6ED1-2EA4-4690-A03F-02E3F7DA1687}" type="presParOf" srcId="{4923C2FB-D5A0-475C-B095-B19F635FB4C8}" destId="{86AA28FC-23D1-4DAE-B2B7-2F1042A6612C}" srcOrd="0" destOrd="0" presId="urn:microsoft.com/office/officeart/2008/layout/LinedList"/>
    <dgm:cxn modelId="{D2932ED8-B780-46E2-AC67-B5D99A9F1BBA}" type="presParOf" srcId="{4923C2FB-D5A0-475C-B095-B19F635FB4C8}" destId="{D76B9FBA-795B-448B-9F86-20B99D518E56}" srcOrd="1" destOrd="0" presId="urn:microsoft.com/office/officeart/2008/layout/LinedList"/>
    <dgm:cxn modelId="{47D5ECDE-5ECD-4F84-BEC5-0ED8AF68F008}" type="presParOf" srcId="{7D850154-3D9F-4D06-B33F-2FBAA57A95CA}" destId="{EC1EEFD6-C540-46D3-B148-19E7763E76E7}" srcOrd="8" destOrd="0" presId="urn:microsoft.com/office/officeart/2008/layout/LinedList"/>
    <dgm:cxn modelId="{84076CCA-5CFC-4995-9656-C133AF270A41}" type="presParOf" srcId="{7D850154-3D9F-4D06-B33F-2FBAA57A95CA}" destId="{CB3EB30C-DAC1-49C7-A57B-6DB34DCC4D29}" srcOrd="9" destOrd="0" presId="urn:microsoft.com/office/officeart/2008/layout/LinedList"/>
    <dgm:cxn modelId="{CFC9B5C5-50D8-4A7C-8486-9B9F86C36E4B}" type="presParOf" srcId="{CB3EB30C-DAC1-49C7-A57B-6DB34DCC4D29}" destId="{FE48B81F-8E0C-4141-AD6B-E20F820CC3AD}" srcOrd="0" destOrd="0" presId="urn:microsoft.com/office/officeart/2008/layout/LinedList"/>
    <dgm:cxn modelId="{0103E4E2-440D-4BF3-8D8E-A2ABEF435BE5}" type="presParOf" srcId="{CB3EB30C-DAC1-49C7-A57B-6DB34DCC4D29}" destId="{FE5D3EC4-BA31-4CEF-949C-2ABD26068D5A}" srcOrd="1" destOrd="0" presId="urn:microsoft.com/office/officeart/2008/layout/LinedList"/>
    <dgm:cxn modelId="{680DEFEF-FAE0-4B65-8E36-1BBB09F47B5C}" type="presParOf" srcId="{7D850154-3D9F-4D06-B33F-2FBAA57A95CA}" destId="{F7FB8F51-F417-4BC2-8691-8E7489727E5C}" srcOrd="10" destOrd="0" presId="urn:microsoft.com/office/officeart/2008/layout/LinedList"/>
    <dgm:cxn modelId="{08B9AE7C-0994-46BE-93FE-46E16FFCC2C1}" type="presParOf" srcId="{7D850154-3D9F-4D06-B33F-2FBAA57A95CA}" destId="{926FE181-68A0-46B7-80DC-324BBEBA493A}" srcOrd="11" destOrd="0" presId="urn:microsoft.com/office/officeart/2008/layout/LinedList"/>
    <dgm:cxn modelId="{3576B971-CBF4-448B-9532-959C358B5A6B}" type="presParOf" srcId="{926FE181-68A0-46B7-80DC-324BBEBA493A}" destId="{EC7EC4AA-654B-4CB1-9841-DCB097C527F5}" srcOrd="0" destOrd="0" presId="urn:microsoft.com/office/officeart/2008/layout/LinedList"/>
    <dgm:cxn modelId="{535A53AA-983D-454F-A957-87B456F57679}" type="presParOf" srcId="{926FE181-68A0-46B7-80DC-324BBEBA493A}" destId="{0737D5C7-86CB-4589-A870-46458FE3A6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6638C-3968-431A-9D66-2EEA6543F9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7FAC84-EF9D-441C-BDEF-894163A388D7}">
      <dgm:prSet phldrT="[Texto]" custT="1"/>
      <dgm:spPr/>
      <dgm:t>
        <a:bodyPr/>
        <a:lstStyle/>
        <a:p>
          <a:r>
            <a:rPr lang="es-MX" sz="2000" dirty="0" smtClean="0"/>
            <a:t>Lenguaje compresivo y expresivo</a:t>
          </a:r>
          <a:endParaRPr lang="es-MX" sz="2000" dirty="0"/>
        </a:p>
      </dgm:t>
    </dgm:pt>
    <dgm:pt modelId="{0CA6F8C3-2F62-4EE9-B069-5474B9897BC8}" type="parTrans" cxnId="{963A3AF2-0ABA-40D7-8F61-77F5DCE488A8}">
      <dgm:prSet/>
      <dgm:spPr/>
      <dgm:t>
        <a:bodyPr/>
        <a:lstStyle/>
        <a:p>
          <a:endParaRPr lang="es-MX" sz="1100"/>
        </a:p>
      </dgm:t>
    </dgm:pt>
    <dgm:pt modelId="{C37E668F-3CA3-4F5E-A81B-C440F9CC17C8}" type="sibTrans" cxnId="{963A3AF2-0ABA-40D7-8F61-77F5DCE488A8}">
      <dgm:prSet/>
      <dgm:spPr/>
      <dgm:t>
        <a:bodyPr/>
        <a:lstStyle/>
        <a:p>
          <a:endParaRPr lang="es-MX" sz="1100"/>
        </a:p>
      </dgm:t>
    </dgm:pt>
    <dgm:pt modelId="{57084F98-B2AF-47EF-AE88-F34D231CD862}">
      <dgm:prSet phldrT="[Texto]" custT="1"/>
      <dgm:spPr/>
      <dgm:t>
        <a:bodyPr/>
        <a:lstStyle/>
        <a:p>
          <a:r>
            <a:rPr lang="es-MX" sz="1600" dirty="0" smtClean="0"/>
            <a:t>Conocer instrucciones, explicar dificultades, respetar normas del trabajo</a:t>
          </a:r>
          <a:endParaRPr lang="es-MX" sz="1600" dirty="0"/>
        </a:p>
      </dgm:t>
    </dgm:pt>
    <dgm:pt modelId="{9DEC5664-5981-40CA-9413-9AB1AC91759B}" type="parTrans" cxnId="{CCECD64B-DBB4-4B39-8100-2D75122DCD80}">
      <dgm:prSet/>
      <dgm:spPr/>
      <dgm:t>
        <a:bodyPr/>
        <a:lstStyle/>
        <a:p>
          <a:endParaRPr lang="es-MX" sz="1100"/>
        </a:p>
      </dgm:t>
    </dgm:pt>
    <dgm:pt modelId="{A3CD7FD0-A3FA-4673-94C0-BBE111DB14B5}" type="sibTrans" cxnId="{CCECD64B-DBB4-4B39-8100-2D75122DCD80}">
      <dgm:prSet/>
      <dgm:spPr/>
      <dgm:t>
        <a:bodyPr/>
        <a:lstStyle/>
        <a:p>
          <a:endParaRPr lang="es-MX" sz="1100"/>
        </a:p>
      </dgm:t>
    </dgm:pt>
    <dgm:pt modelId="{71084063-231B-4172-A2D2-DB68A7DD511C}">
      <dgm:prSet phldrT="[Texto]" custT="1"/>
      <dgm:spPr/>
      <dgm:t>
        <a:bodyPr/>
        <a:lstStyle/>
        <a:p>
          <a:r>
            <a:rPr lang="es-MX" sz="2000" dirty="0" smtClean="0"/>
            <a:t>Conocimiento numérico</a:t>
          </a:r>
          <a:endParaRPr lang="es-MX" sz="2000" dirty="0"/>
        </a:p>
      </dgm:t>
    </dgm:pt>
    <dgm:pt modelId="{CED53AB9-2E1D-4339-B6EE-F9D76D92F011}" type="parTrans" cxnId="{59BAFB2D-7731-4CD8-8D5B-BA7E503CB037}">
      <dgm:prSet/>
      <dgm:spPr/>
      <dgm:t>
        <a:bodyPr/>
        <a:lstStyle/>
        <a:p>
          <a:endParaRPr lang="es-MX" sz="1100"/>
        </a:p>
      </dgm:t>
    </dgm:pt>
    <dgm:pt modelId="{EA10FD91-0886-4234-A687-3156FF22C9DC}" type="sibTrans" cxnId="{59BAFB2D-7731-4CD8-8D5B-BA7E503CB037}">
      <dgm:prSet/>
      <dgm:spPr/>
      <dgm:t>
        <a:bodyPr/>
        <a:lstStyle/>
        <a:p>
          <a:endParaRPr lang="es-MX" sz="1100"/>
        </a:p>
      </dgm:t>
    </dgm:pt>
    <dgm:pt modelId="{33E0AA17-97EF-4786-9728-595ED1FDF9D7}">
      <dgm:prSet phldrT="[Texto]" custT="1"/>
      <dgm:spPr/>
      <dgm:t>
        <a:bodyPr/>
        <a:lstStyle/>
        <a:p>
          <a:r>
            <a:rPr lang="es-MX" sz="1600" dirty="0" smtClean="0"/>
            <a:t>Aplicación a situaciones cotidianas</a:t>
          </a:r>
          <a:endParaRPr lang="es-MX" sz="1600" dirty="0"/>
        </a:p>
      </dgm:t>
    </dgm:pt>
    <dgm:pt modelId="{727D46B4-8ACD-4518-90CC-56FAEAE604CB}" type="parTrans" cxnId="{52D9F7C6-6101-451A-9AF7-C8BD3AF615D5}">
      <dgm:prSet/>
      <dgm:spPr/>
      <dgm:t>
        <a:bodyPr/>
        <a:lstStyle/>
        <a:p>
          <a:endParaRPr lang="es-MX" sz="1100"/>
        </a:p>
      </dgm:t>
    </dgm:pt>
    <dgm:pt modelId="{B0A46EA3-D352-4683-A16C-DA26F5EADDDF}" type="sibTrans" cxnId="{52D9F7C6-6101-451A-9AF7-C8BD3AF615D5}">
      <dgm:prSet/>
      <dgm:spPr/>
      <dgm:t>
        <a:bodyPr/>
        <a:lstStyle/>
        <a:p>
          <a:endParaRPr lang="es-MX" sz="1100"/>
        </a:p>
      </dgm:t>
    </dgm:pt>
    <dgm:pt modelId="{C4865D72-11F5-4A5E-A979-DB369F2048F3}">
      <dgm:prSet phldrT="[Texto]" custT="1"/>
      <dgm:spPr/>
      <dgm:t>
        <a:bodyPr/>
        <a:lstStyle/>
        <a:p>
          <a:r>
            <a:rPr lang="es-MX" sz="2000" dirty="0" smtClean="0"/>
            <a:t>Vocabulario práctico</a:t>
          </a:r>
          <a:endParaRPr lang="es-MX" sz="2000" dirty="0"/>
        </a:p>
      </dgm:t>
    </dgm:pt>
    <dgm:pt modelId="{E085FFF7-1491-4ABC-A19A-E3BA0F5BF93D}" type="parTrans" cxnId="{1CA45748-8E5B-47D9-842E-CE1A32DFB6F8}">
      <dgm:prSet/>
      <dgm:spPr/>
      <dgm:t>
        <a:bodyPr/>
        <a:lstStyle/>
        <a:p>
          <a:endParaRPr lang="es-MX" sz="1100"/>
        </a:p>
      </dgm:t>
    </dgm:pt>
    <dgm:pt modelId="{082C0DEE-F20F-4FE6-BA36-9AE92A0675E9}" type="sibTrans" cxnId="{1CA45748-8E5B-47D9-842E-CE1A32DFB6F8}">
      <dgm:prSet/>
      <dgm:spPr/>
      <dgm:t>
        <a:bodyPr/>
        <a:lstStyle/>
        <a:p>
          <a:endParaRPr lang="es-MX" sz="1100"/>
        </a:p>
      </dgm:t>
    </dgm:pt>
    <dgm:pt modelId="{147D0726-DC9F-4208-9756-2238CCF06B63}">
      <dgm:prSet phldrT="[Texto]" custT="1"/>
      <dgm:spPr/>
      <dgm:t>
        <a:bodyPr/>
        <a:lstStyle/>
        <a:p>
          <a:r>
            <a:rPr lang="es-MX" sz="1600" dirty="0" smtClean="0"/>
            <a:t>Relacionado con el trabajo y la vida cotidiana</a:t>
          </a:r>
          <a:endParaRPr lang="es-MX" sz="1600" dirty="0"/>
        </a:p>
      </dgm:t>
    </dgm:pt>
    <dgm:pt modelId="{1FEFBA48-6C3E-4F9A-8B30-EDD1CA0256E9}" type="parTrans" cxnId="{296C1EA6-49F0-4753-BFAC-A4524750DE6E}">
      <dgm:prSet/>
      <dgm:spPr/>
      <dgm:t>
        <a:bodyPr/>
        <a:lstStyle/>
        <a:p>
          <a:endParaRPr lang="es-MX" sz="1100"/>
        </a:p>
      </dgm:t>
    </dgm:pt>
    <dgm:pt modelId="{3EB2994C-D673-4175-B86A-F704A5F251F9}" type="sibTrans" cxnId="{296C1EA6-49F0-4753-BFAC-A4524750DE6E}">
      <dgm:prSet/>
      <dgm:spPr/>
      <dgm:t>
        <a:bodyPr/>
        <a:lstStyle/>
        <a:p>
          <a:endParaRPr lang="es-MX" sz="1100"/>
        </a:p>
      </dgm:t>
    </dgm:pt>
    <dgm:pt modelId="{382A17B2-CC2A-4BFF-A92D-D23911894F22}" type="pres">
      <dgm:prSet presAssocID="{3E16638C-3968-431A-9D66-2EEA6543F901}" presName="linear" presStyleCnt="0">
        <dgm:presLayoutVars>
          <dgm:animLvl val="lvl"/>
          <dgm:resizeHandles val="exact"/>
        </dgm:presLayoutVars>
      </dgm:prSet>
      <dgm:spPr/>
    </dgm:pt>
    <dgm:pt modelId="{DCFD5E99-9A4B-4453-91A3-5B581E3D52AE}" type="pres">
      <dgm:prSet presAssocID="{E27FAC84-EF9D-441C-BDEF-894163A388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6A6954-44DD-46C2-AEF1-2DB49199CC17}" type="pres">
      <dgm:prSet presAssocID="{E27FAC84-EF9D-441C-BDEF-894163A388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F3CB0-10FA-4870-A8C8-FDCA3486907F}" type="pres">
      <dgm:prSet presAssocID="{71084063-231B-4172-A2D2-DB68A7DD51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211DDD-811D-44D8-B76F-9053CFF8A6F2}" type="pres">
      <dgm:prSet presAssocID="{71084063-231B-4172-A2D2-DB68A7DD511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FCB087-3732-446F-9B0F-302E4B2C4E18}" type="pres">
      <dgm:prSet presAssocID="{C4865D72-11F5-4A5E-A979-DB369F2048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38B94E-3912-4A65-AE5C-2384A2A4C17D}" type="pres">
      <dgm:prSet presAssocID="{C4865D72-11F5-4A5E-A979-DB369F2048F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D9F7C6-6101-451A-9AF7-C8BD3AF615D5}" srcId="{71084063-231B-4172-A2D2-DB68A7DD511C}" destId="{33E0AA17-97EF-4786-9728-595ED1FDF9D7}" srcOrd="0" destOrd="0" parTransId="{727D46B4-8ACD-4518-90CC-56FAEAE604CB}" sibTransId="{B0A46EA3-D352-4683-A16C-DA26F5EADDDF}"/>
    <dgm:cxn modelId="{CCECD64B-DBB4-4B39-8100-2D75122DCD80}" srcId="{E27FAC84-EF9D-441C-BDEF-894163A388D7}" destId="{57084F98-B2AF-47EF-AE88-F34D231CD862}" srcOrd="0" destOrd="0" parTransId="{9DEC5664-5981-40CA-9413-9AB1AC91759B}" sibTransId="{A3CD7FD0-A3FA-4673-94C0-BBE111DB14B5}"/>
    <dgm:cxn modelId="{1958DD65-8AE9-4218-813C-CE94BBB8A8B6}" type="presOf" srcId="{57084F98-B2AF-47EF-AE88-F34D231CD862}" destId="{886A6954-44DD-46C2-AEF1-2DB49199CC17}" srcOrd="0" destOrd="0" presId="urn:microsoft.com/office/officeart/2005/8/layout/vList2"/>
    <dgm:cxn modelId="{5D1C330F-C06A-4186-BDC5-3A99E2A4E063}" type="presOf" srcId="{71084063-231B-4172-A2D2-DB68A7DD511C}" destId="{EF5F3CB0-10FA-4870-A8C8-FDCA3486907F}" srcOrd="0" destOrd="0" presId="urn:microsoft.com/office/officeart/2005/8/layout/vList2"/>
    <dgm:cxn modelId="{232C050B-AEE5-4BA6-BE1F-C0C5BF367E2D}" type="presOf" srcId="{E27FAC84-EF9D-441C-BDEF-894163A388D7}" destId="{DCFD5E99-9A4B-4453-91A3-5B581E3D52AE}" srcOrd="0" destOrd="0" presId="urn:microsoft.com/office/officeart/2005/8/layout/vList2"/>
    <dgm:cxn modelId="{1CA45748-8E5B-47D9-842E-CE1A32DFB6F8}" srcId="{3E16638C-3968-431A-9D66-2EEA6543F901}" destId="{C4865D72-11F5-4A5E-A979-DB369F2048F3}" srcOrd="2" destOrd="0" parTransId="{E085FFF7-1491-4ABC-A19A-E3BA0F5BF93D}" sibTransId="{082C0DEE-F20F-4FE6-BA36-9AE92A0675E9}"/>
    <dgm:cxn modelId="{296C1EA6-49F0-4753-BFAC-A4524750DE6E}" srcId="{C4865D72-11F5-4A5E-A979-DB369F2048F3}" destId="{147D0726-DC9F-4208-9756-2238CCF06B63}" srcOrd="0" destOrd="0" parTransId="{1FEFBA48-6C3E-4F9A-8B30-EDD1CA0256E9}" sibTransId="{3EB2994C-D673-4175-B86A-F704A5F251F9}"/>
    <dgm:cxn modelId="{DC131BC1-1A75-4070-90E9-E023768FFF1E}" type="presOf" srcId="{C4865D72-11F5-4A5E-A979-DB369F2048F3}" destId="{87FCB087-3732-446F-9B0F-302E4B2C4E18}" srcOrd="0" destOrd="0" presId="urn:microsoft.com/office/officeart/2005/8/layout/vList2"/>
    <dgm:cxn modelId="{1020AF7F-A1F9-4A83-9EDD-9D2DC8DE678F}" type="presOf" srcId="{33E0AA17-97EF-4786-9728-595ED1FDF9D7}" destId="{8E211DDD-811D-44D8-B76F-9053CFF8A6F2}" srcOrd="0" destOrd="0" presId="urn:microsoft.com/office/officeart/2005/8/layout/vList2"/>
    <dgm:cxn modelId="{D674AB28-A5C1-40E0-A7F0-3078F39FF92F}" type="presOf" srcId="{3E16638C-3968-431A-9D66-2EEA6543F901}" destId="{382A17B2-CC2A-4BFF-A92D-D23911894F22}" srcOrd="0" destOrd="0" presId="urn:microsoft.com/office/officeart/2005/8/layout/vList2"/>
    <dgm:cxn modelId="{C1C3B298-6D6C-4FF0-A8FB-EB721F9D35AF}" type="presOf" srcId="{147D0726-DC9F-4208-9756-2238CCF06B63}" destId="{D938B94E-3912-4A65-AE5C-2384A2A4C17D}" srcOrd="0" destOrd="0" presId="urn:microsoft.com/office/officeart/2005/8/layout/vList2"/>
    <dgm:cxn modelId="{963A3AF2-0ABA-40D7-8F61-77F5DCE488A8}" srcId="{3E16638C-3968-431A-9D66-2EEA6543F901}" destId="{E27FAC84-EF9D-441C-BDEF-894163A388D7}" srcOrd="0" destOrd="0" parTransId="{0CA6F8C3-2F62-4EE9-B069-5474B9897BC8}" sibTransId="{C37E668F-3CA3-4F5E-A81B-C440F9CC17C8}"/>
    <dgm:cxn modelId="{59BAFB2D-7731-4CD8-8D5B-BA7E503CB037}" srcId="{3E16638C-3968-431A-9D66-2EEA6543F901}" destId="{71084063-231B-4172-A2D2-DB68A7DD511C}" srcOrd="1" destOrd="0" parTransId="{CED53AB9-2E1D-4339-B6EE-F9D76D92F011}" sibTransId="{EA10FD91-0886-4234-A687-3156FF22C9DC}"/>
    <dgm:cxn modelId="{EA455257-E5C5-44CD-98ED-6E255D9664B6}" type="presParOf" srcId="{382A17B2-CC2A-4BFF-A92D-D23911894F22}" destId="{DCFD5E99-9A4B-4453-91A3-5B581E3D52AE}" srcOrd="0" destOrd="0" presId="urn:microsoft.com/office/officeart/2005/8/layout/vList2"/>
    <dgm:cxn modelId="{371886AC-9DC8-4B7C-9F50-2852C943D751}" type="presParOf" srcId="{382A17B2-CC2A-4BFF-A92D-D23911894F22}" destId="{886A6954-44DD-46C2-AEF1-2DB49199CC17}" srcOrd="1" destOrd="0" presId="urn:microsoft.com/office/officeart/2005/8/layout/vList2"/>
    <dgm:cxn modelId="{A2FAF5D5-60A6-4ACB-A27A-DCAD11EA2B94}" type="presParOf" srcId="{382A17B2-CC2A-4BFF-A92D-D23911894F22}" destId="{EF5F3CB0-10FA-4870-A8C8-FDCA3486907F}" srcOrd="2" destOrd="0" presId="urn:microsoft.com/office/officeart/2005/8/layout/vList2"/>
    <dgm:cxn modelId="{978F8A47-E8D4-45B4-921B-D101B9E075DE}" type="presParOf" srcId="{382A17B2-CC2A-4BFF-A92D-D23911894F22}" destId="{8E211DDD-811D-44D8-B76F-9053CFF8A6F2}" srcOrd="3" destOrd="0" presId="urn:microsoft.com/office/officeart/2005/8/layout/vList2"/>
    <dgm:cxn modelId="{62E88F8A-0A72-4807-A11E-17791F1BDF9A}" type="presParOf" srcId="{382A17B2-CC2A-4BFF-A92D-D23911894F22}" destId="{87FCB087-3732-446F-9B0F-302E4B2C4E18}" srcOrd="4" destOrd="0" presId="urn:microsoft.com/office/officeart/2005/8/layout/vList2"/>
    <dgm:cxn modelId="{A8444C7C-3CE9-47C9-BDC9-E0707CAEA958}" type="presParOf" srcId="{382A17B2-CC2A-4BFF-A92D-D23911894F22}" destId="{D938B94E-3912-4A65-AE5C-2384A2A4C1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16638C-3968-431A-9D66-2EEA6543F9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7FAC84-EF9D-441C-BDEF-894163A388D7}">
      <dgm:prSet phldrT="[Texto]" custT="1"/>
      <dgm:spPr/>
      <dgm:t>
        <a:bodyPr/>
        <a:lstStyle/>
        <a:p>
          <a:r>
            <a:rPr lang="es-MX" sz="2000" dirty="0" smtClean="0"/>
            <a:t>Aprendizaje de tareas </a:t>
          </a:r>
          <a:endParaRPr lang="es-MX" sz="2000" dirty="0"/>
        </a:p>
      </dgm:t>
    </dgm:pt>
    <dgm:pt modelId="{0CA6F8C3-2F62-4EE9-B069-5474B9897BC8}" type="parTrans" cxnId="{963A3AF2-0ABA-40D7-8F61-77F5DCE488A8}">
      <dgm:prSet/>
      <dgm:spPr/>
      <dgm:t>
        <a:bodyPr/>
        <a:lstStyle/>
        <a:p>
          <a:endParaRPr lang="es-MX" sz="1100"/>
        </a:p>
      </dgm:t>
    </dgm:pt>
    <dgm:pt modelId="{C37E668F-3CA3-4F5E-A81B-C440F9CC17C8}" type="sibTrans" cxnId="{963A3AF2-0ABA-40D7-8F61-77F5DCE488A8}">
      <dgm:prSet/>
      <dgm:spPr/>
      <dgm:t>
        <a:bodyPr/>
        <a:lstStyle/>
        <a:p>
          <a:endParaRPr lang="es-MX" sz="1100"/>
        </a:p>
      </dgm:t>
    </dgm:pt>
    <dgm:pt modelId="{57084F98-B2AF-47EF-AE88-F34D231CD862}">
      <dgm:prSet phldrT="[Texto]" custT="1"/>
      <dgm:spPr/>
      <dgm:t>
        <a:bodyPr/>
        <a:lstStyle/>
        <a:p>
          <a:r>
            <a:rPr lang="es-MX" sz="1600" dirty="0" smtClean="0"/>
            <a:t>aprendizaje comprensivo de tareas lento, realización de forma mecánica</a:t>
          </a:r>
          <a:endParaRPr lang="es-MX" sz="1600" dirty="0"/>
        </a:p>
      </dgm:t>
    </dgm:pt>
    <dgm:pt modelId="{9DEC5664-5981-40CA-9413-9AB1AC91759B}" type="parTrans" cxnId="{CCECD64B-DBB4-4B39-8100-2D75122DCD80}">
      <dgm:prSet/>
      <dgm:spPr/>
      <dgm:t>
        <a:bodyPr/>
        <a:lstStyle/>
        <a:p>
          <a:endParaRPr lang="es-MX" sz="1100"/>
        </a:p>
      </dgm:t>
    </dgm:pt>
    <dgm:pt modelId="{A3CD7FD0-A3FA-4673-94C0-BBE111DB14B5}" type="sibTrans" cxnId="{CCECD64B-DBB4-4B39-8100-2D75122DCD80}">
      <dgm:prSet/>
      <dgm:spPr/>
      <dgm:t>
        <a:bodyPr/>
        <a:lstStyle/>
        <a:p>
          <a:endParaRPr lang="es-MX" sz="1100"/>
        </a:p>
      </dgm:t>
    </dgm:pt>
    <dgm:pt modelId="{71084063-231B-4172-A2D2-DB68A7DD511C}">
      <dgm:prSet phldrT="[Texto]" custT="1"/>
      <dgm:spPr/>
      <dgm:t>
        <a:bodyPr/>
        <a:lstStyle/>
        <a:p>
          <a:r>
            <a:rPr lang="es-MX" sz="2000" dirty="0" smtClean="0"/>
            <a:t>Uso de recursos nemotécnicos</a:t>
          </a:r>
          <a:endParaRPr lang="es-MX" sz="2000" dirty="0"/>
        </a:p>
      </dgm:t>
    </dgm:pt>
    <dgm:pt modelId="{CED53AB9-2E1D-4339-B6EE-F9D76D92F011}" type="parTrans" cxnId="{59BAFB2D-7731-4CD8-8D5B-BA7E503CB037}">
      <dgm:prSet/>
      <dgm:spPr/>
      <dgm:t>
        <a:bodyPr/>
        <a:lstStyle/>
        <a:p>
          <a:endParaRPr lang="es-MX" sz="1100"/>
        </a:p>
      </dgm:t>
    </dgm:pt>
    <dgm:pt modelId="{EA10FD91-0886-4234-A687-3156FF22C9DC}" type="sibTrans" cxnId="{59BAFB2D-7731-4CD8-8D5B-BA7E503CB037}">
      <dgm:prSet/>
      <dgm:spPr/>
      <dgm:t>
        <a:bodyPr/>
        <a:lstStyle/>
        <a:p>
          <a:endParaRPr lang="es-MX" sz="1100"/>
        </a:p>
      </dgm:t>
    </dgm:pt>
    <dgm:pt modelId="{33E0AA17-97EF-4786-9728-595ED1FDF9D7}">
      <dgm:prSet phldrT="[Texto]" custT="1"/>
      <dgm:spPr/>
      <dgm:t>
        <a:bodyPr/>
        <a:lstStyle/>
        <a:p>
          <a:r>
            <a:rPr lang="es-MX" sz="1600" dirty="0" smtClean="0"/>
            <a:t>Para recordar funciones o tareas, orden o prioridades</a:t>
          </a:r>
          <a:endParaRPr lang="es-MX" sz="1600" dirty="0"/>
        </a:p>
      </dgm:t>
    </dgm:pt>
    <dgm:pt modelId="{727D46B4-8ACD-4518-90CC-56FAEAE604CB}" type="parTrans" cxnId="{52D9F7C6-6101-451A-9AF7-C8BD3AF615D5}">
      <dgm:prSet/>
      <dgm:spPr/>
      <dgm:t>
        <a:bodyPr/>
        <a:lstStyle/>
        <a:p>
          <a:endParaRPr lang="es-MX" sz="1100"/>
        </a:p>
      </dgm:t>
    </dgm:pt>
    <dgm:pt modelId="{B0A46EA3-D352-4683-A16C-DA26F5EADDDF}" type="sibTrans" cxnId="{52D9F7C6-6101-451A-9AF7-C8BD3AF615D5}">
      <dgm:prSet/>
      <dgm:spPr/>
      <dgm:t>
        <a:bodyPr/>
        <a:lstStyle/>
        <a:p>
          <a:endParaRPr lang="es-MX" sz="1100"/>
        </a:p>
      </dgm:t>
    </dgm:pt>
    <dgm:pt modelId="{C4865D72-11F5-4A5E-A979-DB369F2048F3}">
      <dgm:prSet phldrT="[Texto]" custT="1"/>
      <dgm:spPr/>
      <dgm:t>
        <a:bodyPr/>
        <a:lstStyle/>
        <a:p>
          <a:r>
            <a:rPr lang="es-MX" sz="2000" dirty="0" smtClean="0"/>
            <a:t>Funciones básicas de aprendizaje</a:t>
          </a:r>
          <a:endParaRPr lang="es-MX" sz="2000" dirty="0"/>
        </a:p>
      </dgm:t>
    </dgm:pt>
    <dgm:pt modelId="{E085FFF7-1491-4ABC-A19A-E3BA0F5BF93D}" type="parTrans" cxnId="{1CA45748-8E5B-47D9-842E-CE1A32DFB6F8}">
      <dgm:prSet/>
      <dgm:spPr/>
      <dgm:t>
        <a:bodyPr/>
        <a:lstStyle/>
        <a:p>
          <a:endParaRPr lang="es-MX" sz="1100"/>
        </a:p>
      </dgm:t>
    </dgm:pt>
    <dgm:pt modelId="{082C0DEE-F20F-4FE6-BA36-9AE92A0675E9}" type="sibTrans" cxnId="{1CA45748-8E5B-47D9-842E-CE1A32DFB6F8}">
      <dgm:prSet/>
      <dgm:spPr/>
      <dgm:t>
        <a:bodyPr/>
        <a:lstStyle/>
        <a:p>
          <a:endParaRPr lang="es-MX" sz="1100"/>
        </a:p>
      </dgm:t>
    </dgm:pt>
    <dgm:pt modelId="{147D0726-DC9F-4208-9756-2238CCF06B63}">
      <dgm:prSet phldrT="[Texto]" custT="1"/>
      <dgm:spPr/>
      <dgm:t>
        <a:bodyPr/>
        <a:lstStyle/>
        <a:p>
          <a:r>
            <a:rPr lang="es-MX" sz="1600" dirty="0" smtClean="0"/>
            <a:t>Orientación espacial, coordinación viso-motora, discriminación visual</a:t>
          </a:r>
          <a:endParaRPr lang="es-MX" sz="1600" dirty="0"/>
        </a:p>
      </dgm:t>
    </dgm:pt>
    <dgm:pt modelId="{1FEFBA48-6C3E-4F9A-8B30-EDD1CA0256E9}" type="parTrans" cxnId="{296C1EA6-49F0-4753-BFAC-A4524750DE6E}">
      <dgm:prSet/>
      <dgm:spPr/>
      <dgm:t>
        <a:bodyPr/>
        <a:lstStyle/>
        <a:p>
          <a:endParaRPr lang="es-MX" sz="1100"/>
        </a:p>
      </dgm:t>
    </dgm:pt>
    <dgm:pt modelId="{3EB2994C-D673-4175-B86A-F704A5F251F9}" type="sibTrans" cxnId="{296C1EA6-49F0-4753-BFAC-A4524750DE6E}">
      <dgm:prSet/>
      <dgm:spPr/>
      <dgm:t>
        <a:bodyPr/>
        <a:lstStyle/>
        <a:p>
          <a:endParaRPr lang="es-MX" sz="1100"/>
        </a:p>
      </dgm:t>
    </dgm:pt>
    <dgm:pt modelId="{382A17B2-CC2A-4BFF-A92D-D23911894F22}" type="pres">
      <dgm:prSet presAssocID="{3E16638C-3968-431A-9D66-2EEA6543F901}" presName="linear" presStyleCnt="0">
        <dgm:presLayoutVars>
          <dgm:animLvl val="lvl"/>
          <dgm:resizeHandles val="exact"/>
        </dgm:presLayoutVars>
      </dgm:prSet>
      <dgm:spPr/>
    </dgm:pt>
    <dgm:pt modelId="{DCFD5E99-9A4B-4453-91A3-5B581E3D52AE}" type="pres">
      <dgm:prSet presAssocID="{E27FAC84-EF9D-441C-BDEF-894163A388D7}" presName="parentText" presStyleLbl="node1" presStyleIdx="0" presStyleCnt="3" custLinFactNeighborX="474" custLinFactNeighborY="-194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6A6954-44DD-46C2-AEF1-2DB49199CC17}" type="pres">
      <dgm:prSet presAssocID="{E27FAC84-EF9D-441C-BDEF-894163A388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F3CB0-10FA-4870-A8C8-FDCA3486907F}" type="pres">
      <dgm:prSet presAssocID="{71084063-231B-4172-A2D2-DB68A7DD51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211DDD-811D-44D8-B76F-9053CFF8A6F2}" type="pres">
      <dgm:prSet presAssocID="{71084063-231B-4172-A2D2-DB68A7DD511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FCB087-3732-446F-9B0F-302E4B2C4E18}" type="pres">
      <dgm:prSet presAssocID="{C4865D72-11F5-4A5E-A979-DB369F2048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38B94E-3912-4A65-AE5C-2384A2A4C17D}" type="pres">
      <dgm:prSet presAssocID="{C4865D72-11F5-4A5E-A979-DB369F2048F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BAFB2D-7731-4CD8-8D5B-BA7E503CB037}" srcId="{3E16638C-3968-431A-9D66-2EEA6543F901}" destId="{71084063-231B-4172-A2D2-DB68A7DD511C}" srcOrd="1" destOrd="0" parTransId="{CED53AB9-2E1D-4339-B6EE-F9D76D92F011}" sibTransId="{EA10FD91-0886-4234-A687-3156FF22C9DC}"/>
    <dgm:cxn modelId="{F2C87930-AAAA-482D-BD2B-D4BCD558B37F}" type="presOf" srcId="{147D0726-DC9F-4208-9756-2238CCF06B63}" destId="{D938B94E-3912-4A65-AE5C-2384A2A4C17D}" srcOrd="0" destOrd="0" presId="urn:microsoft.com/office/officeart/2005/8/layout/vList2"/>
    <dgm:cxn modelId="{1CA45748-8E5B-47D9-842E-CE1A32DFB6F8}" srcId="{3E16638C-3968-431A-9D66-2EEA6543F901}" destId="{C4865D72-11F5-4A5E-A979-DB369F2048F3}" srcOrd="2" destOrd="0" parTransId="{E085FFF7-1491-4ABC-A19A-E3BA0F5BF93D}" sibTransId="{082C0DEE-F20F-4FE6-BA36-9AE92A0675E9}"/>
    <dgm:cxn modelId="{BAAF97EB-3C6E-4825-8BE0-EBAD7DBBB48B}" type="presOf" srcId="{57084F98-B2AF-47EF-AE88-F34D231CD862}" destId="{886A6954-44DD-46C2-AEF1-2DB49199CC17}" srcOrd="0" destOrd="0" presId="urn:microsoft.com/office/officeart/2005/8/layout/vList2"/>
    <dgm:cxn modelId="{2C2F32D7-CB74-48DD-83B5-9526A83D07DE}" type="presOf" srcId="{E27FAC84-EF9D-441C-BDEF-894163A388D7}" destId="{DCFD5E99-9A4B-4453-91A3-5B581E3D52AE}" srcOrd="0" destOrd="0" presId="urn:microsoft.com/office/officeart/2005/8/layout/vList2"/>
    <dgm:cxn modelId="{CE041CE8-6053-427C-AE3B-AD4EF0DD46EF}" type="presOf" srcId="{33E0AA17-97EF-4786-9728-595ED1FDF9D7}" destId="{8E211DDD-811D-44D8-B76F-9053CFF8A6F2}" srcOrd="0" destOrd="0" presId="urn:microsoft.com/office/officeart/2005/8/layout/vList2"/>
    <dgm:cxn modelId="{963A3AF2-0ABA-40D7-8F61-77F5DCE488A8}" srcId="{3E16638C-3968-431A-9D66-2EEA6543F901}" destId="{E27FAC84-EF9D-441C-BDEF-894163A388D7}" srcOrd="0" destOrd="0" parTransId="{0CA6F8C3-2F62-4EE9-B069-5474B9897BC8}" sibTransId="{C37E668F-3CA3-4F5E-A81B-C440F9CC17C8}"/>
    <dgm:cxn modelId="{CCECD64B-DBB4-4B39-8100-2D75122DCD80}" srcId="{E27FAC84-EF9D-441C-BDEF-894163A388D7}" destId="{57084F98-B2AF-47EF-AE88-F34D231CD862}" srcOrd="0" destOrd="0" parTransId="{9DEC5664-5981-40CA-9413-9AB1AC91759B}" sibTransId="{A3CD7FD0-A3FA-4673-94C0-BBE111DB14B5}"/>
    <dgm:cxn modelId="{52D9F7C6-6101-451A-9AF7-C8BD3AF615D5}" srcId="{71084063-231B-4172-A2D2-DB68A7DD511C}" destId="{33E0AA17-97EF-4786-9728-595ED1FDF9D7}" srcOrd="0" destOrd="0" parTransId="{727D46B4-8ACD-4518-90CC-56FAEAE604CB}" sibTransId="{B0A46EA3-D352-4683-A16C-DA26F5EADDDF}"/>
    <dgm:cxn modelId="{9D3B5528-B5B2-4DB5-A0B0-0BCBA9EDE95C}" type="presOf" srcId="{71084063-231B-4172-A2D2-DB68A7DD511C}" destId="{EF5F3CB0-10FA-4870-A8C8-FDCA3486907F}" srcOrd="0" destOrd="0" presId="urn:microsoft.com/office/officeart/2005/8/layout/vList2"/>
    <dgm:cxn modelId="{EB5C75A5-665D-457F-A317-96C36D1D9A20}" type="presOf" srcId="{3E16638C-3968-431A-9D66-2EEA6543F901}" destId="{382A17B2-CC2A-4BFF-A92D-D23911894F22}" srcOrd="0" destOrd="0" presId="urn:microsoft.com/office/officeart/2005/8/layout/vList2"/>
    <dgm:cxn modelId="{296C1EA6-49F0-4753-BFAC-A4524750DE6E}" srcId="{C4865D72-11F5-4A5E-A979-DB369F2048F3}" destId="{147D0726-DC9F-4208-9756-2238CCF06B63}" srcOrd="0" destOrd="0" parTransId="{1FEFBA48-6C3E-4F9A-8B30-EDD1CA0256E9}" sibTransId="{3EB2994C-D673-4175-B86A-F704A5F251F9}"/>
    <dgm:cxn modelId="{46686C6A-410E-4F2F-8F3C-A4D7E37618B5}" type="presOf" srcId="{C4865D72-11F5-4A5E-A979-DB369F2048F3}" destId="{87FCB087-3732-446F-9B0F-302E4B2C4E18}" srcOrd="0" destOrd="0" presId="urn:microsoft.com/office/officeart/2005/8/layout/vList2"/>
    <dgm:cxn modelId="{77AA734C-A513-4503-9C34-CE7A89400636}" type="presParOf" srcId="{382A17B2-CC2A-4BFF-A92D-D23911894F22}" destId="{DCFD5E99-9A4B-4453-91A3-5B581E3D52AE}" srcOrd="0" destOrd="0" presId="urn:microsoft.com/office/officeart/2005/8/layout/vList2"/>
    <dgm:cxn modelId="{9B2430A5-F68B-4FF5-9AF5-2218DF8C2B47}" type="presParOf" srcId="{382A17B2-CC2A-4BFF-A92D-D23911894F22}" destId="{886A6954-44DD-46C2-AEF1-2DB49199CC17}" srcOrd="1" destOrd="0" presId="urn:microsoft.com/office/officeart/2005/8/layout/vList2"/>
    <dgm:cxn modelId="{B1D253AF-A06E-48A7-B5EE-C31BFB39A972}" type="presParOf" srcId="{382A17B2-CC2A-4BFF-A92D-D23911894F22}" destId="{EF5F3CB0-10FA-4870-A8C8-FDCA3486907F}" srcOrd="2" destOrd="0" presId="urn:microsoft.com/office/officeart/2005/8/layout/vList2"/>
    <dgm:cxn modelId="{6C50F793-0949-4E40-99CB-10E3C8DFB06B}" type="presParOf" srcId="{382A17B2-CC2A-4BFF-A92D-D23911894F22}" destId="{8E211DDD-811D-44D8-B76F-9053CFF8A6F2}" srcOrd="3" destOrd="0" presId="urn:microsoft.com/office/officeart/2005/8/layout/vList2"/>
    <dgm:cxn modelId="{426BAE0E-F4BC-4CCC-9860-8424C003B0CB}" type="presParOf" srcId="{382A17B2-CC2A-4BFF-A92D-D23911894F22}" destId="{87FCB087-3732-446F-9B0F-302E4B2C4E18}" srcOrd="4" destOrd="0" presId="urn:microsoft.com/office/officeart/2005/8/layout/vList2"/>
    <dgm:cxn modelId="{E542FE11-F38A-4C1C-9D6B-2FB3C2317E08}" type="presParOf" srcId="{382A17B2-CC2A-4BFF-A92D-D23911894F22}" destId="{D938B94E-3912-4A65-AE5C-2384A2A4C1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25867B-9904-4971-8201-0AAF48AFDF2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13032F-D5AA-4B81-9D0C-D02BAD08B2FE}">
      <dgm:prSet phldrT="[Texto]" custT="1"/>
      <dgm:spPr/>
      <dgm:t>
        <a:bodyPr/>
        <a:lstStyle/>
        <a:p>
          <a:r>
            <a:rPr lang="es-MX" sz="1600" dirty="0" smtClean="0"/>
            <a:t>Responsabilidad</a:t>
          </a:r>
          <a:endParaRPr lang="es-MX" sz="1600" dirty="0"/>
        </a:p>
      </dgm:t>
    </dgm:pt>
    <dgm:pt modelId="{91B3878E-59AE-4C87-99E2-F02F20BEB1D8}" type="parTrans" cxnId="{0DB0B3D1-764A-40DF-A03D-D2FDD12777DC}">
      <dgm:prSet/>
      <dgm:spPr/>
      <dgm:t>
        <a:bodyPr/>
        <a:lstStyle/>
        <a:p>
          <a:endParaRPr lang="es-MX" sz="2800"/>
        </a:p>
      </dgm:t>
    </dgm:pt>
    <dgm:pt modelId="{FC0A58C9-188E-4F0D-AE9A-343017794597}" type="sibTrans" cxnId="{0DB0B3D1-764A-40DF-A03D-D2FDD12777DC}">
      <dgm:prSet/>
      <dgm:spPr/>
      <dgm:t>
        <a:bodyPr/>
        <a:lstStyle/>
        <a:p>
          <a:endParaRPr lang="es-MX" sz="2800"/>
        </a:p>
      </dgm:t>
    </dgm:pt>
    <dgm:pt modelId="{3D6D9340-0EAD-4345-A2FD-EC88432C2B8E}">
      <dgm:prSet phldrT="[Texto]" custT="1"/>
      <dgm:spPr/>
      <dgm:t>
        <a:bodyPr/>
        <a:lstStyle/>
        <a:p>
          <a:r>
            <a:rPr lang="es-MX" sz="1600" dirty="0" smtClean="0"/>
            <a:t>Cumplimiento de normas</a:t>
          </a:r>
          <a:endParaRPr lang="es-MX" sz="1600" dirty="0"/>
        </a:p>
      </dgm:t>
    </dgm:pt>
    <dgm:pt modelId="{C6A558DC-71EF-4FE3-BBC7-3F240574FD15}" type="parTrans" cxnId="{E8C16067-F0F3-413A-B3A6-1F6E3918B982}">
      <dgm:prSet/>
      <dgm:spPr/>
      <dgm:t>
        <a:bodyPr/>
        <a:lstStyle/>
        <a:p>
          <a:endParaRPr lang="es-MX" sz="2800"/>
        </a:p>
      </dgm:t>
    </dgm:pt>
    <dgm:pt modelId="{33C4D5E4-8385-4BF6-B46F-4D6AE5AB0FCD}" type="sibTrans" cxnId="{E8C16067-F0F3-413A-B3A6-1F6E3918B982}">
      <dgm:prSet/>
      <dgm:spPr/>
      <dgm:t>
        <a:bodyPr/>
        <a:lstStyle/>
        <a:p>
          <a:endParaRPr lang="es-MX" sz="2800"/>
        </a:p>
      </dgm:t>
    </dgm:pt>
    <dgm:pt modelId="{0357077D-BB2C-4FF3-837F-C6264689DAFE}">
      <dgm:prSet phldrT="[Texto]" custT="1"/>
      <dgm:spPr/>
      <dgm:t>
        <a:bodyPr/>
        <a:lstStyle/>
        <a:p>
          <a:r>
            <a:rPr lang="es-MX" sz="1600" dirty="0" smtClean="0"/>
            <a:t>Organización</a:t>
          </a:r>
          <a:endParaRPr lang="es-MX" sz="1600" dirty="0"/>
        </a:p>
      </dgm:t>
    </dgm:pt>
    <dgm:pt modelId="{9FA311C1-B993-41A4-A9E7-5C30EAD30227}" type="parTrans" cxnId="{340092D1-FD83-4C5D-961A-1FDAFEB5FDFD}">
      <dgm:prSet/>
      <dgm:spPr/>
      <dgm:t>
        <a:bodyPr/>
        <a:lstStyle/>
        <a:p>
          <a:endParaRPr lang="es-MX" sz="2800"/>
        </a:p>
      </dgm:t>
    </dgm:pt>
    <dgm:pt modelId="{C6268ED5-5269-44F8-95E4-CE7DEA7614B7}" type="sibTrans" cxnId="{340092D1-FD83-4C5D-961A-1FDAFEB5FDFD}">
      <dgm:prSet/>
      <dgm:spPr/>
      <dgm:t>
        <a:bodyPr/>
        <a:lstStyle/>
        <a:p>
          <a:endParaRPr lang="es-MX" sz="2800"/>
        </a:p>
      </dgm:t>
    </dgm:pt>
    <dgm:pt modelId="{1187A9C5-6816-469C-970B-B789DD3BE345}">
      <dgm:prSet phldrT="[Texto]" custT="1"/>
      <dgm:spPr/>
      <dgm:t>
        <a:bodyPr/>
        <a:lstStyle/>
        <a:p>
          <a:r>
            <a:rPr lang="es-MX" sz="1600" dirty="0" smtClean="0"/>
            <a:t>Relaciones de trabajo</a:t>
          </a:r>
          <a:endParaRPr lang="es-MX" sz="1600" dirty="0"/>
        </a:p>
      </dgm:t>
    </dgm:pt>
    <dgm:pt modelId="{8D13571D-12D6-4D0C-A925-BAED5ECAE1FB}" type="parTrans" cxnId="{A8680E50-55B6-43E6-979F-D1B07B390277}">
      <dgm:prSet/>
      <dgm:spPr/>
      <dgm:t>
        <a:bodyPr/>
        <a:lstStyle/>
        <a:p>
          <a:endParaRPr lang="es-MX" sz="2800"/>
        </a:p>
      </dgm:t>
    </dgm:pt>
    <dgm:pt modelId="{D642C2A4-EB33-46A2-A02F-598971610985}" type="sibTrans" cxnId="{A8680E50-55B6-43E6-979F-D1B07B390277}">
      <dgm:prSet/>
      <dgm:spPr/>
      <dgm:t>
        <a:bodyPr/>
        <a:lstStyle/>
        <a:p>
          <a:endParaRPr lang="es-MX" sz="2800"/>
        </a:p>
      </dgm:t>
    </dgm:pt>
    <dgm:pt modelId="{A46E9E9D-3911-4CBA-B85A-BF7F81C9EDE6}">
      <dgm:prSet phldrT="[Texto]" custT="1"/>
      <dgm:spPr/>
      <dgm:t>
        <a:bodyPr/>
        <a:lstStyle/>
        <a:p>
          <a:r>
            <a:rPr lang="es-MX" sz="1600" dirty="0" smtClean="0"/>
            <a:t>Seguridad</a:t>
          </a:r>
          <a:endParaRPr lang="es-MX" sz="1600" dirty="0"/>
        </a:p>
      </dgm:t>
    </dgm:pt>
    <dgm:pt modelId="{B8BF0B04-6394-4D66-B2B8-F297411316CC}" type="parTrans" cxnId="{6903B0FA-EA62-4936-96C9-6AD6FE88475B}">
      <dgm:prSet/>
      <dgm:spPr/>
      <dgm:t>
        <a:bodyPr/>
        <a:lstStyle/>
        <a:p>
          <a:endParaRPr lang="es-MX" sz="2800"/>
        </a:p>
      </dgm:t>
    </dgm:pt>
    <dgm:pt modelId="{B2B2C451-DD3C-4BDE-8444-591D17E161FA}" type="sibTrans" cxnId="{6903B0FA-EA62-4936-96C9-6AD6FE88475B}">
      <dgm:prSet/>
      <dgm:spPr/>
      <dgm:t>
        <a:bodyPr/>
        <a:lstStyle/>
        <a:p>
          <a:endParaRPr lang="es-MX" sz="2800"/>
        </a:p>
      </dgm:t>
    </dgm:pt>
    <dgm:pt modelId="{1AF46EEA-09CE-4525-A076-9C417E439770}" type="pres">
      <dgm:prSet presAssocID="{5325867B-9904-4971-8201-0AAF48AFDF23}" presName="Name0" presStyleCnt="0">
        <dgm:presLayoutVars>
          <dgm:dir/>
          <dgm:resizeHandles val="exact"/>
        </dgm:presLayoutVars>
      </dgm:prSet>
      <dgm:spPr/>
    </dgm:pt>
    <dgm:pt modelId="{DCCD015F-9A2D-44C8-A5C4-B77226D0A26E}" type="pres">
      <dgm:prSet presAssocID="{5325867B-9904-4971-8201-0AAF48AFDF23}" presName="bkgdShp" presStyleLbl="alignAccFollowNode1" presStyleIdx="0" presStyleCnt="1"/>
      <dgm:spPr/>
    </dgm:pt>
    <dgm:pt modelId="{D4BD9EC4-C6B8-4A65-971B-8AF315C7D07C}" type="pres">
      <dgm:prSet presAssocID="{5325867B-9904-4971-8201-0AAF48AFDF23}" presName="linComp" presStyleCnt="0"/>
      <dgm:spPr/>
    </dgm:pt>
    <dgm:pt modelId="{3842741C-4E2A-48B8-A3A7-07278F0E0FCF}" type="pres">
      <dgm:prSet presAssocID="{A613032F-D5AA-4B81-9D0C-D02BAD08B2FE}" presName="compNode" presStyleCnt="0"/>
      <dgm:spPr/>
    </dgm:pt>
    <dgm:pt modelId="{5195D905-CC7C-4902-904D-83214245795A}" type="pres">
      <dgm:prSet presAssocID="{A613032F-D5AA-4B81-9D0C-D02BAD08B2FE}" presName="node" presStyleLbl="node1" presStyleIdx="0" presStyleCnt="5" custScaleX="106673" custScaleY="349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CFC461-0446-4B60-BF1D-1C33402458E5}" type="pres">
      <dgm:prSet presAssocID="{A613032F-D5AA-4B81-9D0C-D02BAD08B2FE}" presName="invisiNode" presStyleLbl="node1" presStyleIdx="0" presStyleCnt="5"/>
      <dgm:spPr/>
    </dgm:pt>
    <dgm:pt modelId="{52ABE456-8A77-4B73-B711-1CD315894D90}" type="pres">
      <dgm:prSet presAssocID="{A613032F-D5AA-4B81-9D0C-D02BAD08B2FE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7F4F76BD-DEC6-43D0-BDFE-EB0769F557C4}" type="pres">
      <dgm:prSet presAssocID="{FC0A58C9-188E-4F0D-AE9A-343017794597}" presName="sibTrans" presStyleLbl="sibTrans2D1" presStyleIdx="0" presStyleCnt="0"/>
      <dgm:spPr/>
    </dgm:pt>
    <dgm:pt modelId="{43778FCD-6E5C-40F5-A47D-9BC75105BB9D}" type="pres">
      <dgm:prSet presAssocID="{3D6D9340-0EAD-4345-A2FD-EC88432C2B8E}" presName="compNode" presStyleCnt="0"/>
      <dgm:spPr/>
    </dgm:pt>
    <dgm:pt modelId="{75A6D4DB-1E71-4669-ACC6-8C1507C9FBC9}" type="pres">
      <dgm:prSet presAssocID="{3D6D9340-0EAD-4345-A2FD-EC88432C2B8E}" presName="node" presStyleLbl="node1" presStyleIdx="1" presStyleCnt="5" custScaleX="122464" custScaleY="37472">
        <dgm:presLayoutVars>
          <dgm:bulletEnabled val="1"/>
        </dgm:presLayoutVars>
      </dgm:prSet>
      <dgm:spPr/>
    </dgm:pt>
    <dgm:pt modelId="{A10B4128-95BD-4578-9749-DDE03390111A}" type="pres">
      <dgm:prSet presAssocID="{3D6D9340-0EAD-4345-A2FD-EC88432C2B8E}" presName="invisiNode" presStyleLbl="node1" presStyleIdx="1" presStyleCnt="5"/>
      <dgm:spPr/>
    </dgm:pt>
    <dgm:pt modelId="{456C9E29-6822-461D-B29B-ADD98C076014}" type="pres">
      <dgm:prSet presAssocID="{3D6D9340-0EAD-4345-A2FD-EC88432C2B8E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A3E8898-B052-49A8-90F8-5B6C79F885E6}" type="pres">
      <dgm:prSet presAssocID="{33C4D5E4-8385-4BF6-B46F-4D6AE5AB0FCD}" presName="sibTrans" presStyleLbl="sibTrans2D1" presStyleIdx="0" presStyleCnt="0"/>
      <dgm:spPr/>
    </dgm:pt>
    <dgm:pt modelId="{0BF18A58-1D90-4518-A17B-699DB9396E67}" type="pres">
      <dgm:prSet presAssocID="{0357077D-BB2C-4FF3-837F-C6264689DAFE}" presName="compNode" presStyleCnt="0"/>
      <dgm:spPr/>
    </dgm:pt>
    <dgm:pt modelId="{CB47E7AE-4439-4E50-A278-0F12D11B5314}" type="pres">
      <dgm:prSet presAssocID="{0357077D-BB2C-4FF3-837F-C6264689DAFE}" presName="node" presStyleLbl="node1" presStyleIdx="2" presStyleCnt="5" custScaleY="324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5F0920-8094-4DE6-9965-150D990547E8}" type="pres">
      <dgm:prSet presAssocID="{0357077D-BB2C-4FF3-837F-C6264689DAFE}" presName="invisiNode" presStyleLbl="node1" presStyleIdx="2" presStyleCnt="5"/>
      <dgm:spPr/>
    </dgm:pt>
    <dgm:pt modelId="{2113BE6E-7D7F-448C-B762-CC8D68202C26}" type="pres">
      <dgm:prSet presAssocID="{0357077D-BB2C-4FF3-837F-C6264689DAFE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911F9CA2-80F6-4B08-9C3A-00C45F64EED3}" type="pres">
      <dgm:prSet presAssocID="{C6268ED5-5269-44F8-95E4-CE7DEA7614B7}" presName="sibTrans" presStyleLbl="sibTrans2D1" presStyleIdx="0" presStyleCnt="0"/>
      <dgm:spPr/>
    </dgm:pt>
    <dgm:pt modelId="{61663092-245E-4128-B505-750E9FE4071B}" type="pres">
      <dgm:prSet presAssocID="{1187A9C5-6816-469C-970B-B789DD3BE345}" presName="compNode" presStyleCnt="0"/>
      <dgm:spPr/>
    </dgm:pt>
    <dgm:pt modelId="{E5EFC8E4-DDDB-45C5-A467-FE970157CBFC}" type="pres">
      <dgm:prSet presAssocID="{1187A9C5-6816-469C-970B-B789DD3BE345}" presName="node" presStyleLbl="node1" presStyleIdx="3" presStyleCnt="5" custScaleY="36920">
        <dgm:presLayoutVars>
          <dgm:bulletEnabled val="1"/>
        </dgm:presLayoutVars>
      </dgm:prSet>
      <dgm:spPr/>
    </dgm:pt>
    <dgm:pt modelId="{C74D8E81-F37B-4B88-AAA5-DB21F96CF43D}" type="pres">
      <dgm:prSet presAssocID="{1187A9C5-6816-469C-970B-B789DD3BE345}" presName="invisiNode" presStyleLbl="node1" presStyleIdx="3" presStyleCnt="5"/>
      <dgm:spPr/>
    </dgm:pt>
    <dgm:pt modelId="{DEE49E62-5406-48BF-A3E3-D6AB4D3954A7}" type="pres">
      <dgm:prSet presAssocID="{1187A9C5-6816-469C-970B-B789DD3BE345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4532CF8E-4301-4E4D-BAB2-246E3C343A39}" type="pres">
      <dgm:prSet presAssocID="{D642C2A4-EB33-46A2-A02F-598971610985}" presName="sibTrans" presStyleLbl="sibTrans2D1" presStyleIdx="0" presStyleCnt="0"/>
      <dgm:spPr/>
    </dgm:pt>
    <dgm:pt modelId="{3CC548E0-FE3D-47AA-BE5C-1CB7E77116B0}" type="pres">
      <dgm:prSet presAssocID="{A46E9E9D-3911-4CBA-B85A-BF7F81C9EDE6}" presName="compNode" presStyleCnt="0"/>
      <dgm:spPr/>
    </dgm:pt>
    <dgm:pt modelId="{20C2E9A9-DC1D-4560-AB17-1FA3AF47E192}" type="pres">
      <dgm:prSet presAssocID="{A46E9E9D-3911-4CBA-B85A-BF7F81C9EDE6}" presName="node" presStyleLbl="node1" presStyleIdx="4" presStyleCnt="5" custScaleY="33695">
        <dgm:presLayoutVars>
          <dgm:bulletEnabled val="1"/>
        </dgm:presLayoutVars>
      </dgm:prSet>
      <dgm:spPr/>
    </dgm:pt>
    <dgm:pt modelId="{0F07552C-FC28-4A67-A14B-C986BB09DE88}" type="pres">
      <dgm:prSet presAssocID="{A46E9E9D-3911-4CBA-B85A-BF7F81C9EDE6}" presName="invisiNode" presStyleLbl="node1" presStyleIdx="4" presStyleCnt="5"/>
      <dgm:spPr/>
    </dgm:pt>
    <dgm:pt modelId="{3F8E83BB-77B7-4A3B-AFB9-CAF99F9B7C07}" type="pres">
      <dgm:prSet presAssocID="{A46E9E9D-3911-4CBA-B85A-BF7F81C9EDE6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D4C4568C-59CB-4508-A89B-79AEE83D7FAB}" type="presOf" srcId="{5325867B-9904-4971-8201-0AAF48AFDF23}" destId="{1AF46EEA-09CE-4525-A076-9C417E439770}" srcOrd="0" destOrd="0" presId="urn:microsoft.com/office/officeart/2005/8/layout/pList2"/>
    <dgm:cxn modelId="{6F614780-D2BA-4AF9-A879-EBAC95EAC22A}" type="presOf" srcId="{C6268ED5-5269-44F8-95E4-CE7DEA7614B7}" destId="{911F9CA2-80F6-4B08-9C3A-00C45F64EED3}" srcOrd="0" destOrd="0" presId="urn:microsoft.com/office/officeart/2005/8/layout/pList2"/>
    <dgm:cxn modelId="{59C89122-AC8A-4C8D-B471-B7DE35C9F7CC}" type="presOf" srcId="{A613032F-D5AA-4B81-9D0C-D02BAD08B2FE}" destId="{5195D905-CC7C-4902-904D-83214245795A}" srcOrd="0" destOrd="0" presId="urn:microsoft.com/office/officeart/2005/8/layout/pList2"/>
    <dgm:cxn modelId="{29A95F1D-3B9C-4F87-AE34-E7A3F8D6C735}" type="presOf" srcId="{33C4D5E4-8385-4BF6-B46F-4D6AE5AB0FCD}" destId="{3A3E8898-B052-49A8-90F8-5B6C79F885E6}" srcOrd="0" destOrd="0" presId="urn:microsoft.com/office/officeart/2005/8/layout/pList2"/>
    <dgm:cxn modelId="{6903B0FA-EA62-4936-96C9-6AD6FE88475B}" srcId="{5325867B-9904-4971-8201-0AAF48AFDF23}" destId="{A46E9E9D-3911-4CBA-B85A-BF7F81C9EDE6}" srcOrd="4" destOrd="0" parTransId="{B8BF0B04-6394-4D66-B2B8-F297411316CC}" sibTransId="{B2B2C451-DD3C-4BDE-8444-591D17E161FA}"/>
    <dgm:cxn modelId="{340092D1-FD83-4C5D-961A-1FDAFEB5FDFD}" srcId="{5325867B-9904-4971-8201-0AAF48AFDF23}" destId="{0357077D-BB2C-4FF3-837F-C6264689DAFE}" srcOrd="2" destOrd="0" parTransId="{9FA311C1-B993-41A4-A9E7-5C30EAD30227}" sibTransId="{C6268ED5-5269-44F8-95E4-CE7DEA7614B7}"/>
    <dgm:cxn modelId="{333FEA53-6406-4F83-8230-368216CDD1CB}" type="presOf" srcId="{3D6D9340-0EAD-4345-A2FD-EC88432C2B8E}" destId="{75A6D4DB-1E71-4669-ACC6-8C1507C9FBC9}" srcOrd="0" destOrd="0" presId="urn:microsoft.com/office/officeart/2005/8/layout/pList2"/>
    <dgm:cxn modelId="{36CAB3D9-BAF7-4928-A231-CABD8031D5DB}" type="presOf" srcId="{A46E9E9D-3911-4CBA-B85A-BF7F81C9EDE6}" destId="{20C2E9A9-DC1D-4560-AB17-1FA3AF47E192}" srcOrd="0" destOrd="0" presId="urn:microsoft.com/office/officeart/2005/8/layout/pList2"/>
    <dgm:cxn modelId="{0DB0B3D1-764A-40DF-A03D-D2FDD12777DC}" srcId="{5325867B-9904-4971-8201-0AAF48AFDF23}" destId="{A613032F-D5AA-4B81-9D0C-D02BAD08B2FE}" srcOrd="0" destOrd="0" parTransId="{91B3878E-59AE-4C87-99E2-F02F20BEB1D8}" sibTransId="{FC0A58C9-188E-4F0D-AE9A-343017794597}"/>
    <dgm:cxn modelId="{E26249D5-82DB-4D04-AE7B-F425743B6BCD}" type="presOf" srcId="{FC0A58C9-188E-4F0D-AE9A-343017794597}" destId="{7F4F76BD-DEC6-43D0-BDFE-EB0769F557C4}" srcOrd="0" destOrd="0" presId="urn:microsoft.com/office/officeart/2005/8/layout/pList2"/>
    <dgm:cxn modelId="{A8680E50-55B6-43E6-979F-D1B07B390277}" srcId="{5325867B-9904-4971-8201-0AAF48AFDF23}" destId="{1187A9C5-6816-469C-970B-B789DD3BE345}" srcOrd="3" destOrd="0" parTransId="{8D13571D-12D6-4D0C-A925-BAED5ECAE1FB}" sibTransId="{D642C2A4-EB33-46A2-A02F-598971610985}"/>
    <dgm:cxn modelId="{C14179DD-6BBD-4AB4-9619-BA2D50850E0F}" type="presOf" srcId="{1187A9C5-6816-469C-970B-B789DD3BE345}" destId="{E5EFC8E4-DDDB-45C5-A467-FE970157CBFC}" srcOrd="0" destOrd="0" presId="urn:microsoft.com/office/officeart/2005/8/layout/pList2"/>
    <dgm:cxn modelId="{E8C16067-F0F3-413A-B3A6-1F6E3918B982}" srcId="{5325867B-9904-4971-8201-0AAF48AFDF23}" destId="{3D6D9340-0EAD-4345-A2FD-EC88432C2B8E}" srcOrd="1" destOrd="0" parTransId="{C6A558DC-71EF-4FE3-BBC7-3F240574FD15}" sibTransId="{33C4D5E4-8385-4BF6-B46F-4D6AE5AB0FCD}"/>
    <dgm:cxn modelId="{3781855E-F0F9-4C43-950D-BB9BE616744C}" type="presOf" srcId="{D642C2A4-EB33-46A2-A02F-598971610985}" destId="{4532CF8E-4301-4E4D-BAB2-246E3C343A39}" srcOrd="0" destOrd="0" presId="urn:microsoft.com/office/officeart/2005/8/layout/pList2"/>
    <dgm:cxn modelId="{BBFAE88B-1C31-47EC-8140-D3CB248ECF01}" type="presOf" srcId="{0357077D-BB2C-4FF3-837F-C6264689DAFE}" destId="{CB47E7AE-4439-4E50-A278-0F12D11B5314}" srcOrd="0" destOrd="0" presId="urn:microsoft.com/office/officeart/2005/8/layout/pList2"/>
    <dgm:cxn modelId="{18AEAAC6-0F19-4078-A3B8-B4337972FFC6}" type="presParOf" srcId="{1AF46EEA-09CE-4525-A076-9C417E439770}" destId="{DCCD015F-9A2D-44C8-A5C4-B77226D0A26E}" srcOrd="0" destOrd="0" presId="urn:microsoft.com/office/officeart/2005/8/layout/pList2"/>
    <dgm:cxn modelId="{43D45D90-B864-4A7D-8E4D-EA095AABE558}" type="presParOf" srcId="{1AF46EEA-09CE-4525-A076-9C417E439770}" destId="{D4BD9EC4-C6B8-4A65-971B-8AF315C7D07C}" srcOrd="1" destOrd="0" presId="urn:microsoft.com/office/officeart/2005/8/layout/pList2"/>
    <dgm:cxn modelId="{8E8335B0-F040-4DDE-8EDD-DAC6F74CC3C0}" type="presParOf" srcId="{D4BD9EC4-C6B8-4A65-971B-8AF315C7D07C}" destId="{3842741C-4E2A-48B8-A3A7-07278F0E0FCF}" srcOrd="0" destOrd="0" presId="urn:microsoft.com/office/officeart/2005/8/layout/pList2"/>
    <dgm:cxn modelId="{006336DB-1CD2-4177-95DA-C4C703A4AFE6}" type="presParOf" srcId="{3842741C-4E2A-48B8-A3A7-07278F0E0FCF}" destId="{5195D905-CC7C-4902-904D-83214245795A}" srcOrd="0" destOrd="0" presId="urn:microsoft.com/office/officeart/2005/8/layout/pList2"/>
    <dgm:cxn modelId="{7EC1491B-86F0-42E7-9746-07BA40416DEA}" type="presParOf" srcId="{3842741C-4E2A-48B8-A3A7-07278F0E0FCF}" destId="{EECFC461-0446-4B60-BF1D-1C33402458E5}" srcOrd="1" destOrd="0" presId="urn:microsoft.com/office/officeart/2005/8/layout/pList2"/>
    <dgm:cxn modelId="{24ACB36C-9BD4-4314-A6BF-59BDB559FA1F}" type="presParOf" srcId="{3842741C-4E2A-48B8-A3A7-07278F0E0FCF}" destId="{52ABE456-8A77-4B73-B711-1CD315894D90}" srcOrd="2" destOrd="0" presId="urn:microsoft.com/office/officeart/2005/8/layout/pList2"/>
    <dgm:cxn modelId="{8A1219F1-4152-420C-9A3D-01E97507213E}" type="presParOf" srcId="{D4BD9EC4-C6B8-4A65-971B-8AF315C7D07C}" destId="{7F4F76BD-DEC6-43D0-BDFE-EB0769F557C4}" srcOrd="1" destOrd="0" presId="urn:microsoft.com/office/officeart/2005/8/layout/pList2"/>
    <dgm:cxn modelId="{2CD371ED-953D-4C87-9ADC-F921AE2453AB}" type="presParOf" srcId="{D4BD9EC4-C6B8-4A65-971B-8AF315C7D07C}" destId="{43778FCD-6E5C-40F5-A47D-9BC75105BB9D}" srcOrd="2" destOrd="0" presId="urn:microsoft.com/office/officeart/2005/8/layout/pList2"/>
    <dgm:cxn modelId="{74365C50-1E75-40C0-A658-B8FCB9F7263B}" type="presParOf" srcId="{43778FCD-6E5C-40F5-A47D-9BC75105BB9D}" destId="{75A6D4DB-1E71-4669-ACC6-8C1507C9FBC9}" srcOrd="0" destOrd="0" presId="urn:microsoft.com/office/officeart/2005/8/layout/pList2"/>
    <dgm:cxn modelId="{C08C3C09-F8EE-4265-809C-C9D57C4E8F24}" type="presParOf" srcId="{43778FCD-6E5C-40F5-A47D-9BC75105BB9D}" destId="{A10B4128-95BD-4578-9749-DDE03390111A}" srcOrd="1" destOrd="0" presId="urn:microsoft.com/office/officeart/2005/8/layout/pList2"/>
    <dgm:cxn modelId="{7BFEE387-F481-45AB-9201-21908D1F7243}" type="presParOf" srcId="{43778FCD-6E5C-40F5-A47D-9BC75105BB9D}" destId="{456C9E29-6822-461D-B29B-ADD98C076014}" srcOrd="2" destOrd="0" presId="urn:microsoft.com/office/officeart/2005/8/layout/pList2"/>
    <dgm:cxn modelId="{3504F8E4-FE97-4857-B9FD-3E711D594E27}" type="presParOf" srcId="{D4BD9EC4-C6B8-4A65-971B-8AF315C7D07C}" destId="{3A3E8898-B052-49A8-90F8-5B6C79F885E6}" srcOrd="3" destOrd="0" presId="urn:microsoft.com/office/officeart/2005/8/layout/pList2"/>
    <dgm:cxn modelId="{40917ED4-7E3C-4C82-9BEF-DBB09FA5553C}" type="presParOf" srcId="{D4BD9EC4-C6B8-4A65-971B-8AF315C7D07C}" destId="{0BF18A58-1D90-4518-A17B-699DB9396E67}" srcOrd="4" destOrd="0" presId="urn:microsoft.com/office/officeart/2005/8/layout/pList2"/>
    <dgm:cxn modelId="{0AF2409C-509C-4DF8-81C5-8B81EBA2A19D}" type="presParOf" srcId="{0BF18A58-1D90-4518-A17B-699DB9396E67}" destId="{CB47E7AE-4439-4E50-A278-0F12D11B5314}" srcOrd="0" destOrd="0" presId="urn:microsoft.com/office/officeart/2005/8/layout/pList2"/>
    <dgm:cxn modelId="{B4B1C353-1973-4845-A18C-95C83255BCE7}" type="presParOf" srcId="{0BF18A58-1D90-4518-A17B-699DB9396E67}" destId="{415F0920-8094-4DE6-9965-150D990547E8}" srcOrd="1" destOrd="0" presId="urn:microsoft.com/office/officeart/2005/8/layout/pList2"/>
    <dgm:cxn modelId="{548A3A8C-FA39-4DBE-B6B1-0D13F3795F52}" type="presParOf" srcId="{0BF18A58-1D90-4518-A17B-699DB9396E67}" destId="{2113BE6E-7D7F-448C-B762-CC8D68202C26}" srcOrd="2" destOrd="0" presId="urn:microsoft.com/office/officeart/2005/8/layout/pList2"/>
    <dgm:cxn modelId="{A45BA20F-798E-4588-AF14-82F6E86CA969}" type="presParOf" srcId="{D4BD9EC4-C6B8-4A65-971B-8AF315C7D07C}" destId="{911F9CA2-80F6-4B08-9C3A-00C45F64EED3}" srcOrd="5" destOrd="0" presId="urn:microsoft.com/office/officeart/2005/8/layout/pList2"/>
    <dgm:cxn modelId="{2AA22D2A-0949-48E6-A376-AEC7DCEEB34F}" type="presParOf" srcId="{D4BD9EC4-C6B8-4A65-971B-8AF315C7D07C}" destId="{61663092-245E-4128-B505-750E9FE4071B}" srcOrd="6" destOrd="0" presId="urn:microsoft.com/office/officeart/2005/8/layout/pList2"/>
    <dgm:cxn modelId="{02B4AB47-53F6-40D6-AC1E-19DAC9AA46B4}" type="presParOf" srcId="{61663092-245E-4128-B505-750E9FE4071B}" destId="{E5EFC8E4-DDDB-45C5-A467-FE970157CBFC}" srcOrd="0" destOrd="0" presId="urn:microsoft.com/office/officeart/2005/8/layout/pList2"/>
    <dgm:cxn modelId="{FFE1909F-88E0-4FF6-8C59-608F1576F535}" type="presParOf" srcId="{61663092-245E-4128-B505-750E9FE4071B}" destId="{C74D8E81-F37B-4B88-AAA5-DB21F96CF43D}" srcOrd="1" destOrd="0" presId="urn:microsoft.com/office/officeart/2005/8/layout/pList2"/>
    <dgm:cxn modelId="{62D82AE4-2533-45F2-A45D-03672C815D40}" type="presParOf" srcId="{61663092-245E-4128-B505-750E9FE4071B}" destId="{DEE49E62-5406-48BF-A3E3-D6AB4D3954A7}" srcOrd="2" destOrd="0" presId="urn:microsoft.com/office/officeart/2005/8/layout/pList2"/>
    <dgm:cxn modelId="{279BE266-D25D-4FB1-A985-879D26BB5645}" type="presParOf" srcId="{D4BD9EC4-C6B8-4A65-971B-8AF315C7D07C}" destId="{4532CF8E-4301-4E4D-BAB2-246E3C343A39}" srcOrd="7" destOrd="0" presId="urn:microsoft.com/office/officeart/2005/8/layout/pList2"/>
    <dgm:cxn modelId="{E264C3B5-CF57-450F-8F7B-6B60F143CF8B}" type="presParOf" srcId="{D4BD9EC4-C6B8-4A65-971B-8AF315C7D07C}" destId="{3CC548E0-FE3D-47AA-BE5C-1CB7E77116B0}" srcOrd="8" destOrd="0" presId="urn:microsoft.com/office/officeart/2005/8/layout/pList2"/>
    <dgm:cxn modelId="{7CB1356C-D780-4048-B035-9560868D476A}" type="presParOf" srcId="{3CC548E0-FE3D-47AA-BE5C-1CB7E77116B0}" destId="{20C2E9A9-DC1D-4560-AB17-1FA3AF47E192}" srcOrd="0" destOrd="0" presId="urn:microsoft.com/office/officeart/2005/8/layout/pList2"/>
    <dgm:cxn modelId="{059F22CA-4A7D-47DB-A289-1EB33F04B6F9}" type="presParOf" srcId="{3CC548E0-FE3D-47AA-BE5C-1CB7E77116B0}" destId="{0F07552C-FC28-4A67-A14B-C986BB09DE88}" srcOrd="1" destOrd="0" presId="urn:microsoft.com/office/officeart/2005/8/layout/pList2"/>
    <dgm:cxn modelId="{ABFF6E7A-0633-4A52-AC30-AB3142B2D35E}" type="presParOf" srcId="{3CC548E0-FE3D-47AA-BE5C-1CB7E77116B0}" destId="{3F8E83BB-77B7-4A3B-AFB9-CAF99F9B7C0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4F5273-6334-4B6B-A30C-CB75D04841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D84D30E-6E7D-478D-9737-F85C871E32EE}">
      <dgm:prSet phldrT="[Texto]"/>
      <dgm:spPr/>
      <dgm:t>
        <a:bodyPr/>
        <a:lstStyle/>
        <a:p>
          <a:r>
            <a:rPr lang="es-MX" dirty="0" smtClean="0"/>
            <a:t>Habilidades sociales en el trabajo para…</a:t>
          </a:r>
          <a:endParaRPr lang="es-MX" dirty="0"/>
        </a:p>
      </dgm:t>
    </dgm:pt>
    <dgm:pt modelId="{3DD94AF4-0D44-46D5-8A35-E6A1B768299C}" type="parTrans" cxnId="{953D6F19-B74F-4F8C-A369-E83AA288E072}">
      <dgm:prSet/>
      <dgm:spPr/>
      <dgm:t>
        <a:bodyPr/>
        <a:lstStyle/>
        <a:p>
          <a:endParaRPr lang="es-MX"/>
        </a:p>
      </dgm:t>
    </dgm:pt>
    <dgm:pt modelId="{EA4CD5A9-2877-400F-AFF3-438AB7FFB1D3}" type="sibTrans" cxnId="{953D6F19-B74F-4F8C-A369-E83AA288E072}">
      <dgm:prSet/>
      <dgm:spPr/>
      <dgm:t>
        <a:bodyPr/>
        <a:lstStyle/>
        <a:p>
          <a:endParaRPr lang="es-MX"/>
        </a:p>
      </dgm:t>
    </dgm:pt>
    <dgm:pt modelId="{BB241AB5-1EF9-425E-AC54-E92918071F08}">
      <dgm:prSet phldrT="[Texto]"/>
      <dgm:spPr/>
      <dgm:t>
        <a:bodyPr/>
        <a:lstStyle/>
        <a:p>
          <a:r>
            <a:rPr lang="es-MX" dirty="0" smtClean="0"/>
            <a:t>Dirigirse al jefe</a:t>
          </a:r>
          <a:endParaRPr lang="es-MX" dirty="0"/>
        </a:p>
      </dgm:t>
    </dgm:pt>
    <dgm:pt modelId="{EAC50BC0-5E4F-4343-9A82-016DE91B945E}" type="parTrans" cxnId="{E39E7EA4-6CAD-4D1E-8732-5A08A44F02FF}">
      <dgm:prSet/>
      <dgm:spPr/>
      <dgm:t>
        <a:bodyPr/>
        <a:lstStyle/>
        <a:p>
          <a:endParaRPr lang="es-MX"/>
        </a:p>
      </dgm:t>
    </dgm:pt>
    <dgm:pt modelId="{52679D0F-D2B5-4B66-8898-E0965B901A00}" type="sibTrans" cxnId="{E39E7EA4-6CAD-4D1E-8732-5A08A44F02FF}">
      <dgm:prSet/>
      <dgm:spPr/>
      <dgm:t>
        <a:bodyPr/>
        <a:lstStyle/>
        <a:p>
          <a:endParaRPr lang="es-MX"/>
        </a:p>
      </dgm:t>
    </dgm:pt>
    <dgm:pt modelId="{08807662-BC69-46A9-9C5A-2F8632314DAE}">
      <dgm:prSet phldrT="[Texto]"/>
      <dgm:spPr/>
      <dgm:t>
        <a:bodyPr/>
        <a:lstStyle/>
        <a:p>
          <a:r>
            <a:rPr lang="es-MX" dirty="0" smtClean="0"/>
            <a:t>Conversar </a:t>
          </a:r>
          <a:endParaRPr lang="es-MX" dirty="0"/>
        </a:p>
      </dgm:t>
    </dgm:pt>
    <dgm:pt modelId="{48F1A9DD-87C9-49EC-8CCE-963815D2FE32}" type="parTrans" cxnId="{1B650C19-C9BB-41AD-98AF-EB34CFFD5E40}">
      <dgm:prSet/>
      <dgm:spPr/>
      <dgm:t>
        <a:bodyPr/>
        <a:lstStyle/>
        <a:p>
          <a:endParaRPr lang="es-MX"/>
        </a:p>
      </dgm:t>
    </dgm:pt>
    <dgm:pt modelId="{95047C2E-2508-4032-BDF1-2C61E6F4F77A}" type="sibTrans" cxnId="{1B650C19-C9BB-41AD-98AF-EB34CFFD5E40}">
      <dgm:prSet/>
      <dgm:spPr/>
      <dgm:t>
        <a:bodyPr/>
        <a:lstStyle/>
        <a:p>
          <a:endParaRPr lang="es-MX"/>
        </a:p>
      </dgm:t>
    </dgm:pt>
    <dgm:pt modelId="{D40B0478-EB3D-43E5-B1E8-9183A7AE14D8}">
      <dgm:prSet phldrT="[Texto]"/>
      <dgm:spPr/>
      <dgm:t>
        <a:bodyPr/>
        <a:lstStyle/>
        <a:p>
          <a:r>
            <a:rPr lang="es-MX" dirty="0" smtClean="0"/>
            <a:t>Uso del tiempo libre y ocio</a:t>
          </a:r>
          <a:endParaRPr lang="es-MX" dirty="0"/>
        </a:p>
      </dgm:t>
    </dgm:pt>
    <dgm:pt modelId="{974382BE-B382-4F4C-89D6-2A72288D22E8}" type="parTrans" cxnId="{7E6B0F59-0213-48CC-8010-3148AA3F6E66}">
      <dgm:prSet/>
      <dgm:spPr/>
      <dgm:t>
        <a:bodyPr/>
        <a:lstStyle/>
        <a:p>
          <a:endParaRPr lang="es-MX"/>
        </a:p>
      </dgm:t>
    </dgm:pt>
    <dgm:pt modelId="{A9281F51-ABFB-49CF-BF7D-38DCEBDF152A}" type="sibTrans" cxnId="{7E6B0F59-0213-48CC-8010-3148AA3F6E66}">
      <dgm:prSet/>
      <dgm:spPr/>
      <dgm:t>
        <a:bodyPr/>
        <a:lstStyle/>
        <a:p>
          <a:endParaRPr lang="es-MX"/>
        </a:p>
      </dgm:t>
    </dgm:pt>
    <dgm:pt modelId="{4F72718D-957A-48FB-8D60-A8BF39C9BA7E}">
      <dgm:prSet phldrT="[Texto]"/>
      <dgm:spPr/>
      <dgm:t>
        <a:bodyPr/>
        <a:lstStyle/>
        <a:p>
          <a:r>
            <a:rPr lang="es-MX" dirty="0" smtClean="0"/>
            <a:t>Amistades para salir</a:t>
          </a:r>
          <a:endParaRPr lang="es-MX" dirty="0"/>
        </a:p>
      </dgm:t>
    </dgm:pt>
    <dgm:pt modelId="{F888C684-8B17-4837-AA18-AB434DD26921}" type="parTrans" cxnId="{9C04932D-5B7A-4793-96C9-7096FAA8E2E2}">
      <dgm:prSet/>
      <dgm:spPr/>
      <dgm:t>
        <a:bodyPr/>
        <a:lstStyle/>
        <a:p>
          <a:endParaRPr lang="es-MX"/>
        </a:p>
      </dgm:t>
    </dgm:pt>
    <dgm:pt modelId="{3D2343AF-A592-4F05-A69E-7AEFF4D809A6}" type="sibTrans" cxnId="{9C04932D-5B7A-4793-96C9-7096FAA8E2E2}">
      <dgm:prSet/>
      <dgm:spPr/>
      <dgm:t>
        <a:bodyPr/>
        <a:lstStyle/>
        <a:p>
          <a:endParaRPr lang="es-MX"/>
        </a:p>
      </dgm:t>
    </dgm:pt>
    <dgm:pt modelId="{1A5C545C-B4BE-4138-A1D6-FBB4720DCC6D}">
      <dgm:prSet phldrT="[Texto]"/>
      <dgm:spPr/>
      <dgm:t>
        <a:bodyPr/>
        <a:lstStyle/>
        <a:p>
          <a:r>
            <a:rPr lang="es-MX" dirty="0" smtClean="0"/>
            <a:t>Pertenencia a un grupo</a:t>
          </a:r>
          <a:endParaRPr lang="es-MX" dirty="0"/>
        </a:p>
      </dgm:t>
    </dgm:pt>
    <dgm:pt modelId="{F63B84D8-0487-4874-AB88-8DF2AA63EA83}" type="parTrans" cxnId="{EBBEF79E-B366-4E0A-9980-30939EB9D2D2}">
      <dgm:prSet/>
      <dgm:spPr/>
      <dgm:t>
        <a:bodyPr/>
        <a:lstStyle/>
        <a:p>
          <a:endParaRPr lang="es-MX"/>
        </a:p>
      </dgm:t>
    </dgm:pt>
    <dgm:pt modelId="{FA292E7A-8B63-45B5-A445-7AA107BDC62B}" type="sibTrans" cxnId="{EBBEF79E-B366-4E0A-9980-30939EB9D2D2}">
      <dgm:prSet/>
      <dgm:spPr/>
      <dgm:t>
        <a:bodyPr/>
        <a:lstStyle/>
        <a:p>
          <a:endParaRPr lang="es-MX"/>
        </a:p>
      </dgm:t>
    </dgm:pt>
    <dgm:pt modelId="{BEF15A33-62B3-423A-87B9-AF8F8D9C0D6F}">
      <dgm:prSet phldrT="[Texto]"/>
      <dgm:spPr/>
      <dgm:t>
        <a:bodyPr/>
        <a:lstStyle/>
        <a:p>
          <a:r>
            <a:rPr lang="es-MX" dirty="0" smtClean="0"/>
            <a:t>Comportamiento adecuado</a:t>
          </a:r>
          <a:endParaRPr lang="es-MX" dirty="0"/>
        </a:p>
      </dgm:t>
    </dgm:pt>
    <dgm:pt modelId="{CF8970E4-669B-4C1E-AACD-C882963A5CE7}" type="parTrans" cxnId="{E66306A1-622B-41E5-9E68-AACDD58CF36D}">
      <dgm:prSet/>
      <dgm:spPr/>
      <dgm:t>
        <a:bodyPr/>
        <a:lstStyle/>
        <a:p>
          <a:endParaRPr lang="es-MX"/>
        </a:p>
      </dgm:t>
    </dgm:pt>
    <dgm:pt modelId="{A9C68D86-F550-4486-8437-E06C3B6A2259}" type="sibTrans" cxnId="{E66306A1-622B-41E5-9E68-AACDD58CF36D}">
      <dgm:prSet/>
      <dgm:spPr/>
      <dgm:t>
        <a:bodyPr/>
        <a:lstStyle/>
        <a:p>
          <a:endParaRPr lang="es-MX"/>
        </a:p>
      </dgm:t>
    </dgm:pt>
    <dgm:pt modelId="{D2B76CEE-F2DE-4063-B0A5-CC0D394C8486}">
      <dgm:prSet phldrT="[Texto]"/>
      <dgm:spPr/>
      <dgm:t>
        <a:bodyPr/>
        <a:lstStyle/>
        <a:p>
          <a:r>
            <a:rPr lang="es-MX" dirty="0" smtClean="0"/>
            <a:t>Control de impulsos</a:t>
          </a:r>
          <a:endParaRPr lang="es-MX" dirty="0"/>
        </a:p>
      </dgm:t>
    </dgm:pt>
    <dgm:pt modelId="{64E016C4-C243-4991-B249-FCB8481DB773}" type="parTrans" cxnId="{0B2F9261-AB31-4B01-81C9-E9EF931D04FC}">
      <dgm:prSet/>
      <dgm:spPr/>
      <dgm:t>
        <a:bodyPr/>
        <a:lstStyle/>
        <a:p>
          <a:endParaRPr lang="es-MX"/>
        </a:p>
      </dgm:t>
    </dgm:pt>
    <dgm:pt modelId="{DAEA2966-342A-4F77-A941-300F25ABA742}" type="sibTrans" cxnId="{0B2F9261-AB31-4B01-81C9-E9EF931D04FC}">
      <dgm:prSet/>
      <dgm:spPr/>
      <dgm:t>
        <a:bodyPr/>
        <a:lstStyle/>
        <a:p>
          <a:endParaRPr lang="es-MX"/>
        </a:p>
      </dgm:t>
    </dgm:pt>
    <dgm:pt modelId="{498CCAF4-08CE-481A-9F5C-F9645CB5399F}">
      <dgm:prSet phldrT="[Texto]"/>
      <dgm:spPr/>
      <dgm:t>
        <a:bodyPr/>
        <a:lstStyle/>
        <a:p>
          <a:r>
            <a:rPr lang="es-MX" dirty="0" smtClean="0"/>
            <a:t>Tolerancia a la frustración</a:t>
          </a:r>
          <a:endParaRPr lang="es-MX" dirty="0"/>
        </a:p>
      </dgm:t>
    </dgm:pt>
    <dgm:pt modelId="{D2416700-FDB5-4B94-A036-6A461B0287CB}" type="parTrans" cxnId="{DB86FF69-2B09-4123-B120-66A469EEAB05}">
      <dgm:prSet/>
      <dgm:spPr/>
      <dgm:t>
        <a:bodyPr/>
        <a:lstStyle/>
        <a:p>
          <a:endParaRPr lang="es-MX"/>
        </a:p>
      </dgm:t>
    </dgm:pt>
    <dgm:pt modelId="{8209B19C-621E-411B-ACDA-3BCA3A0AEFBB}" type="sibTrans" cxnId="{DB86FF69-2B09-4123-B120-66A469EEAB05}">
      <dgm:prSet/>
      <dgm:spPr/>
      <dgm:t>
        <a:bodyPr/>
        <a:lstStyle/>
        <a:p>
          <a:endParaRPr lang="es-MX"/>
        </a:p>
      </dgm:t>
    </dgm:pt>
    <dgm:pt modelId="{0FAA276C-8418-4BD0-B63A-C797FFE8616B}">
      <dgm:prSet phldrT="[Texto]"/>
      <dgm:spPr/>
      <dgm:t>
        <a:bodyPr/>
        <a:lstStyle/>
        <a:p>
          <a:r>
            <a:rPr lang="es-MX" dirty="0" smtClean="0"/>
            <a:t>Introducirse en un grupo</a:t>
          </a:r>
          <a:endParaRPr lang="es-MX" dirty="0"/>
        </a:p>
      </dgm:t>
    </dgm:pt>
    <dgm:pt modelId="{66D9364C-A2A0-4652-9359-B2A0D035BCF4}" type="parTrans" cxnId="{393425AC-8BBB-4307-8F04-928C0BA3B57D}">
      <dgm:prSet/>
      <dgm:spPr/>
      <dgm:t>
        <a:bodyPr/>
        <a:lstStyle/>
        <a:p>
          <a:endParaRPr lang="es-MX"/>
        </a:p>
      </dgm:t>
    </dgm:pt>
    <dgm:pt modelId="{182B9C42-5458-4354-897E-C157C2EE69E7}" type="sibTrans" cxnId="{393425AC-8BBB-4307-8F04-928C0BA3B57D}">
      <dgm:prSet/>
      <dgm:spPr/>
      <dgm:t>
        <a:bodyPr/>
        <a:lstStyle/>
        <a:p>
          <a:endParaRPr lang="es-MX"/>
        </a:p>
      </dgm:t>
    </dgm:pt>
    <dgm:pt modelId="{7CFDDA4E-B31B-444C-9043-8363081F0745}">
      <dgm:prSet phldrT="[Texto]"/>
      <dgm:spPr/>
      <dgm:t>
        <a:bodyPr/>
        <a:lstStyle/>
        <a:p>
          <a:r>
            <a:rPr lang="es-MX" dirty="0" smtClean="0"/>
            <a:t>Escuchar</a:t>
          </a:r>
          <a:endParaRPr lang="es-MX" dirty="0"/>
        </a:p>
      </dgm:t>
    </dgm:pt>
    <dgm:pt modelId="{E8E92623-E81C-4862-864D-5E56B02949A1}" type="parTrans" cxnId="{5984E6A9-8DD6-4FCD-B1C6-37707DBC0F5F}">
      <dgm:prSet/>
      <dgm:spPr/>
      <dgm:t>
        <a:bodyPr/>
        <a:lstStyle/>
        <a:p>
          <a:endParaRPr lang="es-MX"/>
        </a:p>
      </dgm:t>
    </dgm:pt>
    <dgm:pt modelId="{3DC5B0DE-732D-4478-B602-A1854AB98838}" type="sibTrans" cxnId="{5984E6A9-8DD6-4FCD-B1C6-37707DBC0F5F}">
      <dgm:prSet/>
      <dgm:spPr/>
      <dgm:t>
        <a:bodyPr/>
        <a:lstStyle/>
        <a:p>
          <a:endParaRPr lang="es-MX"/>
        </a:p>
      </dgm:t>
    </dgm:pt>
    <dgm:pt modelId="{1EAB7587-E399-4106-BB61-FBBA1B5253CA}" type="pres">
      <dgm:prSet presAssocID="{764F5273-6334-4B6B-A30C-CB75D04841B7}" presName="Name0" presStyleCnt="0">
        <dgm:presLayoutVars>
          <dgm:dir/>
          <dgm:animLvl val="lvl"/>
          <dgm:resizeHandles val="exact"/>
        </dgm:presLayoutVars>
      </dgm:prSet>
      <dgm:spPr/>
    </dgm:pt>
    <dgm:pt modelId="{16650B57-CD7D-45B7-8F5C-3691FBB4ED01}" type="pres">
      <dgm:prSet presAssocID="{4D84D30E-6E7D-478D-9737-F85C871E32EE}" presName="composite" presStyleCnt="0"/>
      <dgm:spPr/>
    </dgm:pt>
    <dgm:pt modelId="{EC1A4842-C950-4F8E-97C8-D26A44236876}" type="pres">
      <dgm:prSet presAssocID="{4D84D30E-6E7D-478D-9737-F85C871E32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437D9C-22B5-4873-93F9-8BA9048573D4}" type="pres">
      <dgm:prSet presAssocID="{4D84D30E-6E7D-478D-9737-F85C871E32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8D1BDF-7D39-424C-82A2-9EF475DE9A74}" type="pres">
      <dgm:prSet presAssocID="{EA4CD5A9-2877-400F-AFF3-438AB7FFB1D3}" presName="space" presStyleCnt="0"/>
      <dgm:spPr/>
    </dgm:pt>
    <dgm:pt modelId="{C3C113CB-85A2-4E8D-A972-8E784F007382}" type="pres">
      <dgm:prSet presAssocID="{D40B0478-EB3D-43E5-B1E8-9183A7AE14D8}" presName="composite" presStyleCnt="0"/>
      <dgm:spPr/>
    </dgm:pt>
    <dgm:pt modelId="{3D3E4ACF-AE7C-47E9-BC4C-EF43D90C37AC}" type="pres">
      <dgm:prSet presAssocID="{D40B0478-EB3D-43E5-B1E8-9183A7AE14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06E567-172D-4AA1-B5BB-D341082456A5}" type="pres">
      <dgm:prSet presAssocID="{D40B0478-EB3D-43E5-B1E8-9183A7AE14D8}" presName="desTx" presStyleLbl="alignAccFollowNode1" presStyleIdx="1" presStyleCnt="3">
        <dgm:presLayoutVars>
          <dgm:bulletEnabled val="1"/>
        </dgm:presLayoutVars>
      </dgm:prSet>
      <dgm:spPr/>
    </dgm:pt>
    <dgm:pt modelId="{6832B895-446F-4DFB-B413-089AD753E0D0}" type="pres">
      <dgm:prSet presAssocID="{A9281F51-ABFB-49CF-BF7D-38DCEBDF152A}" presName="space" presStyleCnt="0"/>
      <dgm:spPr/>
    </dgm:pt>
    <dgm:pt modelId="{AD00BAAE-D2BD-4215-A49E-BA10CE36B58E}" type="pres">
      <dgm:prSet presAssocID="{BEF15A33-62B3-423A-87B9-AF8F8D9C0D6F}" presName="composite" presStyleCnt="0"/>
      <dgm:spPr/>
    </dgm:pt>
    <dgm:pt modelId="{CFB0E8D7-31AF-4EC8-A94F-973CD16E0280}" type="pres">
      <dgm:prSet presAssocID="{BEF15A33-62B3-423A-87B9-AF8F8D9C0D6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AC774F-AB13-4B65-91BF-C53A2C520D6F}" type="pres">
      <dgm:prSet presAssocID="{BEF15A33-62B3-423A-87B9-AF8F8D9C0D6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59036D7-5098-4526-9820-DECC36F48A88}" type="presOf" srcId="{08807662-BC69-46A9-9C5A-2F8632314DAE}" destId="{BD437D9C-22B5-4873-93F9-8BA9048573D4}" srcOrd="0" destOrd="1" presId="urn:microsoft.com/office/officeart/2005/8/layout/hList1"/>
    <dgm:cxn modelId="{990B4A56-43BC-440A-868E-4EEEAF9B9322}" type="presOf" srcId="{0FAA276C-8418-4BD0-B63A-C797FFE8616B}" destId="{BD437D9C-22B5-4873-93F9-8BA9048573D4}" srcOrd="0" destOrd="2" presId="urn:microsoft.com/office/officeart/2005/8/layout/hList1"/>
    <dgm:cxn modelId="{EBBEF79E-B366-4E0A-9980-30939EB9D2D2}" srcId="{D40B0478-EB3D-43E5-B1E8-9183A7AE14D8}" destId="{1A5C545C-B4BE-4138-A1D6-FBB4720DCC6D}" srcOrd="1" destOrd="0" parTransId="{F63B84D8-0487-4874-AB88-8DF2AA63EA83}" sibTransId="{FA292E7A-8B63-45B5-A445-7AA107BDC62B}"/>
    <dgm:cxn modelId="{51459DB0-CEEA-4583-967E-9D7D56CCE864}" type="presOf" srcId="{D40B0478-EB3D-43E5-B1E8-9183A7AE14D8}" destId="{3D3E4ACF-AE7C-47E9-BC4C-EF43D90C37AC}" srcOrd="0" destOrd="0" presId="urn:microsoft.com/office/officeart/2005/8/layout/hList1"/>
    <dgm:cxn modelId="{8F63F427-67AB-4937-BD9C-4EF49E303071}" type="presOf" srcId="{BB241AB5-1EF9-425E-AC54-E92918071F08}" destId="{BD437D9C-22B5-4873-93F9-8BA9048573D4}" srcOrd="0" destOrd="0" presId="urn:microsoft.com/office/officeart/2005/8/layout/hList1"/>
    <dgm:cxn modelId="{344C0C92-43B8-4B79-A5D6-B73F92351A54}" type="presOf" srcId="{D2B76CEE-F2DE-4063-B0A5-CC0D394C8486}" destId="{00AC774F-AB13-4B65-91BF-C53A2C520D6F}" srcOrd="0" destOrd="0" presId="urn:microsoft.com/office/officeart/2005/8/layout/hList1"/>
    <dgm:cxn modelId="{3588416B-CB1E-4D2A-A8A7-2BB816C2B485}" type="presOf" srcId="{4F72718D-957A-48FB-8D60-A8BF39C9BA7E}" destId="{2006E567-172D-4AA1-B5BB-D341082456A5}" srcOrd="0" destOrd="0" presId="urn:microsoft.com/office/officeart/2005/8/layout/hList1"/>
    <dgm:cxn modelId="{DB86FF69-2B09-4123-B120-66A469EEAB05}" srcId="{BEF15A33-62B3-423A-87B9-AF8F8D9C0D6F}" destId="{498CCAF4-08CE-481A-9F5C-F9645CB5399F}" srcOrd="1" destOrd="0" parTransId="{D2416700-FDB5-4B94-A036-6A461B0287CB}" sibTransId="{8209B19C-621E-411B-ACDA-3BCA3A0AEFBB}"/>
    <dgm:cxn modelId="{953D6F19-B74F-4F8C-A369-E83AA288E072}" srcId="{764F5273-6334-4B6B-A30C-CB75D04841B7}" destId="{4D84D30E-6E7D-478D-9737-F85C871E32EE}" srcOrd="0" destOrd="0" parTransId="{3DD94AF4-0D44-46D5-8A35-E6A1B768299C}" sibTransId="{EA4CD5A9-2877-400F-AFF3-438AB7FFB1D3}"/>
    <dgm:cxn modelId="{1B650C19-C9BB-41AD-98AF-EB34CFFD5E40}" srcId="{4D84D30E-6E7D-478D-9737-F85C871E32EE}" destId="{08807662-BC69-46A9-9C5A-2F8632314DAE}" srcOrd="1" destOrd="0" parTransId="{48F1A9DD-87C9-49EC-8CCE-963815D2FE32}" sibTransId="{95047C2E-2508-4032-BDF1-2C61E6F4F77A}"/>
    <dgm:cxn modelId="{C4298A6A-AF27-4A1F-A91A-F826BD437858}" type="presOf" srcId="{7CFDDA4E-B31B-444C-9043-8363081F0745}" destId="{BD437D9C-22B5-4873-93F9-8BA9048573D4}" srcOrd="0" destOrd="3" presId="urn:microsoft.com/office/officeart/2005/8/layout/hList1"/>
    <dgm:cxn modelId="{E39E7EA4-6CAD-4D1E-8732-5A08A44F02FF}" srcId="{4D84D30E-6E7D-478D-9737-F85C871E32EE}" destId="{BB241AB5-1EF9-425E-AC54-E92918071F08}" srcOrd="0" destOrd="0" parTransId="{EAC50BC0-5E4F-4343-9A82-016DE91B945E}" sibTransId="{52679D0F-D2B5-4B66-8898-E0965B901A00}"/>
    <dgm:cxn modelId="{7D053144-DA2C-4FEA-A3BE-03E2E3443FAA}" type="presOf" srcId="{4D84D30E-6E7D-478D-9737-F85C871E32EE}" destId="{EC1A4842-C950-4F8E-97C8-D26A44236876}" srcOrd="0" destOrd="0" presId="urn:microsoft.com/office/officeart/2005/8/layout/hList1"/>
    <dgm:cxn modelId="{393425AC-8BBB-4307-8F04-928C0BA3B57D}" srcId="{4D84D30E-6E7D-478D-9737-F85C871E32EE}" destId="{0FAA276C-8418-4BD0-B63A-C797FFE8616B}" srcOrd="2" destOrd="0" parTransId="{66D9364C-A2A0-4652-9359-B2A0D035BCF4}" sibTransId="{182B9C42-5458-4354-897E-C157C2EE69E7}"/>
    <dgm:cxn modelId="{9C04932D-5B7A-4793-96C9-7096FAA8E2E2}" srcId="{D40B0478-EB3D-43E5-B1E8-9183A7AE14D8}" destId="{4F72718D-957A-48FB-8D60-A8BF39C9BA7E}" srcOrd="0" destOrd="0" parTransId="{F888C684-8B17-4837-AA18-AB434DD26921}" sibTransId="{3D2343AF-A592-4F05-A69E-7AEFF4D809A6}"/>
    <dgm:cxn modelId="{F99752F8-5F2D-43A0-84DA-6665AE9B387B}" type="presOf" srcId="{1A5C545C-B4BE-4138-A1D6-FBB4720DCC6D}" destId="{2006E567-172D-4AA1-B5BB-D341082456A5}" srcOrd="0" destOrd="1" presId="urn:microsoft.com/office/officeart/2005/8/layout/hList1"/>
    <dgm:cxn modelId="{788D480B-2A51-425F-BF7A-3E019EE3AD1C}" type="presOf" srcId="{BEF15A33-62B3-423A-87B9-AF8F8D9C0D6F}" destId="{CFB0E8D7-31AF-4EC8-A94F-973CD16E0280}" srcOrd="0" destOrd="0" presId="urn:microsoft.com/office/officeart/2005/8/layout/hList1"/>
    <dgm:cxn modelId="{0B2F9261-AB31-4B01-81C9-E9EF931D04FC}" srcId="{BEF15A33-62B3-423A-87B9-AF8F8D9C0D6F}" destId="{D2B76CEE-F2DE-4063-B0A5-CC0D394C8486}" srcOrd="0" destOrd="0" parTransId="{64E016C4-C243-4991-B249-FCB8481DB773}" sibTransId="{DAEA2966-342A-4F77-A941-300F25ABA742}"/>
    <dgm:cxn modelId="{E66306A1-622B-41E5-9E68-AACDD58CF36D}" srcId="{764F5273-6334-4B6B-A30C-CB75D04841B7}" destId="{BEF15A33-62B3-423A-87B9-AF8F8D9C0D6F}" srcOrd="2" destOrd="0" parTransId="{CF8970E4-669B-4C1E-AACD-C882963A5CE7}" sibTransId="{A9C68D86-F550-4486-8437-E06C3B6A2259}"/>
    <dgm:cxn modelId="{7E6B0F59-0213-48CC-8010-3148AA3F6E66}" srcId="{764F5273-6334-4B6B-A30C-CB75D04841B7}" destId="{D40B0478-EB3D-43E5-B1E8-9183A7AE14D8}" srcOrd="1" destOrd="0" parTransId="{974382BE-B382-4F4C-89D6-2A72288D22E8}" sibTransId="{A9281F51-ABFB-49CF-BF7D-38DCEBDF152A}"/>
    <dgm:cxn modelId="{9C63B9BA-FA74-4851-9C1F-F14EECD93D05}" type="presOf" srcId="{498CCAF4-08CE-481A-9F5C-F9645CB5399F}" destId="{00AC774F-AB13-4B65-91BF-C53A2C520D6F}" srcOrd="0" destOrd="1" presId="urn:microsoft.com/office/officeart/2005/8/layout/hList1"/>
    <dgm:cxn modelId="{54BA2FE9-7BD0-416E-A17F-8A1BF2B9D19E}" type="presOf" srcId="{764F5273-6334-4B6B-A30C-CB75D04841B7}" destId="{1EAB7587-E399-4106-BB61-FBBA1B5253CA}" srcOrd="0" destOrd="0" presId="urn:microsoft.com/office/officeart/2005/8/layout/hList1"/>
    <dgm:cxn modelId="{5984E6A9-8DD6-4FCD-B1C6-37707DBC0F5F}" srcId="{4D84D30E-6E7D-478D-9737-F85C871E32EE}" destId="{7CFDDA4E-B31B-444C-9043-8363081F0745}" srcOrd="3" destOrd="0" parTransId="{E8E92623-E81C-4862-864D-5E56B02949A1}" sibTransId="{3DC5B0DE-732D-4478-B602-A1854AB98838}"/>
    <dgm:cxn modelId="{2AFDC45E-1BAD-4B45-849C-967E37640304}" type="presParOf" srcId="{1EAB7587-E399-4106-BB61-FBBA1B5253CA}" destId="{16650B57-CD7D-45B7-8F5C-3691FBB4ED01}" srcOrd="0" destOrd="0" presId="urn:microsoft.com/office/officeart/2005/8/layout/hList1"/>
    <dgm:cxn modelId="{35414B2C-44F5-422B-9F5D-FF0944F4B7C6}" type="presParOf" srcId="{16650B57-CD7D-45B7-8F5C-3691FBB4ED01}" destId="{EC1A4842-C950-4F8E-97C8-D26A44236876}" srcOrd="0" destOrd="0" presId="urn:microsoft.com/office/officeart/2005/8/layout/hList1"/>
    <dgm:cxn modelId="{B6EE11EE-D034-463C-A5FD-08AE6771D294}" type="presParOf" srcId="{16650B57-CD7D-45B7-8F5C-3691FBB4ED01}" destId="{BD437D9C-22B5-4873-93F9-8BA9048573D4}" srcOrd="1" destOrd="0" presId="urn:microsoft.com/office/officeart/2005/8/layout/hList1"/>
    <dgm:cxn modelId="{279B8ABC-C950-406E-8723-1DEEA30E5D28}" type="presParOf" srcId="{1EAB7587-E399-4106-BB61-FBBA1B5253CA}" destId="{4F8D1BDF-7D39-424C-82A2-9EF475DE9A74}" srcOrd="1" destOrd="0" presId="urn:microsoft.com/office/officeart/2005/8/layout/hList1"/>
    <dgm:cxn modelId="{49DE204A-F7A3-451C-8B05-ED2FAA9BB5E2}" type="presParOf" srcId="{1EAB7587-E399-4106-BB61-FBBA1B5253CA}" destId="{C3C113CB-85A2-4E8D-A972-8E784F007382}" srcOrd="2" destOrd="0" presId="urn:microsoft.com/office/officeart/2005/8/layout/hList1"/>
    <dgm:cxn modelId="{CDAB9265-AB21-4C33-A306-F166864BB02F}" type="presParOf" srcId="{C3C113CB-85A2-4E8D-A972-8E784F007382}" destId="{3D3E4ACF-AE7C-47E9-BC4C-EF43D90C37AC}" srcOrd="0" destOrd="0" presId="urn:microsoft.com/office/officeart/2005/8/layout/hList1"/>
    <dgm:cxn modelId="{CEB496B8-D1EB-49B4-B7A7-C1D4B816ACB3}" type="presParOf" srcId="{C3C113CB-85A2-4E8D-A972-8E784F007382}" destId="{2006E567-172D-4AA1-B5BB-D341082456A5}" srcOrd="1" destOrd="0" presId="urn:microsoft.com/office/officeart/2005/8/layout/hList1"/>
    <dgm:cxn modelId="{68C902AF-978B-4D3B-B16E-38A4028CBA4D}" type="presParOf" srcId="{1EAB7587-E399-4106-BB61-FBBA1B5253CA}" destId="{6832B895-446F-4DFB-B413-089AD753E0D0}" srcOrd="3" destOrd="0" presId="urn:microsoft.com/office/officeart/2005/8/layout/hList1"/>
    <dgm:cxn modelId="{E808F16C-CDC2-44A1-9614-5B21274783C6}" type="presParOf" srcId="{1EAB7587-E399-4106-BB61-FBBA1B5253CA}" destId="{AD00BAAE-D2BD-4215-A49E-BA10CE36B58E}" srcOrd="4" destOrd="0" presId="urn:microsoft.com/office/officeart/2005/8/layout/hList1"/>
    <dgm:cxn modelId="{484D559F-8323-4C28-B096-4466E35EB10E}" type="presParOf" srcId="{AD00BAAE-D2BD-4215-A49E-BA10CE36B58E}" destId="{CFB0E8D7-31AF-4EC8-A94F-973CD16E0280}" srcOrd="0" destOrd="0" presId="urn:microsoft.com/office/officeart/2005/8/layout/hList1"/>
    <dgm:cxn modelId="{C160D842-5069-4354-9098-3203B4C90CFA}" type="presParOf" srcId="{AD00BAAE-D2BD-4215-A49E-BA10CE36B58E}" destId="{00AC774F-AB13-4B65-91BF-C53A2C520D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26C7C9-6DD9-4D03-B922-29F2640B83E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327986-314F-45E8-8A75-A19D3B6B5199}">
      <dgm:prSet phldrT="[Texto]" custT="1"/>
      <dgm:spPr/>
      <dgm:t>
        <a:bodyPr/>
        <a:lstStyle/>
        <a:p>
          <a:r>
            <a:rPr lang="es-MX" sz="2000" dirty="0" smtClean="0"/>
            <a:t>Integración en la familia y comunidad</a:t>
          </a:r>
          <a:endParaRPr lang="es-MX" sz="2000" dirty="0"/>
        </a:p>
      </dgm:t>
    </dgm:pt>
    <dgm:pt modelId="{128331F4-012E-4B3E-9D16-A6322F7B81C7}" type="parTrans" cxnId="{E4EF9010-B7D1-4BE3-8D4A-8F170FF66529}">
      <dgm:prSet/>
      <dgm:spPr/>
      <dgm:t>
        <a:bodyPr/>
        <a:lstStyle/>
        <a:p>
          <a:endParaRPr lang="es-MX" sz="3600"/>
        </a:p>
      </dgm:t>
    </dgm:pt>
    <dgm:pt modelId="{F5E6F5C7-A02B-4F15-AB39-0BE783711E19}" type="sibTrans" cxnId="{E4EF9010-B7D1-4BE3-8D4A-8F170FF66529}">
      <dgm:prSet/>
      <dgm:spPr/>
      <dgm:t>
        <a:bodyPr/>
        <a:lstStyle/>
        <a:p>
          <a:endParaRPr lang="es-MX" sz="4000"/>
        </a:p>
      </dgm:t>
    </dgm:pt>
    <dgm:pt modelId="{116B335B-D6D9-41B7-9161-CD9258EA5827}">
      <dgm:prSet phldrT="[Texto]" custT="1"/>
      <dgm:spPr/>
      <dgm:t>
        <a:bodyPr/>
        <a:lstStyle/>
        <a:p>
          <a:r>
            <a:rPr lang="es-MX" sz="2000" dirty="0" smtClean="0"/>
            <a:t>Brindar posibilidades de autodeterminación</a:t>
          </a:r>
          <a:endParaRPr lang="es-MX" sz="2000" dirty="0"/>
        </a:p>
      </dgm:t>
    </dgm:pt>
    <dgm:pt modelId="{323E8C1B-F42A-47B8-BCBD-D5D7F79D8BB5}" type="parTrans" cxnId="{E11B5D05-8C0C-47A4-9DEA-78E0A60D8C07}">
      <dgm:prSet/>
      <dgm:spPr/>
      <dgm:t>
        <a:bodyPr/>
        <a:lstStyle/>
        <a:p>
          <a:endParaRPr lang="es-MX" sz="3600"/>
        </a:p>
      </dgm:t>
    </dgm:pt>
    <dgm:pt modelId="{721F491A-245F-4701-9510-D93218D6FC5E}" type="sibTrans" cxnId="{E11B5D05-8C0C-47A4-9DEA-78E0A60D8C07}">
      <dgm:prSet/>
      <dgm:spPr/>
      <dgm:t>
        <a:bodyPr/>
        <a:lstStyle/>
        <a:p>
          <a:endParaRPr lang="es-MX" sz="3600"/>
        </a:p>
      </dgm:t>
    </dgm:pt>
    <dgm:pt modelId="{C2CBBC05-D2A0-4CB3-B4B7-3CF0A91DB1E5}">
      <dgm:prSet phldrT="[Texto]" custT="1"/>
      <dgm:spPr/>
      <dgm:t>
        <a:bodyPr/>
        <a:lstStyle/>
        <a:p>
          <a:r>
            <a:rPr lang="es-MX" sz="2000" dirty="0" smtClean="0"/>
            <a:t>Apoyo en la formación</a:t>
          </a:r>
          <a:endParaRPr lang="es-MX" sz="2000" dirty="0"/>
        </a:p>
      </dgm:t>
    </dgm:pt>
    <dgm:pt modelId="{107D3253-FC9E-442A-9AC4-A0A45CF2EAD2}" type="parTrans" cxnId="{2978629E-40DA-4897-AFE4-7975AB1773EF}">
      <dgm:prSet/>
      <dgm:spPr/>
      <dgm:t>
        <a:bodyPr/>
        <a:lstStyle/>
        <a:p>
          <a:endParaRPr lang="es-MX" sz="3600"/>
        </a:p>
      </dgm:t>
    </dgm:pt>
    <dgm:pt modelId="{0B3CE074-BAB6-4A78-BFD8-CDDCA15DAC52}" type="sibTrans" cxnId="{2978629E-40DA-4897-AFE4-7975AB1773EF}">
      <dgm:prSet/>
      <dgm:spPr/>
      <dgm:t>
        <a:bodyPr/>
        <a:lstStyle/>
        <a:p>
          <a:endParaRPr lang="es-MX" sz="3600"/>
        </a:p>
      </dgm:t>
    </dgm:pt>
    <dgm:pt modelId="{870A134E-94A3-4D01-B124-2B1808C6EC08}">
      <dgm:prSet phldrT="[Texto]" custT="1"/>
      <dgm:spPr/>
      <dgm:t>
        <a:bodyPr/>
        <a:lstStyle/>
        <a:p>
          <a:r>
            <a:rPr lang="es-MX" sz="2000" dirty="0" smtClean="0"/>
            <a:t>Dar respuestas a necesidades</a:t>
          </a:r>
          <a:endParaRPr lang="es-MX" sz="2000" dirty="0"/>
        </a:p>
      </dgm:t>
    </dgm:pt>
    <dgm:pt modelId="{35EF7364-488B-427E-9067-59910B1FD3A7}" type="parTrans" cxnId="{29B0C2FB-6BF6-4B88-83D6-2968DE35B122}">
      <dgm:prSet/>
      <dgm:spPr/>
      <dgm:t>
        <a:bodyPr/>
        <a:lstStyle/>
        <a:p>
          <a:endParaRPr lang="es-MX" sz="3600"/>
        </a:p>
      </dgm:t>
    </dgm:pt>
    <dgm:pt modelId="{99648733-12E7-456C-8085-6046E9FF95A5}" type="sibTrans" cxnId="{29B0C2FB-6BF6-4B88-83D6-2968DE35B122}">
      <dgm:prSet/>
      <dgm:spPr/>
      <dgm:t>
        <a:bodyPr/>
        <a:lstStyle/>
        <a:p>
          <a:endParaRPr lang="es-MX" sz="3600"/>
        </a:p>
      </dgm:t>
    </dgm:pt>
    <dgm:pt modelId="{DE6B22B8-077A-433D-8BCD-E9A441EC23FA}">
      <dgm:prSet phldrT="[Texto]" custT="1"/>
      <dgm:spPr/>
      <dgm:t>
        <a:bodyPr/>
        <a:lstStyle/>
        <a:p>
          <a:r>
            <a:rPr lang="es-MX" sz="2000" dirty="0" smtClean="0"/>
            <a:t>Fomentar la responsabilidad</a:t>
          </a:r>
          <a:endParaRPr lang="es-MX" sz="2000" dirty="0"/>
        </a:p>
      </dgm:t>
    </dgm:pt>
    <dgm:pt modelId="{3B0D2475-7883-4F4F-88C0-AC5F7BC7338A}" type="parTrans" cxnId="{D464AD20-32D9-4E7F-84D4-CB0B695D294B}">
      <dgm:prSet/>
      <dgm:spPr/>
      <dgm:t>
        <a:bodyPr/>
        <a:lstStyle/>
        <a:p>
          <a:endParaRPr lang="es-MX" sz="3600"/>
        </a:p>
      </dgm:t>
    </dgm:pt>
    <dgm:pt modelId="{873C0F06-BDCC-43D9-8113-F9A6C4F97049}" type="sibTrans" cxnId="{D464AD20-32D9-4E7F-84D4-CB0B695D294B}">
      <dgm:prSet/>
      <dgm:spPr/>
      <dgm:t>
        <a:bodyPr/>
        <a:lstStyle/>
        <a:p>
          <a:endParaRPr lang="es-MX" sz="3600"/>
        </a:p>
      </dgm:t>
    </dgm:pt>
    <dgm:pt modelId="{89434652-4B10-48C9-BAD1-0AD23CBE3E77}" type="pres">
      <dgm:prSet presAssocID="{6026C7C9-6DD9-4D03-B922-29F2640B83E4}" presName="Name0" presStyleCnt="0">
        <dgm:presLayoutVars>
          <dgm:dir/>
          <dgm:resizeHandles val="exact"/>
        </dgm:presLayoutVars>
      </dgm:prSet>
      <dgm:spPr/>
    </dgm:pt>
    <dgm:pt modelId="{6315E609-2B99-456C-BBAE-57B4BE7B15F4}" type="pres">
      <dgm:prSet presAssocID="{6026C7C9-6DD9-4D03-B922-29F2640B83E4}" presName="cycle" presStyleCnt="0"/>
      <dgm:spPr/>
    </dgm:pt>
    <dgm:pt modelId="{432E3EE5-FFE1-4AE0-BFF6-DAA4A115C2A9}" type="pres">
      <dgm:prSet presAssocID="{99327986-314F-45E8-8A75-A19D3B6B5199}" presName="nodeFirstNode" presStyleLbl="node1" presStyleIdx="0" presStyleCnt="5" custScaleX="137486" custRadScaleRad="97849" custRadScaleInc="7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FC8A9D-0481-456D-88BA-F4C5F1A97A18}" type="pres">
      <dgm:prSet presAssocID="{F5E6F5C7-A02B-4F15-AB39-0BE783711E19}" presName="sibTransFirstNode" presStyleLbl="bgShp" presStyleIdx="0" presStyleCnt="1"/>
      <dgm:spPr/>
    </dgm:pt>
    <dgm:pt modelId="{653459C4-64A7-4F45-9CB8-5E75D2DE3D71}" type="pres">
      <dgm:prSet presAssocID="{116B335B-D6D9-41B7-9161-CD9258EA5827}" presName="nodeFollowingNodes" presStyleLbl="node1" presStyleIdx="1" presStyleCnt="5" custScaleX="138073" custScaleY="1059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45761B-17D0-478B-9F59-134F3C893BFE}" type="pres">
      <dgm:prSet presAssocID="{C2CBBC05-D2A0-4CB3-B4B7-3CF0A91DB1E5}" presName="nodeFollowingNodes" presStyleLbl="node1" presStyleIdx="2" presStyleCnt="5" custRadScaleRad="86709" custRadScaleInc="-20140">
        <dgm:presLayoutVars>
          <dgm:bulletEnabled val="1"/>
        </dgm:presLayoutVars>
      </dgm:prSet>
      <dgm:spPr/>
    </dgm:pt>
    <dgm:pt modelId="{83900D37-C056-4970-BCD6-25F86C28D2D2}" type="pres">
      <dgm:prSet presAssocID="{870A134E-94A3-4D01-B124-2B1808C6EC08}" presName="nodeFollowingNodes" presStyleLbl="node1" presStyleIdx="3" presStyleCnt="5" custRadScaleRad="90719" custRadScaleInc="25812">
        <dgm:presLayoutVars>
          <dgm:bulletEnabled val="1"/>
        </dgm:presLayoutVars>
      </dgm:prSet>
      <dgm:spPr/>
    </dgm:pt>
    <dgm:pt modelId="{806F84F4-0398-4156-BEDE-5E7ED3916106}" type="pres">
      <dgm:prSet presAssocID="{DE6B22B8-077A-433D-8BCD-E9A441EC23FA}" presName="nodeFollowingNodes" presStyleLbl="node1" presStyleIdx="4" presStyleCnt="5" custScaleX="1382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4EF9010-B7D1-4BE3-8D4A-8F170FF66529}" srcId="{6026C7C9-6DD9-4D03-B922-29F2640B83E4}" destId="{99327986-314F-45E8-8A75-A19D3B6B5199}" srcOrd="0" destOrd="0" parTransId="{128331F4-012E-4B3E-9D16-A6322F7B81C7}" sibTransId="{F5E6F5C7-A02B-4F15-AB39-0BE783711E19}"/>
    <dgm:cxn modelId="{2DDF0363-7CAD-492E-87CB-42E292484A68}" type="presOf" srcId="{116B335B-D6D9-41B7-9161-CD9258EA5827}" destId="{653459C4-64A7-4F45-9CB8-5E75D2DE3D71}" srcOrd="0" destOrd="0" presId="urn:microsoft.com/office/officeart/2005/8/layout/cycle3"/>
    <dgm:cxn modelId="{37F1AF13-F14A-40BB-944C-6E311A137A37}" type="presOf" srcId="{DE6B22B8-077A-433D-8BCD-E9A441EC23FA}" destId="{806F84F4-0398-4156-BEDE-5E7ED3916106}" srcOrd="0" destOrd="0" presId="urn:microsoft.com/office/officeart/2005/8/layout/cycle3"/>
    <dgm:cxn modelId="{29B0C2FB-6BF6-4B88-83D6-2968DE35B122}" srcId="{6026C7C9-6DD9-4D03-B922-29F2640B83E4}" destId="{870A134E-94A3-4D01-B124-2B1808C6EC08}" srcOrd="3" destOrd="0" parTransId="{35EF7364-488B-427E-9067-59910B1FD3A7}" sibTransId="{99648733-12E7-456C-8085-6046E9FF95A5}"/>
    <dgm:cxn modelId="{2978629E-40DA-4897-AFE4-7975AB1773EF}" srcId="{6026C7C9-6DD9-4D03-B922-29F2640B83E4}" destId="{C2CBBC05-D2A0-4CB3-B4B7-3CF0A91DB1E5}" srcOrd="2" destOrd="0" parTransId="{107D3253-FC9E-442A-9AC4-A0A45CF2EAD2}" sibTransId="{0B3CE074-BAB6-4A78-BFD8-CDDCA15DAC52}"/>
    <dgm:cxn modelId="{FF50DD2F-46BD-4348-9FD8-76A00127F6CE}" type="presOf" srcId="{C2CBBC05-D2A0-4CB3-B4B7-3CF0A91DB1E5}" destId="{1F45761B-17D0-478B-9F59-134F3C893BFE}" srcOrd="0" destOrd="0" presId="urn:microsoft.com/office/officeart/2005/8/layout/cycle3"/>
    <dgm:cxn modelId="{1967A82A-417D-4A87-80F7-42F40B1D4C7E}" type="presOf" srcId="{99327986-314F-45E8-8A75-A19D3B6B5199}" destId="{432E3EE5-FFE1-4AE0-BFF6-DAA4A115C2A9}" srcOrd="0" destOrd="0" presId="urn:microsoft.com/office/officeart/2005/8/layout/cycle3"/>
    <dgm:cxn modelId="{6C46C822-7776-4741-B7E1-3D1192740100}" type="presOf" srcId="{F5E6F5C7-A02B-4F15-AB39-0BE783711E19}" destId="{73FC8A9D-0481-456D-88BA-F4C5F1A97A18}" srcOrd="0" destOrd="0" presId="urn:microsoft.com/office/officeart/2005/8/layout/cycle3"/>
    <dgm:cxn modelId="{E11B5D05-8C0C-47A4-9DEA-78E0A60D8C07}" srcId="{6026C7C9-6DD9-4D03-B922-29F2640B83E4}" destId="{116B335B-D6D9-41B7-9161-CD9258EA5827}" srcOrd="1" destOrd="0" parTransId="{323E8C1B-F42A-47B8-BCBD-D5D7F79D8BB5}" sibTransId="{721F491A-245F-4701-9510-D93218D6FC5E}"/>
    <dgm:cxn modelId="{1480E7B6-BCA3-4B4A-B188-7A47D9FE26CC}" type="presOf" srcId="{870A134E-94A3-4D01-B124-2B1808C6EC08}" destId="{83900D37-C056-4970-BCD6-25F86C28D2D2}" srcOrd="0" destOrd="0" presId="urn:microsoft.com/office/officeart/2005/8/layout/cycle3"/>
    <dgm:cxn modelId="{0968B1F1-17DC-4D4B-AB21-802230252ED9}" type="presOf" srcId="{6026C7C9-6DD9-4D03-B922-29F2640B83E4}" destId="{89434652-4B10-48C9-BAD1-0AD23CBE3E77}" srcOrd="0" destOrd="0" presId="urn:microsoft.com/office/officeart/2005/8/layout/cycle3"/>
    <dgm:cxn modelId="{D464AD20-32D9-4E7F-84D4-CB0B695D294B}" srcId="{6026C7C9-6DD9-4D03-B922-29F2640B83E4}" destId="{DE6B22B8-077A-433D-8BCD-E9A441EC23FA}" srcOrd="4" destOrd="0" parTransId="{3B0D2475-7883-4F4F-88C0-AC5F7BC7338A}" sibTransId="{873C0F06-BDCC-43D9-8113-F9A6C4F97049}"/>
    <dgm:cxn modelId="{A92E7709-A5F5-4B5F-B4A9-A31D21EEAC88}" type="presParOf" srcId="{89434652-4B10-48C9-BAD1-0AD23CBE3E77}" destId="{6315E609-2B99-456C-BBAE-57B4BE7B15F4}" srcOrd="0" destOrd="0" presId="urn:microsoft.com/office/officeart/2005/8/layout/cycle3"/>
    <dgm:cxn modelId="{AA157706-792D-41E3-8F06-552FB1AE26FC}" type="presParOf" srcId="{6315E609-2B99-456C-BBAE-57B4BE7B15F4}" destId="{432E3EE5-FFE1-4AE0-BFF6-DAA4A115C2A9}" srcOrd="0" destOrd="0" presId="urn:microsoft.com/office/officeart/2005/8/layout/cycle3"/>
    <dgm:cxn modelId="{6AC2E8C5-DC0D-4330-B83E-E70848CCFCAE}" type="presParOf" srcId="{6315E609-2B99-456C-BBAE-57B4BE7B15F4}" destId="{73FC8A9D-0481-456D-88BA-F4C5F1A97A18}" srcOrd="1" destOrd="0" presId="urn:microsoft.com/office/officeart/2005/8/layout/cycle3"/>
    <dgm:cxn modelId="{9C1FA46A-AA01-4E42-B787-B66181261A51}" type="presParOf" srcId="{6315E609-2B99-456C-BBAE-57B4BE7B15F4}" destId="{653459C4-64A7-4F45-9CB8-5E75D2DE3D71}" srcOrd="2" destOrd="0" presId="urn:microsoft.com/office/officeart/2005/8/layout/cycle3"/>
    <dgm:cxn modelId="{6EE792A4-8E4F-40B0-ABCB-EDF171D00A64}" type="presParOf" srcId="{6315E609-2B99-456C-BBAE-57B4BE7B15F4}" destId="{1F45761B-17D0-478B-9F59-134F3C893BFE}" srcOrd="3" destOrd="0" presId="urn:microsoft.com/office/officeart/2005/8/layout/cycle3"/>
    <dgm:cxn modelId="{0061B158-F2B7-4B7A-90CA-6D008E77CAA9}" type="presParOf" srcId="{6315E609-2B99-456C-BBAE-57B4BE7B15F4}" destId="{83900D37-C056-4970-BCD6-25F86C28D2D2}" srcOrd="4" destOrd="0" presId="urn:microsoft.com/office/officeart/2005/8/layout/cycle3"/>
    <dgm:cxn modelId="{6FC10305-185A-48F9-B3DC-55A2DBA6960D}" type="presParOf" srcId="{6315E609-2B99-456C-BBAE-57B4BE7B15F4}" destId="{806F84F4-0398-4156-BEDE-5E7ED391610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9D05A2-1508-480D-ACF4-D720F8649D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1467BBD-5920-4FE7-817A-D73EA3AB293F}">
      <dgm:prSet phldrT="[Texto]"/>
      <dgm:spPr/>
      <dgm:t>
        <a:bodyPr/>
        <a:lstStyle/>
        <a:p>
          <a:r>
            <a:rPr lang="es-MX" dirty="0" smtClean="0"/>
            <a:t>Conocimiento de las funciones de trabajo</a:t>
          </a:r>
          <a:endParaRPr lang="es-MX" dirty="0"/>
        </a:p>
      </dgm:t>
    </dgm:pt>
    <dgm:pt modelId="{510A2DC3-488C-4FA3-8597-99989565F8D9}" type="parTrans" cxnId="{1CC0537A-AF59-42E4-80D7-A91D7EF80A28}">
      <dgm:prSet/>
      <dgm:spPr/>
      <dgm:t>
        <a:bodyPr/>
        <a:lstStyle/>
        <a:p>
          <a:endParaRPr lang="es-MX"/>
        </a:p>
      </dgm:t>
    </dgm:pt>
    <dgm:pt modelId="{41E2243D-587D-4D4D-A3CA-13AF714BEEF0}" type="sibTrans" cxnId="{1CC0537A-AF59-42E4-80D7-A91D7EF80A28}">
      <dgm:prSet/>
      <dgm:spPr/>
      <dgm:t>
        <a:bodyPr/>
        <a:lstStyle/>
        <a:p>
          <a:endParaRPr lang="es-MX"/>
        </a:p>
      </dgm:t>
    </dgm:pt>
    <dgm:pt modelId="{CB66BFF2-9FC6-454C-BAF4-680AF58FFFDB}">
      <dgm:prSet phldrT="[Texto]"/>
      <dgm:spPr/>
      <dgm:t>
        <a:bodyPr/>
        <a:lstStyle/>
        <a:p>
          <a:r>
            <a:rPr lang="es-MX" dirty="0" smtClean="0"/>
            <a:t>Aprendizaje de tareas </a:t>
          </a:r>
          <a:endParaRPr lang="es-MX" dirty="0"/>
        </a:p>
      </dgm:t>
    </dgm:pt>
    <dgm:pt modelId="{588F4CEF-A45A-4879-8CFB-5C2B6914F264}" type="parTrans" cxnId="{32BA298A-B09B-4F8D-BFD9-C450D5633F1C}">
      <dgm:prSet/>
      <dgm:spPr/>
      <dgm:t>
        <a:bodyPr/>
        <a:lstStyle/>
        <a:p>
          <a:endParaRPr lang="es-MX"/>
        </a:p>
      </dgm:t>
    </dgm:pt>
    <dgm:pt modelId="{8165A996-D805-4F81-B49F-C9D07025FF34}" type="sibTrans" cxnId="{32BA298A-B09B-4F8D-BFD9-C450D5633F1C}">
      <dgm:prSet/>
      <dgm:spPr/>
      <dgm:t>
        <a:bodyPr/>
        <a:lstStyle/>
        <a:p>
          <a:endParaRPr lang="es-MX"/>
        </a:p>
      </dgm:t>
    </dgm:pt>
    <dgm:pt modelId="{B0DAE046-48D3-44B2-8545-A0B73764B8C9}">
      <dgm:prSet phldrT="[Texto]"/>
      <dgm:spPr/>
      <dgm:t>
        <a:bodyPr/>
        <a:lstStyle/>
        <a:p>
          <a:r>
            <a:rPr lang="es-MX" dirty="0" smtClean="0"/>
            <a:t>Refuerzo de habilidades adaptativas</a:t>
          </a:r>
          <a:endParaRPr lang="es-MX" dirty="0"/>
        </a:p>
      </dgm:t>
    </dgm:pt>
    <dgm:pt modelId="{2D17CE0A-BEF7-48C8-ADFC-EBE56F447B11}" type="parTrans" cxnId="{6EB3F8D4-62C8-4205-8F57-578E0588B68C}">
      <dgm:prSet/>
      <dgm:spPr/>
      <dgm:t>
        <a:bodyPr/>
        <a:lstStyle/>
        <a:p>
          <a:endParaRPr lang="es-MX"/>
        </a:p>
      </dgm:t>
    </dgm:pt>
    <dgm:pt modelId="{58CEE13B-5984-43BD-99EC-51EE82CF641B}" type="sibTrans" cxnId="{6EB3F8D4-62C8-4205-8F57-578E0588B68C}">
      <dgm:prSet/>
      <dgm:spPr/>
      <dgm:t>
        <a:bodyPr/>
        <a:lstStyle/>
        <a:p>
          <a:endParaRPr lang="es-MX"/>
        </a:p>
      </dgm:t>
    </dgm:pt>
    <dgm:pt modelId="{B2059BDC-7D75-4383-AAA3-804E861E9594}">
      <dgm:prSet phldrT="[Texto]"/>
      <dgm:spPr/>
      <dgm:t>
        <a:bodyPr/>
        <a:lstStyle/>
        <a:p>
          <a:r>
            <a:rPr lang="es-MX" dirty="0" smtClean="0"/>
            <a:t>Práctica de funciones en situaciones simuladas y reales</a:t>
          </a:r>
          <a:endParaRPr lang="es-MX" dirty="0"/>
        </a:p>
      </dgm:t>
    </dgm:pt>
    <dgm:pt modelId="{2F487099-F35C-4FEA-A3E1-34B975201E75}" type="parTrans" cxnId="{C5A9307F-FD35-4BFF-A156-A05859CBD2B9}">
      <dgm:prSet/>
      <dgm:spPr/>
      <dgm:t>
        <a:bodyPr/>
        <a:lstStyle/>
        <a:p>
          <a:endParaRPr lang="es-MX"/>
        </a:p>
      </dgm:t>
    </dgm:pt>
    <dgm:pt modelId="{B3F670B5-6C02-4C40-97BF-B826D4879426}" type="sibTrans" cxnId="{C5A9307F-FD35-4BFF-A156-A05859CBD2B9}">
      <dgm:prSet/>
      <dgm:spPr/>
      <dgm:t>
        <a:bodyPr/>
        <a:lstStyle/>
        <a:p>
          <a:endParaRPr lang="es-MX"/>
        </a:p>
      </dgm:t>
    </dgm:pt>
    <dgm:pt modelId="{78B13C77-6617-4B64-9899-4B609D54BF99}">
      <dgm:prSet phldrT="[Texto]"/>
      <dgm:spPr/>
      <dgm:t>
        <a:bodyPr/>
        <a:lstStyle/>
        <a:p>
          <a:r>
            <a:rPr lang="es-MX" dirty="0" smtClean="0"/>
            <a:t>Conocimiento de herramientas de trabajo</a:t>
          </a:r>
          <a:endParaRPr lang="es-MX" dirty="0"/>
        </a:p>
      </dgm:t>
    </dgm:pt>
    <dgm:pt modelId="{6DFEFF59-EE9E-4F3C-A297-F6B9485208BC}" type="parTrans" cxnId="{9A63FA52-5717-4C9F-86ED-11E549226F6F}">
      <dgm:prSet/>
      <dgm:spPr/>
      <dgm:t>
        <a:bodyPr/>
        <a:lstStyle/>
        <a:p>
          <a:endParaRPr lang="es-MX"/>
        </a:p>
      </dgm:t>
    </dgm:pt>
    <dgm:pt modelId="{8E25CF26-2B4F-403D-B16E-D7CB05A9A3A0}" type="sibTrans" cxnId="{9A63FA52-5717-4C9F-86ED-11E549226F6F}">
      <dgm:prSet/>
      <dgm:spPr/>
      <dgm:t>
        <a:bodyPr/>
        <a:lstStyle/>
        <a:p>
          <a:endParaRPr lang="es-MX"/>
        </a:p>
      </dgm:t>
    </dgm:pt>
    <dgm:pt modelId="{D02D0520-7B1B-44CD-8436-740C00D5CE07}" type="pres">
      <dgm:prSet presAssocID="{079D05A2-1508-480D-ACF4-D720F8649D84}" presName="vert0" presStyleCnt="0">
        <dgm:presLayoutVars>
          <dgm:dir/>
          <dgm:animOne val="branch"/>
          <dgm:animLvl val="lvl"/>
        </dgm:presLayoutVars>
      </dgm:prSet>
      <dgm:spPr/>
    </dgm:pt>
    <dgm:pt modelId="{EBA08636-D14E-469D-BD1D-2350A116586E}" type="pres">
      <dgm:prSet presAssocID="{11467BBD-5920-4FE7-817A-D73EA3AB293F}" presName="thickLine" presStyleLbl="alignNode1" presStyleIdx="0" presStyleCnt="5"/>
      <dgm:spPr/>
    </dgm:pt>
    <dgm:pt modelId="{9630E60C-52F8-4415-A5F4-E86B97B83028}" type="pres">
      <dgm:prSet presAssocID="{11467BBD-5920-4FE7-817A-D73EA3AB293F}" presName="horz1" presStyleCnt="0"/>
      <dgm:spPr/>
    </dgm:pt>
    <dgm:pt modelId="{513374A9-5285-4C01-B4CB-B5D8C62B45F9}" type="pres">
      <dgm:prSet presAssocID="{11467BBD-5920-4FE7-817A-D73EA3AB293F}" presName="tx1" presStyleLbl="revTx" presStyleIdx="0" presStyleCnt="5"/>
      <dgm:spPr/>
      <dgm:t>
        <a:bodyPr/>
        <a:lstStyle/>
        <a:p>
          <a:endParaRPr lang="es-MX"/>
        </a:p>
      </dgm:t>
    </dgm:pt>
    <dgm:pt modelId="{7EB6DB79-CB0B-4AB2-9DB6-284EBB1413B1}" type="pres">
      <dgm:prSet presAssocID="{11467BBD-5920-4FE7-817A-D73EA3AB293F}" presName="vert1" presStyleCnt="0"/>
      <dgm:spPr/>
    </dgm:pt>
    <dgm:pt modelId="{E5D77702-0C14-4D22-B465-F59FF739EDB0}" type="pres">
      <dgm:prSet presAssocID="{78B13C77-6617-4B64-9899-4B609D54BF99}" presName="thickLine" presStyleLbl="alignNode1" presStyleIdx="1" presStyleCnt="5"/>
      <dgm:spPr/>
    </dgm:pt>
    <dgm:pt modelId="{65DA9C74-FE61-42FC-903A-0142A1543BBC}" type="pres">
      <dgm:prSet presAssocID="{78B13C77-6617-4B64-9899-4B609D54BF99}" presName="horz1" presStyleCnt="0"/>
      <dgm:spPr/>
    </dgm:pt>
    <dgm:pt modelId="{A967A24B-F329-4512-94CC-21F247B9199E}" type="pres">
      <dgm:prSet presAssocID="{78B13C77-6617-4B64-9899-4B609D54BF99}" presName="tx1" presStyleLbl="revTx" presStyleIdx="1" presStyleCnt="5"/>
      <dgm:spPr/>
      <dgm:t>
        <a:bodyPr/>
        <a:lstStyle/>
        <a:p>
          <a:endParaRPr lang="es-MX"/>
        </a:p>
      </dgm:t>
    </dgm:pt>
    <dgm:pt modelId="{A6F29196-E5F8-4AD0-ABE2-AC459E50653C}" type="pres">
      <dgm:prSet presAssocID="{78B13C77-6617-4B64-9899-4B609D54BF99}" presName="vert1" presStyleCnt="0"/>
      <dgm:spPr/>
    </dgm:pt>
    <dgm:pt modelId="{57EFA479-6326-4C02-8103-DBE9A0C7FF51}" type="pres">
      <dgm:prSet presAssocID="{CB66BFF2-9FC6-454C-BAF4-680AF58FFFDB}" presName="thickLine" presStyleLbl="alignNode1" presStyleIdx="2" presStyleCnt="5"/>
      <dgm:spPr/>
    </dgm:pt>
    <dgm:pt modelId="{BD6956CC-EB7B-42CD-B397-59D2C9E3429F}" type="pres">
      <dgm:prSet presAssocID="{CB66BFF2-9FC6-454C-BAF4-680AF58FFFDB}" presName="horz1" presStyleCnt="0"/>
      <dgm:spPr/>
    </dgm:pt>
    <dgm:pt modelId="{8B3AF545-5CDC-4DE5-99CF-7F9512214858}" type="pres">
      <dgm:prSet presAssocID="{CB66BFF2-9FC6-454C-BAF4-680AF58FFFDB}" presName="tx1" presStyleLbl="revTx" presStyleIdx="2" presStyleCnt="5"/>
      <dgm:spPr/>
    </dgm:pt>
    <dgm:pt modelId="{18E52EF3-FB87-4477-9E14-B468E8592A23}" type="pres">
      <dgm:prSet presAssocID="{CB66BFF2-9FC6-454C-BAF4-680AF58FFFDB}" presName="vert1" presStyleCnt="0"/>
      <dgm:spPr/>
    </dgm:pt>
    <dgm:pt modelId="{7CF1FD7D-8484-4148-978A-5200B23F22CA}" type="pres">
      <dgm:prSet presAssocID="{B0DAE046-48D3-44B2-8545-A0B73764B8C9}" presName="thickLine" presStyleLbl="alignNode1" presStyleIdx="3" presStyleCnt="5"/>
      <dgm:spPr/>
    </dgm:pt>
    <dgm:pt modelId="{3B493681-4C4C-48C1-AB56-2FD5EF8664EC}" type="pres">
      <dgm:prSet presAssocID="{B0DAE046-48D3-44B2-8545-A0B73764B8C9}" presName="horz1" presStyleCnt="0"/>
      <dgm:spPr/>
    </dgm:pt>
    <dgm:pt modelId="{1E54556F-5FD2-412E-83AA-CD342CDA15C0}" type="pres">
      <dgm:prSet presAssocID="{B0DAE046-48D3-44B2-8545-A0B73764B8C9}" presName="tx1" presStyleLbl="revTx" presStyleIdx="3" presStyleCnt="5"/>
      <dgm:spPr/>
      <dgm:t>
        <a:bodyPr/>
        <a:lstStyle/>
        <a:p>
          <a:endParaRPr lang="es-MX"/>
        </a:p>
      </dgm:t>
    </dgm:pt>
    <dgm:pt modelId="{F37BF6F2-931D-499E-973B-BA214642D629}" type="pres">
      <dgm:prSet presAssocID="{B0DAE046-48D3-44B2-8545-A0B73764B8C9}" presName="vert1" presStyleCnt="0"/>
      <dgm:spPr/>
    </dgm:pt>
    <dgm:pt modelId="{C970F0F4-8346-436F-BC58-D592E3DFF51A}" type="pres">
      <dgm:prSet presAssocID="{B2059BDC-7D75-4383-AAA3-804E861E9594}" presName="thickLine" presStyleLbl="alignNode1" presStyleIdx="4" presStyleCnt="5"/>
      <dgm:spPr/>
    </dgm:pt>
    <dgm:pt modelId="{442C8B51-0AA2-42DC-92D8-EC2CC608A24A}" type="pres">
      <dgm:prSet presAssocID="{B2059BDC-7D75-4383-AAA3-804E861E9594}" presName="horz1" presStyleCnt="0"/>
      <dgm:spPr/>
    </dgm:pt>
    <dgm:pt modelId="{75D0AA95-175B-4ABF-B127-A160DB725F5B}" type="pres">
      <dgm:prSet presAssocID="{B2059BDC-7D75-4383-AAA3-804E861E9594}" presName="tx1" presStyleLbl="revTx" presStyleIdx="4" presStyleCnt="5"/>
      <dgm:spPr/>
    </dgm:pt>
    <dgm:pt modelId="{36F589AA-B241-4DC6-A94D-F66D841A37E9}" type="pres">
      <dgm:prSet presAssocID="{B2059BDC-7D75-4383-AAA3-804E861E9594}" presName="vert1" presStyleCnt="0"/>
      <dgm:spPr/>
    </dgm:pt>
  </dgm:ptLst>
  <dgm:cxnLst>
    <dgm:cxn modelId="{32BA298A-B09B-4F8D-BFD9-C450D5633F1C}" srcId="{079D05A2-1508-480D-ACF4-D720F8649D84}" destId="{CB66BFF2-9FC6-454C-BAF4-680AF58FFFDB}" srcOrd="2" destOrd="0" parTransId="{588F4CEF-A45A-4879-8CFB-5C2B6914F264}" sibTransId="{8165A996-D805-4F81-B49F-C9D07025FF34}"/>
    <dgm:cxn modelId="{44D2334F-5DEC-4339-9524-AF9ABD7CDCE0}" type="presOf" srcId="{B0DAE046-48D3-44B2-8545-A0B73764B8C9}" destId="{1E54556F-5FD2-412E-83AA-CD342CDA15C0}" srcOrd="0" destOrd="0" presId="urn:microsoft.com/office/officeart/2008/layout/LinedList"/>
    <dgm:cxn modelId="{1D97B462-4730-4D06-AC56-7A80486F8B5E}" type="presOf" srcId="{78B13C77-6617-4B64-9899-4B609D54BF99}" destId="{A967A24B-F329-4512-94CC-21F247B9199E}" srcOrd="0" destOrd="0" presId="urn:microsoft.com/office/officeart/2008/layout/LinedList"/>
    <dgm:cxn modelId="{6EB3F8D4-62C8-4205-8F57-578E0588B68C}" srcId="{079D05A2-1508-480D-ACF4-D720F8649D84}" destId="{B0DAE046-48D3-44B2-8545-A0B73764B8C9}" srcOrd="3" destOrd="0" parTransId="{2D17CE0A-BEF7-48C8-ADFC-EBE56F447B11}" sibTransId="{58CEE13B-5984-43BD-99EC-51EE82CF641B}"/>
    <dgm:cxn modelId="{1CC0537A-AF59-42E4-80D7-A91D7EF80A28}" srcId="{079D05A2-1508-480D-ACF4-D720F8649D84}" destId="{11467BBD-5920-4FE7-817A-D73EA3AB293F}" srcOrd="0" destOrd="0" parTransId="{510A2DC3-488C-4FA3-8597-99989565F8D9}" sibTransId="{41E2243D-587D-4D4D-A3CA-13AF714BEEF0}"/>
    <dgm:cxn modelId="{44155D4A-82E0-4F55-B5DD-EF15BBD03DE3}" type="presOf" srcId="{CB66BFF2-9FC6-454C-BAF4-680AF58FFFDB}" destId="{8B3AF545-5CDC-4DE5-99CF-7F9512214858}" srcOrd="0" destOrd="0" presId="urn:microsoft.com/office/officeart/2008/layout/LinedList"/>
    <dgm:cxn modelId="{C5A9307F-FD35-4BFF-A156-A05859CBD2B9}" srcId="{079D05A2-1508-480D-ACF4-D720F8649D84}" destId="{B2059BDC-7D75-4383-AAA3-804E861E9594}" srcOrd="4" destOrd="0" parTransId="{2F487099-F35C-4FEA-A3E1-34B975201E75}" sibTransId="{B3F670B5-6C02-4C40-97BF-B826D4879426}"/>
    <dgm:cxn modelId="{A88D6674-5A8A-4DDF-BCEA-47447CDD70DF}" type="presOf" srcId="{B2059BDC-7D75-4383-AAA3-804E861E9594}" destId="{75D0AA95-175B-4ABF-B127-A160DB725F5B}" srcOrd="0" destOrd="0" presId="urn:microsoft.com/office/officeart/2008/layout/LinedList"/>
    <dgm:cxn modelId="{E0213985-8F0E-45F2-9627-1F7FD07AAE6E}" type="presOf" srcId="{079D05A2-1508-480D-ACF4-D720F8649D84}" destId="{D02D0520-7B1B-44CD-8436-740C00D5CE07}" srcOrd="0" destOrd="0" presId="urn:microsoft.com/office/officeart/2008/layout/LinedList"/>
    <dgm:cxn modelId="{9A63FA52-5717-4C9F-86ED-11E549226F6F}" srcId="{079D05A2-1508-480D-ACF4-D720F8649D84}" destId="{78B13C77-6617-4B64-9899-4B609D54BF99}" srcOrd="1" destOrd="0" parTransId="{6DFEFF59-EE9E-4F3C-A297-F6B9485208BC}" sibTransId="{8E25CF26-2B4F-403D-B16E-D7CB05A9A3A0}"/>
    <dgm:cxn modelId="{283CFDC3-7D03-4863-A05E-B96C1AD733E7}" type="presOf" srcId="{11467BBD-5920-4FE7-817A-D73EA3AB293F}" destId="{513374A9-5285-4C01-B4CB-B5D8C62B45F9}" srcOrd="0" destOrd="0" presId="urn:microsoft.com/office/officeart/2008/layout/LinedList"/>
    <dgm:cxn modelId="{2B9303E3-7B32-4286-B09E-1CA66775C003}" type="presParOf" srcId="{D02D0520-7B1B-44CD-8436-740C00D5CE07}" destId="{EBA08636-D14E-469D-BD1D-2350A116586E}" srcOrd="0" destOrd="0" presId="urn:microsoft.com/office/officeart/2008/layout/LinedList"/>
    <dgm:cxn modelId="{A5AB4E72-1595-4DE1-84BB-E5FBF21FAC61}" type="presParOf" srcId="{D02D0520-7B1B-44CD-8436-740C00D5CE07}" destId="{9630E60C-52F8-4415-A5F4-E86B97B83028}" srcOrd="1" destOrd="0" presId="urn:microsoft.com/office/officeart/2008/layout/LinedList"/>
    <dgm:cxn modelId="{F68B2ACF-896E-4D22-8498-953F62BCF1B4}" type="presParOf" srcId="{9630E60C-52F8-4415-A5F4-E86B97B83028}" destId="{513374A9-5285-4C01-B4CB-B5D8C62B45F9}" srcOrd="0" destOrd="0" presId="urn:microsoft.com/office/officeart/2008/layout/LinedList"/>
    <dgm:cxn modelId="{090DCB80-773E-44FD-85BD-EE9712E8781D}" type="presParOf" srcId="{9630E60C-52F8-4415-A5F4-E86B97B83028}" destId="{7EB6DB79-CB0B-4AB2-9DB6-284EBB1413B1}" srcOrd="1" destOrd="0" presId="urn:microsoft.com/office/officeart/2008/layout/LinedList"/>
    <dgm:cxn modelId="{17BAD3DA-C046-409C-A8BE-76E691487EB4}" type="presParOf" srcId="{D02D0520-7B1B-44CD-8436-740C00D5CE07}" destId="{E5D77702-0C14-4D22-B465-F59FF739EDB0}" srcOrd="2" destOrd="0" presId="urn:microsoft.com/office/officeart/2008/layout/LinedList"/>
    <dgm:cxn modelId="{142054FC-818C-41B7-AEBB-93E8E2259DC7}" type="presParOf" srcId="{D02D0520-7B1B-44CD-8436-740C00D5CE07}" destId="{65DA9C74-FE61-42FC-903A-0142A1543BBC}" srcOrd="3" destOrd="0" presId="urn:microsoft.com/office/officeart/2008/layout/LinedList"/>
    <dgm:cxn modelId="{7E9DE11A-AC4C-48F9-9B9C-FE3847F7CE9F}" type="presParOf" srcId="{65DA9C74-FE61-42FC-903A-0142A1543BBC}" destId="{A967A24B-F329-4512-94CC-21F247B9199E}" srcOrd="0" destOrd="0" presId="urn:microsoft.com/office/officeart/2008/layout/LinedList"/>
    <dgm:cxn modelId="{EF01C551-D125-44D6-BC5D-A2FD6EC59E50}" type="presParOf" srcId="{65DA9C74-FE61-42FC-903A-0142A1543BBC}" destId="{A6F29196-E5F8-4AD0-ABE2-AC459E50653C}" srcOrd="1" destOrd="0" presId="urn:microsoft.com/office/officeart/2008/layout/LinedList"/>
    <dgm:cxn modelId="{DACE88C7-92FF-4DA2-BCD8-A9ABAEFC4EB3}" type="presParOf" srcId="{D02D0520-7B1B-44CD-8436-740C00D5CE07}" destId="{57EFA479-6326-4C02-8103-DBE9A0C7FF51}" srcOrd="4" destOrd="0" presId="urn:microsoft.com/office/officeart/2008/layout/LinedList"/>
    <dgm:cxn modelId="{24B0C3FA-2304-4B27-9002-31649F5766C0}" type="presParOf" srcId="{D02D0520-7B1B-44CD-8436-740C00D5CE07}" destId="{BD6956CC-EB7B-42CD-B397-59D2C9E3429F}" srcOrd="5" destOrd="0" presId="urn:microsoft.com/office/officeart/2008/layout/LinedList"/>
    <dgm:cxn modelId="{F4A4C406-0787-48EC-8490-764E6F7C39EC}" type="presParOf" srcId="{BD6956CC-EB7B-42CD-B397-59D2C9E3429F}" destId="{8B3AF545-5CDC-4DE5-99CF-7F9512214858}" srcOrd="0" destOrd="0" presId="urn:microsoft.com/office/officeart/2008/layout/LinedList"/>
    <dgm:cxn modelId="{4D0AC6E0-388A-4A09-9A7D-F7ABE581DEEB}" type="presParOf" srcId="{BD6956CC-EB7B-42CD-B397-59D2C9E3429F}" destId="{18E52EF3-FB87-4477-9E14-B468E8592A23}" srcOrd="1" destOrd="0" presId="urn:microsoft.com/office/officeart/2008/layout/LinedList"/>
    <dgm:cxn modelId="{A607F9B3-4216-4D87-BC10-56DB790827B5}" type="presParOf" srcId="{D02D0520-7B1B-44CD-8436-740C00D5CE07}" destId="{7CF1FD7D-8484-4148-978A-5200B23F22CA}" srcOrd="6" destOrd="0" presId="urn:microsoft.com/office/officeart/2008/layout/LinedList"/>
    <dgm:cxn modelId="{D38E526B-150A-443A-892A-A10252E8D524}" type="presParOf" srcId="{D02D0520-7B1B-44CD-8436-740C00D5CE07}" destId="{3B493681-4C4C-48C1-AB56-2FD5EF8664EC}" srcOrd="7" destOrd="0" presId="urn:microsoft.com/office/officeart/2008/layout/LinedList"/>
    <dgm:cxn modelId="{E16369F7-1D4E-42E0-87A4-D5E3233C1099}" type="presParOf" srcId="{3B493681-4C4C-48C1-AB56-2FD5EF8664EC}" destId="{1E54556F-5FD2-412E-83AA-CD342CDA15C0}" srcOrd="0" destOrd="0" presId="urn:microsoft.com/office/officeart/2008/layout/LinedList"/>
    <dgm:cxn modelId="{211E0BF1-9C8E-4F89-9BFD-78A01355F134}" type="presParOf" srcId="{3B493681-4C4C-48C1-AB56-2FD5EF8664EC}" destId="{F37BF6F2-931D-499E-973B-BA214642D629}" srcOrd="1" destOrd="0" presId="urn:microsoft.com/office/officeart/2008/layout/LinedList"/>
    <dgm:cxn modelId="{C049A005-4F34-4683-8807-46F0C1D7D815}" type="presParOf" srcId="{D02D0520-7B1B-44CD-8436-740C00D5CE07}" destId="{C970F0F4-8346-436F-BC58-D592E3DFF51A}" srcOrd="8" destOrd="0" presId="urn:microsoft.com/office/officeart/2008/layout/LinedList"/>
    <dgm:cxn modelId="{17138313-2372-43AC-978F-2FD5CAFEA46C}" type="presParOf" srcId="{D02D0520-7B1B-44CD-8436-740C00D5CE07}" destId="{442C8B51-0AA2-42DC-92D8-EC2CC608A24A}" srcOrd="9" destOrd="0" presId="urn:microsoft.com/office/officeart/2008/layout/LinedList"/>
    <dgm:cxn modelId="{6AC7CDBE-9BAB-45A2-8480-9F4B41690802}" type="presParOf" srcId="{442C8B51-0AA2-42DC-92D8-EC2CC608A24A}" destId="{75D0AA95-175B-4ABF-B127-A160DB725F5B}" srcOrd="0" destOrd="0" presId="urn:microsoft.com/office/officeart/2008/layout/LinedList"/>
    <dgm:cxn modelId="{FDAC6592-C49A-42E8-8BB9-62A7B2CDF7A9}" type="presParOf" srcId="{442C8B51-0AA2-42DC-92D8-EC2CC608A24A}" destId="{36F589AA-B241-4DC6-A94D-F66D841A37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001A8-895A-4498-A104-62F4217D4D13}">
      <dsp:nvSpPr>
        <dsp:cNvPr id="0" name=""/>
        <dsp:cNvSpPr/>
      </dsp:nvSpPr>
      <dsp:spPr>
        <a:xfrm>
          <a:off x="0" y="0"/>
          <a:ext cx="3712513" cy="50368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Bienestar emocional</a:t>
          </a:r>
          <a:endParaRPr lang="es-MX" sz="2100" kern="1200" dirty="0"/>
        </a:p>
      </dsp:txBody>
      <dsp:txXfrm>
        <a:off x="24588" y="24588"/>
        <a:ext cx="3663337" cy="454509"/>
      </dsp:txXfrm>
    </dsp:sp>
    <dsp:sp modelId="{EED883EA-9B11-400E-9F2D-C38D4173BF8B}">
      <dsp:nvSpPr>
        <dsp:cNvPr id="0" name=""/>
        <dsp:cNvSpPr/>
      </dsp:nvSpPr>
      <dsp:spPr>
        <a:xfrm>
          <a:off x="0" y="861623"/>
          <a:ext cx="3712513" cy="503685"/>
        </a:xfrm>
        <a:prstGeom prst="roundRect">
          <a:avLst/>
        </a:prstGeom>
        <a:solidFill>
          <a:schemeClr val="accent2">
            <a:shade val="50000"/>
            <a:hueOff val="114174"/>
            <a:satOff val="1242"/>
            <a:lumOff val="114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Relaciones interpersonales</a:t>
          </a:r>
          <a:endParaRPr lang="es-MX" sz="2100" kern="1200" dirty="0"/>
        </a:p>
      </dsp:txBody>
      <dsp:txXfrm>
        <a:off x="24588" y="886211"/>
        <a:ext cx="3663337" cy="454509"/>
      </dsp:txXfrm>
    </dsp:sp>
    <dsp:sp modelId="{251C37BE-121F-492B-8666-5D3533083FC8}">
      <dsp:nvSpPr>
        <dsp:cNvPr id="0" name=""/>
        <dsp:cNvSpPr/>
      </dsp:nvSpPr>
      <dsp:spPr>
        <a:xfrm>
          <a:off x="0" y="1625816"/>
          <a:ext cx="3712513" cy="503685"/>
        </a:xfrm>
        <a:prstGeom prst="roundRect">
          <a:avLst/>
        </a:prstGeom>
        <a:solidFill>
          <a:schemeClr val="accent2">
            <a:shade val="50000"/>
            <a:hueOff val="228348"/>
            <a:satOff val="2484"/>
            <a:lumOff val="228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Bienestar material</a:t>
          </a:r>
          <a:endParaRPr lang="es-MX" sz="2100" kern="1200" dirty="0"/>
        </a:p>
      </dsp:txBody>
      <dsp:txXfrm>
        <a:off x="24588" y="1650404"/>
        <a:ext cx="3663337" cy="454509"/>
      </dsp:txXfrm>
    </dsp:sp>
    <dsp:sp modelId="{566A53B8-3A29-4AC6-8DC5-331ACF65B566}">
      <dsp:nvSpPr>
        <dsp:cNvPr id="0" name=""/>
        <dsp:cNvSpPr/>
      </dsp:nvSpPr>
      <dsp:spPr>
        <a:xfrm>
          <a:off x="0" y="2404294"/>
          <a:ext cx="3712513" cy="503685"/>
        </a:xfrm>
        <a:prstGeom prst="roundRect">
          <a:avLst/>
        </a:prstGeom>
        <a:solidFill>
          <a:schemeClr val="accent2">
            <a:shade val="50000"/>
            <a:hueOff val="342522"/>
            <a:satOff val="3725"/>
            <a:lumOff val="342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Desarrollo personal</a:t>
          </a:r>
          <a:endParaRPr lang="es-MX" sz="2100" kern="1200" dirty="0"/>
        </a:p>
      </dsp:txBody>
      <dsp:txXfrm>
        <a:off x="24588" y="2428882"/>
        <a:ext cx="3663337" cy="454509"/>
      </dsp:txXfrm>
    </dsp:sp>
    <dsp:sp modelId="{192A6BC3-6BBC-47CE-B03D-6F69DBD4DE3B}">
      <dsp:nvSpPr>
        <dsp:cNvPr id="0" name=""/>
        <dsp:cNvSpPr/>
      </dsp:nvSpPr>
      <dsp:spPr>
        <a:xfrm>
          <a:off x="0" y="3227656"/>
          <a:ext cx="3712513" cy="503685"/>
        </a:xfrm>
        <a:prstGeom prst="roundRect">
          <a:avLst/>
        </a:prstGeom>
        <a:solidFill>
          <a:schemeClr val="accent2">
            <a:shade val="50000"/>
            <a:hueOff val="456696"/>
            <a:satOff val="4967"/>
            <a:lumOff val="457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/>
              </a:solidFill>
            </a:rPr>
            <a:t>Bienestar físico</a:t>
          </a:r>
          <a:endParaRPr lang="es-MX" sz="2100" kern="1200" dirty="0">
            <a:solidFill>
              <a:schemeClr val="accent1"/>
            </a:solidFill>
          </a:endParaRPr>
        </a:p>
      </dsp:txBody>
      <dsp:txXfrm>
        <a:off x="24588" y="3252244"/>
        <a:ext cx="3663337" cy="454509"/>
      </dsp:txXfrm>
    </dsp:sp>
    <dsp:sp modelId="{4E3FB1D2-29A6-4593-B546-5236D5B16EB2}">
      <dsp:nvSpPr>
        <dsp:cNvPr id="0" name=""/>
        <dsp:cNvSpPr/>
      </dsp:nvSpPr>
      <dsp:spPr>
        <a:xfrm>
          <a:off x="0" y="3932671"/>
          <a:ext cx="3712513" cy="503685"/>
        </a:xfrm>
        <a:prstGeom prst="roundRect">
          <a:avLst/>
        </a:prstGeom>
        <a:solidFill>
          <a:schemeClr val="accent2">
            <a:shade val="50000"/>
            <a:hueOff val="342522"/>
            <a:satOff val="3725"/>
            <a:lumOff val="342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Autodeterminación</a:t>
          </a:r>
          <a:endParaRPr lang="es-MX" sz="2100" kern="1200" dirty="0"/>
        </a:p>
      </dsp:txBody>
      <dsp:txXfrm>
        <a:off x="24588" y="3957259"/>
        <a:ext cx="3663337" cy="454509"/>
      </dsp:txXfrm>
    </dsp:sp>
    <dsp:sp modelId="{E182884B-11B0-4808-9431-8D649C9A9F81}">
      <dsp:nvSpPr>
        <dsp:cNvPr id="0" name=""/>
        <dsp:cNvSpPr/>
      </dsp:nvSpPr>
      <dsp:spPr>
        <a:xfrm>
          <a:off x="0" y="4782588"/>
          <a:ext cx="3712513" cy="503685"/>
        </a:xfrm>
        <a:prstGeom prst="roundRect">
          <a:avLst/>
        </a:prstGeom>
        <a:solidFill>
          <a:schemeClr val="accent2">
            <a:shade val="50000"/>
            <a:hueOff val="228348"/>
            <a:satOff val="2484"/>
            <a:lumOff val="228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Inclusión social</a:t>
          </a:r>
          <a:endParaRPr lang="es-MX" sz="2100" kern="1200" dirty="0"/>
        </a:p>
      </dsp:txBody>
      <dsp:txXfrm>
        <a:off x="24588" y="4807176"/>
        <a:ext cx="3663337" cy="454509"/>
      </dsp:txXfrm>
    </dsp:sp>
    <dsp:sp modelId="{D22054FD-A2A8-4EF5-8505-C4BFA2552012}">
      <dsp:nvSpPr>
        <dsp:cNvPr id="0" name=""/>
        <dsp:cNvSpPr/>
      </dsp:nvSpPr>
      <dsp:spPr>
        <a:xfrm>
          <a:off x="0" y="5589641"/>
          <a:ext cx="3712513" cy="503685"/>
        </a:xfrm>
        <a:prstGeom prst="roundRect">
          <a:avLst/>
        </a:prstGeom>
        <a:solidFill>
          <a:schemeClr val="accent2">
            <a:shade val="50000"/>
            <a:hueOff val="114174"/>
            <a:satOff val="1242"/>
            <a:lumOff val="114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Derechos</a:t>
          </a:r>
          <a:endParaRPr lang="es-MX" sz="2100" kern="1200" dirty="0"/>
        </a:p>
      </dsp:txBody>
      <dsp:txXfrm>
        <a:off x="24588" y="5614229"/>
        <a:ext cx="3663337" cy="4545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B306-E4ED-4B5B-83E3-068ED85ED498}">
      <dsp:nvSpPr>
        <dsp:cNvPr id="0" name=""/>
        <dsp:cNvSpPr/>
      </dsp:nvSpPr>
      <dsp:spPr>
        <a:xfrm>
          <a:off x="0" y="113470"/>
          <a:ext cx="10901363" cy="1742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9C3D7-B765-4D44-8B35-79852DA03D72}">
      <dsp:nvSpPr>
        <dsp:cNvPr id="0" name=""/>
        <dsp:cNvSpPr/>
      </dsp:nvSpPr>
      <dsp:spPr>
        <a:xfrm>
          <a:off x="330543" y="660468"/>
          <a:ext cx="1896347" cy="127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BA9E9-9D7D-4697-9A11-B39005CFB17F}">
      <dsp:nvSpPr>
        <dsp:cNvPr id="0" name=""/>
        <dsp:cNvSpPr/>
      </dsp:nvSpPr>
      <dsp:spPr>
        <a:xfrm rot="10800000">
          <a:off x="330543" y="2799881"/>
          <a:ext cx="1896347" cy="8708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Cumplimiento de funciones</a:t>
          </a:r>
          <a:endParaRPr lang="es-MX" sz="1800" kern="1200" dirty="0"/>
        </a:p>
      </dsp:txBody>
      <dsp:txXfrm rot="10800000">
        <a:off x="357324" y="2799881"/>
        <a:ext cx="1842785" cy="844035"/>
      </dsp:txXfrm>
    </dsp:sp>
    <dsp:sp modelId="{0C0772C0-B3AF-41B7-B4F7-F9F6018FDD3D}">
      <dsp:nvSpPr>
        <dsp:cNvPr id="0" name=""/>
        <dsp:cNvSpPr/>
      </dsp:nvSpPr>
      <dsp:spPr>
        <a:xfrm>
          <a:off x="2416525" y="653324"/>
          <a:ext cx="1896347" cy="127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A36C3-E4AF-4B3A-BDEC-738ED6EE1834}">
      <dsp:nvSpPr>
        <dsp:cNvPr id="0" name=""/>
        <dsp:cNvSpPr/>
      </dsp:nvSpPr>
      <dsp:spPr>
        <a:xfrm rot="10800000">
          <a:off x="2416525" y="2778447"/>
          <a:ext cx="1896347" cy="899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Desempeño laboral</a:t>
          </a:r>
          <a:endParaRPr lang="es-MX" sz="1800" kern="1200" dirty="0"/>
        </a:p>
      </dsp:txBody>
      <dsp:txXfrm rot="10800000">
        <a:off x="2444184" y="2778447"/>
        <a:ext cx="1841029" cy="871735"/>
      </dsp:txXfrm>
    </dsp:sp>
    <dsp:sp modelId="{446F5B85-6BC6-416C-B4BF-732A6058B447}">
      <dsp:nvSpPr>
        <dsp:cNvPr id="0" name=""/>
        <dsp:cNvSpPr/>
      </dsp:nvSpPr>
      <dsp:spPr>
        <a:xfrm>
          <a:off x="4502507" y="572726"/>
          <a:ext cx="1896347" cy="127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E81CD-C88C-42DD-A575-BBFC8DCEF116}">
      <dsp:nvSpPr>
        <dsp:cNvPr id="0" name=""/>
        <dsp:cNvSpPr/>
      </dsp:nvSpPr>
      <dsp:spPr>
        <a:xfrm rot="10800000">
          <a:off x="4502507" y="2536653"/>
          <a:ext cx="1896347" cy="12217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Interacción con compañeros de trabajo</a:t>
          </a:r>
          <a:endParaRPr lang="es-MX" sz="1800" kern="1200" dirty="0"/>
        </a:p>
      </dsp:txBody>
      <dsp:txXfrm rot="10800000">
        <a:off x="4540081" y="2536653"/>
        <a:ext cx="1821199" cy="1184213"/>
      </dsp:txXfrm>
    </dsp:sp>
    <dsp:sp modelId="{CE99EA1A-632B-408C-B8FC-35E862FD6BFF}">
      <dsp:nvSpPr>
        <dsp:cNvPr id="0" name=""/>
        <dsp:cNvSpPr/>
      </dsp:nvSpPr>
      <dsp:spPr>
        <a:xfrm>
          <a:off x="6588489" y="653324"/>
          <a:ext cx="1896347" cy="127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A2B3F-FC21-4C58-82AA-D7724BE0D70E}">
      <dsp:nvSpPr>
        <dsp:cNvPr id="0" name=""/>
        <dsp:cNvSpPr/>
      </dsp:nvSpPr>
      <dsp:spPr>
        <a:xfrm rot="10800000">
          <a:off x="6588489" y="2778447"/>
          <a:ext cx="1896347" cy="8993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Bienestar emocional</a:t>
          </a:r>
          <a:endParaRPr lang="es-MX" sz="1800" kern="1200" dirty="0"/>
        </a:p>
      </dsp:txBody>
      <dsp:txXfrm rot="10800000">
        <a:off x="6616148" y="2778447"/>
        <a:ext cx="1841029" cy="871735"/>
      </dsp:txXfrm>
    </dsp:sp>
    <dsp:sp modelId="{2511D315-4804-4EF9-94C6-FFC8DCED5C96}">
      <dsp:nvSpPr>
        <dsp:cNvPr id="0" name=""/>
        <dsp:cNvSpPr/>
      </dsp:nvSpPr>
      <dsp:spPr>
        <a:xfrm>
          <a:off x="8674472" y="672929"/>
          <a:ext cx="1896347" cy="12777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55D07-0ED5-4AB2-80BD-772A1B4E6323}">
      <dsp:nvSpPr>
        <dsp:cNvPr id="0" name=""/>
        <dsp:cNvSpPr/>
      </dsp:nvSpPr>
      <dsp:spPr>
        <a:xfrm rot="10800000">
          <a:off x="8674472" y="2740131"/>
          <a:ext cx="1896347" cy="9504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Cumplimiento de normas</a:t>
          </a:r>
          <a:endParaRPr lang="es-MX" sz="1800" kern="1200" dirty="0"/>
        </a:p>
      </dsp:txBody>
      <dsp:txXfrm rot="10800000">
        <a:off x="8703703" y="2740131"/>
        <a:ext cx="1837885" cy="921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82FE9-EB38-48BE-B889-B6E0C95F9E68}">
      <dsp:nvSpPr>
        <dsp:cNvPr id="0" name=""/>
        <dsp:cNvSpPr/>
      </dsp:nvSpPr>
      <dsp:spPr>
        <a:xfrm rot="5400000">
          <a:off x="262896" y="2545341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FC7D1-DB6E-4106-949C-15055E95260A}">
      <dsp:nvSpPr>
        <dsp:cNvPr id="0" name=""/>
        <dsp:cNvSpPr/>
      </dsp:nvSpPr>
      <dsp:spPr>
        <a:xfrm>
          <a:off x="130103" y="2930068"/>
          <a:ext cx="1311228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Desarrollo de </a:t>
          </a:r>
          <a:r>
            <a:rPr lang="es-MX" sz="1600" kern="1200" dirty="0" smtClean="0"/>
            <a:t>habilidades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adaptativas</a:t>
          </a:r>
          <a:endParaRPr lang="es-MX" sz="1600" kern="1200" dirty="0"/>
        </a:p>
      </dsp:txBody>
      <dsp:txXfrm>
        <a:off x="130103" y="2930068"/>
        <a:ext cx="1311228" cy="1018988"/>
      </dsp:txXfrm>
    </dsp:sp>
    <dsp:sp modelId="{0E23AA06-3E1B-44B6-8851-CE7DAD9A1323}">
      <dsp:nvSpPr>
        <dsp:cNvPr id="0" name=""/>
        <dsp:cNvSpPr/>
      </dsp:nvSpPr>
      <dsp:spPr>
        <a:xfrm>
          <a:off x="1076875" y="2450544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FC15C-3998-4DF9-9B71-F68517222C1D}">
      <dsp:nvSpPr>
        <dsp:cNvPr id="0" name=""/>
        <dsp:cNvSpPr/>
      </dsp:nvSpPr>
      <dsp:spPr>
        <a:xfrm rot="5400000">
          <a:off x="1760378" y="2193191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6CC3A-392E-4A94-879B-07378145F6C6}">
      <dsp:nvSpPr>
        <dsp:cNvPr id="0" name=""/>
        <dsp:cNvSpPr/>
      </dsp:nvSpPr>
      <dsp:spPr>
        <a:xfrm>
          <a:off x="1644970" y="2577917"/>
          <a:ext cx="1333048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Perfil laboral</a:t>
          </a:r>
          <a:endParaRPr lang="es-MX" sz="1800" kern="1200" dirty="0"/>
        </a:p>
      </dsp:txBody>
      <dsp:txXfrm>
        <a:off x="1644970" y="2577917"/>
        <a:ext cx="1333048" cy="1018988"/>
      </dsp:txXfrm>
    </dsp:sp>
    <dsp:sp modelId="{C1857BBF-FE99-4901-94E5-B1E0EF61E33C}">
      <dsp:nvSpPr>
        <dsp:cNvPr id="0" name=""/>
        <dsp:cNvSpPr/>
      </dsp:nvSpPr>
      <dsp:spPr>
        <a:xfrm>
          <a:off x="2574357" y="2098393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E8508-DDF8-4413-BBDF-B707D20EF0A0}">
      <dsp:nvSpPr>
        <dsp:cNvPr id="0" name=""/>
        <dsp:cNvSpPr/>
      </dsp:nvSpPr>
      <dsp:spPr>
        <a:xfrm rot="5400000">
          <a:off x="3266739" y="1841040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96D31-2441-47F3-849C-E236B3CBC56A}">
      <dsp:nvSpPr>
        <dsp:cNvPr id="0" name=""/>
        <dsp:cNvSpPr/>
      </dsp:nvSpPr>
      <dsp:spPr>
        <a:xfrm>
          <a:off x="3128308" y="2225767"/>
          <a:ext cx="1435707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Formación laboral</a:t>
          </a:r>
          <a:endParaRPr lang="es-MX" sz="1800" kern="1200" dirty="0"/>
        </a:p>
      </dsp:txBody>
      <dsp:txXfrm>
        <a:off x="3128308" y="2225767"/>
        <a:ext cx="1435707" cy="1018988"/>
      </dsp:txXfrm>
    </dsp:sp>
    <dsp:sp modelId="{9F8325FB-1A93-4934-B9E2-C770674C1EE6}">
      <dsp:nvSpPr>
        <dsp:cNvPr id="0" name=""/>
        <dsp:cNvSpPr/>
      </dsp:nvSpPr>
      <dsp:spPr>
        <a:xfrm>
          <a:off x="4080717" y="1746243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6FD83-0058-4133-B49C-6D8ED3352BEF}">
      <dsp:nvSpPr>
        <dsp:cNvPr id="0" name=""/>
        <dsp:cNvSpPr/>
      </dsp:nvSpPr>
      <dsp:spPr>
        <a:xfrm rot="5400000">
          <a:off x="4755343" y="1488890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FADF1-9A5C-4532-8575-E7DF4F3F0FE6}">
      <dsp:nvSpPr>
        <dsp:cNvPr id="0" name=""/>
        <dsp:cNvSpPr/>
      </dsp:nvSpPr>
      <dsp:spPr>
        <a:xfrm>
          <a:off x="4626171" y="1873616"/>
          <a:ext cx="1162487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Práctica real de trabajo</a:t>
          </a:r>
          <a:endParaRPr lang="es-MX" sz="1800" kern="1200" dirty="0"/>
        </a:p>
      </dsp:txBody>
      <dsp:txXfrm>
        <a:off x="4626171" y="1873616"/>
        <a:ext cx="1162487" cy="1018988"/>
      </dsp:txXfrm>
    </dsp:sp>
    <dsp:sp modelId="{F4FB28BD-A734-418C-82CB-080AB934C8D9}">
      <dsp:nvSpPr>
        <dsp:cNvPr id="0" name=""/>
        <dsp:cNvSpPr/>
      </dsp:nvSpPr>
      <dsp:spPr>
        <a:xfrm>
          <a:off x="5569322" y="1394092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EA81F-D908-4809-94F4-B62761856F06}">
      <dsp:nvSpPr>
        <dsp:cNvPr id="0" name=""/>
        <dsp:cNvSpPr/>
      </dsp:nvSpPr>
      <dsp:spPr>
        <a:xfrm rot="5400000">
          <a:off x="6252825" y="1136739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1D4B4-9B44-4C4F-AEE3-7B518182E942}">
      <dsp:nvSpPr>
        <dsp:cNvPr id="0" name=""/>
        <dsp:cNvSpPr/>
      </dsp:nvSpPr>
      <dsp:spPr>
        <a:xfrm>
          <a:off x="6109593" y="1521466"/>
          <a:ext cx="1388696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Búsqueda de empleo</a:t>
          </a:r>
          <a:endParaRPr lang="es-MX" sz="1800" kern="1200" dirty="0"/>
        </a:p>
      </dsp:txBody>
      <dsp:txXfrm>
        <a:off x="6109593" y="1521466"/>
        <a:ext cx="1388696" cy="1018988"/>
      </dsp:txXfrm>
    </dsp:sp>
    <dsp:sp modelId="{AB3DBE00-8E1B-4639-885A-CCFCDBB345CB}">
      <dsp:nvSpPr>
        <dsp:cNvPr id="0" name=""/>
        <dsp:cNvSpPr/>
      </dsp:nvSpPr>
      <dsp:spPr>
        <a:xfrm>
          <a:off x="7066804" y="1041942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CD21E-4DF3-4C58-AFFB-329E61B01FF3}">
      <dsp:nvSpPr>
        <dsp:cNvPr id="0" name=""/>
        <dsp:cNvSpPr/>
      </dsp:nvSpPr>
      <dsp:spPr>
        <a:xfrm rot="5400000">
          <a:off x="7639025" y="841187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921CD-BA1A-44A8-910F-5343BBCAABC8}">
      <dsp:nvSpPr>
        <dsp:cNvPr id="0" name=""/>
        <dsp:cNvSpPr/>
      </dsp:nvSpPr>
      <dsp:spPr>
        <a:xfrm>
          <a:off x="7521699" y="1211767"/>
          <a:ext cx="1563290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Colocación laboral</a:t>
          </a:r>
          <a:endParaRPr lang="es-MX" sz="1800" kern="1200" dirty="0"/>
        </a:p>
      </dsp:txBody>
      <dsp:txXfrm>
        <a:off x="7521699" y="1211767"/>
        <a:ext cx="1563290" cy="1018988"/>
      </dsp:txXfrm>
    </dsp:sp>
    <dsp:sp modelId="{DC7654E6-F95C-4C0A-B262-A8DD08DD5765}">
      <dsp:nvSpPr>
        <dsp:cNvPr id="0" name=""/>
        <dsp:cNvSpPr/>
      </dsp:nvSpPr>
      <dsp:spPr>
        <a:xfrm>
          <a:off x="8509606" y="802989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410B-EBA9-4F22-87DA-167D274A0621}">
      <dsp:nvSpPr>
        <dsp:cNvPr id="0" name=""/>
        <dsp:cNvSpPr/>
      </dsp:nvSpPr>
      <dsp:spPr>
        <a:xfrm rot="5400000">
          <a:off x="9120435" y="290943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D667-1F75-494D-9039-84C291D1587C}">
      <dsp:nvSpPr>
        <dsp:cNvPr id="0" name=""/>
        <dsp:cNvSpPr/>
      </dsp:nvSpPr>
      <dsp:spPr>
        <a:xfrm>
          <a:off x="8934285" y="803021"/>
          <a:ext cx="1814143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Sensibilización al entorno de trabajo</a:t>
          </a:r>
          <a:endParaRPr lang="es-MX" sz="1800" kern="1200" dirty="0"/>
        </a:p>
      </dsp:txBody>
      <dsp:txXfrm>
        <a:off x="8934285" y="803021"/>
        <a:ext cx="1814143" cy="1018988"/>
      </dsp:txXfrm>
    </dsp:sp>
    <dsp:sp modelId="{269F99EA-D269-4D97-9283-2B6CC83AAE43}">
      <dsp:nvSpPr>
        <dsp:cNvPr id="0" name=""/>
        <dsp:cNvSpPr/>
      </dsp:nvSpPr>
      <dsp:spPr>
        <a:xfrm>
          <a:off x="10118372" y="210298"/>
          <a:ext cx="219337" cy="2193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6F72-7338-420C-8C72-D6D7A7984DCE}">
      <dsp:nvSpPr>
        <dsp:cNvPr id="0" name=""/>
        <dsp:cNvSpPr/>
      </dsp:nvSpPr>
      <dsp:spPr>
        <a:xfrm rot="5400000">
          <a:off x="10645303" y="-188541"/>
          <a:ext cx="773832" cy="12876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1BE16-15A6-4C9B-A0B7-73CFECB36FFA}">
      <dsp:nvSpPr>
        <dsp:cNvPr id="0" name=""/>
        <dsp:cNvSpPr/>
      </dsp:nvSpPr>
      <dsp:spPr>
        <a:xfrm>
          <a:off x="10494361" y="237994"/>
          <a:ext cx="1502376" cy="101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Supervisión laboral</a:t>
          </a:r>
          <a:endParaRPr lang="es-MX" sz="1800" kern="1200" dirty="0"/>
        </a:p>
      </dsp:txBody>
      <dsp:txXfrm>
        <a:off x="10494361" y="237994"/>
        <a:ext cx="1502376" cy="1018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E1C2D-3833-44CF-AD2A-40E09F878C70}">
      <dsp:nvSpPr>
        <dsp:cNvPr id="0" name=""/>
        <dsp:cNvSpPr/>
      </dsp:nvSpPr>
      <dsp:spPr>
        <a:xfrm>
          <a:off x="0" y="1668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EE57F-D97D-4F01-8FED-1FB6F4BD5113}">
      <dsp:nvSpPr>
        <dsp:cNvPr id="0" name=""/>
        <dsp:cNvSpPr/>
      </dsp:nvSpPr>
      <dsp:spPr>
        <a:xfrm>
          <a:off x="0" y="1668"/>
          <a:ext cx="8824913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Autonomía personal</a:t>
          </a:r>
          <a:endParaRPr lang="es-MX" sz="2600" kern="1200" dirty="0"/>
        </a:p>
      </dsp:txBody>
      <dsp:txXfrm>
        <a:off x="0" y="1668"/>
        <a:ext cx="8824913" cy="568827"/>
      </dsp:txXfrm>
    </dsp:sp>
    <dsp:sp modelId="{C529A3A5-657D-4364-9ED3-7EA04B3E7122}">
      <dsp:nvSpPr>
        <dsp:cNvPr id="0" name=""/>
        <dsp:cNvSpPr/>
      </dsp:nvSpPr>
      <dsp:spPr>
        <a:xfrm>
          <a:off x="0" y="570495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B28D0-727D-4BAC-BA21-7F2D60CED196}">
      <dsp:nvSpPr>
        <dsp:cNvPr id="0" name=""/>
        <dsp:cNvSpPr/>
      </dsp:nvSpPr>
      <dsp:spPr>
        <a:xfrm>
          <a:off x="0" y="570495"/>
          <a:ext cx="8824913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Procesado de la información</a:t>
          </a:r>
          <a:endParaRPr lang="es-MX" sz="2600" kern="1200" dirty="0"/>
        </a:p>
      </dsp:txBody>
      <dsp:txXfrm>
        <a:off x="0" y="570495"/>
        <a:ext cx="8824913" cy="568827"/>
      </dsp:txXfrm>
    </dsp:sp>
    <dsp:sp modelId="{661800A7-C54D-4F86-ACEA-180E25AE0A9F}">
      <dsp:nvSpPr>
        <dsp:cNvPr id="0" name=""/>
        <dsp:cNvSpPr/>
      </dsp:nvSpPr>
      <dsp:spPr>
        <a:xfrm>
          <a:off x="0" y="1139322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CA5F-3EFF-4F95-844A-1E322F0D4823}">
      <dsp:nvSpPr>
        <dsp:cNvPr id="0" name=""/>
        <dsp:cNvSpPr/>
      </dsp:nvSpPr>
      <dsp:spPr>
        <a:xfrm>
          <a:off x="0" y="1139322"/>
          <a:ext cx="8824913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Actitudes en el trabajo</a:t>
          </a:r>
          <a:endParaRPr lang="es-MX" sz="2600" kern="1200" dirty="0"/>
        </a:p>
      </dsp:txBody>
      <dsp:txXfrm>
        <a:off x="0" y="1139322"/>
        <a:ext cx="8824913" cy="568827"/>
      </dsp:txXfrm>
    </dsp:sp>
    <dsp:sp modelId="{6FC7CA29-A94E-470C-8ABA-C319789DAF6A}">
      <dsp:nvSpPr>
        <dsp:cNvPr id="0" name=""/>
        <dsp:cNvSpPr/>
      </dsp:nvSpPr>
      <dsp:spPr>
        <a:xfrm>
          <a:off x="0" y="1708149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A28FC-23D1-4DAE-B2B7-2F1042A6612C}">
      <dsp:nvSpPr>
        <dsp:cNvPr id="0" name=""/>
        <dsp:cNvSpPr/>
      </dsp:nvSpPr>
      <dsp:spPr>
        <a:xfrm>
          <a:off x="0" y="1708150"/>
          <a:ext cx="8824913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Control emocional</a:t>
          </a:r>
          <a:endParaRPr lang="es-MX" sz="2600" kern="1200" dirty="0"/>
        </a:p>
      </dsp:txBody>
      <dsp:txXfrm>
        <a:off x="0" y="1708150"/>
        <a:ext cx="8824913" cy="568827"/>
      </dsp:txXfrm>
    </dsp:sp>
    <dsp:sp modelId="{EC1EEFD6-C540-46D3-B148-19E7763E76E7}">
      <dsp:nvSpPr>
        <dsp:cNvPr id="0" name=""/>
        <dsp:cNvSpPr/>
      </dsp:nvSpPr>
      <dsp:spPr>
        <a:xfrm>
          <a:off x="0" y="2276977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8B81F-8E0C-4141-AD6B-E20F820CC3AD}">
      <dsp:nvSpPr>
        <dsp:cNvPr id="0" name=""/>
        <dsp:cNvSpPr/>
      </dsp:nvSpPr>
      <dsp:spPr>
        <a:xfrm>
          <a:off x="0" y="2276977"/>
          <a:ext cx="8824913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Relaciones interpersonales</a:t>
          </a:r>
          <a:endParaRPr lang="es-MX" sz="2600" kern="1200" dirty="0"/>
        </a:p>
      </dsp:txBody>
      <dsp:txXfrm>
        <a:off x="0" y="2276977"/>
        <a:ext cx="8824913" cy="568827"/>
      </dsp:txXfrm>
    </dsp:sp>
    <dsp:sp modelId="{F7FB8F51-F417-4BC2-8691-8E7489727E5C}">
      <dsp:nvSpPr>
        <dsp:cNvPr id="0" name=""/>
        <dsp:cNvSpPr/>
      </dsp:nvSpPr>
      <dsp:spPr>
        <a:xfrm>
          <a:off x="0" y="2845804"/>
          <a:ext cx="8824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EC4AA-654B-4CB1-9841-DCB097C527F5}">
      <dsp:nvSpPr>
        <dsp:cNvPr id="0" name=""/>
        <dsp:cNvSpPr/>
      </dsp:nvSpPr>
      <dsp:spPr>
        <a:xfrm>
          <a:off x="0" y="2845804"/>
          <a:ext cx="8824913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Autodeterminación</a:t>
          </a:r>
          <a:endParaRPr lang="es-MX" sz="2600" kern="1200" dirty="0"/>
        </a:p>
      </dsp:txBody>
      <dsp:txXfrm>
        <a:off x="0" y="2845804"/>
        <a:ext cx="8824913" cy="568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D5E99-9A4B-4453-91A3-5B581E3D52AE}">
      <dsp:nvSpPr>
        <dsp:cNvPr id="0" name=""/>
        <dsp:cNvSpPr/>
      </dsp:nvSpPr>
      <dsp:spPr>
        <a:xfrm>
          <a:off x="0" y="34729"/>
          <a:ext cx="542998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Lenguaje compresivo y expresivo</a:t>
          </a:r>
          <a:endParaRPr lang="es-MX" sz="2000" kern="1200" dirty="0"/>
        </a:p>
      </dsp:txBody>
      <dsp:txXfrm>
        <a:off x="36553" y="71282"/>
        <a:ext cx="5356875" cy="675694"/>
      </dsp:txXfrm>
    </dsp:sp>
    <dsp:sp modelId="{886A6954-44DD-46C2-AEF1-2DB49199CC17}">
      <dsp:nvSpPr>
        <dsp:cNvPr id="0" name=""/>
        <dsp:cNvSpPr/>
      </dsp:nvSpPr>
      <dsp:spPr>
        <a:xfrm>
          <a:off x="0" y="783529"/>
          <a:ext cx="5429981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Conocer instrucciones, explicar dificultades, respetar normas del trabajo</a:t>
          </a:r>
          <a:endParaRPr lang="es-MX" sz="1600" kern="1200" dirty="0"/>
        </a:p>
      </dsp:txBody>
      <dsp:txXfrm>
        <a:off x="0" y="783529"/>
        <a:ext cx="5429981" cy="662400"/>
      </dsp:txXfrm>
    </dsp:sp>
    <dsp:sp modelId="{EF5F3CB0-10FA-4870-A8C8-FDCA3486907F}">
      <dsp:nvSpPr>
        <dsp:cNvPr id="0" name=""/>
        <dsp:cNvSpPr/>
      </dsp:nvSpPr>
      <dsp:spPr>
        <a:xfrm>
          <a:off x="0" y="1445929"/>
          <a:ext cx="542998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Conocimiento numérico</a:t>
          </a:r>
          <a:endParaRPr lang="es-MX" sz="2000" kern="1200" dirty="0"/>
        </a:p>
      </dsp:txBody>
      <dsp:txXfrm>
        <a:off x="36553" y="1482482"/>
        <a:ext cx="5356875" cy="675694"/>
      </dsp:txXfrm>
    </dsp:sp>
    <dsp:sp modelId="{8E211DDD-811D-44D8-B76F-9053CFF8A6F2}">
      <dsp:nvSpPr>
        <dsp:cNvPr id="0" name=""/>
        <dsp:cNvSpPr/>
      </dsp:nvSpPr>
      <dsp:spPr>
        <a:xfrm>
          <a:off x="0" y="2194729"/>
          <a:ext cx="5429981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Aplicación a situaciones cotidianas</a:t>
          </a:r>
          <a:endParaRPr lang="es-MX" sz="1600" kern="1200" dirty="0"/>
        </a:p>
      </dsp:txBody>
      <dsp:txXfrm>
        <a:off x="0" y="2194729"/>
        <a:ext cx="5429981" cy="662400"/>
      </dsp:txXfrm>
    </dsp:sp>
    <dsp:sp modelId="{87FCB087-3732-446F-9B0F-302E4B2C4E18}">
      <dsp:nvSpPr>
        <dsp:cNvPr id="0" name=""/>
        <dsp:cNvSpPr/>
      </dsp:nvSpPr>
      <dsp:spPr>
        <a:xfrm>
          <a:off x="0" y="2857129"/>
          <a:ext cx="542998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Vocabulario práctico</a:t>
          </a:r>
          <a:endParaRPr lang="es-MX" sz="2000" kern="1200" dirty="0"/>
        </a:p>
      </dsp:txBody>
      <dsp:txXfrm>
        <a:off x="36553" y="2893682"/>
        <a:ext cx="5356875" cy="675694"/>
      </dsp:txXfrm>
    </dsp:sp>
    <dsp:sp modelId="{D938B94E-3912-4A65-AE5C-2384A2A4C17D}">
      <dsp:nvSpPr>
        <dsp:cNvPr id="0" name=""/>
        <dsp:cNvSpPr/>
      </dsp:nvSpPr>
      <dsp:spPr>
        <a:xfrm>
          <a:off x="0" y="3605929"/>
          <a:ext cx="5429981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Relacionado con el trabajo y la vida cotidiana</a:t>
          </a:r>
          <a:endParaRPr lang="es-MX" sz="1600" kern="1200" dirty="0"/>
        </a:p>
      </dsp:txBody>
      <dsp:txXfrm>
        <a:off x="0" y="3605929"/>
        <a:ext cx="5429981" cy="662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D5E99-9A4B-4453-91A3-5B581E3D52AE}">
      <dsp:nvSpPr>
        <dsp:cNvPr id="0" name=""/>
        <dsp:cNvSpPr/>
      </dsp:nvSpPr>
      <dsp:spPr>
        <a:xfrm>
          <a:off x="0" y="21852"/>
          <a:ext cx="542998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Aprendizaje de tareas </a:t>
          </a:r>
          <a:endParaRPr lang="es-MX" sz="2000" kern="1200" dirty="0"/>
        </a:p>
      </dsp:txBody>
      <dsp:txXfrm>
        <a:off x="36553" y="58405"/>
        <a:ext cx="5356875" cy="675694"/>
      </dsp:txXfrm>
    </dsp:sp>
    <dsp:sp modelId="{886A6954-44DD-46C2-AEF1-2DB49199CC17}">
      <dsp:nvSpPr>
        <dsp:cNvPr id="0" name=""/>
        <dsp:cNvSpPr/>
      </dsp:nvSpPr>
      <dsp:spPr>
        <a:xfrm>
          <a:off x="0" y="783529"/>
          <a:ext cx="5429981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aprendizaje comprensivo de tareas lento, realización de forma mecánica</a:t>
          </a:r>
          <a:endParaRPr lang="es-MX" sz="1600" kern="1200" dirty="0"/>
        </a:p>
      </dsp:txBody>
      <dsp:txXfrm>
        <a:off x="0" y="783529"/>
        <a:ext cx="5429981" cy="662400"/>
      </dsp:txXfrm>
    </dsp:sp>
    <dsp:sp modelId="{EF5F3CB0-10FA-4870-A8C8-FDCA3486907F}">
      <dsp:nvSpPr>
        <dsp:cNvPr id="0" name=""/>
        <dsp:cNvSpPr/>
      </dsp:nvSpPr>
      <dsp:spPr>
        <a:xfrm>
          <a:off x="0" y="1445929"/>
          <a:ext cx="542998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Uso de recursos nemotécnicos</a:t>
          </a:r>
          <a:endParaRPr lang="es-MX" sz="2000" kern="1200" dirty="0"/>
        </a:p>
      </dsp:txBody>
      <dsp:txXfrm>
        <a:off x="36553" y="1482482"/>
        <a:ext cx="5356875" cy="675694"/>
      </dsp:txXfrm>
    </dsp:sp>
    <dsp:sp modelId="{8E211DDD-811D-44D8-B76F-9053CFF8A6F2}">
      <dsp:nvSpPr>
        <dsp:cNvPr id="0" name=""/>
        <dsp:cNvSpPr/>
      </dsp:nvSpPr>
      <dsp:spPr>
        <a:xfrm>
          <a:off x="0" y="2194729"/>
          <a:ext cx="5429981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Para recordar funciones o tareas, orden o prioridades</a:t>
          </a:r>
          <a:endParaRPr lang="es-MX" sz="1600" kern="1200" dirty="0"/>
        </a:p>
      </dsp:txBody>
      <dsp:txXfrm>
        <a:off x="0" y="2194729"/>
        <a:ext cx="5429981" cy="662400"/>
      </dsp:txXfrm>
    </dsp:sp>
    <dsp:sp modelId="{87FCB087-3732-446F-9B0F-302E4B2C4E18}">
      <dsp:nvSpPr>
        <dsp:cNvPr id="0" name=""/>
        <dsp:cNvSpPr/>
      </dsp:nvSpPr>
      <dsp:spPr>
        <a:xfrm>
          <a:off x="0" y="2857129"/>
          <a:ext cx="542998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Funciones básicas de aprendizaje</a:t>
          </a:r>
          <a:endParaRPr lang="es-MX" sz="2000" kern="1200" dirty="0"/>
        </a:p>
      </dsp:txBody>
      <dsp:txXfrm>
        <a:off x="36553" y="2893682"/>
        <a:ext cx="5356875" cy="675694"/>
      </dsp:txXfrm>
    </dsp:sp>
    <dsp:sp modelId="{D938B94E-3912-4A65-AE5C-2384A2A4C17D}">
      <dsp:nvSpPr>
        <dsp:cNvPr id="0" name=""/>
        <dsp:cNvSpPr/>
      </dsp:nvSpPr>
      <dsp:spPr>
        <a:xfrm>
          <a:off x="0" y="3605929"/>
          <a:ext cx="5429981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Orientación espacial, coordinación viso-motora, discriminación visual</a:t>
          </a:r>
          <a:endParaRPr lang="es-MX" sz="1600" kern="1200" dirty="0"/>
        </a:p>
      </dsp:txBody>
      <dsp:txXfrm>
        <a:off x="0" y="3605929"/>
        <a:ext cx="5429981" cy="662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D015F-9A2D-44C8-A5C4-B77226D0A26E}">
      <dsp:nvSpPr>
        <dsp:cNvPr id="0" name=""/>
        <dsp:cNvSpPr/>
      </dsp:nvSpPr>
      <dsp:spPr>
        <a:xfrm>
          <a:off x="0" y="156041"/>
          <a:ext cx="11590986" cy="163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BE456-8A77-4B73-B711-1CD315894D90}">
      <dsp:nvSpPr>
        <dsp:cNvPr id="0" name=""/>
        <dsp:cNvSpPr/>
      </dsp:nvSpPr>
      <dsp:spPr>
        <a:xfrm>
          <a:off x="416736" y="698698"/>
          <a:ext cx="1912569" cy="1197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5D905-CC7C-4902-904D-83214245795A}">
      <dsp:nvSpPr>
        <dsp:cNvPr id="0" name=""/>
        <dsp:cNvSpPr/>
      </dsp:nvSpPr>
      <dsp:spPr>
        <a:xfrm rot="10800000">
          <a:off x="352923" y="2764078"/>
          <a:ext cx="2040195" cy="6969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Responsabilidad</a:t>
          </a:r>
          <a:endParaRPr lang="es-MX" sz="1600" kern="1200" dirty="0"/>
        </a:p>
      </dsp:txBody>
      <dsp:txXfrm rot="10800000">
        <a:off x="374357" y="2764078"/>
        <a:ext cx="1997327" cy="675540"/>
      </dsp:txXfrm>
    </dsp:sp>
    <dsp:sp modelId="{456C9E29-6822-461D-B29B-ADD98C076014}">
      <dsp:nvSpPr>
        <dsp:cNvPr id="0" name=""/>
        <dsp:cNvSpPr/>
      </dsp:nvSpPr>
      <dsp:spPr>
        <a:xfrm>
          <a:off x="2799195" y="685915"/>
          <a:ext cx="1912569" cy="1197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6D4DB-1E71-4669-ACC6-8C1507C9FBC9}">
      <dsp:nvSpPr>
        <dsp:cNvPr id="0" name=""/>
        <dsp:cNvSpPr/>
      </dsp:nvSpPr>
      <dsp:spPr>
        <a:xfrm rot="10800000">
          <a:off x="2584375" y="2725731"/>
          <a:ext cx="2342208" cy="7481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Cumplimiento de normas</a:t>
          </a:r>
          <a:endParaRPr lang="es-MX" sz="1600" kern="1200" dirty="0"/>
        </a:p>
      </dsp:txBody>
      <dsp:txXfrm rot="10800000">
        <a:off x="2607382" y="2725731"/>
        <a:ext cx="2296194" cy="725095"/>
      </dsp:txXfrm>
    </dsp:sp>
    <dsp:sp modelId="{2113BE6E-7D7F-448C-B762-CC8D68202C26}">
      <dsp:nvSpPr>
        <dsp:cNvPr id="0" name=""/>
        <dsp:cNvSpPr/>
      </dsp:nvSpPr>
      <dsp:spPr>
        <a:xfrm>
          <a:off x="5117841" y="711210"/>
          <a:ext cx="1912569" cy="1197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7E7AE-4439-4E50-A278-0F12D11B5314}">
      <dsp:nvSpPr>
        <dsp:cNvPr id="0" name=""/>
        <dsp:cNvSpPr/>
      </dsp:nvSpPr>
      <dsp:spPr>
        <a:xfrm rot="10800000">
          <a:off x="5117841" y="2801616"/>
          <a:ext cx="1912569" cy="6469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Organización</a:t>
          </a:r>
          <a:endParaRPr lang="es-MX" sz="1600" kern="1200" dirty="0"/>
        </a:p>
      </dsp:txBody>
      <dsp:txXfrm rot="10800000">
        <a:off x="5137736" y="2801616"/>
        <a:ext cx="1872779" cy="627028"/>
      </dsp:txXfrm>
    </dsp:sp>
    <dsp:sp modelId="{DEE49E62-5406-48BF-A3E3-D6AB4D3954A7}">
      <dsp:nvSpPr>
        <dsp:cNvPr id="0" name=""/>
        <dsp:cNvSpPr/>
      </dsp:nvSpPr>
      <dsp:spPr>
        <a:xfrm>
          <a:off x="7221667" y="688670"/>
          <a:ext cx="1912569" cy="1197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FC8E4-DDDB-45C5-A467-FE970157CBFC}">
      <dsp:nvSpPr>
        <dsp:cNvPr id="0" name=""/>
        <dsp:cNvSpPr/>
      </dsp:nvSpPr>
      <dsp:spPr>
        <a:xfrm rot="10800000">
          <a:off x="7221667" y="2733997"/>
          <a:ext cx="1912569" cy="7370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Relaciones de trabajo</a:t>
          </a:r>
          <a:endParaRPr lang="es-MX" sz="1600" kern="1200" dirty="0"/>
        </a:p>
      </dsp:txBody>
      <dsp:txXfrm rot="10800000">
        <a:off x="7244335" y="2733997"/>
        <a:ext cx="1867233" cy="714414"/>
      </dsp:txXfrm>
    </dsp:sp>
    <dsp:sp modelId="{3F8E83BB-77B7-4A3B-AFB9-CAF99F9B7C07}">
      <dsp:nvSpPr>
        <dsp:cNvPr id="0" name=""/>
        <dsp:cNvSpPr/>
      </dsp:nvSpPr>
      <dsp:spPr>
        <a:xfrm>
          <a:off x="9325493" y="704767"/>
          <a:ext cx="1912569" cy="11978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2E9A9-DC1D-4560-AB17-1FA3AF47E192}">
      <dsp:nvSpPr>
        <dsp:cNvPr id="0" name=""/>
        <dsp:cNvSpPr/>
      </dsp:nvSpPr>
      <dsp:spPr>
        <a:xfrm rot="10800000">
          <a:off x="9325493" y="2782285"/>
          <a:ext cx="1912569" cy="6726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Seguridad</a:t>
          </a:r>
          <a:endParaRPr lang="es-MX" sz="1600" kern="1200" dirty="0"/>
        </a:p>
      </dsp:txBody>
      <dsp:txXfrm rot="10800000">
        <a:off x="9346181" y="2782285"/>
        <a:ext cx="1871193" cy="652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4842-C950-4F8E-97C8-D26A44236876}">
      <dsp:nvSpPr>
        <dsp:cNvPr id="0" name=""/>
        <dsp:cNvSpPr/>
      </dsp:nvSpPr>
      <dsp:spPr>
        <a:xfrm>
          <a:off x="2757" y="226594"/>
          <a:ext cx="2688840" cy="1060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Habilidades sociales en el trabajo para…</a:t>
          </a:r>
          <a:endParaRPr lang="es-MX" sz="2100" kern="1200" dirty="0"/>
        </a:p>
      </dsp:txBody>
      <dsp:txXfrm>
        <a:off x="2757" y="226594"/>
        <a:ext cx="2688840" cy="1060825"/>
      </dsp:txXfrm>
    </dsp:sp>
    <dsp:sp modelId="{BD437D9C-22B5-4873-93F9-8BA9048573D4}">
      <dsp:nvSpPr>
        <dsp:cNvPr id="0" name=""/>
        <dsp:cNvSpPr/>
      </dsp:nvSpPr>
      <dsp:spPr>
        <a:xfrm>
          <a:off x="2757" y="1287420"/>
          <a:ext cx="2688840" cy="1902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Dirigirse al jefe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Conversar 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Introducirse en un grupo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Escuchar</a:t>
          </a:r>
          <a:endParaRPr lang="es-MX" sz="2100" kern="1200" dirty="0"/>
        </a:p>
      </dsp:txBody>
      <dsp:txXfrm>
        <a:off x="2757" y="1287420"/>
        <a:ext cx="2688840" cy="1902285"/>
      </dsp:txXfrm>
    </dsp:sp>
    <dsp:sp modelId="{3D3E4ACF-AE7C-47E9-BC4C-EF43D90C37AC}">
      <dsp:nvSpPr>
        <dsp:cNvPr id="0" name=""/>
        <dsp:cNvSpPr/>
      </dsp:nvSpPr>
      <dsp:spPr>
        <a:xfrm>
          <a:off x="3068036" y="226594"/>
          <a:ext cx="2688840" cy="1060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Uso del tiempo libre y ocio</a:t>
          </a:r>
          <a:endParaRPr lang="es-MX" sz="2100" kern="1200" dirty="0"/>
        </a:p>
      </dsp:txBody>
      <dsp:txXfrm>
        <a:off x="3068036" y="226594"/>
        <a:ext cx="2688840" cy="1060825"/>
      </dsp:txXfrm>
    </dsp:sp>
    <dsp:sp modelId="{2006E567-172D-4AA1-B5BB-D341082456A5}">
      <dsp:nvSpPr>
        <dsp:cNvPr id="0" name=""/>
        <dsp:cNvSpPr/>
      </dsp:nvSpPr>
      <dsp:spPr>
        <a:xfrm>
          <a:off x="3068036" y="1287420"/>
          <a:ext cx="2688840" cy="1902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Amistades para salir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Pertenencia a un grupo</a:t>
          </a:r>
          <a:endParaRPr lang="es-MX" sz="2100" kern="1200" dirty="0"/>
        </a:p>
      </dsp:txBody>
      <dsp:txXfrm>
        <a:off x="3068036" y="1287420"/>
        <a:ext cx="2688840" cy="1902285"/>
      </dsp:txXfrm>
    </dsp:sp>
    <dsp:sp modelId="{CFB0E8D7-31AF-4EC8-A94F-973CD16E0280}">
      <dsp:nvSpPr>
        <dsp:cNvPr id="0" name=""/>
        <dsp:cNvSpPr/>
      </dsp:nvSpPr>
      <dsp:spPr>
        <a:xfrm>
          <a:off x="6133314" y="226594"/>
          <a:ext cx="2688840" cy="1060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Comportamiento adecuado</a:t>
          </a:r>
          <a:endParaRPr lang="es-MX" sz="2100" kern="1200" dirty="0"/>
        </a:p>
      </dsp:txBody>
      <dsp:txXfrm>
        <a:off x="6133314" y="226594"/>
        <a:ext cx="2688840" cy="1060825"/>
      </dsp:txXfrm>
    </dsp:sp>
    <dsp:sp modelId="{00AC774F-AB13-4B65-91BF-C53A2C520D6F}">
      <dsp:nvSpPr>
        <dsp:cNvPr id="0" name=""/>
        <dsp:cNvSpPr/>
      </dsp:nvSpPr>
      <dsp:spPr>
        <a:xfrm>
          <a:off x="6133314" y="1287420"/>
          <a:ext cx="2688840" cy="1902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Control de impulsos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Tolerancia a la frustración</a:t>
          </a:r>
          <a:endParaRPr lang="es-MX" sz="2100" kern="1200" dirty="0"/>
        </a:p>
      </dsp:txBody>
      <dsp:txXfrm>
        <a:off x="6133314" y="1287420"/>
        <a:ext cx="2688840" cy="19022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C8A9D-0481-456D-88BA-F4C5F1A97A18}">
      <dsp:nvSpPr>
        <dsp:cNvPr id="0" name=""/>
        <dsp:cNvSpPr/>
      </dsp:nvSpPr>
      <dsp:spPr>
        <a:xfrm>
          <a:off x="3083049" y="-339198"/>
          <a:ext cx="4666254" cy="4666254"/>
        </a:xfrm>
        <a:prstGeom prst="circularArrow">
          <a:avLst>
            <a:gd name="adj1" fmla="val 5544"/>
            <a:gd name="adj2" fmla="val 330680"/>
            <a:gd name="adj3" fmla="val 12754771"/>
            <a:gd name="adj4" fmla="val 1804375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E3EE5-FFE1-4AE0-BFF6-DAA4A115C2A9}">
      <dsp:nvSpPr>
        <dsp:cNvPr id="0" name=""/>
        <dsp:cNvSpPr/>
      </dsp:nvSpPr>
      <dsp:spPr>
        <a:xfrm>
          <a:off x="3886185" y="44016"/>
          <a:ext cx="3059983" cy="1112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Integración en la familia y comunidad</a:t>
          </a:r>
          <a:endParaRPr lang="es-MX" sz="2000" kern="1200" dirty="0"/>
        </a:p>
      </dsp:txBody>
      <dsp:txXfrm>
        <a:off x="3940509" y="98340"/>
        <a:ext cx="2951335" cy="1004186"/>
      </dsp:txXfrm>
    </dsp:sp>
    <dsp:sp modelId="{653459C4-64A7-4F45-9CB8-5E75D2DE3D71}">
      <dsp:nvSpPr>
        <dsp:cNvPr id="0" name=""/>
        <dsp:cNvSpPr/>
      </dsp:nvSpPr>
      <dsp:spPr>
        <a:xfrm>
          <a:off x="5757863" y="1343024"/>
          <a:ext cx="3073047" cy="1179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Brindar posibilidades de autodeterminación</a:t>
          </a:r>
          <a:endParaRPr lang="es-MX" sz="2000" kern="1200" dirty="0"/>
        </a:p>
      </dsp:txBody>
      <dsp:txXfrm>
        <a:off x="5815419" y="1400580"/>
        <a:ext cx="2957935" cy="1063936"/>
      </dsp:txXfrm>
    </dsp:sp>
    <dsp:sp modelId="{1F45761B-17D0-478B-9F59-134F3C893BFE}">
      <dsp:nvSpPr>
        <dsp:cNvPr id="0" name=""/>
        <dsp:cNvSpPr/>
      </dsp:nvSpPr>
      <dsp:spPr>
        <a:xfrm>
          <a:off x="5572983" y="3143672"/>
          <a:ext cx="2225668" cy="1112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Apoyo en la formación</a:t>
          </a:r>
          <a:endParaRPr lang="es-MX" sz="2000" kern="1200" dirty="0"/>
        </a:p>
      </dsp:txBody>
      <dsp:txXfrm>
        <a:off x="5627307" y="3197996"/>
        <a:ext cx="2117020" cy="1004186"/>
      </dsp:txXfrm>
    </dsp:sp>
    <dsp:sp modelId="{83900D37-C056-4970-BCD6-25F86C28D2D2}">
      <dsp:nvSpPr>
        <dsp:cNvPr id="0" name=""/>
        <dsp:cNvSpPr/>
      </dsp:nvSpPr>
      <dsp:spPr>
        <a:xfrm>
          <a:off x="2876561" y="3115111"/>
          <a:ext cx="2225668" cy="1112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Dar respuestas a necesidades</a:t>
          </a:r>
          <a:endParaRPr lang="es-MX" sz="2000" kern="1200" dirty="0"/>
        </a:p>
      </dsp:txBody>
      <dsp:txXfrm>
        <a:off x="2930885" y="3169435"/>
        <a:ext cx="2117020" cy="1004186"/>
      </dsp:txXfrm>
    </dsp:sp>
    <dsp:sp modelId="{806F84F4-0398-4156-BEDE-5E7ED3916106}">
      <dsp:nvSpPr>
        <dsp:cNvPr id="0" name=""/>
        <dsp:cNvSpPr/>
      </dsp:nvSpPr>
      <dsp:spPr>
        <a:xfrm>
          <a:off x="1970438" y="1376130"/>
          <a:ext cx="3077966" cy="1112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Fomentar la responsabilidad</a:t>
          </a:r>
          <a:endParaRPr lang="es-MX" sz="2000" kern="1200" dirty="0"/>
        </a:p>
      </dsp:txBody>
      <dsp:txXfrm>
        <a:off x="2024762" y="1430454"/>
        <a:ext cx="2969318" cy="10041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636-D14E-469D-BD1D-2350A116586E}">
      <dsp:nvSpPr>
        <dsp:cNvPr id="0" name=""/>
        <dsp:cNvSpPr/>
      </dsp:nvSpPr>
      <dsp:spPr>
        <a:xfrm>
          <a:off x="0" y="417"/>
          <a:ext cx="6680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374A9-5285-4C01-B4CB-B5D8C62B45F9}">
      <dsp:nvSpPr>
        <dsp:cNvPr id="0" name=""/>
        <dsp:cNvSpPr/>
      </dsp:nvSpPr>
      <dsp:spPr>
        <a:xfrm>
          <a:off x="0" y="417"/>
          <a:ext cx="6680200" cy="6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Conocimiento de las funciones de trabajo</a:t>
          </a:r>
          <a:endParaRPr lang="es-MX" sz="1900" kern="1200" dirty="0"/>
        </a:p>
      </dsp:txBody>
      <dsp:txXfrm>
        <a:off x="0" y="417"/>
        <a:ext cx="6680200" cy="683093"/>
      </dsp:txXfrm>
    </dsp:sp>
    <dsp:sp modelId="{E5D77702-0C14-4D22-B465-F59FF739EDB0}">
      <dsp:nvSpPr>
        <dsp:cNvPr id="0" name=""/>
        <dsp:cNvSpPr/>
      </dsp:nvSpPr>
      <dsp:spPr>
        <a:xfrm>
          <a:off x="0" y="683510"/>
          <a:ext cx="6680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A24B-F329-4512-94CC-21F247B9199E}">
      <dsp:nvSpPr>
        <dsp:cNvPr id="0" name=""/>
        <dsp:cNvSpPr/>
      </dsp:nvSpPr>
      <dsp:spPr>
        <a:xfrm>
          <a:off x="0" y="683510"/>
          <a:ext cx="6680200" cy="6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Conocimiento de herramientas de trabajo</a:t>
          </a:r>
          <a:endParaRPr lang="es-MX" sz="1900" kern="1200" dirty="0"/>
        </a:p>
      </dsp:txBody>
      <dsp:txXfrm>
        <a:off x="0" y="683510"/>
        <a:ext cx="6680200" cy="683093"/>
      </dsp:txXfrm>
    </dsp:sp>
    <dsp:sp modelId="{57EFA479-6326-4C02-8103-DBE9A0C7FF51}">
      <dsp:nvSpPr>
        <dsp:cNvPr id="0" name=""/>
        <dsp:cNvSpPr/>
      </dsp:nvSpPr>
      <dsp:spPr>
        <a:xfrm>
          <a:off x="0" y="1366603"/>
          <a:ext cx="6680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AF545-5CDC-4DE5-99CF-7F9512214858}">
      <dsp:nvSpPr>
        <dsp:cNvPr id="0" name=""/>
        <dsp:cNvSpPr/>
      </dsp:nvSpPr>
      <dsp:spPr>
        <a:xfrm>
          <a:off x="0" y="1366603"/>
          <a:ext cx="6680200" cy="6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Aprendizaje de tareas </a:t>
          </a:r>
          <a:endParaRPr lang="es-MX" sz="1900" kern="1200" dirty="0"/>
        </a:p>
      </dsp:txBody>
      <dsp:txXfrm>
        <a:off x="0" y="1366603"/>
        <a:ext cx="6680200" cy="683093"/>
      </dsp:txXfrm>
    </dsp:sp>
    <dsp:sp modelId="{7CF1FD7D-8484-4148-978A-5200B23F22CA}">
      <dsp:nvSpPr>
        <dsp:cNvPr id="0" name=""/>
        <dsp:cNvSpPr/>
      </dsp:nvSpPr>
      <dsp:spPr>
        <a:xfrm>
          <a:off x="0" y="2049696"/>
          <a:ext cx="6680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4556F-5FD2-412E-83AA-CD342CDA15C0}">
      <dsp:nvSpPr>
        <dsp:cNvPr id="0" name=""/>
        <dsp:cNvSpPr/>
      </dsp:nvSpPr>
      <dsp:spPr>
        <a:xfrm>
          <a:off x="0" y="2049696"/>
          <a:ext cx="6680200" cy="6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Refuerzo de habilidades adaptativas</a:t>
          </a:r>
          <a:endParaRPr lang="es-MX" sz="1900" kern="1200" dirty="0"/>
        </a:p>
      </dsp:txBody>
      <dsp:txXfrm>
        <a:off x="0" y="2049696"/>
        <a:ext cx="6680200" cy="683093"/>
      </dsp:txXfrm>
    </dsp:sp>
    <dsp:sp modelId="{C970F0F4-8346-436F-BC58-D592E3DFF51A}">
      <dsp:nvSpPr>
        <dsp:cNvPr id="0" name=""/>
        <dsp:cNvSpPr/>
      </dsp:nvSpPr>
      <dsp:spPr>
        <a:xfrm>
          <a:off x="0" y="2732789"/>
          <a:ext cx="6680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0AA95-175B-4ABF-B127-A160DB725F5B}">
      <dsp:nvSpPr>
        <dsp:cNvPr id="0" name=""/>
        <dsp:cNvSpPr/>
      </dsp:nvSpPr>
      <dsp:spPr>
        <a:xfrm>
          <a:off x="0" y="2732789"/>
          <a:ext cx="6680200" cy="68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Práctica de funciones en situaciones simuladas y reales</a:t>
          </a:r>
          <a:endParaRPr lang="es-MX" sz="1900" kern="1200" dirty="0"/>
        </a:p>
      </dsp:txBody>
      <dsp:txXfrm>
        <a:off x="0" y="2732789"/>
        <a:ext cx="6680200" cy="683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8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03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35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6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45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2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69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2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02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6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8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1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0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17/12/2017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9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5864" y="1537698"/>
            <a:ext cx="10198545" cy="2304841"/>
          </a:xfrm>
        </p:spPr>
        <p:txBody>
          <a:bodyPr/>
          <a:lstStyle/>
          <a:p>
            <a:pPr algn="ctr"/>
            <a:r>
              <a:rPr lang="es-ES" dirty="0" smtClean="0"/>
              <a:t>Discapacidad y trabajo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8751" y="5253898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s-ES" sz="2000" b="1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Expositor: Lic. Mayra Alison Angulo Alcocer</a:t>
            </a:r>
            <a:endParaRPr lang="es-ES" sz="2000" b="1" cap="non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9388183" y="876239"/>
            <a:ext cx="1996226" cy="875764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852151" y="551332"/>
            <a:ext cx="1706599" cy="16869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1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lvl="0" indent="-571500">
              <a:buFont typeface="Arial" pitchFamily="34" charset="0"/>
              <a:buChar char="•"/>
            </a:pPr>
            <a:r>
              <a:rPr lang="es-MX" dirty="0"/>
              <a:t>Actitudes en el </a:t>
            </a:r>
            <a:r>
              <a:rPr lang="es-MX" dirty="0" smtClean="0"/>
              <a:t>trabajo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72073"/>
              </p:ext>
            </p:extLst>
          </p:nvPr>
        </p:nvGraphicFramePr>
        <p:xfrm>
          <a:off x="360608" y="2603499"/>
          <a:ext cx="11590986" cy="362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32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lvl="0" indent="-571500">
              <a:buFont typeface="Arial" pitchFamily="34" charset="0"/>
              <a:buChar char="•"/>
            </a:pPr>
            <a:r>
              <a:rPr lang="es-MX" dirty="0"/>
              <a:t>Control </a:t>
            </a:r>
            <a:r>
              <a:rPr lang="es-MX" dirty="0" smtClean="0"/>
              <a:t>emocional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1192" y="2619642"/>
            <a:ext cx="6688280" cy="330235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Con frecuencia PCD presentan: 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Baja tolerancia a la frustración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Uso de la discapacidad para eludir responsabilidades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Desajuste de expectativas</a:t>
            </a:r>
          </a:p>
          <a:p>
            <a:pPr>
              <a:buFont typeface="Wingdings" pitchFamily="2" charset="2"/>
              <a:buChar char="q"/>
            </a:pPr>
            <a:r>
              <a:rPr lang="es-MX" dirty="0" smtClean="0"/>
              <a:t>Reacciones inadecuadas ante conflictos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5" y="2335100"/>
            <a:ext cx="3871443" cy="38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0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lvl="0" indent="-571500">
              <a:buFont typeface="Arial" pitchFamily="34" charset="0"/>
              <a:buChar char="•"/>
            </a:pPr>
            <a:r>
              <a:rPr lang="es-MX" dirty="0"/>
              <a:t>Relaciones </a:t>
            </a:r>
            <a:r>
              <a:rPr lang="es-MX" dirty="0" smtClean="0"/>
              <a:t>interpersonales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24341"/>
              </p:ext>
            </p:extLst>
          </p:nvPr>
        </p:nvGraphicFramePr>
        <p:xfrm>
          <a:off x="308206" y="2323015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09" y="3338049"/>
            <a:ext cx="2693407" cy="16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lvl="0" indent="-571500">
              <a:buFont typeface="Arial" pitchFamily="34" charset="0"/>
              <a:buChar char="•"/>
            </a:pPr>
            <a:r>
              <a:rPr lang="es-MX" dirty="0" smtClean="0"/>
              <a:t>Autodeterminación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2" y="2495859"/>
            <a:ext cx="3747759" cy="3897669"/>
          </a:xfrm>
        </p:spPr>
      </p:pic>
      <p:sp>
        <p:nvSpPr>
          <p:cNvPr id="5" name="4 CuadroTexto"/>
          <p:cNvSpPr txBox="1"/>
          <p:nvPr/>
        </p:nvSpPr>
        <p:spPr>
          <a:xfrm>
            <a:off x="5721989" y="3535407"/>
            <a:ext cx="4951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Capacidad de tomar decisiones que afectan a su trayectoria vital y vida laboral, en función de sus intereses y posibilidades reales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85563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Elaboración de un perfil laboral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954" y="2603500"/>
            <a:ext cx="9574959" cy="3416300"/>
          </a:xfrm>
        </p:spPr>
        <p:txBody>
          <a:bodyPr/>
          <a:lstStyle/>
          <a:p>
            <a:r>
              <a:rPr lang="es-MX" sz="2000" dirty="0" smtClean="0"/>
              <a:t>Conocimiento de habilidades y limitaciones de la persona</a:t>
            </a:r>
          </a:p>
          <a:p>
            <a:pPr lvl="1"/>
            <a:r>
              <a:rPr lang="es-MX" sz="1800" dirty="0" smtClean="0"/>
              <a:t>Habilidades laborales</a:t>
            </a:r>
          </a:p>
          <a:p>
            <a:pPr lvl="1"/>
            <a:r>
              <a:rPr lang="es-MX" sz="1800" dirty="0" smtClean="0"/>
              <a:t>Fortalezas y debilidades</a:t>
            </a:r>
          </a:p>
          <a:p>
            <a:r>
              <a:rPr lang="es-MX" sz="2000" dirty="0" smtClean="0"/>
              <a:t>Evaluar las opciones de empleo según el contexto</a:t>
            </a:r>
          </a:p>
          <a:p>
            <a:r>
              <a:rPr lang="es-MX" sz="2000" dirty="0" smtClean="0"/>
              <a:t>Accesibilidad </a:t>
            </a:r>
          </a:p>
          <a:p>
            <a:r>
              <a:rPr lang="es-MX" sz="2000" dirty="0" smtClean="0"/>
              <a:t>Condiciones de salud </a:t>
            </a:r>
          </a:p>
          <a:p>
            <a:r>
              <a:rPr lang="es-MX" sz="2000" dirty="0" smtClean="0"/>
              <a:t>Intereses personales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2939772"/>
            <a:ext cx="3262313" cy="39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papel de la familia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09505"/>
              </p:ext>
            </p:extLst>
          </p:nvPr>
        </p:nvGraphicFramePr>
        <p:xfrm>
          <a:off x="414338" y="1828801"/>
          <a:ext cx="10801350" cy="471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94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Formación laboral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012155"/>
              </p:ext>
            </p:extLst>
          </p:nvPr>
        </p:nvGraphicFramePr>
        <p:xfrm>
          <a:off x="4629150" y="2546350"/>
          <a:ext cx="668020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84425"/>
            <a:ext cx="3556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Adaptaciones razonables en la fuente laboral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Accesibilidad</a:t>
            </a:r>
          </a:p>
          <a:p>
            <a:r>
              <a:rPr lang="es-MX" sz="2400" dirty="0" smtClean="0"/>
              <a:t>Exigencias del puesto de trabajo</a:t>
            </a:r>
          </a:p>
          <a:p>
            <a:r>
              <a:rPr lang="es-MX" sz="2400" dirty="0" smtClean="0"/>
              <a:t>Apoyos visuales</a:t>
            </a:r>
          </a:p>
          <a:p>
            <a:r>
              <a:rPr lang="es-MX" sz="2400" dirty="0" smtClean="0"/>
              <a:t>Modificación de herramientas </a:t>
            </a:r>
          </a:p>
          <a:p>
            <a:pPr marL="0" indent="0">
              <a:buNone/>
            </a:pPr>
            <a:r>
              <a:rPr lang="es-MX" sz="2400" dirty="0" smtClean="0"/>
              <a:t>de trabajo</a:t>
            </a:r>
          </a:p>
          <a:p>
            <a:r>
              <a:rPr lang="es-MX" sz="2400" dirty="0" smtClean="0"/>
              <a:t>Secuencia de tareas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52" y="2549842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1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Supervisiones laborales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240858"/>
              </p:ext>
            </p:extLst>
          </p:nvPr>
        </p:nvGraphicFramePr>
        <p:xfrm>
          <a:off x="585787" y="2357438"/>
          <a:ext cx="10901363" cy="387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93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4313"/>
            <a:ext cx="9206705" cy="6137803"/>
          </a:xfrm>
        </p:spPr>
      </p:pic>
    </p:spTree>
    <p:extLst>
      <p:ext uri="{BB962C8B-B14F-4D97-AF65-F5344CB8AC3E}">
        <p14:creationId xmlns:p14="http://schemas.microsoft.com/office/powerpoint/2010/main" val="106678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166455">
            <a:off x="-500062" y="2257424"/>
            <a:ext cx="4086747" cy="706964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Calidad de vida</a:t>
            </a:r>
            <a:endParaRPr lang="es-MX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555228"/>
              </p:ext>
            </p:extLst>
          </p:nvPr>
        </p:nvGraphicFramePr>
        <p:xfrm>
          <a:off x="3056996" y="352912"/>
          <a:ext cx="3712513" cy="610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9" t="9961" r="24575" b="13102"/>
          <a:stretch/>
        </p:blipFill>
        <p:spPr bwMode="auto">
          <a:xfrm>
            <a:off x="6769509" y="352913"/>
            <a:ext cx="4546191" cy="62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Muñoz, </a:t>
            </a:r>
            <a:r>
              <a:rPr lang="es-ES" dirty="0"/>
              <a:t>J</a:t>
            </a:r>
            <a:r>
              <a:rPr lang="es-ES" dirty="0" smtClean="0"/>
              <a:t>. </a:t>
            </a:r>
            <a:r>
              <a:rPr lang="es-ES" dirty="0"/>
              <a:t>(2001). </a:t>
            </a:r>
            <a:r>
              <a:rPr lang="es-ES" i="1" dirty="0" smtClean="0"/>
              <a:t>La inserción laboral de las personas con discapacidad</a:t>
            </a:r>
            <a:r>
              <a:rPr lang="es-ES" dirty="0" smtClean="0"/>
              <a:t>. Servicio de Unidad de Programas Educativos, Departamento de atención a la diversidad.</a:t>
            </a:r>
            <a:r>
              <a:rPr lang="es-ES" dirty="0"/>
              <a:t> </a:t>
            </a:r>
            <a:endParaRPr lang="es-ES" dirty="0" smtClean="0"/>
          </a:p>
          <a:p>
            <a:pPr lvl="0"/>
            <a:endParaRPr lang="es-ES" dirty="0" smtClean="0"/>
          </a:p>
          <a:p>
            <a:r>
              <a:rPr lang="es-ES" dirty="0" smtClean="0"/>
              <a:t>Fernánde</a:t>
            </a:r>
            <a:r>
              <a:rPr lang="es-ES" dirty="0" smtClean="0"/>
              <a:t>z</a:t>
            </a:r>
            <a:r>
              <a:rPr lang="es-ES" dirty="0" smtClean="0"/>
              <a:t>, </a:t>
            </a:r>
            <a:r>
              <a:rPr lang="es-ES" dirty="0" smtClean="0"/>
              <a:t>N. </a:t>
            </a:r>
            <a:r>
              <a:rPr lang="es-ES" dirty="0"/>
              <a:t>(</a:t>
            </a:r>
            <a:r>
              <a:rPr lang="es-ES" dirty="0" smtClean="0"/>
              <a:t>2006). </a:t>
            </a:r>
            <a:r>
              <a:rPr lang="es-ES" i="1" dirty="0" smtClean="0"/>
              <a:t>La inclusión progresiva de las personas con discapacidad intelectual en el mundo laboral. 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9989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6316" y="687918"/>
            <a:ext cx="4760071" cy="706964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Vida independiente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2866" y="5389563"/>
            <a:ext cx="8103346" cy="982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dirty="0" smtClean="0"/>
              <a:t>Posibilidad de ejercer </a:t>
            </a:r>
            <a:r>
              <a:rPr lang="es-ES" sz="2000" dirty="0"/>
              <a:t>el poder de decisión sobre su propia existencia y participar activamente en la vida de su comunidad, </a:t>
            </a:r>
            <a:r>
              <a:rPr lang="es-ES" sz="2000" dirty="0" smtClean="0"/>
              <a:t>en igualdad </a:t>
            </a:r>
            <a:r>
              <a:rPr lang="es-ES" sz="2000" dirty="0"/>
              <a:t>de oportunidades y no discriminación.</a:t>
            </a:r>
            <a:endParaRPr lang="es-MX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" y="1601836"/>
            <a:ext cx="3457297" cy="26851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40" y="1601836"/>
            <a:ext cx="3796248" cy="245992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2599089"/>
            <a:ext cx="3290888" cy="27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381" y="528824"/>
            <a:ext cx="8761413" cy="7069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Inclusión Social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92590" y="1422628"/>
            <a:ext cx="8825659" cy="1556953"/>
          </a:xfrm>
        </p:spPr>
        <p:txBody>
          <a:bodyPr/>
          <a:lstStyle/>
          <a:p>
            <a:pPr marL="0" indent="0" algn="ctr">
              <a:buNone/>
            </a:pPr>
            <a:r>
              <a:rPr lang="es-MX" i="1" dirty="0" smtClean="0"/>
              <a:t>«Acceso y la </a:t>
            </a:r>
            <a:r>
              <a:rPr lang="es-MX" i="1" u="sng" dirty="0" smtClean="0"/>
              <a:t>participación plena</a:t>
            </a:r>
            <a:r>
              <a:rPr lang="es-MX" i="1" dirty="0" smtClean="0"/>
              <a:t> de las personas con discapacidad, independientemente de las limitaciones que puedan tener, </a:t>
            </a:r>
            <a:r>
              <a:rPr lang="es-MX" i="1" u="sng" dirty="0" smtClean="0"/>
              <a:t>en todos los ámbitos sociales de la vida </a:t>
            </a:r>
            <a:r>
              <a:rPr lang="es-MX" i="1" dirty="0" smtClean="0"/>
              <a:t>(educativo, laboral, político, económico, cultural y en los entornos más normalizados posible.» </a:t>
            </a:r>
            <a:r>
              <a:rPr lang="es-MX" dirty="0" smtClean="0"/>
              <a:t>(Fernández 2006:92)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gray">
          <a:xfrm>
            <a:off x="442380" y="2979581"/>
            <a:ext cx="8761413" cy="7069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Inclusión Laboral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03322" y="4063400"/>
            <a:ext cx="8825659" cy="1556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MX" i="1" dirty="0" smtClean="0"/>
              <a:t>«Posibilidad de </a:t>
            </a:r>
            <a:r>
              <a:rPr lang="es-MX" i="1" u="sng" dirty="0" smtClean="0"/>
              <a:t>acceder a una empresa normalizada en base a unos criterios de selección iguales</a:t>
            </a:r>
            <a:r>
              <a:rPr lang="es-MX" i="1" dirty="0" smtClean="0"/>
              <a:t> para todos que sitúan a la persona que trabaja en un lugar u otro en la escala laboral, </a:t>
            </a:r>
            <a:r>
              <a:rPr lang="es-MX" i="1" u="sng" dirty="0" smtClean="0"/>
              <a:t>para realizar un trabajo en igualdad de condiciones que el resto de personal </a:t>
            </a:r>
            <a:r>
              <a:rPr lang="es-MX" i="1" dirty="0" smtClean="0"/>
              <a:t>que ocupe un puesto similar» </a:t>
            </a:r>
            <a:r>
              <a:rPr lang="es-MX" dirty="0" smtClean="0"/>
              <a:t>(Fernández 2006:95)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Proceso de inclusión laboral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09461"/>
              </p:ext>
            </p:extLst>
          </p:nvPr>
        </p:nvGraphicFramePr>
        <p:xfrm>
          <a:off x="90487" y="2028825"/>
          <a:ext cx="11996738" cy="428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01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Habilidades adaptativas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26255" r="22938" b="7667"/>
          <a:stretch/>
        </p:blipFill>
        <p:spPr>
          <a:xfrm>
            <a:off x="5557836" y="1873862"/>
            <a:ext cx="6086476" cy="462337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2400299"/>
            <a:ext cx="4533901" cy="3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7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dirty="0"/>
              <a:t>ACTITUDES, HABILIDADES Y HÁBITOS </a:t>
            </a:r>
            <a:r>
              <a:rPr lang="es-MX" sz="2400" dirty="0" smtClean="0"/>
              <a:t>PARA </a:t>
            </a:r>
            <a:r>
              <a:rPr lang="es-MX" sz="2400" dirty="0"/>
              <a:t>FAVORECER EL ACCESO AL EMPLEO </a:t>
            </a:r>
            <a:endParaRPr lang="es-MX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214738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de actitudes para el traba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1" y="2261783"/>
            <a:ext cx="4115650" cy="41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1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s-MX" dirty="0" smtClean="0"/>
              <a:t>Autonomía personal</a:t>
            </a:r>
            <a:endParaRPr lang="es-MX" dirty="0"/>
          </a:p>
        </p:txBody>
      </p:sp>
      <p:grpSp>
        <p:nvGrpSpPr>
          <p:cNvPr id="5" name="4 Grupo"/>
          <p:cNvGrpSpPr/>
          <p:nvPr/>
        </p:nvGrpSpPr>
        <p:grpSpPr>
          <a:xfrm>
            <a:off x="3887746" y="2207053"/>
            <a:ext cx="4294648" cy="4294648"/>
            <a:chOff x="3887746" y="2207053"/>
            <a:chExt cx="4294648" cy="4294648"/>
          </a:xfrm>
        </p:grpSpPr>
        <p:sp>
          <p:nvSpPr>
            <p:cNvPr id="6" name="5 Forma libre"/>
            <p:cNvSpPr/>
            <p:nvPr/>
          </p:nvSpPr>
          <p:spPr>
            <a:xfrm>
              <a:off x="4242026" y="2436761"/>
              <a:ext cx="3710661" cy="3710661"/>
            </a:xfrm>
            <a:custGeom>
              <a:avLst/>
              <a:gdLst>
                <a:gd name="connsiteX0" fmla="*/ 1855330 w 3710661"/>
                <a:gd name="connsiteY0" fmla="*/ 0 h 3710661"/>
                <a:gd name="connsiteX1" fmla="*/ 3710661 w 3710661"/>
                <a:gd name="connsiteY1" fmla="*/ 1855331 h 3710661"/>
                <a:gd name="connsiteX2" fmla="*/ 1855331 w 3710661"/>
                <a:gd name="connsiteY2" fmla="*/ 1855331 h 3710661"/>
                <a:gd name="connsiteX3" fmla="*/ 1855330 w 3710661"/>
                <a:gd name="connsiteY3" fmla="*/ 0 h 371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661" h="3710661">
                  <a:moveTo>
                    <a:pt x="1855330" y="0"/>
                  </a:moveTo>
                  <a:cubicBezTo>
                    <a:pt x="2880001" y="0"/>
                    <a:pt x="3710661" y="830660"/>
                    <a:pt x="3710661" y="1855331"/>
                  </a:cubicBezTo>
                  <a:lnTo>
                    <a:pt x="1855331" y="1855331"/>
                  </a:lnTo>
                  <a:cubicBezTo>
                    <a:pt x="1855331" y="1236887"/>
                    <a:pt x="1855330" y="618444"/>
                    <a:pt x="1855330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53" tIns="785588" rIns="388018" bIns="194207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 smtClean="0"/>
                <a:t>Desplaza-miento </a:t>
              </a:r>
              <a:r>
                <a:rPr lang="es-MX" kern="1200" dirty="0" smtClean="0"/>
                <a:t>en la comunidad</a:t>
              </a:r>
              <a:endParaRPr lang="es-MX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4242026" y="2561333"/>
              <a:ext cx="3710661" cy="3710661"/>
            </a:xfrm>
            <a:custGeom>
              <a:avLst/>
              <a:gdLst>
                <a:gd name="connsiteX0" fmla="*/ 3710661 w 3710661"/>
                <a:gd name="connsiteY0" fmla="*/ 1855331 h 3710661"/>
                <a:gd name="connsiteX1" fmla="*/ 1855330 w 3710661"/>
                <a:gd name="connsiteY1" fmla="*/ 3710662 h 3710661"/>
                <a:gd name="connsiteX2" fmla="*/ 1855331 w 3710661"/>
                <a:gd name="connsiteY2" fmla="*/ 1855331 h 3710661"/>
                <a:gd name="connsiteX3" fmla="*/ 3710661 w 3710661"/>
                <a:gd name="connsiteY3" fmla="*/ 1855331 h 371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661" h="3710661">
                  <a:moveTo>
                    <a:pt x="3710661" y="1855331"/>
                  </a:moveTo>
                  <a:cubicBezTo>
                    <a:pt x="3710661" y="2880002"/>
                    <a:pt x="2880001" y="3710662"/>
                    <a:pt x="1855330" y="3710662"/>
                  </a:cubicBezTo>
                  <a:cubicBezTo>
                    <a:pt x="1855330" y="3092218"/>
                    <a:pt x="1855331" y="2473775"/>
                    <a:pt x="1855331" y="1855331"/>
                  </a:cubicBezTo>
                  <a:lnTo>
                    <a:pt x="3710661" y="18553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6253" tIns="1942078" rIns="388018" bIns="7855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 smtClean="0"/>
                <a:t>Solución de conflictos</a:t>
              </a:r>
              <a:endParaRPr lang="es-MX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4117454" y="2561333"/>
              <a:ext cx="3710661" cy="3710661"/>
            </a:xfrm>
            <a:custGeom>
              <a:avLst/>
              <a:gdLst>
                <a:gd name="connsiteX0" fmla="*/ 1855331 w 3710661"/>
                <a:gd name="connsiteY0" fmla="*/ 3710661 h 3710661"/>
                <a:gd name="connsiteX1" fmla="*/ 0 w 3710661"/>
                <a:gd name="connsiteY1" fmla="*/ 1855330 h 3710661"/>
                <a:gd name="connsiteX2" fmla="*/ 1855331 w 3710661"/>
                <a:gd name="connsiteY2" fmla="*/ 1855331 h 3710661"/>
                <a:gd name="connsiteX3" fmla="*/ 1855331 w 3710661"/>
                <a:gd name="connsiteY3" fmla="*/ 3710661 h 371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661" h="3710661">
                  <a:moveTo>
                    <a:pt x="1855331" y="3710661"/>
                  </a:moveTo>
                  <a:cubicBezTo>
                    <a:pt x="830660" y="3710661"/>
                    <a:pt x="0" y="2880001"/>
                    <a:pt x="0" y="1855330"/>
                  </a:cubicBezTo>
                  <a:lnTo>
                    <a:pt x="1855331" y="1855331"/>
                  </a:lnTo>
                  <a:lnTo>
                    <a:pt x="1855331" y="37106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018" tIns="1942078" rIns="1986253" bIns="7855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 smtClean="0"/>
                <a:t>Auto-cuidado</a:t>
              </a:r>
              <a:endParaRPr lang="es-MX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117454" y="2436761"/>
              <a:ext cx="3710661" cy="3710661"/>
            </a:xfrm>
            <a:custGeom>
              <a:avLst/>
              <a:gdLst>
                <a:gd name="connsiteX0" fmla="*/ 0 w 3710661"/>
                <a:gd name="connsiteY0" fmla="*/ 1855331 h 3710661"/>
                <a:gd name="connsiteX1" fmla="*/ 1855331 w 3710661"/>
                <a:gd name="connsiteY1" fmla="*/ 0 h 3710661"/>
                <a:gd name="connsiteX2" fmla="*/ 1855331 w 3710661"/>
                <a:gd name="connsiteY2" fmla="*/ 1855331 h 3710661"/>
                <a:gd name="connsiteX3" fmla="*/ 0 w 3710661"/>
                <a:gd name="connsiteY3" fmla="*/ 1855331 h 371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661" h="3710661">
                  <a:moveTo>
                    <a:pt x="0" y="1855331"/>
                  </a:moveTo>
                  <a:cubicBezTo>
                    <a:pt x="0" y="830660"/>
                    <a:pt x="830660" y="0"/>
                    <a:pt x="1855331" y="0"/>
                  </a:cubicBezTo>
                  <a:lnTo>
                    <a:pt x="1855331" y="1855331"/>
                  </a:lnTo>
                  <a:lnTo>
                    <a:pt x="0" y="18553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018" tIns="785588" rIns="1986253" bIns="194207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 smtClean="0"/>
                <a:t>Manejo funcional del dinero</a:t>
              </a:r>
              <a:endParaRPr lang="es-MX" kern="1200" dirty="0"/>
            </a:p>
          </p:txBody>
        </p:sp>
        <p:sp>
          <p:nvSpPr>
            <p:cNvPr id="10" name="9 Flecha circular"/>
            <p:cNvSpPr/>
            <p:nvPr/>
          </p:nvSpPr>
          <p:spPr>
            <a:xfrm>
              <a:off x="4012318" y="2207053"/>
              <a:ext cx="4170076" cy="4170076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Flecha circular"/>
            <p:cNvSpPr/>
            <p:nvPr/>
          </p:nvSpPr>
          <p:spPr>
            <a:xfrm>
              <a:off x="4012318" y="2331625"/>
              <a:ext cx="4170076" cy="4170076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Flecha circular"/>
            <p:cNvSpPr/>
            <p:nvPr/>
          </p:nvSpPr>
          <p:spPr>
            <a:xfrm>
              <a:off x="3887746" y="2331625"/>
              <a:ext cx="4170076" cy="4170076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Flecha circular"/>
            <p:cNvSpPr/>
            <p:nvPr/>
          </p:nvSpPr>
          <p:spPr>
            <a:xfrm>
              <a:off x="3887746" y="2207053"/>
              <a:ext cx="4170076" cy="4170076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13 Rectángulo redondeado"/>
          <p:cNvSpPr/>
          <p:nvPr/>
        </p:nvSpPr>
        <p:spPr>
          <a:xfrm>
            <a:off x="412124" y="2207053"/>
            <a:ext cx="3600194" cy="1583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-</a:t>
            </a:r>
            <a:r>
              <a:rPr lang="es-MX" sz="1600" dirty="0" smtClean="0"/>
              <a:t>Reconocer billetes y monedas</a:t>
            </a:r>
          </a:p>
          <a:p>
            <a:pPr marL="285750" indent="-285750">
              <a:buFontTx/>
              <a:buChar char="-"/>
            </a:pPr>
            <a:r>
              <a:rPr lang="es-MX" sz="1600" dirty="0" smtClean="0"/>
              <a:t>Dar y recibir cambio</a:t>
            </a:r>
          </a:p>
          <a:p>
            <a:pPr marL="285750" indent="-285750">
              <a:buFontTx/>
              <a:buChar char="-"/>
            </a:pPr>
            <a:r>
              <a:rPr lang="es-MX" sz="1600" dirty="0" smtClean="0"/>
              <a:t>Manejo de presupuesto</a:t>
            </a:r>
          </a:p>
          <a:p>
            <a:pPr marL="285750" indent="-285750">
              <a:buFontTx/>
              <a:buChar char="-"/>
            </a:pPr>
            <a:r>
              <a:rPr lang="es-MX" sz="1600" dirty="0" smtClean="0"/>
              <a:t>Ahorro</a:t>
            </a:r>
            <a:endParaRPr lang="es-MX" sz="16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61880" y="5025380"/>
            <a:ext cx="3600194" cy="1583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Práctica </a:t>
            </a:r>
            <a:r>
              <a:rPr lang="es-ES" sz="1600" dirty="0"/>
              <a:t>de actividades que los individuos inician y realizan para el mantenimiento de su propia vida, salud y bienestar</a:t>
            </a:r>
            <a:endParaRPr lang="es-MX" sz="16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8369121" y="2209672"/>
            <a:ext cx="3600194" cy="1583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-Conocer calles cercanas</a:t>
            </a:r>
          </a:p>
          <a:p>
            <a:r>
              <a:rPr lang="es-MX" sz="1600" dirty="0" smtClean="0"/>
              <a:t>-Conocer lugares de referencia</a:t>
            </a:r>
          </a:p>
          <a:p>
            <a:r>
              <a:rPr lang="es-MX" sz="1600" dirty="0" smtClean="0"/>
              <a:t>-Uso de transporte público</a:t>
            </a:r>
          </a:p>
          <a:p>
            <a:r>
              <a:rPr lang="es-MX" sz="1600" dirty="0" smtClean="0"/>
              <a:t>-Uso de servicios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8369121" y="4918149"/>
            <a:ext cx="3600194" cy="1583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-Conflictos con otras personas</a:t>
            </a:r>
          </a:p>
          <a:p>
            <a:r>
              <a:rPr lang="es-MX" sz="1600" dirty="0" smtClean="0"/>
              <a:t>-Situaciones de riesgo en la calle</a:t>
            </a:r>
          </a:p>
          <a:p>
            <a:r>
              <a:rPr lang="es-MX" sz="1600" dirty="0" smtClean="0"/>
              <a:t>-Descuido de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402948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s-MX" dirty="0" smtClean="0"/>
              <a:t>Procesado de la información</a:t>
            </a: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15933117"/>
              </p:ext>
            </p:extLst>
          </p:nvPr>
        </p:nvGraphicFramePr>
        <p:xfrm>
          <a:off x="574793" y="2379561"/>
          <a:ext cx="5429981" cy="430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7240263"/>
              </p:ext>
            </p:extLst>
          </p:nvPr>
        </p:nvGraphicFramePr>
        <p:xfrm>
          <a:off x="6342383" y="2377414"/>
          <a:ext cx="5429981" cy="430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6707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669</TotalTime>
  <Words>638</Words>
  <Application>Microsoft Office PowerPoint</Application>
  <PresentationFormat>Personalizado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Sala de reuniones Ion</vt:lpstr>
      <vt:lpstr>Discapacidad y trabajo</vt:lpstr>
      <vt:lpstr>Calidad de vida</vt:lpstr>
      <vt:lpstr>Vida independiente</vt:lpstr>
      <vt:lpstr>Inclusión Social</vt:lpstr>
      <vt:lpstr>Proceso de inclusión laboral</vt:lpstr>
      <vt:lpstr>Habilidades adaptativas</vt:lpstr>
      <vt:lpstr>ACTITUDES, HABILIDADES Y HÁBITOS PARA FAVORECER EL ACCESO AL EMPLEO </vt:lpstr>
      <vt:lpstr>Autonomía personal</vt:lpstr>
      <vt:lpstr>Procesado de la información</vt:lpstr>
      <vt:lpstr>Actitudes en el trabajo</vt:lpstr>
      <vt:lpstr>Control emocional</vt:lpstr>
      <vt:lpstr>Relaciones interpersonales</vt:lpstr>
      <vt:lpstr>Autodeterminación</vt:lpstr>
      <vt:lpstr>Elaboración de un perfil laboral</vt:lpstr>
      <vt:lpstr>El papel de la familia</vt:lpstr>
      <vt:lpstr>Formación laboral</vt:lpstr>
      <vt:lpstr>Adaptaciones razonables en la fuente laboral</vt:lpstr>
      <vt:lpstr>Supervisiones laborales</vt:lpstr>
      <vt:lpstr>Presentación de PowerPoint</vt:lpstr>
      <vt:lpstr>Bibliografía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ALTERNATIVA Y AUMENTATIVA</dc:title>
  <dc:creator>Mayra Alison Angulo Alcocer</dc:creator>
  <cp:lastModifiedBy>Usuario de Windows</cp:lastModifiedBy>
  <cp:revision>62</cp:revision>
  <dcterms:created xsi:type="dcterms:W3CDTF">2016-01-28T04:40:59Z</dcterms:created>
  <dcterms:modified xsi:type="dcterms:W3CDTF">2017-12-18T09:55:15Z</dcterms:modified>
</cp:coreProperties>
</file>