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9" r:id="rId6"/>
    <p:sldId id="264" r:id="rId7"/>
    <p:sldId id="260" r:id="rId8"/>
    <p:sldId id="267" r:id="rId9"/>
    <p:sldId id="268" r:id="rId10"/>
    <p:sldId id="259" r:id="rId11"/>
    <p:sldId id="266" r:id="rId12"/>
    <p:sldId id="271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\Videos\Brain%20Gym%20%20%20Ejercicios%20de%20Gimnasia%20y%20Sincronizaci&#243;n%20Cerebral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5286388"/>
            <a:ext cx="6400800" cy="895352"/>
          </a:xfrm>
        </p:spPr>
        <p:txBody>
          <a:bodyPr/>
          <a:lstStyle/>
          <a:p>
            <a:r>
              <a:rPr lang="es-ES" dirty="0" smtClean="0"/>
              <a:t>EL MOVIMiENTO ES LA PUERTA DEL APRENDIZAJE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54767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GIMNASIA CEREBRAL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929454" y="535782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Responsable:</a:t>
            </a:r>
            <a:r>
              <a:rPr lang="es-ES" dirty="0" smtClean="0"/>
              <a:t> </a:t>
            </a:r>
            <a:r>
              <a:rPr lang="es-ES" dirty="0" smtClean="0"/>
              <a:t>Lorena Cassias </a:t>
            </a:r>
            <a:endParaRPr lang="es-ES" dirty="0"/>
          </a:p>
        </p:txBody>
      </p:sp>
      <p:pic>
        <p:nvPicPr>
          <p:cNvPr id="1026" name="Picture 2" descr="C:\Users\WW\Videos\th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3357586" cy="2428892"/>
          </a:xfrm>
          <a:prstGeom prst="rect">
            <a:avLst/>
          </a:prstGeom>
          <a:noFill/>
        </p:spPr>
      </p:pic>
      <p:pic>
        <p:nvPicPr>
          <p:cNvPr id="6" name="0 Imagen" descr="Logos-01.jpg"/>
          <p:cNvPicPr/>
          <p:nvPr/>
        </p:nvPicPr>
        <p:blipFill>
          <a:blip r:embed="rId3"/>
          <a:srcRect l="23237" t="23577" r="22623" b="23886"/>
          <a:stretch>
            <a:fillRect/>
          </a:stretch>
        </p:blipFill>
        <p:spPr>
          <a:xfrm>
            <a:off x="6929454" y="285728"/>
            <a:ext cx="1714512" cy="1357322"/>
          </a:xfrm>
          <a:prstGeom prst="rect">
            <a:avLst/>
          </a:prstGeom>
        </p:spPr>
      </p:pic>
      <p:pic>
        <p:nvPicPr>
          <p:cNvPr id="7" name="6 Imagen" descr="F:\EIFODEC\LOGOS EN JPG\Logos-LPM(1).jpg"/>
          <p:cNvPicPr/>
          <p:nvPr/>
        </p:nvPicPr>
        <p:blipFill>
          <a:blip r:embed="rId4"/>
          <a:srcRect l="24682" t="38331" r="24558" b="38462"/>
          <a:stretch>
            <a:fillRect/>
          </a:stretch>
        </p:blipFill>
        <p:spPr bwMode="auto">
          <a:xfrm>
            <a:off x="1000100" y="357166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infografia-mejorar-la-memoria-gimnasia-menta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86874" cy="642941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Brain Gym   Ejercicios de Gimnasia y Sincronización Cerebral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86874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915044"/>
          </a:xfrm>
        </p:spPr>
        <p:txBody>
          <a:bodyPr/>
          <a:lstStyle/>
          <a:p>
            <a:r>
              <a:rPr lang="es-E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ES LA GIMNASIA CEREBRAL?</a:t>
            </a:r>
            <a:endParaRPr lang="es-ES" dirty="0"/>
          </a:p>
        </p:txBody>
      </p:sp>
      <p:pic>
        <p:nvPicPr>
          <p:cNvPr id="5" name="4 Marcador de posición de imagen" descr="th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899" b="10899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-Dr. PAUL DENNILSON “CEREBRO EN FORMA”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-  CONOCIDA COMO BRAIN GYM O GIMNASIA MENTAL.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- ABARCA 26 EJERCICIOS QUE COMBINAN ESTRATEGIAS FÍSICAS Y MENTALES.</a:t>
            </a:r>
          </a:p>
          <a:p>
            <a:pPr>
              <a:buFontTx/>
              <a:buChar char="-"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- MEJORANDO ASI EL EQUILIBRIO Y EL APRENDIZAJE A TRAVES DEL USO DE AMBOS HEMISFERIOS CEREBRALES.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28650"/>
          </a:xfrm>
        </p:spPr>
        <p:txBody>
          <a:bodyPr/>
          <a:lstStyle/>
          <a:p>
            <a:r>
              <a:rPr lang="es-ES" dirty="0" smtClean="0"/>
              <a:t>HEMISFERIO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IZQUIERDO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Numeración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Habla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Escritura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Lógica</a:t>
            </a:r>
          </a:p>
          <a:p>
            <a:r>
              <a:rPr lang="es-ES" dirty="0" smtClean="0"/>
              <a:t>DERECHO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Sensaciones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Sentimientos </a:t>
            </a:r>
          </a:p>
          <a:p>
            <a:endParaRPr lang="es-ES" dirty="0"/>
          </a:p>
        </p:txBody>
      </p:sp>
      <p:pic>
        <p:nvPicPr>
          <p:cNvPr id="5" name="4 Marcador de contenido" descr="76DAB82B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28926" y="500042"/>
            <a:ext cx="6072230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16142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Memoria de atención y comprensión </a:t>
            </a:r>
            <a:br>
              <a:rPr lang="es-E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s-ES" sz="2800" dirty="0"/>
          </a:p>
        </p:txBody>
      </p:sp>
      <p:pic>
        <p:nvPicPr>
          <p:cNvPr id="5" name="4 Marcador de contenido" descr="t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4357718" cy="5286411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272110"/>
          </a:xfrm>
        </p:spPr>
        <p:txBody>
          <a:bodyPr>
            <a:normAutofit/>
          </a:bodyPr>
          <a:lstStyle/>
          <a:p>
            <a:r>
              <a:rPr lang="es-ES" dirty="0" smtClean="0"/>
              <a:t>Lóbulo frontal y occipital, dimensión de enfoque, atención, la </a:t>
            </a:r>
            <a:r>
              <a:rPr lang="es-ES" dirty="0" err="1" smtClean="0"/>
              <a:t>gim</a:t>
            </a:r>
            <a:r>
              <a:rPr lang="es-ES" dirty="0" smtClean="0"/>
              <a:t> mental aumenta la atención receptiva y refuerza la concentración.</a:t>
            </a:r>
          </a:p>
          <a:p>
            <a:r>
              <a:rPr lang="es-ES" dirty="0" err="1" smtClean="0"/>
              <a:t>Neocortez</a:t>
            </a:r>
            <a:r>
              <a:rPr lang="es-ES" dirty="0" smtClean="0"/>
              <a:t> y sistema límbico, dimensión de comprensión (relaja). Al oxigenar el cerebro, libera el estrés y además produce relajación.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-2123904" y="2967335"/>
            <a:ext cx="184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>
          <a:blip r:embed="rId2"/>
          <a:srcRect l="41456" t="8276" r="14404" b="16724"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IMPORTANCIA QUE TIENE EL CEREBRO</a:t>
            </a:r>
            <a:endParaRPr lang="es-ES" dirty="0"/>
          </a:p>
        </p:txBody>
      </p:sp>
      <p:pic>
        <p:nvPicPr>
          <p:cNvPr id="5" name="4 Marcador de contenido" descr="Guerras-cerebro-OKbaj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4286279" cy="5214974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CONJUNCION DEL CUERPO .</a:t>
            </a:r>
          </a:p>
          <a:p>
            <a:r>
              <a:rPr lang="es-ES" dirty="0" smtClean="0"/>
              <a:t>MOVIMIENTOS</a:t>
            </a:r>
          </a:p>
          <a:p>
            <a:r>
              <a:rPr lang="es-ES" dirty="0" smtClean="0"/>
              <a:t>SENSACIONES</a:t>
            </a:r>
          </a:p>
          <a:p>
            <a:r>
              <a:rPr lang="es-ES" dirty="0" smtClean="0"/>
              <a:t>EMOCIONES </a:t>
            </a:r>
          </a:p>
          <a:p>
            <a:r>
              <a:rPr lang="es-ES" dirty="0" smtClean="0"/>
              <a:t>LAS FUNCIONES DEL CEREBRO ESTAN FUNDADAS POR EL CUERPO.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285720" y="2500306"/>
            <a:ext cx="8501122" cy="3857652"/>
          </a:xfrm>
        </p:spPr>
        <p:txBody>
          <a:bodyPr>
            <a:noAutofit/>
          </a:bodyPr>
          <a:lstStyle/>
          <a:p>
            <a:pPr algn="l">
              <a:buFont typeface="Arial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MEJORA LA CAPACIDAD DE ATENCION Y CONCENTRACION.</a:t>
            </a:r>
          </a:p>
          <a:p>
            <a:pPr algn="l">
              <a:buFont typeface="Arial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PERMITE UN MAYOR DESARROLLO DE LA IMAGINACION Y LA CREATIVIDAD.</a:t>
            </a:r>
          </a:p>
          <a:p>
            <a:pPr algn="l">
              <a:buFont typeface="Arial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OPTIMIZA LA CAPACIDAD DE RELACION O INTERACCION CON LAS PERSONAS AUMENTANDO LA CAPACIDAD DE SOCIALIZAR PERMITIENDO UNA MAYOR INTEGRACION CON LOS COMPAÑEROS.</a:t>
            </a:r>
          </a:p>
          <a:p>
            <a:pPr algn="l">
              <a:buFont typeface="Arial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MEJORA LA CAPACIDAD DE APRENDIZAJE Y RETENCION DE INFORMACION PUEDE AYUDAR AL CEREBRO A GENERAR MEJORES MECANISMOS DE ESTUDIO PARA OBTENER MEJORES RESULTADOS.</a:t>
            </a:r>
          </a:p>
          <a:p>
            <a:pPr algn="l">
              <a:buFont typeface="Arial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LOGRA MAYOR SEGURIDAD EN SÍ MISMOLO QUE MEJORA EL AUTOESTIMA Y LA AUTOVALORACIÓN.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32396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BENEFICIOS DE LA GIMNASIA CEREBRAL  5 Y 25 AÑOS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428596" y="2743200"/>
            <a:ext cx="8072494" cy="354332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s-ES" sz="1800" dirty="0" smtClean="0"/>
              <a:t> MEJORA LAS DESTREZAS YA ADQUIRIDAS CON EL TIEMPO.</a:t>
            </a:r>
          </a:p>
          <a:p>
            <a:pPr algn="l">
              <a:buFont typeface="Wingdings" pitchFamily="2" charset="2"/>
              <a:buChar char="q"/>
            </a:pPr>
            <a:r>
              <a:rPr lang="es-ES" sz="1800" dirty="0" smtClean="0"/>
              <a:t>OPTIMIZA LAS CAPACIDAD MENTALES, DE FORMA QUE, LO QUE ALGUNA VEZ NOS PARECIÓ DIFICIL, PASE A SER ALGO SENCILLO Y/O COTIDIANO.</a:t>
            </a:r>
          </a:p>
          <a:p>
            <a:pPr algn="l">
              <a:buFont typeface="Wingdings" pitchFamily="2" charset="2"/>
              <a:buChar char="q"/>
            </a:pPr>
            <a:r>
              <a:rPr lang="es-ES" sz="1800" dirty="0" smtClean="0"/>
              <a:t>MEJORA EL RENDIMIETNO DE LAS NEURONAS, MEJORA LA MEMORIA, LA COORDINACIO, LO QUE TRADUCE EN UNA MAYOR CONFIENZA EN LOS ADULTOS.</a:t>
            </a:r>
            <a:endParaRPr lang="es-ES" sz="1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BENEFICIOS DE LA GIMNASIA CEREBRAL  26 Y 35 AÑOS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357158" y="2743200"/>
            <a:ext cx="8572560" cy="368619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es-ES" sz="1200" dirty="0" smtClean="0"/>
              <a:t> </a:t>
            </a:r>
            <a:r>
              <a:rPr lang="es-ES" sz="1800" dirty="0" smtClean="0"/>
              <a:t>MANTIENE EL CEREBRO ACTIVO Y EVITA DESUSO DE LAS NEURONAS.</a:t>
            </a:r>
          </a:p>
          <a:p>
            <a:pPr algn="l">
              <a:buFont typeface="Wingdings" pitchFamily="2" charset="2"/>
              <a:buChar char="ü"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Ayuda a prevenir el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alzheimer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en caso de la tercera edad.</a:t>
            </a:r>
          </a:p>
          <a:p>
            <a:pPr algn="l">
              <a:buFont typeface="Wingdings" pitchFamily="2" charset="2"/>
              <a:buChar char="ü"/>
            </a:pPr>
            <a:r>
              <a:rPr lang="es-ES" sz="1800" dirty="0" smtClean="0"/>
              <a:t>EVITA EL DESGASTE DE FACULTADES Y LA MEMORIA.</a:t>
            </a:r>
          </a:p>
          <a:p>
            <a:pPr algn="l">
              <a:buFont typeface="Wingdings" pitchFamily="2" charset="2"/>
              <a:buChar char="ü"/>
            </a:pPr>
            <a:r>
              <a:rPr lang="es-ES" sz="1800" dirty="0" smtClean="0"/>
              <a:t>COMBATE LA PERDIDA DE MOTRICIDAD EN LOS INDIVIDUOS.</a:t>
            </a:r>
          </a:p>
          <a:p>
            <a:pPr algn="l">
              <a:buFont typeface="Wingdings" pitchFamily="2" charset="2"/>
              <a:buChar char="ü"/>
            </a:pPr>
            <a:r>
              <a:rPr lang="es-ES" sz="1800" dirty="0" smtClean="0"/>
              <a:t>SE HA COMPROBADO ADEMAS QUE AYUDA A COMBATIR EL ESTRÉS GENERADO EN EL DIA ADIA.</a:t>
            </a:r>
          </a:p>
          <a:p>
            <a:pPr algn="l">
              <a:buFont typeface="Wingdings" pitchFamily="2" charset="2"/>
              <a:buChar char="ü"/>
            </a:pPr>
            <a:endParaRPr lang="es-ES" sz="1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BENEFICIOS DE LA GIMNASIA CEREBRAL 36 AÑOS ADELANTE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918</TotalTime>
  <Words>374</Words>
  <PresentationFormat>Presentación en pantalla (4:3)</PresentationFormat>
  <Paragraphs>44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Civil</vt:lpstr>
      <vt:lpstr>GIMNASIA CEREBRAL </vt:lpstr>
      <vt:lpstr>QUE ES LA GIMNASIA CEREBRAL?</vt:lpstr>
      <vt:lpstr>HEMISFERIO</vt:lpstr>
      <vt:lpstr>Memoria de atención y comprensión  </vt:lpstr>
      <vt:lpstr>Diapositiva 5</vt:lpstr>
      <vt:lpstr>IMPORTANCIA QUE TIENE EL CEREBRO</vt:lpstr>
      <vt:lpstr>BENEFICIOS DE LA GIMNASIA CEREBRAL  5 Y 25 AÑOS</vt:lpstr>
      <vt:lpstr>BENEFICIOS DE LA GIMNASIA CEREBRAL  26 Y 35 AÑOS</vt:lpstr>
      <vt:lpstr>BENEFICIOS DE LA GIMNASIA CEREBRAL 36 AÑOS ADELANTE</vt:lpstr>
      <vt:lpstr>Diapositiva 10</vt:lpstr>
      <vt:lpstr>Diapositiva 11</vt:lpstr>
      <vt:lpstr>GRACIAS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GIMNASIA CEREBRAL </dc:title>
  <dc:creator>WW</dc:creator>
  <cp:lastModifiedBy>WW</cp:lastModifiedBy>
  <cp:revision>61</cp:revision>
  <dcterms:created xsi:type="dcterms:W3CDTF">2016-01-25T14:08:31Z</dcterms:created>
  <dcterms:modified xsi:type="dcterms:W3CDTF">2016-02-03T12:52:54Z</dcterms:modified>
</cp:coreProperties>
</file>