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6" r:id="rId4"/>
    <p:sldId id="270" r:id="rId5"/>
    <p:sldId id="272" r:id="rId6"/>
    <p:sldId id="296" r:id="rId7"/>
    <p:sldId id="273" r:id="rId8"/>
    <p:sldId id="274" r:id="rId9"/>
    <p:sldId id="275" r:id="rId10"/>
    <p:sldId id="276" r:id="rId11"/>
    <p:sldId id="287" r:id="rId12"/>
    <p:sldId id="298" r:id="rId13"/>
    <p:sldId id="277" r:id="rId14"/>
    <p:sldId id="299" r:id="rId15"/>
    <p:sldId id="271" r:id="rId16"/>
    <p:sldId id="278" r:id="rId17"/>
    <p:sldId id="279" r:id="rId18"/>
    <p:sldId id="280" r:id="rId19"/>
    <p:sldId id="260" r:id="rId20"/>
    <p:sldId id="297" r:id="rId21"/>
    <p:sldId id="293" r:id="rId22"/>
    <p:sldId id="289"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2" d="100"/>
          <a:sy n="72" d="100"/>
        </p:scale>
        <p:origin x="73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84DD2-2D60-42FE-855A-82C352806F0D}" type="doc">
      <dgm:prSet loTypeId="urn:microsoft.com/office/officeart/2005/8/layout/process2" loCatId="process" qsTypeId="urn:microsoft.com/office/officeart/2005/8/quickstyle/3d1" qsCatId="3D" csTypeId="urn:microsoft.com/office/officeart/2005/8/colors/colorful5" csCatId="colorful" phldr="1"/>
      <dgm:spPr/>
      <dgm:t>
        <a:bodyPr/>
        <a:lstStyle/>
        <a:p>
          <a:endParaRPr lang="es-ES"/>
        </a:p>
      </dgm:t>
    </dgm:pt>
    <dgm:pt modelId="{7E373F6E-827A-4EEE-8B6A-6D08027B7586}">
      <dgm:prSet phldrT="[Texto]"/>
      <dgm:spPr/>
      <dgm:t>
        <a:bodyPr/>
        <a:lstStyle/>
        <a:p>
          <a:r>
            <a:rPr lang="es-MX" b="1" dirty="0">
              <a:solidFill>
                <a:schemeClr val="bg1"/>
              </a:solidFill>
            </a:rPr>
            <a:t>Enfermedades agudas como bronquitis o neumonías </a:t>
          </a:r>
          <a:endParaRPr lang="es-ES" b="1" dirty="0">
            <a:solidFill>
              <a:schemeClr val="bg1"/>
            </a:solidFill>
          </a:endParaRPr>
        </a:p>
      </dgm:t>
    </dgm:pt>
    <dgm:pt modelId="{FBA77FF5-C741-457E-9278-CAE863DED108}" type="parTrans" cxnId="{3544B78D-FA26-40AB-AA04-88896E883EC2}">
      <dgm:prSet/>
      <dgm:spPr/>
      <dgm:t>
        <a:bodyPr/>
        <a:lstStyle/>
        <a:p>
          <a:endParaRPr lang="es-ES"/>
        </a:p>
      </dgm:t>
    </dgm:pt>
    <dgm:pt modelId="{8C75E656-9EF3-4C3E-B6BB-D69C762DD7BB}" type="sibTrans" cxnId="{3544B78D-FA26-40AB-AA04-88896E883EC2}">
      <dgm:prSet/>
      <dgm:spPr/>
      <dgm:t>
        <a:bodyPr/>
        <a:lstStyle/>
        <a:p>
          <a:endParaRPr lang="es-ES"/>
        </a:p>
      </dgm:t>
    </dgm:pt>
    <dgm:pt modelId="{A62768C6-8E00-4958-8554-B261EFFDEB2D}">
      <dgm:prSet phldrT="[Texto]"/>
      <dgm:spPr/>
      <dgm:t>
        <a:bodyPr/>
        <a:lstStyle/>
        <a:p>
          <a:r>
            <a:rPr lang="es-MX" b="1" dirty="0">
              <a:solidFill>
                <a:schemeClr val="bg1"/>
              </a:solidFill>
            </a:rPr>
            <a:t>Enfermedades crónicas como EPOC, </a:t>
          </a:r>
          <a:endParaRPr lang="es-ES" b="1" dirty="0">
            <a:solidFill>
              <a:schemeClr val="bg1"/>
            </a:solidFill>
          </a:endParaRPr>
        </a:p>
      </dgm:t>
    </dgm:pt>
    <dgm:pt modelId="{7A033817-3A82-494B-B18E-3B6DCE0B568B}" type="parTrans" cxnId="{DB7577DB-7ACF-4A17-B02A-313156317C28}">
      <dgm:prSet/>
      <dgm:spPr/>
      <dgm:t>
        <a:bodyPr/>
        <a:lstStyle/>
        <a:p>
          <a:endParaRPr lang="es-ES"/>
        </a:p>
      </dgm:t>
    </dgm:pt>
    <dgm:pt modelId="{3828C6E2-17DF-4774-9510-724918F96AC0}" type="sibTrans" cxnId="{DB7577DB-7ACF-4A17-B02A-313156317C28}">
      <dgm:prSet/>
      <dgm:spPr/>
      <dgm:t>
        <a:bodyPr/>
        <a:lstStyle/>
        <a:p>
          <a:endParaRPr lang="es-ES"/>
        </a:p>
      </dgm:t>
    </dgm:pt>
    <dgm:pt modelId="{4CD13B9A-4D00-4804-B88F-08C143B3D4F3}">
      <dgm:prSet phldrT="[Texto]"/>
      <dgm:spPr/>
      <dgm:t>
        <a:bodyPr/>
        <a:lstStyle/>
        <a:p>
          <a:r>
            <a:rPr lang="es-MX" b="1" dirty="0">
              <a:solidFill>
                <a:schemeClr val="bg1"/>
              </a:solidFill>
            </a:rPr>
            <a:t>Bronquiectasias.</a:t>
          </a:r>
          <a:endParaRPr lang="es-ES" b="1" dirty="0">
            <a:solidFill>
              <a:schemeClr val="bg1"/>
            </a:solidFill>
          </a:endParaRPr>
        </a:p>
      </dgm:t>
    </dgm:pt>
    <dgm:pt modelId="{26E00831-6C6A-4035-9EF7-80B9B055C1B0}" type="parTrans" cxnId="{A86AE66B-0053-40E3-96AE-FA60C3A98280}">
      <dgm:prSet/>
      <dgm:spPr/>
      <dgm:t>
        <a:bodyPr/>
        <a:lstStyle/>
        <a:p>
          <a:endParaRPr lang="es-ES"/>
        </a:p>
      </dgm:t>
    </dgm:pt>
    <dgm:pt modelId="{A4DD0323-447D-44CF-9544-7AD04A75BFC8}" type="sibTrans" cxnId="{A86AE66B-0053-40E3-96AE-FA60C3A98280}">
      <dgm:prSet/>
      <dgm:spPr/>
      <dgm:t>
        <a:bodyPr/>
        <a:lstStyle/>
        <a:p>
          <a:endParaRPr lang="es-ES"/>
        </a:p>
      </dgm:t>
    </dgm:pt>
    <dgm:pt modelId="{EFBD910C-D6E6-4C90-B0EF-CFDC4346FA5F}">
      <dgm:prSet phldrT="[Texto]"/>
      <dgm:spPr/>
      <dgm:t>
        <a:bodyPr/>
        <a:lstStyle/>
        <a:p>
          <a:r>
            <a:rPr lang="es-MX" b="1" dirty="0">
              <a:solidFill>
                <a:schemeClr val="bg1"/>
              </a:solidFill>
            </a:rPr>
            <a:t>Enfermos neuromusculares y neurológicos con afectación respiratoria</a:t>
          </a:r>
          <a:endParaRPr lang="es-ES" b="1" dirty="0">
            <a:solidFill>
              <a:schemeClr val="bg1"/>
            </a:solidFill>
          </a:endParaRPr>
        </a:p>
      </dgm:t>
    </dgm:pt>
    <dgm:pt modelId="{C0F59D1D-A37A-44DC-8B20-0364921C59D6}" type="parTrans" cxnId="{5AE84D66-FD27-483D-9A58-12424FD6A1E7}">
      <dgm:prSet/>
      <dgm:spPr/>
      <dgm:t>
        <a:bodyPr/>
        <a:lstStyle/>
        <a:p>
          <a:endParaRPr lang="es-ES"/>
        </a:p>
      </dgm:t>
    </dgm:pt>
    <dgm:pt modelId="{1F95AEA1-7003-40A2-833F-3244A4BBA7F4}" type="sibTrans" cxnId="{5AE84D66-FD27-483D-9A58-12424FD6A1E7}">
      <dgm:prSet/>
      <dgm:spPr/>
      <dgm:t>
        <a:bodyPr/>
        <a:lstStyle/>
        <a:p>
          <a:endParaRPr lang="es-ES"/>
        </a:p>
      </dgm:t>
    </dgm:pt>
    <dgm:pt modelId="{28FC14A5-D111-4B83-B23D-31D351049B21}">
      <dgm:prSet phldrT="[Texto]"/>
      <dgm:spPr/>
      <dgm:t>
        <a:bodyPr/>
        <a:lstStyle/>
        <a:p>
          <a:r>
            <a:rPr lang="es-MX" b="1" dirty="0">
              <a:solidFill>
                <a:schemeClr val="bg1"/>
              </a:solidFill>
            </a:rPr>
            <a:t>Asma, cáncer, pre y post cirugía toraco-abdominal, trasplante pulmonar</a:t>
          </a:r>
          <a:r>
            <a:rPr lang="es-MX" b="1" dirty="0">
              <a:solidFill>
                <a:schemeClr val="tx1"/>
              </a:solidFill>
            </a:rPr>
            <a:t>.</a:t>
          </a:r>
          <a:endParaRPr lang="es-ES" b="1" dirty="0">
            <a:solidFill>
              <a:schemeClr val="tx1"/>
            </a:solidFill>
          </a:endParaRPr>
        </a:p>
      </dgm:t>
    </dgm:pt>
    <dgm:pt modelId="{06311170-692E-42FE-8486-4F8934A9A3A3}" type="parTrans" cxnId="{BC42E821-A30F-4B26-A24B-C192068392A7}">
      <dgm:prSet/>
      <dgm:spPr/>
      <dgm:t>
        <a:bodyPr/>
        <a:lstStyle/>
        <a:p>
          <a:endParaRPr lang="es-ES"/>
        </a:p>
      </dgm:t>
    </dgm:pt>
    <dgm:pt modelId="{6FA5F063-9430-40CB-AD78-E79D37ADE8FB}" type="sibTrans" cxnId="{BC42E821-A30F-4B26-A24B-C192068392A7}">
      <dgm:prSet/>
      <dgm:spPr/>
      <dgm:t>
        <a:bodyPr/>
        <a:lstStyle/>
        <a:p>
          <a:endParaRPr lang="es-ES"/>
        </a:p>
      </dgm:t>
    </dgm:pt>
    <dgm:pt modelId="{035F27F6-D8E7-4F85-817E-771555ADE9CC}" type="pres">
      <dgm:prSet presAssocID="{A2784DD2-2D60-42FE-855A-82C352806F0D}" presName="linearFlow" presStyleCnt="0">
        <dgm:presLayoutVars>
          <dgm:resizeHandles val="exact"/>
        </dgm:presLayoutVars>
      </dgm:prSet>
      <dgm:spPr/>
    </dgm:pt>
    <dgm:pt modelId="{C0EA9FE1-F631-40FF-9EF6-F8C9997C59FF}" type="pres">
      <dgm:prSet presAssocID="{7E373F6E-827A-4EEE-8B6A-6D08027B7586}" presName="node" presStyleLbl="node1" presStyleIdx="0" presStyleCnt="5" custLinFactNeighborX="-416" custLinFactNeighborY="4839">
        <dgm:presLayoutVars>
          <dgm:bulletEnabled val="1"/>
        </dgm:presLayoutVars>
      </dgm:prSet>
      <dgm:spPr/>
    </dgm:pt>
    <dgm:pt modelId="{93A4DD6A-8254-4EEC-B740-A51DE4C46087}" type="pres">
      <dgm:prSet presAssocID="{8C75E656-9EF3-4C3E-B6BB-D69C762DD7BB}" presName="sibTrans" presStyleLbl="sibTrans2D1" presStyleIdx="0" presStyleCnt="4"/>
      <dgm:spPr/>
    </dgm:pt>
    <dgm:pt modelId="{9BCC0C97-4FBB-4CB8-8DE8-30B1B7E6C18A}" type="pres">
      <dgm:prSet presAssocID="{8C75E656-9EF3-4C3E-B6BB-D69C762DD7BB}" presName="connectorText" presStyleLbl="sibTrans2D1" presStyleIdx="0" presStyleCnt="4"/>
      <dgm:spPr/>
    </dgm:pt>
    <dgm:pt modelId="{A18267C1-67BD-46FF-9FDC-DFBD0B1C014A}" type="pres">
      <dgm:prSet presAssocID="{A62768C6-8E00-4958-8554-B261EFFDEB2D}" presName="node" presStyleLbl="node1" presStyleIdx="1" presStyleCnt="5">
        <dgm:presLayoutVars>
          <dgm:bulletEnabled val="1"/>
        </dgm:presLayoutVars>
      </dgm:prSet>
      <dgm:spPr/>
    </dgm:pt>
    <dgm:pt modelId="{513667E2-502E-46BC-B0F9-C9C60516E867}" type="pres">
      <dgm:prSet presAssocID="{3828C6E2-17DF-4774-9510-724918F96AC0}" presName="sibTrans" presStyleLbl="sibTrans2D1" presStyleIdx="1" presStyleCnt="4"/>
      <dgm:spPr/>
    </dgm:pt>
    <dgm:pt modelId="{E245F4BC-C4C1-4D4C-B5D2-767E87075BC3}" type="pres">
      <dgm:prSet presAssocID="{3828C6E2-17DF-4774-9510-724918F96AC0}" presName="connectorText" presStyleLbl="sibTrans2D1" presStyleIdx="1" presStyleCnt="4"/>
      <dgm:spPr/>
    </dgm:pt>
    <dgm:pt modelId="{DEAF98B9-21FE-4D1E-9DA1-EE9CD155A560}" type="pres">
      <dgm:prSet presAssocID="{4CD13B9A-4D00-4804-B88F-08C143B3D4F3}" presName="node" presStyleLbl="node1" presStyleIdx="2" presStyleCnt="5">
        <dgm:presLayoutVars>
          <dgm:bulletEnabled val="1"/>
        </dgm:presLayoutVars>
      </dgm:prSet>
      <dgm:spPr/>
    </dgm:pt>
    <dgm:pt modelId="{C2C1FA53-293D-483B-BBB9-E8998144489B}" type="pres">
      <dgm:prSet presAssocID="{A4DD0323-447D-44CF-9544-7AD04A75BFC8}" presName="sibTrans" presStyleLbl="sibTrans2D1" presStyleIdx="2" presStyleCnt="4"/>
      <dgm:spPr/>
    </dgm:pt>
    <dgm:pt modelId="{41296D26-06AD-426F-9529-A15B7376E854}" type="pres">
      <dgm:prSet presAssocID="{A4DD0323-447D-44CF-9544-7AD04A75BFC8}" presName="connectorText" presStyleLbl="sibTrans2D1" presStyleIdx="2" presStyleCnt="4"/>
      <dgm:spPr/>
    </dgm:pt>
    <dgm:pt modelId="{957C77B8-7E5A-47CD-89C4-38ACEF25EC15}" type="pres">
      <dgm:prSet presAssocID="{EFBD910C-D6E6-4C90-B0EF-CFDC4346FA5F}" presName="node" presStyleLbl="node1" presStyleIdx="3" presStyleCnt="5">
        <dgm:presLayoutVars>
          <dgm:bulletEnabled val="1"/>
        </dgm:presLayoutVars>
      </dgm:prSet>
      <dgm:spPr/>
    </dgm:pt>
    <dgm:pt modelId="{7E1C6CE3-E289-4210-AF29-E220399B7FAC}" type="pres">
      <dgm:prSet presAssocID="{1F95AEA1-7003-40A2-833F-3244A4BBA7F4}" presName="sibTrans" presStyleLbl="sibTrans2D1" presStyleIdx="3" presStyleCnt="4"/>
      <dgm:spPr/>
    </dgm:pt>
    <dgm:pt modelId="{B75281B4-7E81-4918-8CBC-DE19B720C575}" type="pres">
      <dgm:prSet presAssocID="{1F95AEA1-7003-40A2-833F-3244A4BBA7F4}" presName="connectorText" presStyleLbl="sibTrans2D1" presStyleIdx="3" presStyleCnt="4"/>
      <dgm:spPr/>
    </dgm:pt>
    <dgm:pt modelId="{3AA1693B-9BA3-4A8A-8F50-022A0C78CD33}" type="pres">
      <dgm:prSet presAssocID="{28FC14A5-D111-4B83-B23D-31D351049B21}" presName="node" presStyleLbl="node1" presStyleIdx="4" presStyleCnt="5">
        <dgm:presLayoutVars>
          <dgm:bulletEnabled val="1"/>
        </dgm:presLayoutVars>
      </dgm:prSet>
      <dgm:spPr/>
    </dgm:pt>
  </dgm:ptLst>
  <dgm:cxnLst>
    <dgm:cxn modelId="{9F644409-0A03-436F-ADA8-FE38CAA342F6}" type="presOf" srcId="{8C75E656-9EF3-4C3E-B6BB-D69C762DD7BB}" destId="{93A4DD6A-8254-4EEC-B740-A51DE4C46087}" srcOrd="0" destOrd="0" presId="urn:microsoft.com/office/officeart/2005/8/layout/process2"/>
    <dgm:cxn modelId="{C5453A1E-F2F3-4DBE-852E-278ECA3F261D}" type="presOf" srcId="{A4DD0323-447D-44CF-9544-7AD04A75BFC8}" destId="{41296D26-06AD-426F-9529-A15B7376E854}" srcOrd="1" destOrd="0" presId="urn:microsoft.com/office/officeart/2005/8/layout/process2"/>
    <dgm:cxn modelId="{BC42E821-A30F-4B26-A24B-C192068392A7}" srcId="{A2784DD2-2D60-42FE-855A-82C352806F0D}" destId="{28FC14A5-D111-4B83-B23D-31D351049B21}" srcOrd="4" destOrd="0" parTransId="{06311170-692E-42FE-8486-4F8934A9A3A3}" sibTransId="{6FA5F063-9430-40CB-AD78-E79D37ADE8FB}"/>
    <dgm:cxn modelId="{F455C33D-DD2A-4228-9ADF-B6D51621CD21}" type="presOf" srcId="{4CD13B9A-4D00-4804-B88F-08C143B3D4F3}" destId="{DEAF98B9-21FE-4D1E-9DA1-EE9CD155A560}" srcOrd="0" destOrd="0" presId="urn:microsoft.com/office/officeart/2005/8/layout/process2"/>
    <dgm:cxn modelId="{39FE4C43-46BD-4178-9534-9FBAEFEFEEE5}" type="presOf" srcId="{1F95AEA1-7003-40A2-833F-3244A4BBA7F4}" destId="{B75281B4-7E81-4918-8CBC-DE19B720C575}" srcOrd="1" destOrd="0" presId="urn:microsoft.com/office/officeart/2005/8/layout/process2"/>
    <dgm:cxn modelId="{5AE84D66-FD27-483D-9A58-12424FD6A1E7}" srcId="{A2784DD2-2D60-42FE-855A-82C352806F0D}" destId="{EFBD910C-D6E6-4C90-B0EF-CFDC4346FA5F}" srcOrd="3" destOrd="0" parTransId="{C0F59D1D-A37A-44DC-8B20-0364921C59D6}" sibTransId="{1F95AEA1-7003-40A2-833F-3244A4BBA7F4}"/>
    <dgm:cxn modelId="{A86AE66B-0053-40E3-96AE-FA60C3A98280}" srcId="{A2784DD2-2D60-42FE-855A-82C352806F0D}" destId="{4CD13B9A-4D00-4804-B88F-08C143B3D4F3}" srcOrd="2" destOrd="0" parTransId="{26E00831-6C6A-4035-9EF7-80B9B055C1B0}" sibTransId="{A4DD0323-447D-44CF-9544-7AD04A75BFC8}"/>
    <dgm:cxn modelId="{54033C7A-072C-40CC-90ED-CE4014160F77}" type="presOf" srcId="{A4DD0323-447D-44CF-9544-7AD04A75BFC8}" destId="{C2C1FA53-293D-483B-BBB9-E8998144489B}" srcOrd="0" destOrd="0" presId="urn:microsoft.com/office/officeart/2005/8/layout/process2"/>
    <dgm:cxn modelId="{3544B78D-FA26-40AB-AA04-88896E883EC2}" srcId="{A2784DD2-2D60-42FE-855A-82C352806F0D}" destId="{7E373F6E-827A-4EEE-8B6A-6D08027B7586}" srcOrd="0" destOrd="0" parTransId="{FBA77FF5-C741-457E-9278-CAE863DED108}" sibTransId="{8C75E656-9EF3-4C3E-B6BB-D69C762DD7BB}"/>
    <dgm:cxn modelId="{2DC8B7A6-C427-45F8-94F5-096A0B6B74B6}" type="presOf" srcId="{A62768C6-8E00-4958-8554-B261EFFDEB2D}" destId="{A18267C1-67BD-46FF-9FDC-DFBD0B1C014A}" srcOrd="0" destOrd="0" presId="urn:microsoft.com/office/officeart/2005/8/layout/process2"/>
    <dgm:cxn modelId="{8DAA4DAD-FBF0-4220-991D-B2A0111FA3C6}" type="presOf" srcId="{7E373F6E-827A-4EEE-8B6A-6D08027B7586}" destId="{C0EA9FE1-F631-40FF-9EF6-F8C9997C59FF}" srcOrd="0" destOrd="0" presId="urn:microsoft.com/office/officeart/2005/8/layout/process2"/>
    <dgm:cxn modelId="{06444CAF-0A9E-4163-9841-C44337E56546}" type="presOf" srcId="{1F95AEA1-7003-40A2-833F-3244A4BBA7F4}" destId="{7E1C6CE3-E289-4210-AF29-E220399B7FAC}" srcOrd="0" destOrd="0" presId="urn:microsoft.com/office/officeart/2005/8/layout/process2"/>
    <dgm:cxn modelId="{1F1645B9-8928-4826-8541-9084F3BF3AA6}" type="presOf" srcId="{A2784DD2-2D60-42FE-855A-82C352806F0D}" destId="{035F27F6-D8E7-4F85-817E-771555ADE9CC}" srcOrd="0" destOrd="0" presId="urn:microsoft.com/office/officeart/2005/8/layout/process2"/>
    <dgm:cxn modelId="{730ADACB-E190-42CE-8513-7FDF951DC29E}" type="presOf" srcId="{3828C6E2-17DF-4774-9510-724918F96AC0}" destId="{513667E2-502E-46BC-B0F9-C9C60516E867}" srcOrd="0" destOrd="0" presId="urn:microsoft.com/office/officeart/2005/8/layout/process2"/>
    <dgm:cxn modelId="{17D82AD9-E1C8-4F93-867D-3ED401A59167}" type="presOf" srcId="{8C75E656-9EF3-4C3E-B6BB-D69C762DD7BB}" destId="{9BCC0C97-4FBB-4CB8-8DE8-30B1B7E6C18A}" srcOrd="1" destOrd="0" presId="urn:microsoft.com/office/officeart/2005/8/layout/process2"/>
    <dgm:cxn modelId="{DB7577DB-7ACF-4A17-B02A-313156317C28}" srcId="{A2784DD2-2D60-42FE-855A-82C352806F0D}" destId="{A62768C6-8E00-4958-8554-B261EFFDEB2D}" srcOrd="1" destOrd="0" parTransId="{7A033817-3A82-494B-B18E-3B6DCE0B568B}" sibTransId="{3828C6E2-17DF-4774-9510-724918F96AC0}"/>
    <dgm:cxn modelId="{0066E6DD-680C-484C-87E6-A3BED24F5A8B}" type="presOf" srcId="{3828C6E2-17DF-4774-9510-724918F96AC0}" destId="{E245F4BC-C4C1-4D4C-B5D2-767E87075BC3}" srcOrd="1" destOrd="0" presId="urn:microsoft.com/office/officeart/2005/8/layout/process2"/>
    <dgm:cxn modelId="{CD6FADE6-B293-45CF-8EF2-4716196A2C66}" type="presOf" srcId="{EFBD910C-D6E6-4C90-B0EF-CFDC4346FA5F}" destId="{957C77B8-7E5A-47CD-89C4-38ACEF25EC15}" srcOrd="0" destOrd="0" presId="urn:microsoft.com/office/officeart/2005/8/layout/process2"/>
    <dgm:cxn modelId="{4DD071FE-2F20-4407-9734-D9CC3CE2014C}" type="presOf" srcId="{28FC14A5-D111-4B83-B23D-31D351049B21}" destId="{3AA1693B-9BA3-4A8A-8F50-022A0C78CD33}" srcOrd="0" destOrd="0" presId="urn:microsoft.com/office/officeart/2005/8/layout/process2"/>
    <dgm:cxn modelId="{418937AA-2DE0-4301-96FB-7797BC2A4FE1}" type="presParOf" srcId="{035F27F6-D8E7-4F85-817E-771555ADE9CC}" destId="{C0EA9FE1-F631-40FF-9EF6-F8C9997C59FF}" srcOrd="0" destOrd="0" presId="urn:microsoft.com/office/officeart/2005/8/layout/process2"/>
    <dgm:cxn modelId="{F2DF2386-424B-45A3-B9F2-106007E4D760}" type="presParOf" srcId="{035F27F6-D8E7-4F85-817E-771555ADE9CC}" destId="{93A4DD6A-8254-4EEC-B740-A51DE4C46087}" srcOrd="1" destOrd="0" presId="urn:microsoft.com/office/officeart/2005/8/layout/process2"/>
    <dgm:cxn modelId="{8F33DEBA-DA3F-4FE4-9963-A8F70348B0D1}" type="presParOf" srcId="{93A4DD6A-8254-4EEC-B740-A51DE4C46087}" destId="{9BCC0C97-4FBB-4CB8-8DE8-30B1B7E6C18A}" srcOrd="0" destOrd="0" presId="urn:microsoft.com/office/officeart/2005/8/layout/process2"/>
    <dgm:cxn modelId="{EFDE2823-9F13-4467-8070-21B10B882719}" type="presParOf" srcId="{035F27F6-D8E7-4F85-817E-771555ADE9CC}" destId="{A18267C1-67BD-46FF-9FDC-DFBD0B1C014A}" srcOrd="2" destOrd="0" presId="urn:microsoft.com/office/officeart/2005/8/layout/process2"/>
    <dgm:cxn modelId="{C54719FB-5EAB-49F9-AFC3-829A8FECC20B}" type="presParOf" srcId="{035F27F6-D8E7-4F85-817E-771555ADE9CC}" destId="{513667E2-502E-46BC-B0F9-C9C60516E867}" srcOrd="3" destOrd="0" presId="urn:microsoft.com/office/officeart/2005/8/layout/process2"/>
    <dgm:cxn modelId="{5849624A-0959-42B3-86BC-B01C988F7585}" type="presParOf" srcId="{513667E2-502E-46BC-B0F9-C9C60516E867}" destId="{E245F4BC-C4C1-4D4C-B5D2-767E87075BC3}" srcOrd="0" destOrd="0" presId="urn:microsoft.com/office/officeart/2005/8/layout/process2"/>
    <dgm:cxn modelId="{1C0B4260-B830-435E-BB66-D1CDF100448F}" type="presParOf" srcId="{035F27F6-D8E7-4F85-817E-771555ADE9CC}" destId="{DEAF98B9-21FE-4D1E-9DA1-EE9CD155A560}" srcOrd="4" destOrd="0" presId="urn:microsoft.com/office/officeart/2005/8/layout/process2"/>
    <dgm:cxn modelId="{7A7BF16D-6F01-4452-9D37-D21AFF4D66B0}" type="presParOf" srcId="{035F27F6-D8E7-4F85-817E-771555ADE9CC}" destId="{C2C1FA53-293D-483B-BBB9-E8998144489B}" srcOrd="5" destOrd="0" presId="urn:microsoft.com/office/officeart/2005/8/layout/process2"/>
    <dgm:cxn modelId="{1E5E1EA8-4763-463B-9649-0148DD388ED1}" type="presParOf" srcId="{C2C1FA53-293D-483B-BBB9-E8998144489B}" destId="{41296D26-06AD-426F-9529-A15B7376E854}" srcOrd="0" destOrd="0" presId="urn:microsoft.com/office/officeart/2005/8/layout/process2"/>
    <dgm:cxn modelId="{928EB306-F82E-4C99-9BFC-995C76B265BE}" type="presParOf" srcId="{035F27F6-D8E7-4F85-817E-771555ADE9CC}" destId="{957C77B8-7E5A-47CD-89C4-38ACEF25EC15}" srcOrd="6" destOrd="0" presId="urn:microsoft.com/office/officeart/2005/8/layout/process2"/>
    <dgm:cxn modelId="{C82AF0C9-BD9F-4F7A-992B-5F1AF45DD110}" type="presParOf" srcId="{035F27F6-D8E7-4F85-817E-771555ADE9CC}" destId="{7E1C6CE3-E289-4210-AF29-E220399B7FAC}" srcOrd="7" destOrd="0" presId="urn:microsoft.com/office/officeart/2005/8/layout/process2"/>
    <dgm:cxn modelId="{F66C4868-80DA-47C6-815E-198390E4DD7E}" type="presParOf" srcId="{7E1C6CE3-E289-4210-AF29-E220399B7FAC}" destId="{B75281B4-7E81-4918-8CBC-DE19B720C575}" srcOrd="0" destOrd="0" presId="urn:microsoft.com/office/officeart/2005/8/layout/process2"/>
    <dgm:cxn modelId="{45D6D52F-E600-4493-BA2A-37562A857962}" type="presParOf" srcId="{035F27F6-D8E7-4F85-817E-771555ADE9CC}" destId="{3AA1693B-9BA3-4A8A-8F50-022A0C78CD3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C7F98-9DB6-446F-9BD5-04A8EA5D9BEF}" type="doc">
      <dgm:prSet loTypeId="urn:microsoft.com/office/officeart/2005/8/layout/process2" loCatId="process" qsTypeId="urn:microsoft.com/office/officeart/2005/8/quickstyle/simple1" qsCatId="simple" csTypeId="urn:microsoft.com/office/officeart/2005/8/colors/colorful1" csCatId="colorful" phldr="1"/>
      <dgm:spPr/>
    </dgm:pt>
    <dgm:pt modelId="{73CFC0D9-F698-423C-83EA-BC9845EB8AEB}">
      <dgm:prSet phldrT="[Texto]"/>
      <dgm:spPr/>
      <dgm:t>
        <a:bodyPr/>
        <a:lstStyle/>
        <a:p>
          <a:r>
            <a:rPr lang="es-MX" dirty="0"/>
            <a:t>Hemoptisis</a:t>
          </a:r>
        </a:p>
      </dgm:t>
    </dgm:pt>
    <dgm:pt modelId="{4F5F5F28-EA0F-4D32-AABE-BC13DCDA7314}" type="parTrans" cxnId="{12F7421B-5DA6-4390-9246-B4D7040621F3}">
      <dgm:prSet/>
      <dgm:spPr/>
      <dgm:t>
        <a:bodyPr/>
        <a:lstStyle/>
        <a:p>
          <a:endParaRPr lang="es-MX"/>
        </a:p>
      </dgm:t>
    </dgm:pt>
    <dgm:pt modelId="{3BEF02EB-8FD1-4E2B-9F60-C93630D9C466}" type="sibTrans" cxnId="{12F7421B-5DA6-4390-9246-B4D7040621F3}">
      <dgm:prSet/>
      <dgm:spPr/>
      <dgm:t>
        <a:bodyPr/>
        <a:lstStyle/>
        <a:p>
          <a:endParaRPr lang="es-MX"/>
        </a:p>
      </dgm:t>
    </dgm:pt>
    <dgm:pt modelId="{6C0CA277-2459-4295-B084-A0A2631370AC}">
      <dgm:prSet phldrT="[Texto]"/>
      <dgm:spPr/>
      <dgm:t>
        <a:bodyPr/>
        <a:lstStyle/>
        <a:p>
          <a:r>
            <a:rPr lang="es-MX" dirty="0"/>
            <a:t>Infección aguda</a:t>
          </a:r>
        </a:p>
      </dgm:t>
    </dgm:pt>
    <dgm:pt modelId="{B2A37D62-A0C7-4EF5-A025-203D1208826F}" type="parTrans" cxnId="{D39415C6-1559-4E5B-A74C-9054DE186509}">
      <dgm:prSet/>
      <dgm:spPr/>
      <dgm:t>
        <a:bodyPr/>
        <a:lstStyle/>
        <a:p>
          <a:endParaRPr lang="es-MX"/>
        </a:p>
      </dgm:t>
    </dgm:pt>
    <dgm:pt modelId="{7220D282-317E-4A12-8CE1-75BCABD577F4}" type="sibTrans" cxnId="{D39415C6-1559-4E5B-A74C-9054DE186509}">
      <dgm:prSet/>
      <dgm:spPr/>
      <dgm:t>
        <a:bodyPr/>
        <a:lstStyle/>
        <a:p>
          <a:endParaRPr lang="es-MX"/>
        </a:p>
      </dgm:t>
    </dgm:pt>
    <dgm:pt modelId="{8078DBFF-4FAE-46EA-9D43-1D86481A40C8}">
      <dgm:prSet phldrT="[Texto]"/>
      <dgm:spPr/>
      <dgm:t>
        <a:bodyPr/>
        <a:lstStyle/>
        <a:p>
          <a:r>
            <a:rPr lang="es-MX" dirty="0"/>
            <a:t>Traumatismos del tórax</a:t>
          </a:r>
        </a:p>
      </dgm:t>
    </dgm:pt>
    <dgm:pt modelId="{7B4549E8-4A1B-46C7-BC0C-D0A5C76BF5CE}" type="parTrans" cxnId="{E431AD3E-122E-4FA0-A4E7-008F675857C9}">
      <dgm:prSet/>
      <dgm:spPr/>
      <dgm:t>
        <a:bodyPr/>
        <a:lstStyle/>
        <a:p>
          <a:endParaRPr lang="es-MX"/>
        </a:p>
      </dgm:t>
    </dgm:pt>
    <dgm:pt modelId="{105D0D73-5435-494D-A263-B2D5C9E13292}" type="sibTrans" cxnId="{E431AD3E-122E-4FA0-A4E7-008F675857C9}">
      <dgm:prSet/>
      <dgm:spPr/>
      <dgm:t>
        <a:bodyPr/>
        <a:lstStyle/>
        <a:p>
          <a:endParaRPr lang="es-MX"/>
        </a:p>
      </dgm:t>
    </dgm:pt>
    <dgm:pt modelId="{5C7A185A-1DBB-4C90-AE51-4B900008D7B6}" type="pres">
      <dgm:prSet presAssocID="{136C7F98-9DB6-446F-9BD5-04A8EA5D9BEF}" presName="linearFlow" presStyleCnt="0">
        <dgm:presLayoutVars>
          <dgm:resizeHandles val="exact"/>
        </dgm:presLayoutVars>
      </dgm:prSet>
      <dgm:spPr/>
    </dgm:pt>
    <dgm:pt modelId="{BF91BE84-41F2-49F6-8346-8A68E183F171}" type="pres">
      <dgm:prSet presAssocID="{73CFC0D9-F698-423C-83EA-BC9845EB8AEB}" presName="node" presStyleLbl="node1" presStyleIdx="0" presStyleCnt="3">
        <dgm:presLayoutVars>
          <dgm:bulletEnabled val="1"/>
        </dgm:presLayoutVars>
      </dgm:prSet>
      <dgm:spPr/>
    </dgm:pt>
    <dgm:pt modelId="{980BA93C-8CD4-49F3-98D7-C2FA77DF4A16}" type="pres">
      <dgm:prSet presAssocID="{3BEF02EB-8FD1-4E2B-9F60-C93630D9C466}" presName="sibTrans" presStyleLbl="sibTrans2D1" presStyleIdx="0" presStyleCnt="2"/>
      <dgm:spPr/>
    </dgm:pt>
    <dgm:pt modelId="{E54A618F-20AF-4D19-A485-8605C9414984}" type="pres">
      <dgm:prSet presAssocID="{3BEF02EB-8FD1-4E2B-9F60-C93630D9C466}" presName="connectorText" presStyleLbl="sibTrans2D1" presStyleIdx="0" presStyleCnt="2"/>
      <dgm:spPr/>
    </dgm:pt>
    <dgm:pt modelId="{D4BC533C-105E-4C91-8044-19CC79241B62}" type="pres">
      <dgm:prSet presAssocID="{6C0CA277-2459-4295-B084-A0A2631370AC}" presName="node" presStyleLbl="node1" presStyleIdx="1" presStyleCnt="3">
        <dgm:presLayoutVars>
          <dgm:bulletEnabled val="1"/>
        </dgm:presLayoutVars>
      </dgm:prSet>
      <dgm:spPr/>
    </dgm:pt>
    <dgm:pt modelId="{8A5E62C9-1132-4AA7-AF52-AAA392A5C848}" type="pres">
      <dgm:prSet presAssocID="{7220D282-317E-4A12-8CE1-75BCABD577F4}" presName="sibTrans" presStyleLbl="sibTrans2D1" presStyleIdx="1" presStyleCnt="2"/>
      <dgm:spPr/>
    </dgm:pt>
    <dgm:pt modelId="{869ED9BA-21E5-4B47-A215-1A06BD1C2DA9}" type="pres">
      <dgm:prSet presAssocID="{7220D282-317E-4A12-8CE1-75BCABD577F4}" presName="connectorText" presStyleLbl="sibTrans2D1" presStyleIdx="1" presStyleCnt="2"/>
      <dgm:spPr/>
    </dgm:pt>
    <dgm:pt modelId="{D3111DC0-FAE6-4088-9DAF-2498DE09298E}" type="pres">
      <dgm:prSet presAssocID="{8078DBFF-4FAE-46EA-9D43-1D86481A40C8}" presName="node" presStyleLbl="node1" presStyleIdx="2" presStyleCnt="3">
        <dgm:presLayoutVars>
          <dgm:bulletEnabled val="1"/>
        </dgm:presLayoutVars>
      </dgm:prSet>
      <dgm:spPr/>
    </dgm:pt>
  </dgm:ptLst>
  <dgm:cxnLst>
    <dgm:cxn modelId="{12F7421B-5DA6-4390-9246-B4D7040621F3}" srcId="{136C7F98-9DB6-446F-9BD5-04A8EA5D9BEF}" destId="{73CFC0D9-F698-423C-83EA-BC9845EB8AEB}" srcOrd="0" destOrd="0" parTransId="{4F5F5F28-EA0F-4D32-AABE-BC13DCDA7314}" sibTransId="{3BEF02EB-8FD1-4E2B-9F60-C93630D9C466}"/>
    <dgm:cxn modelId="{D38B1732-26DF-4A75-A8CD-F85E6195A5BA}" type="presOf" srcId="{73CFC0D9-F698-423C-83EA-BC9845EB8AEB}" destId="{BF91BE84-41F2-49F6-8346-8A68E183F171}" srcOrd="0" destOrd="0" presId="urn:microsoft.com/office/officeart/2005/8/layout/process2"/>
    <dgm:cxn modelId="{E431AD3E-122E-4FA0-A4E7-008F675857C9}" srcId="{136C7F98-9DB6-446F-9BD5-04A8EA5D9BEF}" destId="{8078DBFF-4FAE-46EA-9D43-1D86481A40C8}" srcOrd="2" destOrd="0" parTransId="{7B4549E8-4A1B-46C7-BC0C-D0A5C76BF5CE}" sibTransId="{105D0D73-5435-494D-A263-B2D5C9E13292}"/>
    <dgm:cxn modelId="{2108FC5E-0F5A-4DBF-99B1-1859DE161FA1}" type="presOf" srcId="{3BEF02EB-8FD1-4E2B-9F60-C93630D9C466}" destId="{980BA93C-8CD4-49F3-98D7-C2FA77DF4A16}" srcOrd="0" destOrd="0" presId="urn:microsoft.com/office/officeart/2005/8/layout/process2"/>
    <dgm:cxn modelId="{EF458F46-710E-49D0-BAA7-BF4DCE6F3740}" type="presOf" srcId="{7220D282-317E-4A12-8CE1-75BCABD577F4}" destId="{8A5E62C9-1132-4AA7-AF52-AAA392A5C848}" srcOrd="0" destOrd="0" presId="urn:microsoft.com/office/officeart/2005/8/layout/process2"/>
    <dgm:cxn modelId="{50F6A54E-5848-4EB6-BCAF-A9A9F513FE2E}" type="presOf" srcId="{136C7F98-9DB6-446F-9BD5-04A8EA5D9BEF}" destId="{5C7A185A-1DBB-4C90-AE51-4B900008D7B6}" srcOrd="0" destOrd="0" presId="urn:microsoft.com/office/officeart/2005/8/layout/process2"/>
    <dgm:cxn modelId="{F56E15A2-7DB1-41FC-902F-5571D3290B39}" type="presOf" srcId="{8078DBFF-4FAE-46EA-9D43-1D86481A40C8}" destId="{D3111DC0-FAE6-4088-9DAF-2498DE09298E}" srcOrd="0" destOrd="0" presId="urn:microsoft.com/office/officeart/2005/8/layout/process2"/>
    <dgm:cxn modelId="{C3FEE0C4-697E-4B02-A89B-D0A389989CA2}" type="presOf" srcId="{7220D282-317E-4A12-8CE1-75BCABD577F4}" destId="{869ED9BA-21E5-4B47-A215-1A06BD1C2DA9}" srcOrd="1" destOrd="0" presId="urn:microsoft.com/office/officeart/2005/8/layout/process2"/>
    <dgm:cxn modelId="{D39415C6-1559-4E5B-A74C-9054DE186509}" srcId="{136C7F98-9DB6-446F-9BD5-04A8EA5D9BEF}" destId="{6C0CA277-2459-4295-B084-A0A2631370AC}" srcOrd="1" destOrd="0" parTransId="{B2A37D62-A0C7-4EF5-A025-203D1208826F}" sibTransId="{7220D282-317E-4A12-8CE1-75BCABD577F4}"/>
    <dgm:cxn modelId="{D37DF2CD-74B4-47D3-BA40-45AC8A5937DA}" type="presOf" srcId="{6C0CA277-2459-4295-B084-A0A2631370AC}" destId="{D4BC533C-105E-4C91-8044-19CC79241B62}" srcOrd="0" destOrd="0" presId="urn:microsoft.com/office/officeart/2005/8/layout/process2"/>
    <dgm:cxn modelId="{1A461AD8-C423-4C2E-ABA3-CD23B0FE43BC}" type="presOf" srcId="{3BEF02EB-8FD1-4E2B-9F60-C93630D9C466}" destId="{E54A618F-20AF-4D19-A485-8605C9414984}" srcOrd="1" destOrd="0" presId="urn:microsoft.com/office/officeart/2005/8/layout/process2"/>
    <dgm:cxn modelId="{FC211071-FD08-45CE-BA44-90974E56FE2A}" type="presParOf" srcId="{5C7A185A-1DBB-4C90-AE51-4B900008D7B6}" destId="{BF91BE84-41F2-49F6-8346-8A68E183F171}" srcOrd="0" destOrd="0" presId="urn:microsoft.com/office/officeart/2005/8/layout/process2"/>
    <dgm:cxn modelId="{2D884E06-2ADC-4E0F-BE30-C9633D3CF229}" type="presParOf" srcId="{5C7A185A-1DBB-4C90-AE51-4B900008D7B6}" destId="{980BA93C-8CD4-49F3-98D7-C2FA77DF4A16}" srcOrd="1" destOrd="0" presId="urn:microsoft.com/office/officeart/2005/8/layout/process2"/>
    <dgm:cxn modelId="{7971DA3F-BC6B-4C20-B823-7B221F2327BA}" type="presParOf" srcId="{980BA93C-8CD4-49F3-98D7-C2FA77DF4A16}" destId="{E54A618F-20AF-4D19-A485-8605C9414984}" srcOrd="0" destOrd="0" presId="urn:microsoft.com/office/officeart/2005/8/layout/process2"/>
    <dgm:cxn modelId="{307D031C-A32E-4323-A434-989C79C7B856}" type="presParOf" srcId="{5C7A185A-1DBB-4C90-AE51-4B900008D7B6}" destId="{D4BC533C-105E-4C91-8044-19CC79241B62}" srcOrd="2" destOrd="0" presId="urn:microsoft.com/office/officeart/2005/8/layout/process2"/>
    <dgm:cxn modelId="{1333A160-50E2-4B2F-826D-8CD3B20E8AC0}" type="presParOf" srcId="{5C7A185A-1DBB-4C90-AE51-4B900008D7B6}" destId="{8A5E62C9-1132-4AA7-AF52-AAA392A5C848}" srcOrd="3" destOrd="0" presId="urn:microsoft.com/office/officeart/2005/8/layout/process2"/>
    <dgm:cxn modelId="{0E42EFC6-2A71-4766-850B-561D9C8FE57E}" type="presParOf" srcId="{8A5E62C9-1132-4AA7-AF52-AAA392A5C848}" destId="{869ED9BA-21E5-4B47-A215-1A06BD1C2DA9}" srcOrd="0" destOrd="0" presId="urn:microsoft.com/office/officeart/2005/8/layout/process2"/>
    <dgm:cxn modelId="{47E6A2A9-0B0B-4A7F-BC8D-C8A449EF5286}" type="presParOf" srcId="{5C7A185A-1DBB-4C90-AE51-4B900008D7B6}" destId="{D3111DC0-FAE6-4088-9DAF-2498DE09298E}"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7C40EF-13B0-4B03-8BD4-CE573C910838}" type="doc">
      <dgm:prSet loTypeId="urn:microsoft.com/office/officeart/2005/8/layout/equation1" loCatId="process" qsTypeId="urn:microsoft.com/office/officeart/2005/8/quickstyle/simple1" qsCatId="simple" csTypeId="urn:microsoft.com/office/officeart/2005/8/colors/colorful5" csCatId="colorful" phldr="1"/>
      <dgm:spPr/>
    </dgm:pt>
    <dgm:pt modelId="{8B0EA359-81EE-4D4D-A181-628971F66FA0}">
      <dgm:prSet phldrT="[Texto]" custT="1"/>
      <dgm:spPr/>
      <dgm:t>
        <a:bodyPr/>
        <a:lstStyle/>
        <a:p>
          <a:r>
            <a:rPr lang="es-MX" sz="2000" b="1" dirty="0">
              <a:solidFill>
                <a:schemeClr val="bg1"/>
              </a:solidFill>
            </a:rPr>
            <a:t>Atelectasias</a:t>
          </a:r>
        </a:p>
      </dgm:t>
    </dgm:pt>
    <dgm:pt modelId="{F10493F5-1EAE-4B6F-A0CC-BEBB47DA1DE3}" type="parTrans" cxnId="{4B17ED02-7CA3-4694-944A-C526A257828F}">
      <dgm:prSet/>
      <dgm:spPr/>
      <dgm:t>
        <a:bodyPr/>
        <a:lstStyle/>
        <a:p>
          <a:endParaRPr lang="es-MX"/>
        </a:p>
      </dgm:t>
    </dgm:pt>
    <dgm:pt modelId="{802C641A-2937-4D8E-93F1-1562580CBBDB}" type="sibTrans" cxnId="{4B17ED02-7CA3-4694-944A-C526A257828F}">
      <dgm:prSet/>
      <dgm:spPr/>
      <dgm:t>
        <a:bodyPr/>
        <a:lstStyle/>
        <a:p>
          <a:endParaRPr lang="es-MX"/>
        </a:p>
      </dgm:t>
    </dgm:pt>
    <dgm:pt modelId="{F033E0D9-FAB7-4425-8070-4BD4267F2180}">
      <dgm:prSet phldrT="[Texto]" custT="1"/>
      <dgm:spPr/>
      <dgm:t>
        <a:bodyPr/>
        <a:lstStyle/>
        <a:p>
          <a:r>
            <a:rPr lang="es-MX" sz="2000" b="1" dirty="0">
              <a:solidFill>
                <a:schemeClr val="bg1"/>
              </a:solidFill>
            </a:rPr>
            <a:t>E.P.O.C</a:t>
          </a:r>
        </a:p>
      </dgm:t>
    </dgm:pt>
    <dgm:pt modelId="{0AB407B7-18C3-49AC-A514-AFF705274D26}" type="parTrans" cxnId="{A5462CE2-F676-4C1F-B354-E1CA13C05DF7}">
      <dgm:prSet/>
      <dgm:spPr/>
      <dgm:t>
        <a:bodyPr/>
        <a:lstStyle/>
        <a:p>
          <a:endParaRPr lang="es-MX"/>
        </a:p>
      </dgm:t>
    </dgm:pt>
    <dgm:pt modelId="{B362E647-5435-4301-8A18-E8662EFBB830}" type="sibTrans" cxnId="{A5462CE2-F676-4C1F-B354-E1CA13C05DF7}">
      <dgm:prSet/>
      <dgm:spPr/>
      <dgm:t>
        <a:bodyPr/>
        <a:lstStyle/>
        <a:p>
          <a:endParaRPr lang="es-MX"/>
        </a:p>
      </dgm:t>
    </dgm:pt>
    <dgm:pt modelId="{08F87689-6C2B-48A2-8538-4430002CA035}">
      <dgm:prSet phldrT="[Texto]" custT="1"/>
      <dgm:spPr/>
      <dgm:t>
        <a:bodyPr/>
        <a:lstStyle/>
        <a:p>
          <a:r>
            <a:rPr lang="es-MX" sz="2000" b="1" dirty="0">
              <a:solidFill>
                <a:schemeClr val="bg1"/>
              </a:solidFill>
            </a:rPr>
            <a:t>DRENAJE POSTURAL</a:t>
          </a:r>
        </a:p>
      </dgm:t>
    </dgm:pt>
    <dgm:pt modelId="{5C6C5E9C-8A8E-42A0-BA15-4B32043DFC8C}" type="parTrans" cxnId="{FF2F7DEA-3380-4CC3-8CC5-32401A9D8571}">
      <dgm:prSet/>
      <dgm:spPr/>
      <dgm:t>
        <a:bodyPr/>
        <a:lstStyle/>
        <a:p>
          <a:endParaRPr lang="es-MX"/>
        </a:p>
      </dgm:t>
    </dgm:pt>
    <dgm:pt modelId="{3455CA44-C690-4B3B-A8E0-A4C33517840B}" type="sibTrans" cxnId="{FF2F7DEA-3380-4CC3-8CC5-32401A9D8571}">
      <dgm:prSet/>
      <dgm:spPr/>
      <dgm:t>
        <a:bodyPr/>
        <a:lstStyle/>
        <a:p>
          <a:endParaRPr lang="es-MX"/>
        </a:p>
      </dgm:t>
    </dgm:pt>
    <dgm:pt modelId="{85239299-955A-4652-9E85-A57E16310320}">
      <dgm:prSet phldrT="[Texto]" custT="1"/>
      <dgm:spPr/>
      <dgm:t>
        <a:bodyPr/>
        <a:lstStyle/>
        <a:p>
          <a:r>
            <a:rPr lang="es-MX" sz="2000" b="1" dirty="0">
              <a:solidFill>
                <a:schemeClr val="bg1"/>
              </a:solidFill>
            </a:rPr>
            <a:t>Procesos infecciosos pulmonares</a:t>
          </a:r>
        </a:p>
      </dgm:t>
    </dgm:pt>
    <dgm:pt modelId="{6336027C-359E-4C25-B119-5C46E36D691D}" type="parTrans" cxnId="{C1885A79-B717-492D-820A-452BF5D87614}">
      <dgm:prSet/>
      <dgm:spPr/>
      <dgm:t>
        <a:bodyPr/>
        <a:lstStyle/>
        <a:p>
          <a:endParaRPr lang="es-MX"/>
        </a:p>
      </dgm:t>
    </dgm:pt>
    <dgm:pt modelId="{2AF0D712-E3FD-4E0A-92B6-A85DDF60B874}" type="sibTrans" cxnId="{C1885A79-B717-492D-820A-452BF5D87614}">
      <dgm:prSet/>
      <dgm:spPr/>
      <dgm:t>
        <a:bodyPr/>
        <a:lstStyle/>
        <a:p>
          <a:endParaRPr lang="es-MX"/>
        </a:p>
      </dgm:t>
    </dgm:pt>
    <dgm:pt modelId="{855B1818-F7AB-4932-A729-A5E106CF71BB}" type="pres">
      <dgm:prSet presAssocID="{8B7C40EF-13B0-4B03-8BD4-CE573C910838}" presName="linearFlow" presStyleCnt="0">
        <dgm:presLayoutVars>
          <dgm:dir/>
          <dgm:resizeHandles val="exact"/>
        </dgm:presLayoutVars>
      </dgm:prSet>
      <dgm:spPr/>
    </dgm:pt>
    <dgm:pt modelId="{EA613E25-0A98-4A95-8AC9-DC479D89EC67}" type="pres">
      <dgm:prSet presAssocID="{8B0EA359-81EE-4D4D-A181-628971F66FA0}" presName="node" presStyleLbl="node1" presStyleIdx="0" presStyleCnt="4" custScaleX="113717">
        <dgm:presLayoutVars>
          <dgm:bulletEnabled val="1"/>
        </dgm:presLayoutVars>
      </dgm:prSet>
      <dgm:spPr/>
    </dgm:pt>
    <dgm:pt modelId="{AAE3B869-5EA7-47E8-83EC-DCF3F85BBDCD}" type="pres">
      <dgm:prSet presAssocID="{802C641A-2937-4D8E-93F1-1562580CBBDB}" presName="spacerL" presStyleCnt="0"/>
      <dgm:spPr/>
    </dgm:pt>
    <dgm:pt modelId="{8A329BAD-A81A-4E1A-8FA0-755E328824FD}" type="pres">
      <dgm:prSet presAssocID="{802C641A-2937-4D8E-93F1-1562580CBBDB}" presName="sibTrans" presStyleLbl="sibTrans2D1" presStyleIdx="0" presStyleCnt="3"/>
      <dgm:spPr/>
    </dgm:pt>
    <dgm:pt modelId="{6ACB6E82-479C-477C-AE8B-FBD765F33772}" type="pres">
      <dgm:prSet presAssocID="{802C641A-2937-4D8E-93F1-1562580CBBDB}" presName="spacerR" presStyleCnt="0"/>
      <dgm:spPr/>
    </dgm:pt>
    <dgm:pt modelId="{FF89E8C4-7B3C-4A22-8990-1526DC83CC96}" type="pres">
      <dgm:prSet presAssocID="{85239299-955A-4652-9E85-A57E16310320}" presName="node" presStyleLbl="node1" presStyleIdx="1" presStyleCnt="4" custScaleX="117423">
        <dgm:presLayoutVars>
          <dgm:bulletEnabled val="1"/>
        </dgm:presLayoutVars>
      </dgm:prSet>
      <dgm:spPr/>
    </dgm:pt>
    <dgm:pt modelId="{D1FAC6C2-1725-48B7-A6F6-22D15756D621}" type="pres">
      <dgm:prSet presAssocID="{2AF0D712-E3FD-4E0A-92B6-A85DDF60B874}" presName="spacerL" presStyleCnt="0"/>
      <dgm:spPr/>
    </dgm:pt>
    <dgm:pt modelId="{5BCFD31C-7226-4E34-AE6A-C0879C8EB4D5}" type="pres">
      <dgm:prSet presAssocID="{2AF0D712-E3FD-4E0A-92B6-A85DDF60B874}" presName="sibTrans" presStyleLbl="sibTrans2D1" presStyleIdx="1" presStyleCnt="3"/>
      <dgm:spPr/>
    </dgm:pt>
    <dgm:pt modelId="{5B3B3596-93A3-4239-96D3-92D1FBBB424A}" type="pres">
      <dgm:prSet presAssocID="{2AF0D712-E3FD-4E0A-92B6-A85DDF60B874}" presName="spacerR" presStyleCnt="0"/>
      <dgm:spPr/>
    </dgm:pt>
    <dgm:pt modelId="{3A5BC465-BDF5-43C7-A779-4AD36A1592AF}" type="pres">
      <dgm:prSet presAssocID="{F033E0D9-FAB7-4425-8070-4BD4267F2180}" presName="node" presStyleLbl="node1" presStyleIdx="2" presStyleCnt="4">
        <dgm:presLayoutVars>
          <dgm:bulletEnabled val="1"/>
        </dgm:presLayoutVars>
      </dgm:prSet>
      <dgm:spPr/>
    </dgm:pt>
    <dgm:pt modelId="{19403988-22B1-4FFD-9F2B-7FFD3991B342}" type="pres">
      <dgm:prSet presAssocID="{B362E647-5435-4301-8A18-E8662EFBB830}" presName="spacerL" presStyleCnt="0"/>
      <dgm:spPr/>
    </dgm:pt>
    <dgm:pt modelId="{31DF5C74-6CEF-430B-9FAF-67C5A5EFF3B6}" type="pres">
      <dgm:prSet presAssocID="{B362E647-5435-4301-8A18-E8662EFBB830}" presName="sibTrans" presStyleLbl="sibTrans2D1" presStyleIdx="2" presStyleCnt="3"/>
      <dgm:spPr/>
    </dgm:pt>
    <dgm:pt modelId="{437890EB-1BE5-4CA5-99CB-AB15791D3ED3}" type="pres">
      <dgm:prSet presAssocID="{B362E647-5435-4301-8A18-E8662EFBB830}" presName="spacerR" presStyleCnt="0"/>
      <dgm:spPr/>
    </dgm:pt>
    <dgm:pt modelId="{86C56B2D-7BA1-4804-9B90-ECC9B60D4CAB}" type="pres">
      <dgm:prSet presAssocID="{08F87689-6C2B-48A2-8538-4430002CA035}" presName="node" presStyleLbl="node1" presStyleIdx="3" presStyleCnt="4" custScaleX="117277">
        <dgm:presLayoutVars>
          <dgm:bulletEnabled val="1"/>
        </dgm:presLayoutVars>
      </dgm:prSet>
      <dgm:spPr/>
    </dgm:pt>
  </dgm:ptLst>
  <dgm:cxnLst>
    <dgm:cxn modelId="{4B17ED02-7CA3-4694-944A-C526A257828F}" srcId="{8B7C40EF-13B0-4B03-8BD4-CE573C910838}" destId="{8B0EA359-81EE-4D4D-A181-628971F66FA0}" srcOrd="0" destOrd="0" parTransId="{F10493F5-1EAE-4B6F-A0CC-BEBB47DA1DE3}" sibTransId="{802C641A-2937-4D8E-93F1-1562580CBBDB}"/>
    <dgm:cxn modelId="{97127365-9F07-4FB1-96E3-C37BE9AD526E}" type="presOf" srcId="{F033E0D9-FAB7-4425-8070-4BD4267F2180}" destId="{3A5BC465-BDF5-43C7-A779-4AD36A1592AF}" srcOrd="0" destOrd="0" presId="urn:microsoft.com/office/officeart/2005/8/layout/equation1"/>
    <dgm:cxn modelId="{9DE48E4D-1DC3-46B0-8EC7-53086952FFB5}" type="presOf" srcId="{8B7C40EF-13B0-4B03-8BD4-CE573C910838}" destId="{855B1818-F7AB-4932-A729-A5E106CF71BB}" srcOrd="0" destOrd="0" presId="urn:microsoft.com/office/officeart/2005/8/layout/equation1"/>
    <dgm:cxn modelId="{5AB15A77-658C-4175-BC40-6D06D17FB8B9}" type="presOf" srcId="{802C641A-2937-4D8E-93F1-1562580CBBDB}" destId="{8A329BAD-A81A-4E1A-8FA0-755E328824FD}" srcOrd="0" destOrd="0" presId="urn:microsoft.com/office/officeart/2005/8/layout/equation1"/>
    <dgm:cxn modelId="{C1885A79-B717-492D-820A-452BF5D87614}" srcId="{8B7C40EF-13B0-4B03-8BD4-CE573C910838}" destId="{85239299-955A-4652-9E85-A57E16310320}" srcOrd="1" destOrd="0" parTransId="{6336027C-359E-4C25-B119-5C46E36D691D}" sibTransId="{2AF0D712-E3FD-4E0A-92B6-A85DDF60B874}"/>
    <dgm:cxn modelId="{C868C49C-BBC8-45C3-9045-3DCF01483F3C}" type="presOf" srcId="{08F87689-6C2B-48A2-8538-4430002CA035}" destId="{86C56B2D-7BA1-4804-9B90-ECC9B60D4CAB}" srcOrd="0" destOrd="0" presId="urn:microsoft.com/office/officeart/2005/8/layout/equation1"/>
    <dgm:cxn modelId="{50172BAF-E934-4C1D-8D61-233C2D5A09AB}" type="presOf" srcId="{85239299-955A-4652-9E85-A57E16310320}" destId="{FF89E8C4-7B3C-4A22-8990-1526DC83CC96}" srcOrd="0" destOrd="0" presId="urn:microsoft.com/office/officeart/2005/8/layout/equation1"/>
    <dgm:cxn modelId="{022A69B9-BB8A-4C13-8A71-CECFE47C7E21}" type="presOf" srcId="{B362E647-5435-4301-8A18-E8662EFBB830}" destId="{31DF5C74-6CEF-430B-9FAF-67C5A5EFF3B6}" srcOrd="0" destOrd="0" presId="urn:microsoft.com/office/officeart/2005/8/layout/equation1"/>
    <dgm:cxn modelId="{35AF7FC0-2C8C-4581-89D0-635318C9DDF3}" type="presOf" srcId="{2AF0D712-E3FD-4E0A-92B6-A85DDF60B874}" destId="{5BCFD31C-7226-4E34-AE6A-C0879C8EB4D5}" srcOrd="0" destOrd="0" presId="urn:microsoft.com/office/officeart/2005/8/layout/equation1"/>
    <dgm:cxn modelId="{A5462CE2-F676-4C1F-B354-E1CA13C05DF7}" srcId="{8B7C40EF-13B0-4B03-8BD4-CE573C910838}" destId="{F033E0D9-FAB7-4425-8070-4BD4267F2180}" srcOrd="2" destOrd="0" parTransId="{0AB407B7-18C3-49AC-A514-AFF705274D26}" sibTransId="{B362E647-5435-4301-8A18-E8662EFBB830}"/>
    <dgm:cxn modelId="{DEE2FEE6-B101-4AB5-8E93-DDAE1DB78EA0}" type="presOf" srcId="{8B0EA359-81EE-4D4D-A181-628971F66FA0}" destId="{EA613E25-0A98-4A95-8AC9-DC479D89EC67}" srcOrd="0" destOrd="0" presId="urn:microsoft.com/office/officeart/2005/8/layout/equation1"/>
    <dgm:cxn modelId="{FF2F7DEA-3380-4CC3-8CC5-32401A9D8571}" srcId="{8B7C40EF-13B0-4B03-8BD4-CE573C910838}" destId="{08F87689-6C2B-48A2-8538-4430002CA035}" srcOrd="3" destOrd="0" parTransId="{5C6C5E9C-8A8E-42A0-BA15-4B32043DFC8C}" sibTransId="{3455CA44-C690-4B3B-A8E0-A4C33517840B}"/>
    <dgm:cxn modelId="{F90F21AE-9149-47E4-9FFD-A351A2952FBB}" type="presParOf" srcId="{855B1818-F7AB-4932-A729-A5E106CF71BB}" destId="{EA613E25-0A98-4A95-8AC9-DC479D89EC67}" srcOrd="0" destOrd="0" presId="urn:microsoft.com/office/officeart/2005/8/layout/equation1"/>
    <dgm:cxn modelId="{8BC7B767-3248-4FC4-83DD-2585C5E13BB0}" type="presParOf" srcId="{855B1818-F7AB-4932-A729-A5E106CF71BB}" destId="{AAE3B869-5EA7-47E8-83EC-DCF3F85BBDCD}" srcOrd="1" destOrd="0" presId="urn:microsoft.com/office/officeart/2005/8/layout/equation1"/>
    <dgm:cxn modelId="{C2DD6937-607B-4F6C-AB4E-E6CEB5DF4119}" type="presParOf" srcId="{855B1818-F7AB-4932-A729-A5E106CF71BB}" destId="{8A329BAD-A81A-4E1A-8FA0-755E328824FD}" srcOrd="2" destOrd="0" presId="urn:microsoft.com/office/officeart/2005/8/layout/equation1"/>
    <dgm:cxn modelId="{F3D648E9-5D79-4890-84EE-F48E4E5F4718}" type="presParOf" srcId="{855B1818-F7AB-4932-A729-A5E106CF71BB}" destId="{6ACB6E82-479C-477C-AE8B-FBD765F33772}" srcOrd="3" destOrd="0" presId="urn:microsoft.com/office/officeart/2005/8/layout/equation1"/>
    <dgm:cxn modelId="{0F0F4AD1-124A-4832-80A4-F3B05C67D92C}" type="presParOf" srcId="{855B1818-F7AB-4932-A729-A5E106CF71BB}" destId="{FF89E8C4-7B3C-4A22-8990-1526DC83CC96}" srcOrd="4" destOrd="0" presId="urn:microsoft.com/office/officeart/2005/8/layout/equation1"/>
    <dgm:cxn modelId="{55BBF1FC-85D4-4061-940C-8FE1B92A84F7}" type="presParOf" srcId="{855B1818-F7AB-4932-A729-A5E106CF71BB}" destId="{D1FAC6C2-1725-48B7-A6F6-22D15756D621}" srcOrd="5" destOrd="0" presId="urn:microsoft.com/office/officeart/2005/8/layout/equation1"/>
    <dgm:cxn modelId="{DF67FF07-88B4-4E76-871F-86FC2C34BF74}" type="presParOf" srcId="{855B1818-F7AB-4932-A729-A5E106CF71BB}" destId="{5BCFD31C-7226-4E34-AE6A-C0879C8EB4D5}" srcOrd="6" destOrd="0" presId="urn:microsoft.com/office/officeart/2005/8/layout/equation1"/>
    <dgm:cxn modelId="{A900593A-4934-47CD-B5A1-F68D1F3B26FD}" type="presParOf" srcId="{855B1818-F7AB-4932-A729-A5E106CF71BB}" destId="{5B3B3596-93A3-4239-96D3-92D1FBBB424A}" srcOrd="7" destOrd="0" presId="urn:microsoft.com/office/officeart/2005/8/layout/equation1"/>
    <dgm:cxn modelId="{DEEC1EA3-3C2C-4689-BAD9-F42CAD64D59C}" type="presParOf" srcId="{855B1818-F7AB-4932-A729-A5E106CF71BB}" destId="{3A5BC465-BDF5-43C7-A779-4AD36A1592AF}" srcOrd="8" destOrd="0" presId="urn:microsoft.com/office/officeart/2005/8/layout/equation1"/>
    <dgm:cxn modelId="{10842490-DECB-426F-9F2C-B54C1AE58710}" type="presParOf" srcId="{855B1818-F7AB-4932-A729-A5E106CF71BB}" destId="{19403988-22B1-4FFD-9F2B-7FFD3991B342}" srcOrd="9" destOrd="0" presId="urn:microsoft.com/office/officeart/2005/8/layout/equation1"/>
    <dgm:cxn modelId="{C8FDCF3B-C261-464D-A804-7F1AC52B95AD}" type="presParOf" srcId="{855B1818-F7AB-4932-A729-A5E106CF71BB}" destId="{31DF5C74-6CEF-430B-9FAF-67C5A5EFF3B6}" srcOrd="10" destOrd="0" presId="urn:microsoft.com/office/officeart/2005/8/layout/equation1"/>
    <dgm:cxn modelId="{6A07C0C9-ECF4-44C8-8F9D-660CDE399539}" type="presParOf" srcId="{855B1818-F7AB-4932-A729-A5E106CF71BB}" destId="{437890EB-1BE5-4CA5-99CB-AB15791D3ED3}" srcOrd="11" destOrd="0" presId="urn:microsoft.com/office/officeart/2005/8/layout/equation1"/>
    <dgm:cxn modelId="{38455C1A-9596-4CEE-98CA-3676CC214839}" type="presParOf" srcId="{855B1818-F7AB-4932-A729-A5E106CF71BB}" destId="{86C56B2D-7BA1-4804-9B90-ECC9B60D4CA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4FA81-4BAE-41EE-B955-286185AC595C}" type="doc">
      <dgm:prSet loTypeId="urn:microsoft.com/office/officeart/2005/8/layout/process2" loCatId="process" qsTypeId="urn:microsoft.com/office/officeart/2005/8/quickstyle/simple1" qsCatId="simple" csTypeId="urn:microsoft.com/office/officeart/2005/8/colors/colorful1" csCatId="colorful" phldr="0"/>
      <dgm:spPr/>
    </dgm:pt>
    <dgm:pt modelId="{217E2888-DC9F-40BB-874C-6345427FB1B8}" type="pres">
      <dgm:prSet presAssocID="{18C4FA81-4BAE-41EE-B955-286185AC595C}" presName="linearFlow" presStyleCnt="0">
        <dgm:presLayoutVars>
          <dgm:resizeHandles val="exact"/>
        </dgm:presLayoutVars>
      </dgm:prSet>
      <dgm:spPr/>
    </dgm:pt>
  </dgm:ptLst>
  <dgm:cxnLst>
    <dgm:cxn modelId="{AE8393E4-8DF5-4EE6-9F64-847BC29CB708}" type="presOf" srcId="{18C4FA81-4BAE-41EE-B955-286185AC595C}" destId="{217E2888-DC9F-40BB-874C-6345427FB1B8}"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BE9278-D3AD-4EB7-B267-EC1499B78231}" type="doc">
      <dgm:prSet loTypeId="urn:microsoft.com/office/officeart/2005/8/layout/chevron1" loCatId="process" qsTypeId="urn:microsoft.com/office/officeart/2005/8/quickstyle/simple1" qsCatId="simple" csTypeId="urn:microsoft.com/office/officeart/2005/8/colors/colorful4" csCatId="colorful" phldr="1"/>
      <dgm:spPr/>
    </dgm:pt>
    <dgm:pt modelId="{51B50AF1-51EA-487A-9184-065E2EDBC148}">
      <dgm:prSet phldrT="[Texto]" custT="1"/>
      <dgm:spPr/>
      <dgm:t>
        <a:bodyPr/>
        <a:lstStyle/>
        <a:p>
          <a:pPr algn="ctr"/>
          <a:r>
            <a:rPr lang="es-MX" sz="2400" b="1" dirty="0">
              <a:solidFill>
                <a:schemeClr val="bg1"/>
              </a:solidFill>
            </a:rPr>
            <a:t>Prevenir la obstrucción de las vías respiratorias</a:t>
          </a:r>
        </a:p>
      </dgm:t>
    </dgm:pt>
    <dgm:pt modelId="{32C9C87B-9ED0-4773-A1F7-1B57CA258BDE}" type="parTrans" cxnId="{FB2E0DB4-1CEC-45CD-A28B-6FF34E92B5B8}">
      <dgm:prSet/>
      <dgm:spPr/>
      <dgm:t>
        <a:bodyPr/>
        <a:lstStyle/>
        <a:p>
          <a:pPr algn="ctr"/>
          <a:endParaRPr lang="es-MX"/>
        </a:p>
      </dgm:t>
    </dgm:pt>
    <dgm:pt modelId="{4B2AAC57-B821-4C5A-8CB9-0D0BFBE5AE09}" type="sibTrans" cxnId="{FB2E0DB4-1CEC-45CD-A28B-6FF34E92B5B8}">
      <dgm:prSet/>
      <dgm:spPr/>
      <dgm:t>
        <a:bodyPr/>
        <a:lstStyle/>
        <a:p>
          <a:pPr algn="ctr"/>
          <a:endParaRPr lang="es-MX"/>
        </a:p>
      </dgm:t>
    </dgm:pt>
    <dgm:pt modelId="{8006D695-97A0-4AB7-BDFD-5042BD45FCD0}">
      <dgm:prSet phldrT="[Texto]" custT="1"/>
      <dgm:spPr/>
      <dgm:t>
        <a:bodyPr/>
        <a:lstStyle/>
        <a:p>
          <a:pPr algn="ctr"/>
          <a:r>
            <a:rPr lang="es-MX" sz="2400" b="1" dirty="0">
              <a:solidFill>
                <a:schemeClr val="bg1"/>
              </a:solidFill>
            </a:rPr>
            <a:t>La acumulación de secreciones </a:t>
          </a:r>
        </a:p>
      </dgm:t>
    </dgm:pt>
    <dgm:pt modelId="{E01F9969-4071-49FC-906A-B61E07409142}" type="parTrans" cxnId="{3C38C1A9-AE4D-4BFF-84BB-907E9B6A9CF5}">
      <dgm:prSet/>
      <dgm:spPr/>
      <dgm:t>
        <a:bodyPr/>
        <a:lstStyle/>
        <a:p>
          <a:pPr algn="ctr"/>
          <a:endParaRPr lang="es-MX"/>
        </a:p>
      </dgm:t>
    </dgm:pt>
    <dgm:pt modelId="{B9738C1B-284C-4850-87EE-760B346E33A1}" type="sibTrans" cxnId="{3C38C1A9-AE4D-4BFF-84BB-907E9B6A9CF5}">
      <dgm:prSet/>
      <dgm:spPr/>
      <dgm:t>
        <a:bodyPr/>
        <a:lstStyle/>
        <a:p>
          <a:pPr algn="ctr"/>
          <a:endParaRPr lang="es-MX"/>
        </a:p>
      </dgm:t>
    </dgm:pt>
    <dgm:pt modelId="{667EA663-70C5-410B-8AD0-F0E9F3A8255E}">
      <dgm:prSet phldrT="[Texto]" custT="1"/>
      <dgm:spPr/>
      <dgm:t>
        <a:bodyPr/>
        <a:lstStyle/>
        <a:p>
          <a:pPr algn="ctr"/>
          <a:r>
            <a:rPr lang="es-MX" sz="2400" b="1" dirty="0">
              <a:solidFill>
                <a:schemeClr val="bg1"/>
              </a:solidFill>
            </a:rPr>
            <a:t>Tolerancia al ejercicio</a:t>
          </a:r>
        </a:p>
      </dgm:t>
    </dgm:pt>
    <dgm:pt modelId="{01143358-E855-42F8-ADBB-405422159275}" type="parTrans" cxnId="{05D8C8DF-52F3-414A-B810-5EF92A9F168C}">
      <dgm:prSet/>
      <dgm:spPr/>
      <dgm:t>
        <a:bodyPr/>
        <a:lstStyle/>
        <a:p>
          <a:pPr algn="ctr"/>
          <a:endParaRPr lang="es-MX"/>
        </a:p>
      </dgm:t>
    </dgm:pt>
    <dgm:pt modelId="{4E64A604-0699-4466-92C2-38F423252835}" type="sibTrans" cxnId="{05D8C8DF-52F3-414A-B810-5EF92A9F168C}">
      <dgm:prSet/>
      <dgm:spPr/>
      <dgm:t>
        <a:bodyPr/>
        <a:lstStyle/>
        <a:p>
          <a:pPr algn="ctr"/>
          <a:endParaRPr lang="es-MX"/>
        </a:p>
      </dgm:t>
    </dgm:pt>
    <dgm:pt modelId="{0CC22565-2756-4467-8C35-CEBE1682FDC9}">
      <dgm:prSet phldrT="[Texto]" custT="1"/>
      <dgm:spPr/>
      <dgm:t>
        <a:bodyPr/>
        <a:lstStyle/>
        <a:p>
          <a:pPr algn="ctr"/>
          <a:r>
            <a:rPr lang="es-MX" sz="2400" b="1" dirty="0">
              <a:solidFill>
                <a:schemeClr val="bg1"/>
              </a:solidFill>
            </a:rPr>
            <a:t>Mejorar la eficacia de la tos</a:t>
          </a:r>
        </a:p>
      </dgm:t>
    </dgm:pt>
    <dgm:pt modelId="{821E6003-2C16-48BE-B6A2-DC0BDAB05639}" type="parTrans" cxnId="{55C5EA83-7150-4ED6-83A1-8FD62DE47268}">
      <dgm:prSet/>
      <dgm:spPr/>
      <dgm:t>
        <a:bodyPr/>
        <a:lstStyle/>
        <a:p>
          <a:pPr algn="ctr"/>
          <a:endParaRPr lang="es-MX"/>
        </a:p>
      </dgm:t>
    </dgm:pt>
    <dgm:pt modelId="{D455A8F5-302F-43B1-A050-885766501346}" type="sibTrans" cxnId="{55C5EA83-7150-4ED6-83A1-8FD62DE47268}">
      <dgm:prSet/>
      <dgm:spPr/>
      <dgm:t>
        <a:bodyPr/>
        <a:lstStyle/>
        <a:p>
          <a:pPr algn="ctr"/>
          <a:endParaRPr lang="es-MX"/>
        </a:p>
      </dgm:t>
    </dgm:pt>
    <dgm:pt modelId="{282EE6ED-1F7E-4205-98B7-3648D9EF75B6}" type="pres">
      <dgm:prSet presAssocID="{FBBE9278-D3AD-4EB7-B267-EC1499B78231}" presName="Name0" presStyleCnt="0">
        <dgm:presLayoutVars>
          <dgm:dir/>
          <dgm:animLvl val="lvl"/>
          <dgm:resizeHandles val="exact"/>
        </dgm:presLayoutVars>
      </dgm:prSet>
      <dgm:spPr/>
    </dgm:pt>
    <dgm:pt modelId="{548EE6B4-6CC5-457B-8CC0-1C42A285BCA4}" type="pres">
      <dgm:prSet presAssocID="{51B50AF1-51EA-487A-9184-065E2EDBC148}" presName="parTxOnly" presStyleLbl="node1" presStyleIdx="0" presStyleCnt="4">
        <dgm:presLayoutVars>
          <dgm:chMax val="0"/>
          <dgm:chPref val="0"/>
          <dgm:bulletEnabled val="1"/>
        </dgm:presLayoutVars>
      </dgm:prSet>
      <dgm:spPr/>
    </dgm:pt>
    <dgm:pt modelId="{1203E313-F8C4-4F67-AFD1-DC231ED6C35F}" type="pres">
      <dgm:prSet presAssocID="{4B2AAC57-B821-4C5A-8CB9-0D0BFBE5AE09}" presName="parTxOnlySpace" presStyleCnt="0"/>
      <dgm:spPr/>
    </dgm:pt>
    <dgm:pt modelId="{05EE23C3-E667-4B10-8538-B64B06722F7B}" type="pres">
      <dgm:prSet presAssocID="{8006D695-97A0-4AB7-BDFD-5042BD45FCD0}" presName="parTxOnly" presStyleLbl="node1" presStyleIdx="1" presStyleCnt="4">
        <dgm:presLayoutVars>
          <dgm:chMax val="0"/>
          <dgm:chPref val="0"/>
          <dgm:bulletEnabled val="1"/>
        </dgm:presLayoutVars>
      </dgm:prSet>
      <dgm:spPr/>
    </dgm:pt>
    <dgm:pt modelId="{B641BA59-9B52-494B-98F0-1AB9BC4A99EB}" type="pres">
      <dgm:prSet presAssocID="{B9738C1B-284C-4850-87EE-760B346E33A1}" presName="parTxOnlySpace" presStyleCnt="0"/>
      <dgm:spPr/>
    </dgm:pt>
    <dgm:pt modelId="{CC695302-7768-44AE-B2D8-C4410F4B89B1}" type="pres">
      <dgm:prSet presAssocID="{667EA663-70C5-410B-8AD0-F0E9F3A8255E}" presName="parTxOnly" presStyleLbl="node1" presStyleIdx="2" presStyleCnt="4">
        <dgm:presLayoutVars>
          <dgm:chMax val="0"/>
          <dgm:chPref val="0"/>
          <dgm:bulletEnabled val="1"/>
        </dgm:presLayoutVars>
      </dgm:prSet>
      <dgm:spPr/>
    </dgm:pt>
    <dgm:pt modelId="{5D2949CF-CA43-4890-8571-0B73AFDD0B89}" type="pres">
      <dgm:prSet presAssocID="{4E64A604-0699-4466-92C2-38F423252835}" presName="parTxOnlySpace" presStyleCnt="0"/>
      <dgm:spPr/>
    </dgm:pt>
    <dgm:pt modelId="{D4AB3AD3-3CE7-4BAA-85F4-356A8CC1B8CA}" type="pres">
      <dgm:prSet presAssocID="{0CC22565-2756-4467-8C35-CEBE1682FDC9}" presName="parTxOnly" presStyleLbl="node1" presStyleIdx="3" presStyleCnt="4">
        <dgm:presLayoutVars>
          <dgm:chMax val="0"/>
          <dgm:chPref val="0"/>
          <dgm:bulletEnabled val="1"/>
        </dgm:presLayoutVars>
      </dgm:prSet>
      <dgm:spPr/>
    </dgm:pt>
  </dgm:ptLst>
  <dgm:cxnLst>
    <dgm:cxn modelId="{CF1FC66B-CA64-48B9-8BEC-F5CEBB8CDDD8}" type="presOf" srcId="{0CC22565-2756-4467-8C35-CEBE1682FDC9}" destId="{D4AB3AD3-3CE7-4BAA-85F4-356A8CC1B8CA}" srcOrd="0" destOrd="0" presId="urn:microsoft.com/office/officeart/2005/8/layout/chevron1"/>
    <dgm:cxn modelId="{51B3BE58-8108-4386-82DF-F05C2A754E49}" type="presOf" srcId="{FBBE9278-D3AD-4EB7-B267-EC1499B78231}" destId="{282EE6ED-1F7E-4205-98B7-3648D9EF75B6}" srcOrd="0" destOrd="0" presId="urn:microsoft.com/office/officeart/2005/8/layout/chevron1"/>
    <dgm:cxn modelId="{55C5EA83-7150-4ED6-83A1-8FD62DE47268}" srcId="{FBBE9278-D3AD-4EB7-B267-EC1499B78231}" destId="{0CC22565-2756-4467-8C35-CEBE1682FDC9}" srcOrd="3" destOrd="0" parTransId="{821E6003-2C16-48BE-B6A2-DC0BDAB05639}" sibTransId="{D455A8F5-302F-43B1-A050-885766501346}"/>
    <dgm:cxn modelId="{CBEAE498-D797-4D25-A684-77174B4C649C}" type="presOf" srcId="{667EA663-70C5-410B-8AD0-F0E9F3A8255E}" destId="{CC695302-7768-44AE-B2D8-C4410F4B89B1}" srcOrd="0" destOrd="0" presId="urn:microsoft.com/office/officeart/2005/8/layout/chevron1"/>
    <dgm:cxn modelId="{B559C79D-E421-4E9A-A48B-33131F1DEF92}" type="presOf" srcId="{8006D695-97A0-4AB7-BDFD-5042BD45FCD0}" destId="{05EE23C3-E667-4B10-8538-B64B06722F7B}" srcOrd="0" destOrd="0" presId="urn:microsoft.com/office/officeart/2005/8/layout/chevron1"/>
    <dgm:cxn modelId="{BEBE9BA6-E600-4A22-9EF8-45FD99EC1D7C}" type="presOf" srcId="{51B50AF1-51EA-487A-9184-065E2EDBC148}" destId="{548EE6B4-6CC5-457B-8CC0-1C42A285BCA4}" srcOrd="0" destOrd="0" presId="urn:microsoft.com/office/officeart/2005/8/layout/chevron1"/>
    <dgm:cxn modelId="{3C38C1A9-AE4D-4BFF-84BB-907E9B6A9CF5}" srcId="{FBBE9278-D3AD-4EB7-B267-EC1499B78231}" destId="{8006D695-97A0-4AB7-BDFD-5042BD45FCD0}" srcOrd="1" destOrd="0" parTransId="{E01F9969-4071-49FC-906A-B61E07409142}" sibTransId="{B9738C1B-284C-4850-87EE-760B346E33A1}"/>
    <dgm:cxn modelId="{FB2E0DB4-1CEC-45CD-A28B-6FF34E92B5B8}" srcId="{FBBE9278-D3AD-4EB7-B267-EC1499B78231}" destId="{51B50AF1-51EA-487A-9184-065E2EDBC148}" srcOrd="0" destOrd="0" parTransId="{32C9C87B-9ED0-4773-A1F7-1B57CA258BDE}" sibTransId="{4B2AAC57-B821-4C5A-8CB9-0D0BFBE5AE09}"/>
    <dgm:cxn modelId="{05D8C8DF-52F3-414A-B810-5EF92A9F168C}" srcId="{FBBE9278-D3AD-4EB7-B267-EC1499B78231}" destId="{667EA663-70C5-410B-8AD0-F0E9F3A8255E}" srcOrd="2" destOrd="0" parTransId="{01143358-E855-42F8-ADBB-405422159275}" sibTransId="{4E64A604-0699-4466-92C2-38F423252835}"/>
    <dgm:cxn modelId="{7429D1DB-18E6-44A3-8A0A-C198CB5B47E2}" type="presParOf" srcId="{282EE6ED-1F7E-4205-98B7-3648D9EF75B6}" destId="{548EE6B4-6CC5-457B-8CC0-1C42A285BCA4}" srcOrd="0" destOrd="0" presId="urn:microsoft.com/office/officeart/2005/8/layout/chevron1"/>
    <dgm:cxn modelId="{69D5896E-3333-4D8E-9803-635CB23FAA74}" type="presParOf" srcId="{282EE6ED-1F7E-4205-98B7-3648D9EF75B6}" destId="{1203E313-F8C4-4F67-AFD1-DC231ED6C35F}" srcOrd="1" destOrd="0" presId="urn:microsoft.com/office/officeart/2005/8/layout/chevron1"/>
    <dgm:cxn modelId="{DBBE6B60-F5B5-4C8E-BA07-4912DEDEB26A}" type="presParOf" srcId="{282EE6ED-1F7E-4205-98B7-3648D9EF75B6}" destId="{05EE23C3-E667-4B10-8538-B64B06722F7B}" srcOrd="2" destOrd="0" presId="urn:microsoft.com/office/officeart/2005/8/layout/chevron1"/>
    <dgm:cxn modelId="{16E26F38-8BD6-4C1C-B894-F1615AEC170F}" type="presParOf" srcId="{282EE6ED-1F7E-4205-98B7-3648D9EF75B6}" destId="{B641BA59-9B52-494B-98F0-1AB9BC4A99EB}" srcOrd="3" destOrd="0" presId="urn:microsoft.com/office/officeart/2005/8/layout/chevron1"/>
    <dgm:cxn modelId="{0FA2D16C-41A3-416E-A5A3-2EEED21C3283}" type="presParOf" srcId="{282EE6ED-1F7E-4205-98B7-3648D9EF75B6}" destId="{CC695302-7768-44AE-B2D8-C4410F4B89B1}" srcOrd="4" destOrd="0" presId="urn:microsoft.com/office/officeart/2005/8/layout/chevron1"/>
    <dgm:cxn modelId="{7FFA962C-3B91-4373-9222-EDE0C9D8411E}" type="presParOf" srcId="{282EE6ED-1F7E-4205-98B7-3648D9EF75B6}" destId="{5D2949CF-CA43-4890-8571-0B73AFDD0B89}" srcOrd="5" destOrd="0" presId="urn:microsoft.com/office/officeart/2005/8/layout/chevron1"/>
    <dgm:cxn modelId="{7B843827-AD2D-4E8C-A34B-C3C48FA90D1A}" type="presParOf" srcId="{282EE6ED-1F7E-4205-98B7-3648D9EF75B6}" destId="{D4AB3AD3-3CE7-4BAA-85F4-356A8CC1B8CA}"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403B82-8B37-490B-8AA0-76073976AF91}" type="doc">
      <dgm:prSet loTypeId="urn:microsoft.com/office/officeart/2005/8/layout/chevron1" loCatId="process" qsTypeId="urn:microsoft.com/office/officeart/2005/8/quickstyle/simple1" qsCatId="simple" csTypeId="urn:microsoft.com/office/officeart/2005/8/colors/colorful5" csCatId="colorful" phldr="1"/>
      <dgm:spPr/>
    </dgm:pt>
    <dgm:pt modelId="{6C9B1ADB-7194-4029-8D82-A9F1B254EF5E}">
      <dgm:prSet phldrT="[Texto]"/>
      <dgm:spPr/>
      <dgm:t>
        <a:bodyPr/>
        <a:lstStyle/>
        <a:p>
          <a:r>
            <a:rPr lang="es-MX" b="1" dirty="0" err="1">
              <a:solidFill>
                <a:schemeClr val="bg1"/>
              </a:solidFill>
            </a:rPr>
            <a:t>Hempotisis</a:t>
          </a:r>
          <a:endParaRPr lang="es-MX" b="1" dirty="0">
            <a:solidFill>
              <a:schemeClr val="bg1"/>
            </a:solidFill>
          </a:endParaRPr>
        </a:p>
      </dgm:t>
    </dgm:pt>
    <dgm:pt modelId="{9E3B3D25-56A0-4A4E-A209-9EA646C86E5A}" type="parTrans" cxnId="{D70ADF2E-3D74-4D0A-916C-15F64FDBBD88}">
      <dgm:prSet/>
      <dgm:spPr/>
      <dgm:t>
        <a:bodyPr/>
        <a:lstStyle/>
        <a:p>
          <a:endParaRPr lang="es-MX"/>
        </a:p>
      </dgm:t>
    </dgm:pt>
    <dgm:pt modelId="{D6C128BC-7896-430A-8FBB-217618D45C6C}" type="sibTrans" cxnId="{D70ADF2E-3D74-4D0A-916C-15F64FDBBD88}">
      <dgm:prSet/>
      <dgm:spPr/>
      <dgm:t>
        <a:bodyPr/>
        <a:lstStyle/>
        <a:p>
          <a:endParaRPr lang="es-MX"/>
        </a:p>
      </dgm:t>
    </dgm:pt>
    <dgm:pt modelId="{118B96E1-7F7F-46E1-A485-06902D190F01}">
      <dgm:prSet phldrT="[Texto]"/>
      <dgm:spPr/>
      <dgm:t>
        <a:bodyPr/>
        <a:lstStyle/>
        <a:p>
          <a:r>
            <a:rPr lang="es-MX" b="1" dirty="0">
              <a:solidFill>
                <a:schemeClr val="bg1"/>
              </a:solidFill>
            </a:rPr>
            <a:t>Tuberculosis</a:t>
          </a:r>
        </a:p>
      </dgm:t>
    </dgm:pt>
    <dgm:pt modelId="{AFB86235-EF17-4E1E-97BE-859DB6B057F3}" type="parTrans" cxnId="{FB4A5CD6-ACAB-4D44-87EC-60139F259B2C}">
      <dgm:prSet/>
      <dgm:spPr/>
      <dgm:t>
        <a:bodyPr/>
        <a:lstStyle/>
        <a:p>
          <a:endParaRPr lang="es-MX"/>
        </a:p>
      </dgm:t>
    </dgm:pt>
    <dgm:pt modelId="{0ADF8711-D238-4808-B278-08757CED5143}" type="sibTrans" cxnId="{FB4A5CD6-ACAB-4D44-87EC-60139F259B2C}">
      <dgm:prSet/>
      <dgm:spPr/>
      <dgm:t>
        <a:bodyPr/>
        <a:lstStyle/>
        <a:p>
          <a:endParaRPr lang="es-MX"/>
        </a:p>
      </dgm:t>
    </dgm:pt>
    <dgm:pt modelId="{EE84F54C-7047-4B57-B1DA-B0F7A0B6C65F}">
      <dgm:prSet phldrT="[Texto]"/>
      <dgm:spPr/>
      <dgm:t>
        <a:bodyPr/>
        <a:lstStyle/>
        <a:p>
          <a:r>
            <a:rPr lang="es-MX" b="1" dirty="0">
              <a:solidFill>
                <a:schemeClr val="bg1"/>
              </a:solidFill>
            </a:rPr>
            <a:t>Cardiopatías</a:t>
          </a:r>
        </a:p>
      </dgm:t>
    </dgm:pt>
    <dgm:pt modelId="{EC9C4886-AC1A-4624-B736-C741443D1214}" type="parTrans" cxnId="{4B432582-C9E3-4B8D-ACB0-C2BFF56C7846}">
      <dgm:prSet/>
      <dgm:spPr/>
      <dgm:t>
        <a:bodyPr/>
        <a:lstStyle/>
        <a:p>
          <a:endParaRPr lang="es-MX"/>
        </a:p>
      </dgm:t>
    </dgm:pt>
    <dgm:pt modelId="{C55BF262-7110-4C94-822D-622B28898D49}" type="sibTrans" cxnId="{4B432582-C9E3-4B8D-ACB0-C2BFF56C7846}">
      <dgm:prSet/>
      <dgm:spPr/>
      <dgm:t>
        <a:bodyPr/>
        <a:lstStyle/>
        <a:p>
          <a:endParaRPr lang="es-MX"/>
        </a:p>
      </dgm:t>
    </dgm:pt>
    <dgm:pt modelId="{2B1C3193-0D72-4619-B0A9-390972AA65FC}" type="pres">
      <dgm:prSet presAssocID="{99403B82-8B37-490B-8AA0-76073976AF91}" presName="Name0" presStyleCnt="0">
        <dgm:presLayoutVars>
          <dgm:dir/>
          <dgm:animLvl val="lvl"/>
          <dgm:resizeHandles val="exact"/>
        </dgm:presLayoutVars>
      </dgm:prSet>
      <dgm:spPr/>
    </dgm:pt>
    <dgm:pt modelId="{90D8DCCB-29DB-4819-AFD1-F9C4D7A018F3}" type="pres">
      <dgm:prSet presAssocID="{6C9B1ADB-7194-4029-8D82-A9F1B254EF5E}" presName="parTxOnly" presStyleLbl="node1" presStyleIdx="0" presStyleCnt="3">
        <dgm:presLayoutVars>
          <dgm:chMax val="0"/>
          <dgm:chPref val="0"/>
          <dgm:bulletEnabled val="1"/>
        </dgm:presLayoutVars>
      </dgm:prSet>
      <dgm:spPr/>
    </dgm:pt>
    <dgm:pt modelId="{03EFA5E4-EB42-43A7-8BF5-3591F0680266}" type="pres">
      <dgm:prSet presAssocID="{D6C128BC-7896-430A-8FBB-217618D45C6C}" presName="parTxOnlySpace" presStyleCnt="0"/>
      <dgm:spPr/>
    </dgm:pt>
    <dgm:pt modelId="{5B346B4B-7631-469E-AC8A-B4A5344C08C9}" type="pres">
      <dgm:prSet presAssocID="{118B96E1-7F7F-46E1-A485-06902D190F01}" presName="parTxOnly" presStyleLbl="node1" presStyleIdx="1" presStyleCnt="3">
        <dgm:presLayoutVars>
          <dgm:chMax val="0"/>
          <dgm:chPref val="0"/>
          <dgm:bulletEnabled val="1"/>
        </dgm:presLayoutVars>
      </dgm:prSet>
      <dgm:spPr/>
    </dgm:pt>
    <dgm:pt modelId="{880FB608-6066-4CD0-8F3B-96D9362B0164}" type="pres">
      <dgm:prSet presAssocID="{0ADF8711-D238-4808-B278-08757CED5143}" presName="parTxOnlySpace" presStyleCnt="0"/>
      <dgm:spPr/>
    </dgm:pt>
    <dgm:pt modelId="{3677A6D4-CD1B-40B8-9600-B340FE4C3A0E}" type="pres">
      <dgm:prSet presAssocID="{EE84F54C-7047-4B57-B1DA-B0F7A0B6C65F}" presName="parTxOnly" presStyleLbl="node1" presStyleIdx="2" presStyleCnt="3">
        <dgm:presLayoutVars>
          <dgm:chMax val="0"/>
          <dgm:chPref val="0"/>
          <dgm:bulletEnabled val="1"/>
        </dgm:presLayoutVars>
      </dgm:prSet>
      <dgm:spPr/>
    </dgm:pt>
  </dgm:ptLst>
  <dgm:cxnLst>
    <dgm:cxn modelId="{D70ADF2E-3D74-4D0A-916C-15F64FDBBD88}" srcId="{99403B82-8B37-490B-8AA0-76073976AF91}" destId="{6C9B1ADB-7194-4029-8D82-A9F1B254EF5E}" srcOrd="0" destOrd="0" parTransId="{9E3B3D25-56A0-4A4E-A209-9EA646C86E5A}" sibTransId="{D6C128BC-7896-430A-8FBB-217618D45C6C}"/>
    <dgm:cxn modelId="{0CA3634A-19FC-405D-94F3-238D64E3AE93}" type="presOf" srcId="{118B96E1-7F7F-46E1-A485-06902D190F01}" destId="{5B346B4B-7631-469E-AC8A-B4A5344C08C9}" srcOrd="0" destOrd="0" presId="urn:microsoft.com/office/officeart/2005/8/layout/chevron1"/>
    <dgm:cxn modelId="{4B432582-C9E3-4B8D-ACB0-C2BFF56C7846}" srcId="{99403B82-8B37-490B-8AA0-76073976AF91}" destId="{EE84F54C-7047-4B57-B1DA-B0F7A0B6C65F}" srcOrd="2" destOrd="0" parTransId="{EC9C4886-AC1A-4624-B736-C741443D1214}" sibTransId="{C55BF262-7110-4C94-822D-622B28898D49}"/>
    <dgm:cxn modelId="{D1A43087-7033-4B55-A8A0-66B10E242DFB}" type="presOf" srcId="{6C9B1ADB-7194-4029-8D82-A9F1B254EF5E}" destId="{90D8DCCB-29DB-4819-AFD1-F9C4D7A018F3}" srcOrd="0" destOrd="0" presId="urn:microsoft.com/office/officeart/2005/8/layout/chevron1"/>
    <dgm:cxn modelId="{34D9FCB1-4ED8-4E25-AAFD-74DF70E8168A}" type="presOf" srcId="{EE84F54C-7047-4B57-B1DA-B0F7A0B6C65F}" destId="{3677A6D4-CD1B-40B8-9600-B340FE4C3A0E}" srcOrd="0" destOrd="0" presId="urn:microsoft.com/office/officeart/2005/8/layout/chevron1"/>
    <dgm:cxn modelId="{FB4A5CD6-ACAB-4D44-87EC-60139F259B2C}" srcId="{99403B82-8B37-490B-8AA0-76073976AF91}" destId="{118B96E1-7F7F-46E1-A485-06902D190F01}" srcOrd="1" destOrd="0" parTransId="{AFB86235-EF17-4E1E-97BE-859DB6B057F3}" sibTransId="{0ADF8711-D238-4808-B278-08757CED5143}"/>
    <dgm:cxn modelId="{938828DE-1B21-4730-9148-F6522D5756D0}" type="presOf" srcId="{99403B82-8B37-490B-8AA0-76073976AF91}" destId="{2B1C3193-0D72-4619-B0A9-390972AA65FC}" srcOrd="0" destOrd="0" presId="urn:microsoft.com/office/officeart/2005/8/layout/chevron1"/>
    <dgm:cxn modelId="{9AC848EE-42AA-483B-A05D-21B7F16B1BDF}" type="presParOf" srcId="{2B1C3193-0D72-4619-B0A9-390972AA65FC}" destId="{90D8DCCB-29DB-4819-AFD1-F9C4D7A018F3}" srcOrd="0" destOrd="0" presId="urn:microsoft.com/office/officeart/2005/8/layout/chevron1"/>
    <dgm:cxn modelId="{754E57E0-B5AA-4376-93FB-B971C0666A73}" type="presParOf" srcId="{2B1C3193-0D72-4619-B0A9-390972AA65FC}" destId="{03EFA5E4-EB42-43A7-8BF5-3591F0680266}" srcOrd="1" destOrd="0" presId="urn:microsoft.com/office/officeart/2005/8/layout/chevron1"/>
    <dgm:cxn modelId="{602C4BEB-FAB4-49C9-8C97-83D32CAC0DA9}" type="presParOf" srcId="{2B1C3193-0D72-4619-B0A9-390972AA65FC}" destId="{5B346B4B-7631-469E-AC8A-B4A5344C08C9}" srcOrd="2" destOrd="0" presId="urn:microsoft.com/office/officeart/2005/8/layout/chevron1"/>
    <dgm:cxn modelId="{E2112A98-6026-456A-8657-A1FB9F51077A}" type="presParOf" srcId="{2B1C3193-0D72-4619-B0A9-390972AA65FC}" destId="{880FB608-6066-4CD0-8F3B-96D9362B0164}" srcOrd="3" destOrd="0" presId="urn:microsoft.com/office/officeart/2005/8/layout/chevron1"/>
    <dgm:cxn modelId="{CFF6EE0B-CBFE-4FD0-88AF-DFC14FE73B0E}" type="presParOf" srcId="{2B1C3193-0D72-4619-B0A9-390972AA65FC}" destId="{3677A6D4-CD1B-40B8-9600-B340FE4C3A0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5BB4B-A198-4D14-AD3D-64759C7F749D}"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es-ES"/>
        </a:p>
      </dgm:t>
    </dgm:pt>
    <dgm:pt modelId="{20E173BA-C53C-49EB-B9EF-DA47DA20E3C1}">
      <dgm:prSet phldrT="[Texto]"/>
      <dgm:spPr/>
      <dgm:t>
        <a:bodyPr/>
        <a:lstStyle/>
        <a:p>
          <a:r>
            <a:rPr lang="es-ES" b="1" dirty="0">
              <a:solidFill>
                <a:srgbClr val="7030A0"/>
              </a:solidFill>
            </a:rPr>
            <a:t>NIÑOS</a:t>
          </a:r>
        </a:p>
      </dgm:t>
    </dgm:pt>
    <dgm:pt modelId="{18711C1C-1423-4729-99B1-232E6627578D}" type="parTrans" cxnId="{9F05E633-084C-4D84-90D6-5D32859CC5C9}">
      <dgm:prSet/>
      <dgm:spPr/>
      <dgm:t>
        <a:bodyPr/>
        <a:lstStyle/>
        <a:p>
          <a:endParaRPr lang="es-ES"/>
        </a:p>
      </dgm:t>
    </dgm:pt>
    <dgm:pt modelId="{F39621D6-ACD3-4C0C-8874-104C9721AB27}" type="sibTrans" cxnId="{9F05E633-084C-4D84-90D6-5D32859CC5C9}">
      <dgm:prSet/>
      <dgm:spPr/>
      <dgm:t>
        <a:bodyPr/>
        <a:lstStyle/>
        <a:p>
          <a:endParaRPr lang="es-ES"/>
        </a:p>
      </dgm:t>
    </dgm:pt>
    <dgm:pt modelId="{E88212D5-CCDE-4126-9565-54952E26F876}">
      <dgm:prSet phldrT="[Texto]" custT="1"/>
      <dgm:spPr/>
      <dgm:t>
        <a:bodyPr/>
        <a:lstStyle/>
        <a:p>
          <a:r>
            <a:rPr lang="es-ES" sz="2000" b="1" dirty="0">
              <a:solidFill>
                <a:schemeClr val="bg1"/>
              </a:solidFill>
            </a:rPr>
            <a:t>Drenaje de secreciones</a:t>
          </a:r>
        </a:p>
      </dgm:t>
    </dgm:pt>
    <dgm:pt modelId="{46A041AE-EDD8-49E3-BC34-6FB948A27759}" type="parTrans" cxnId="{4BB2F4B1-77BE-4D63-BDAD-D876BEAC5206}">
      <dgm:prSet/>
      <dgm:spPr/>
      <dgm:t>
        <a:bodyPr/>
        <a:lstStyle/>
        <a:p>
          <a:endParaRPr lang="es-ES"/>
        </a:p>
      </dgm:t>
    </dgm:pt>
    <dgm:pt modelId="{CA7979FC-5B0E-4A7C-9E56-5DF7899C2459}" type="sibTrans" cxnId="{4BB2F4B1-77BE-4D63-BDAD-D876BEAC5206}">
      <dgm:prSet/>
      <dgm:spPr/>
      <dgm:t>
        <a:bodyPr/>
        <a:lstStyle/>
        <a:p>
          <a:endParaRPr lang="es-ES"/>
        </a:p>
      </dgm:t>
    </dgm:pt>
    <dgm:pt modelId="{93D72F8B-6A39-44E1-888E-12D5A15335BB}">
      <dgm:prSet phldrT="[Texto]" custT="1"/>
      <dgm:spPr/>
      <dgm:t>
        <a:bodyPr/>
        <a:lstStyle/>
        <a:p>
          <a:r>
            <a:rPr lang="es-ES" sz="2000" b="1" dirty="0">
              <a:solidFill>
                <a:schemeClr val="bg1"/>
              </a:solidFill>
            </a:rPr>
            <a:t>Disminuye la tos </a:t>
          </a:r>
        </a:p>
      </dgm:t>
    </dgm:pt>
    <dgm:pt modelId="{4D073FD8-9C9E-4742-942D-F2C9B9440AC2}" type="parTrans" cxnId="{CC27E790-F34B-486F-8676-06F2B7423C93}">
      <dgm:prSet/>
      <dgm:spPr/>
      <dgm:t>
        <a:bodyPr/>
        <a:lstStyle/>
        <a:p>
          <a:endParaRPr lang="es-ES"/>
        </a:p>
      </dgm:t>
    </dgm:pt>
    <dgm:pt modelId="{3B23D542-4011-4C1A-904B-0C4F4C6EFAF1}" type="sibTrans" cxnId="{CC27E790-F34B-486F-8676-06F2B7423C93}">
      <dgm:prSet/>
      <dgm:spPr/>
      <dgm:t>
        <a:bodyPr/>
        <a:lstStyle/>
        <a:p>
          <a:endParaRPr lang="es-ES"/>
        </a:p>
      </dgm:t>
    </dgm:pt>
    <dgm:pt modelId="{B5911517-0412-47E2-B0BD-F8EBBDF5429E}">
      <dgm:prSet phldrT="[Texto]" custT="1"/>
      <dgm:spPr/>
      <dgm:t>
        <a:bodyPr/>
        <a:lstStyle/>
        <a:p>
          <a:r>
            <a:rPr lang="es-ES" sz="2000" b="1" dirty="0">
              <a:solidFill>
                <a:schemeClr val="bg1"/>
              </a:solidFill>
            </a:rPr>
            <a:t>Mejora la alimentación</a:t>
          </a:r>
        </a:p>
      </dgm:t>
    </dgm:pt>
    <dgm:pt modelId="{C01A1842-07D0-4ED4-8992-65320A3C1F43}" type="parTrans" cxnId="{0A0AF846-9116-4C96-AB52-4A8B0148D8EA}">
      <dgm:prSet/>
      <dgm:spPr/>
      <dgm:t>
        <a:bodyPr/>
        <a:lstStyle/>
        <a:p>
          <a:endParaRPr lang="es-ES"/>
        </a:p>
      </dgm:t>
    </dgm:pt>
    <dgm:pt modelId="{B38FDCDA-938E-4F30-B72B-9EDE521FAD1F}" type="sibTrans" cxnId="{0A0AF846-9116-4C96-AB52-4A8B0148D8EA}">
      <dgm:prSet/>
      <dgm:spPr/>
      <dgm:t>
        <a:bodyPr/>
        <a:lstStyle/>
        <a:p>
          <a:endParaRPr lang="es-ES"/>
        </a:p>
      </dgm:t>
    </dgm:pt>
    <dgm:pt modelId="{315FC143-8EAA-4E6E-A563-FE5F1BD2201A}">
      <dgm:prSet phldrT="[Texto]" custT="1"/>
      <dgm:spPr/>
      <dgm:t>
        <a:bodyPr/>
        <a:lstStyle/>
        <a:p>
          <a:r>
            <a:rPr lang="es-ES" sz="2000" b="1" dirty="0">
              <a:solidFill>
                <a:schemeClr val="bg1"/>
              </a:solidFill>
            </a:rPr>
            <a:t>Mejora el sueño</a:t>
          </a:r>
        </a:p>
      </dgm:t>
    </dgm:pt>
    <dgm:pt modelId="{114A4F79-D09D-4C3B-A2C4-B7E774CD56FB}" type="parTrans" cxnId="{7876A7ED-6A51-4FEB-814C-F65800139E39}">
      <dgm:prSet/>
      <dgm:spPr/>
      <dgm:t>
        <a:bodyPr/>
        <a:lstStyle/>
        <a:p>
          <a:endParaRPr lang="es-ES"/>
        </a:p>
      </dgm:t>
    </dgm:pt>
    <dgm:pt modelId="{7292613D-1279-4F83-9C69-47A6FAD55BD0}" type="sibTrans" cxnId="{7876A7ED-6A51-4FEB-814C-F65800139E39}">
      <dgm:prSet/>
      <dgm:spPr/>
      <dgm:t>
        <a:bodyPr/>
        <a:lstStyle/>
        <a:p>
          <a:endParaRPr lang="es-ES"/>
        </a:p>
      </dgm:t>
    </dgm:pt>
    <dgm:pt modelId="{2F578AA0-2FA9-4280-B055-41A15E912EB7}">
      <dgm:prSet phldrT="[Texto]" custT="1"/>
      <dgm:spPr/>
      <dgm:t>
        <a:bodyPr/>
        <a:lstStyle/>
        <a:p>
          <a:r>
            <a:rPr lang="es-ES" sz="2000" b="1" dirty="0">
              <a:solidFill>
                <a:schemeClr val="bg1"/>
              </a:solidFill>
            </a:rPr>
            <a:t>Evita atelectasias o neumonías</a:t>
          </a:r>
        </a:p>
      </dgm:t>
    </dgm:pt>
    <dgm:pt modelId="{FD148D9C-5789-48FB-A87C-B3B655A81959}" type="parTrans" cxnId="{EBC1B3A2-B9EC-424E-AC25-F5F8DE9D9CE3}">
      <dgm:prSet/>
      <dgm:spPr/>
      <dgm:t>
        <a:bodyPr/>
        <a:lstStyle/>
        <a:p>
          <a:endParaRPr lang="es-ES"/>
        </a:p>
      </dgm:t>
    </dgm:pt>
    <dgm:pt modelId="{C361F8B9-6D22-4D45-8A7A-011C01870C43}" type="sibTrans" cxnId="{EBC1B3A2-B9EC-424E-AC25-F5F8DE9D9CE3}">
      <dgm:prSet/>
      <dgm:spPr/>
      <dgm:t>
        <a:bodyPr/>
        <a:lstStyle/>
        <a:p>
          <a:endParaRPr lang="es-ES"/>
        </a:p>
      </dgm:t>
    </dgm:pt>
    <dgm:pt modelId="{8E911731-AE63-45B3-898D-79982927EE34}" type="pres">
      <dgm:prSet presAssocID="{C845BB4B-A198-4D14-AD3D-64759C7F749D}" presName="Name0" presStyleCnt="0">
        <dgm:presLayoutVars>
          <dgm:chMax val="1"/>
          <dgm:dir/>
          <dgm:animLvl val="ctr"/>
          <dgm:resizeHandles val="exact"/>
        </dgm:presLayoutVars>
      </dgm:prSet>
      <dgm:spPr/>
    </dgm:pt>
    <dgm:pt modelId="{03A9B290-F7AC-4FDD-AA0E-6EB3FABC143A}" type="pres">
      <dgm:prSet presAssocID="{20E173BA-C53C-49EB-B9EF-DA47DA20E3C1}" presName="centerShape" presStyleLbl="node0" presStyleIdx="0" presStyleCnt="1"/>
      <dgm:spPr/>
    </dgm:pt>
    <dgm:pt modelId="{A779C69E-26C7-4FE2-B0B0-F0F4123A347B}" type="pres">
      <dgm:prSet presAssocID="{E88212D5-CCDE-4126-9565-54952E26F876}" presName="node" presStyleLbl="node1" presStyleIdx="0" presStyleCnt="5" custScaleX="117891">
        <dgm:presLayoutVars>
          <dgm:bulletEnabled val="1"/>
        </dgm:presLayoutVars>
      </dgm:prSet>
      <dgm:spPr/>
    </dgm:pt>
    <dgm:pt modelId="{3C390F89-DD0A-46CC-B2BD-749538CED916}" type="pres">
      <dgm:prSet presAssocID="{E88212D5-CCDE-4126-9565-54952E26F876}" presName="dummy" presStyleCnt="0"/>
      <dgm:spPr/>
    </dgm:pt>
    <dgm:pt modelId="{20D55382-DDA8-4A0A-98F4-ED0C8E04CDD7}" type="pres">
      <dgm:prSet presAssocID="{CA7979FC-5B0E-4A7C-9E56-5DF7899C2459}" presName="sibTrans" presStyleLbl="sibTrans2D1" presStyleIdx="0" presStyleCnt="5"/>
      <dgm:spPr/>
    </dgm:pt>
    <dgm:pt modelId="{BA92AC00-E39B-4FDC-9C06-06B47E20DA10}" type="pres">
      <dgm:prSet presAssocID="{93D72F8B-6A39-44E1-888E-12D5A15335BB}" presName="node" presStyleLbl="node1" presStyleIdx="1" presStyleCnt="5" custScaleX="110372">
        <dgm:presLayoutVars>
          <dgm:bulletEnabled val="1"/>
        </dgm:presLayoutVars>
      </dgm:prSet>
      <dgm:spPr/>
    </dgm:pt>
    <dgm:pt modelId="{7F0A0651-8489-4DC9-ABF8-4C8EDA178CE8}" type="pres">
      <dgm:prSet presAssocID="{93D72F8B-6A39-44E1-888E-12D5A15335BB}" presName="dummy" presStyleCnt="0"/>
      <dgm:spPr/>
    </dgm:pt>
    <dgm:pt modelId="{F3D28E25-DC26-430C-AA5A-F897ED1FA4B5}" type="pres">
      <dgm:prSet presAssocID="{3B23D542-4011-4C1A-904B-0C4F4C6EFAF1}" presName="sibTrans" presStyleLbl="sibTrans2D1" presStyleIdx="1" presStyleCnt="5"/>
      <dgm:spPr/>
    </dgm:pt>
    <dgm:pt modelId="{0897B066-7916-4DCE-88FF-9DDD5DC7F685}" type="pres">
      <dgm:prSet presAssocID="{2F578AA0-2FA9-4280-B055-41A15E912EB7}" presName="node" presStyleLbl="node1" presStyleIdx="2" presStyleCnt="5" custScaleX="122143">
        <dgm:presLayoutVars>
          <dgm:bulletEnabled val="1"/>
        </dgm:presLayoutVars>
      </dgm:prSet>
      <dgm:spPr/>
    </dgm:pt>
    <dgm:pt modelId="{E3A775EA-6A91-4B5E-B43C-E65D1E6A3412}" type="pres">
      <dgm:prSet presAssocID="{2F578AA0-2FA9-4280-B055-41A15E912EB7}" presName="dummy" presStyleCnt="0"/>
      <dgm:spPr/>
    </dgm:pt>
    <dgm:pt modelId="{9D47D01C-D5A8-40E3-BC35-812A94374C67}" type="pres">
      <dgm:prSet presAssocID="{C361F8B9-6D22-4D45-8A7A-011C01870C43}" presName="sibTrans" presStyleLbl="sibTrans2D1" presStyleIdx="2" presStyleCnt="5"/>
      <dgm:spPr/>
    </dgm:pt>
    <dgm:pt modelId="{B049C730-E249-44A0-AFBB-9E8F1F078EC3}" type="pres">
      <dgm:prSet presAssocID="{B5911517-0412-47E2-B0BD-F8EBBDF5429E}" presName="node" presStyleLbl="node1" presStyleIdx="3" presStyleCnt="5" custScaleX="125501">
        <dgm:presLayoutVars>
          <dgm:bulletEnabled val="1"/>
        </dgm:presLayoutVars>
      </dgm:prSet>
      <dgm:spPr/>
    </dgm:pt>
    <dgm:pt modelId="{18DD700C-5796-41D7-B2A1-7367E01849BD}" type="pres">
      <dgm:prSet presAssocID="{B5911517-0412-47E2-B0BD-F8EBBDF5429E}" presName="dummy" presStyleCnt="0"/>
      <dgm:spPr/>
    </dgm:pt>
    <dgm:pt modelId="{F3E8D1EC-34DB-4459-B970-03EEC8CFB3C1}" type="pres">
      <dgm:prSet presAssocID="{B38FDCDA-938E-4F30-B72B-9EDE521FAD1F}" presName="sibTrans" presStyleLbl="sibTrans2D1" presStyleIdx="3" presStyleCnt="5"/>
      <dgm:spPr/>
    </dgm:pt>
    <dgm:pt modelId="{D1EC3E3B-CCEA-45AD-9E68-8524499CE86F}" type="pres">
      <dgm:prSet presAssocID="{315FC143-8EAA-4E6E-A563-FE5F1BD2201A}" presName="node" presStyleLbl="node1" presStyleIdx="4" presStyleCnt="5">
        <dgm:presLayoutVars>
          <dgm:bulletEnabled val="1"/>
        </dgm:presLayoutVars>
      </dgm:prSet>
      <dgm:spPr/>
    </dgm:pt>
    <dgm:pt modelId="{2204E7B3-92D1-48C2-94F5-BA829B1413F2}" type="pres">
      <dgm:prSet presAssocID="{315FC143-8EAA-4E6E-A563-FE5F1BD2201A}" presName="dummy" presStyleCnt="0"/>
      <dgm:spPr/>
    </dgm:pt>
    <dgm:pt modelId="{A65D49BB-F734-4702-8AE2-9431864A5EDB}" type="pres">
      <dgm:prSet presAssocID="{7292613D-1279-4F83-9C69-47A6FAD55BD0}" presName="sibTrans" presStyleLbl="sibTrans2D1" presStyleIdx="4" presStyleCnt="5"/>
      <dgm:spPr/>
    </dgm:pt>
  </dgm:ptLst>
  <dgm:cxnLst>
    <dgm:cxn modelId="{9F05E633-084C-4D84-90D6-5D32859CC5C9}" srcId="{C845BB4B-A198-4D14-AD3D-64759C7F749D}" destId="{20E173BA-C53C-49EB-B9EF-DA47DA20E3C1}" srcOrd="0" destOrd="0" parTransId="{18711C1C-1423-4729-99B1-232E6627578D}" sibTransId="{F39621D6-ACD3-4C0C-8874-104C9721AB27}"/>
    <dgm:cxn modelId="{F35EEE34-125E-43BA-B37E-C0DB45747855}" type="presOf" srcId="{B5911517-0412-47E2-B0BD-F8EBBDF5429E}" destId="{B049C730-E249-44A0-AFBB-9E8F1F078EC3}" srcOrd="0" destOrd="0" presId="urn:microsoft.com/office/officeart/2005/8/layout/radial6"/>
    <dgm:cxn modelId="{0A0AF846-9116-4C96-AB52-4A8B0148D8EA}" srcId="{20E173BA-C53C-49EB-B9EF-DA47DA20E3C1}" destId="{B5911517-0412-47E2-B0BD-F8EBBDF5429E}" srcOrd="3" destOrd="0" parTransId="{C01A1842-07D0-4ED4-8992-65320A3C1F43}" sibTransId="{B38FDCDA-938E-4F30-B72B-9EDE521FAD1F}"/>
    <dgm:cxn modelId="{F482986A-E706-4580-8840-F1F6FA2E7FFD}" type="presOf" srcId="{315FC143-8EAA-4E6E-A563-FE5F1BD2201A}" destId="{D1EC3E3B-CCEA-45AD-9E68-8524499CE86F}" srcOrd="0" destOrd="0" presId="urn:microsoft.com/office/officeart/2005/8/layout/radial6"/>
    <dgm:cxn modelId="{2775666C-1D53-4AF1-AB10-A13377CFD5BD}" type="presOf" srcId="{7292613D-1279-4F83-9C69-47A6FAD55BD0}" destId="{A65D49BB-F734-4702-8AE2-9431864A5EDB}" srcOrd="0" destOrd="0" presId="urn:microsoft.com/office/officeart/2005/8/layout/radial6"/>
    <dgm:cxn modelId="{734B886E-D543-4E3D-B737-2CF6B9ECDC2B}" type="presOf" srcId="{C845BB4B-A198-4D14-AD3D-64759C7F749D}" destId="{8E911731-AE63-45B3-898D-79982927EE34}" srcOrd="0" destOrd="0" presId="urn:microsoft.com/office/officeart/2005/8/layout/radial6"/>
    <dgm:cxn modelId="{FD710E50-5196-4F02-8B3C-CFE7AA0CBEE9}" type="presOf" srcId="{CA7979FC-5B0E-4A7C-9E56-5DF7899C2459}" destId="{20D55382-DDA8-4A0A-98F4-ED0C8E04CDD7}" srcOrd="0" destOrd="0" presId="urn:microsoft.com/office/officeart/2005/8/layout/radial6"/>
    <dgm:cxn modelId="{6446A275-E84E-4CA2-BB30-C7915C135DAB}" type="presOf" srcId="{93D72F8B-6A39-44E1-888E-12D5A15335BB}" destId="{BA92AC00-E39B-4FDC-9C06-06B47E20DA10}" srcOrd="0" destOrd="0" presId="urn:microsoft.com/office/officeart/2005/8/layout/radial6"/>
    <dgm:cxn modelId="{22278682-7D71-4833-AFDC-F7E41847CB1D}" type="presOf" srcId="{E88212D5-CCDE-4126-9565-54952E26F876}" destId="{A779C69E-26C7-4FE2-B0B0-F0F4123A347B}" srcOrd="0" destOrd="0" presId="urn:microsoft.com/office/officeart/2005/8/layout/radial6"/>
    <dgm:cxn modelId="{CC27E790-F34B-486F-8676-06F2B7423C93}" srcId="{20E173BA-C53C-49EB-B9EF-DA47DA20E3C1}" destId="{93D72F8B-6A39-44E1-888E-12D5A15335BB}" srcOrd="1" destOrd="0" parTransId="{4D073FD8-9C9E-4742-942D-F2C9B9440AC2}" sibTransId="{3B23D542-4011-4C1A-904B-0C4F4C6EFAF1}"/>
    <dgm:cxn modelId="{EBC1B3A2-B9EC-424E-AC25-F5F8DE9D9CE3}" srcId="{20E173BA-C53C-49EB-B9EF-DA47DA20E3C1}" destId="{2F578AA0-2FA9-4280-B055-41A15E912EB7}" srcOrd="2" destOrd="0" parTransId="{FD148D9C-5789-48FB-A87C-B3B655A81959}" sibTransId="{C361F8B9-6D22-4D45-8A7A-011C01870C43}"/>
    <dgm:cxn modelId="{4BB2F4B1-77BE-4D63-BDAD-D876BEAC5206}" srcId="{20E173BA-C53C-49EB-B9EF-DA47DA20E3C1}" destId="{E88212D5-CCDE-4126-9565-54952E26F876}" srcOrd="0" destOrd="0" parTransId="{46A041AE-EDD8-49E3-BC34-6FB948A27759}" sibTransId="{CA7979FC-5B0E-4A7C-9E56-5DF7899C2459}"/>
    <dgm:cxn modelId="{FBD5A5D0-888C-4A85-B6DA-3C1CDF1D34DC}" type="presOf" srcId="{20E173BA-C53C-49EB-B9EF-DA47DA20E3C1}" destId="{03A9B290-F7AC-4FDD-AA0E-6EB3FABC143A}" srcOrd="0" destOrd="0" presId="urn:microsoft.com/office/officeart/2005/8/layout/radial6"/>
    <dgm:cxn modelId="{798EE7DA-C0D9-4E40-A492-CE743B2421F0}" type="presOf" srcId="{3B23D542-4011-4C1A-904B-0C4F4C6EFAF1}" destId="{F3D28E25-DC26-430C-AA5A-F897ED1FA4B5}" srcOrd="0" destOrd="0" presId="urn:microsoft.com/office/officeart/2005/8/layout/radial6"/>
    <dgm:cxn modelId="{5F730EE1-A0F6-42DF-AA5F-D46954997FE5}" type="presOf" srcId="{B38FDCDA-938E-4F30-B72B-9EDE521FAD1F}" destId="{F3E8D1EC-34DB-4459-B970-03EEC8CFB3C1}" srcOrd="0" destOrd="0" presId="urn:microsoft.com/office/officeart/2005/8/layout/radial6"/>
    <dgm:cxn modelId="{B39932E4-F629-4BAF-8E3C-C971E625BB96}" type="presOf" srcId="{2F578AA0-2FA9-4280-B055-41A15E912EB7}" destId="{0897B066-7916-4DCE-88FF-9DDD5DC7F685}" srcOrd="0" destOrd="0" presId="urn:microsoft.com/office/officeart/2005/8/layout/radial6"/>
    <dgm:cxn modelId="{7876A7ED-6A51-4FEB-814C-F65800139E39}" srcId="{20E173BA-C53C-49EB-B9EF-DA47DA20E3C1}" destId="{315FC143-8EAA-4E6E-A563-FE5F1BD2201A}" srcOrd="4" destOrd="0" parTransId="{114A4F79-D09D-4C3B-A2C4-B7E774CD56FB}" sibTransId="{7292613D-1279-4F83-9C69-47A6FAD55BD0}"/>
    <dgm:cxn modelId="{6AA684FB-88FD-467C-962F-67A2E0D7D682}" type="presOf" srcId="{C361F8B9-6D22-4D45-8A7A-011C01870C43}" destId="{9D47D01C-D5A8-40E3-BC35-812A94374C67}" srcOrd="0" destOrd="0" presId="urn:microsoft.com/office/officeart/2005/8/layout/radial6"/>
    <dgm:cxn modelId="{08747D1C-1337-470F-9994-A7F86A706B2B}" type="presParOf" srcId="{8E911731-AE63-45B3-898D-79982927EE34}" destId="{03A9B290-F7AC-4FDD-AA0E-6EB3FABC143A}" srcOrd="0" destOrd="0" presId="urn:microsoft.com/office/officeart/2005/8/layout/radial6"/>
    <dgm:cxn modelId="{3304CCCD-DFEA-4C0C-B6A4-38A7471173F9}" type="presParOf" srcId="{8E911731-AE63-45B3-898D-79982927EE34}" destId="{A779C69E-26C7-4FE2-B0B0-F0F4123A347B}" srcOrd="1" destOrd="0" presId="urn:microsoft.com/office/officeart/2005/8/layout/radial6"/>
    <dgm:cxn modelId="{E25C1D64-8214-4343-90C2-5EA9B66C2175}" type="presParOf" srcId="{8E911731-AE63-45B3-898D-79982927EE34}" destId="{3C390F89-DD0A-46CC-B2BD-749538CED916}" srcOrd="2" destOrd="0" presId="urn:microsoft.com/office/officeart/2005/8/layout/radial6"/>
    <dgm:cxn modelId="{7212ECAC-6463-47FD-BC6B-9EE2E5D441FD}" type="presParOf" srcId="{8E911731-AE63-45B3-898D-79982927EE34}" destId="{20D55382-DDA8-4A0A-98F4-ED0C8E04CDD7}" srcOrd="3" destOrd="0" presId="urn:microsoft.com/office/officeart/2005/8/layout/radial6"/>
    <dgm:cxn modelId="{C4D00245-C268-4279-96B9-4E3034025EDC}" type="presParOf" srcId="{8E911731-AE63-45B3-898D-79982927EE34}" destId="{BA92AC00-E39B-4FDC-9C06-06B47E20DA10}" srcOrd="4" destOrd="0" presId="urn:microsoft.com/office/officeart/2005/8/layout/radial6"/>
    <dgm:cxn modelId="{66615D71-3CC4-4155-897E-D40BDE2A7230}" type="presParOf" srcId="{8E911731-AE63-45B3-898D-79982927EE34}" destId="{7F0A0651-8489-4DC9-ABF8-4C8EDA178CE8}" srcOrd="5" destOrd="0" presId="urn:microsoft.com/office/officeart/2005/8/layout/radial6"/>
    <dgm:cxn modelId="{0ADAEC79-0F43-4809-8A26-B1EC7758A2C7}" type="presParOf" srcId="{8E911731-AE63-45B3-898D-79982927EE34}" destId="{F3D28E25-DC26-430C-AA5A-F897ED1FA4B5}" srcOrd="6" destOrd="0" presId="urn:microsoft.com/office/officeart/2005/8/layout/radial6"/>
    <dgm:cxn modelId="{E9884B5D-F098-42CF-80E1-E4F047684046}" type="presParOf" srcId="{8E911731-AE63-45B3-898D-79982927EE34}" destId="{0897B066-7916-4DCE-88FF-9DDD5DC7F685}" srcOrd="7" destOrd="0" presId="urn:microsoft.com/office/officeart/2005/8/layout/radial6"/>
    <dgm:cxn modelId="{5072AFD1-9BCF-4F30-A0FB-36A36E678412}" type="presParOf" srcId="{8E911731-AE63-45B3-898D-79982927EE34}" destId="{E3A775EA-6A91-4B5E-B43C-E65D1E6A3412}" srcOrd="8" destOrd="0" presId="urn:microsoft.com/office/officeart/2005/8/layout/radial6"/>
    <dgm:cxn modelId="{C0C4A6E7-7908-40C8-BB74-CAABCD156AAD}" type="presParOf" srcId="{8E911731-AE63-45B3-898D-79982927EE34}" destId="{9D47D01C-D5A8-40E3-BC35-812A94374C67}" srcOrd="9" destOrd="0" presId="urn:microsoft.com/office/officeart/2005/8/layout/radial6"/>
    <dgm:cxn modelId="{AAA62605-32D8-4401-A27C-A29639A62338}" type="presParOf" srcId="{8E911731-AE63-45B3-898D-79982927EE34}" destId="{B049C730-E249-44A0-AFBB-9E8F1F078EC3}" srcOrd="10" destOrd="0" presId="urn:microsoft.com/office/officeart/2005/8/layout/radial6"/>
    <dgm:cxn modelId="{256B794B-3BA0-4E27-A71A-F055A7DE588E}" type="presParOf" srcId="{8E911731-AE63-45B3-898D-79982927EE34}" destId="{18DD700C-5796-41D7-B2A1-7367E01849BD}" srcOrd="11" destOrd="0" presId="urn:microsoft.com/office/officeart/2005/8/layout/radial6"/>
    <dgm:cxn modelId="{CEB111BC-3BAE-418B-BACE-B378C8183890}" type="presParOf" srcId="{8E911731-AE63-45B3-898D-79982927EE34}" destId="{F3E8D1EC-34DB-4459-B970-03EEC8CFB3C1}" srcOrd="12" destOrd="0" presId="urn:microsoft.com/office/officeart/2005/8/layout/radial6"/>
    <dgm:cxn modelId="{3984A837-AC20-4E65-92A5-62930CA0F8C3}" type="presParOf" srcId="{8E911731-AE63-45B3-898D-79982927EE34}" destId="{D1EC3E3B-CCEA-45AD-9E68-8524499CE86F}" srcOrd="13" destOrd="0" presId="urn:microsoft.com/office/officeart/2005/8/layout/radial6"/>
    <dgm:cxn modelId="{AF9827F9-0D5B-4D52-9B3C-D00F06ADAFC7}" type="presParOf" srcId="{8E911731-AE63-45B3-898D-79982927EE34}" destId="{2204E7B3-92D1-48C2-94F5-BA829B1413F2}" srcOrd="14" destOrd="0" presId="urn:microsoft.com/office/officeart/2005/8/layout/radial6"/>
    <dgm:cxn modelId="{5A186376-2504-444A-93CC-9D842D31A59A}" type="presParOf" srcId="{8E911731-AE63-45B3-898D-79982927EE34}" destId="{A65D49BB-F734-4702-8AE2-9431864A5ED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9CFD6A-43BB-4260-8E0E-E89E46FC613A}"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es-ES"/>
        </a:p>
      </dgm:t>
    </dgm:pt>
    <dgm:pt modelId="{E2A7B1B5-EEB7-4894-81A9-AEF00E103180}">
      <dgm:prSet phldrT="[Texto]"/>
      <dgm:spPr/>
      <dgm:t>
        <a:bodyPr/>
        <a:lstStyle/>
        <a:p>
          <a:r>
            <a:rPr lang="es-ES" b="1" dirty="0"/>
            <a:t>ADULTOS</a:t>
          </a:r>
        </a:p>
      </dgm:t>
    </dgm:pt>
    <dgm:pt modelId="{6C14AA30-BAC1-4DE2-BA1E-2B0EC72BEEA7}" type="parTrans" cxnId="{77C5F89E-8122-408C-9990-F26A08FE411B}">
      <dgm:prSet/>
      <dgm:spPr/>
      <dgm:t>
        <a:bodyPr/>
        <a:lstStyle/>
        <a:p>
          <a:endParaRPr lang="es-ES"/>
        </a:p>
      </dgm:t>
    </dgm:pt>
    <dgm:pt modelId="{1DD8611B-3405-44B2-8016-ECCDB167EE33}" type="sibTrans" cxnId="{77C5F89E-8122-408C-9990-F26A08FE411B}">
      <dgm:prSet/>
      <dgm:spPr/>
      <dgm:t>
        <a:bodyPr/>
        <a:lstStyle/>
        <a:p>
          <a:endParaRPr lang="es-ES"/>
        </a:p>
      </dgm:t>
    </dgm:pt>
    <dgm:pt modelId="{D38D67A0-CCB5-43C0-A9A7-28F0B1F151BE}">
      <dgm:prSet phldrT="[Texto]" custT="1"/>
      <dgm:spPr/>
      <dgm:t>
        <a:bodyPr/>
        <a:lstStyle/>
        <a:p>
          <a:r>
            <a:rPr lang="es-ES" sz="1800" b="1" dirty="0">
              <a:solidFill>
                <a:schemeClr val="bg1"/>
              </a:solidFill>
            </a:rPr>
            <a:t>Facilita la movilización y expectoración de secreciones</a:t>
          </a:r>
        </a:p>
      </dgm:t>
    </dgm:pt>
    <dgm:pt modelId="{E69A9084-2B5F-43D9-A7B9-100B29988EA1}" type="parTrans" cxnId="{A3B9A374-DD58-47A9-AC6B-4225A216966D}">
      <dgm:prSet/>
      <dgm:spPr/>
      <dgm:t>
        <a:bodyPr/>
        <a:lstStyle/>
        <a:p>
          <a:endParaRPr lang="es-ES"/>
        </a:p>
      </dgm:t>
    </dgm:pt>
    <dgm:pt modelId="{8E950D5A-3386-4589-9E0B-DCAB521B5EA8}" type="sibTrans" cxnId="{A3B9A374-DD58-47A9-AC6B-4225A216966D}">
      <dgm:prSet/>
      <dgm:spPr/>
      <dgm:t>
        <a:bodyPr/>
        <a:lstStyle/>
        <a:p>
          <a:endParaRPr lang="es-ES"/>
        </a:p>
      </dgm:t>
    </dgm:pt>
    <dgm:pt modelId="{055CB856-3FDB-4184-A932-AC4B962A59C4}">
      <dgm:prSet phldrT="[Texto]" custT="1"/>
      <dgm:spPr/>
      <dgm:t>
        <a:bodyPr/>
        <a:lstStyle/>
        <a:p>
          <a:r>
            <a:rPr lang="es-ES" sz="1800" b="1" dirty="0">
              <a:solidFill>
                <a:schemeClr val="bg1"/>
              </a:solidFill>
            </a:rPr>
            <a:t>Mejora la ventilación pulmonar </a:t>
          </a:r>
        </a:p>
      </dgm:t>
    </dgm:pt>
    <dgm:pt modelId="{D52887A5-334B-4F2B-BCF9-C32EFB68146B}" type="parTrans" cxnId="{02F949E5-77F2-45BD-B4AC-22B1BB4E1D7F}">
      <dgm:prSet/>
      <dgm:spPr/>
      <dgm:t>
        <a:bodyPr/>
        <a:lstStyle/>
        <a:p>
          <a:endParaRPr lang="es-ES"/>
        </a:p>
      </dgm:t>
    </dgm:pt>
    <dgm:pt modelId="{CB929A65-D60C-4D02-B106-F17769E16350}" type="sibTrans" cxnId="{02F949E5-77F2-45BD-B4AC-22B1BB4E1D7F}">
      <dgm:prSet/>
      <dgm:spPr/>
      <dgm:t>
        <a:bodyPr/>
        <a:lstStyle/>
        <a:p>
          <a:endParaRPr lang="es-ES"/>
        </a:p>
      </dgm:t>
    </dgm:pt>
    <dgm:pt modelId="{CC56279C-F605-49BE-842F-F5673B6C8ED8}">
      <dgm:prSet phldrT="[Texto]" custT="1"/>
      <dgm:spPr/>
      <dgm:t>
        <a:bodyPr/>
        <a:lstStyle/>
        <a:p>
          <a:r>
            <a:rPr lang="es-ES" sz="1800" b="1">
              <a:solidFill>
                <a:schemeClr val="bg1"/>
              </a:solidFill>
            </a:rPr>
            <a:t>Mejora la oxigenación </a:t>
          </a:r>
          <a:endParaRPr lang="es-ES" sz="1800" b="1" dirty="0">
            <a:solidFill>
              <a:schemeClr val="bg1"/>
            </a:solidFill>
          </a:endParaRPr>
        </a:p>
      </dgm:t>
    </dgm:pt>
    <dgm:pt modelId="{1AEE0E09-1A38-4BCE-B6AC-3848D750A17F}" type="parTrans" cxnId="{30F8CEC2-BA0B-421A-A8F8-D0A9F16212A1}">
      <dgm:prSet/>
      <dgm:spPr/>
      <dgm:t>
        <a:bodyPr/>
        <a:lstStyle/>
        <a:p>
          <a:endParaRPr lang="es-ES"/>
        </a:p>
      </dgm:t>
    </dgm:pt>
    <dgm:pt modelId="{660BED6B-B49F-45B6-B8CE-4A19802DFD4D}" type="sibTrans" cxnId="{30F8CEC2-BA0B-421A-A8F8-D0A9F16212A1}">
      <dgm:prSet/>
      <dgm:spPr/>
      <dgm:t>
        <a:bodyPr/>
        <a:lstStyle/>
        <a:p>
          <a:endParaRPr lang="es-ES"/>
        </a:p>
      </dgm:t>
    </dgm:pt>
    <dgm:pt modelId="{D9F3D0F9-F5ED-4FDC-8778-D164B3802588}">
      <dgm:prSet phldrT="[Texto]" custT="1"/>
      <dgm:spPr/>
      <dgm:t>
        <a:bodyPr/>
        <a:lstStyle/>
        <a:p>
          <a:r>
            <a:rPr lang="es-ES" sz="1800" b="1" dirty="0">
              <a:solidFill>
                <a:schemeClr val="bg1"/>
              </a:solidFill>
            </a:rPr>
            <a:t>Mejora la disnea</a:t>
          </a:r>
        </a:p>
      </dgm:t>
    </dgm:pt>
    <dgm:pt modelId="{ABBBB38C-DA05-47EC-BAF0-B06BB9F1F037}" type="parTrans" cxnId="{ED4C1E7A-E7D1-4240-9F18-C5521E079A36}">
      <dgm:prSet/>
      <dgm:spPr/>
      <dgm:t>
        <a:bodyPr/>
        <a:lstStyle/>
        <a:p>
          <a:endParaRPr lang="es-ES"/>
        </a:p>
      </dgm:t>
    </dgm:pt>
    <dgm:pt modelId="{293168CD-F8D9-4BE5-A981-3CB65E553C5B}" type="sibTrans" cxnId="{ED4C1E7A-E7D1-4240-9F18-C5521E079A36}">
      <dgm:prSet/>
      <dgm:spPr/>
      <dgm:t>
        <a:bodyPr/>
        <a:lstStyle/>
        <a:p>
          <a:endParaRPr lang="es-ES"/>
        </a:p>
      </dgm:t>
    </dgm:pt>
    <dgm:pt modelId="{737CD7F8-D011-48BF-8F05-F5DEFEB8A42D}" type="pres">
      <dgm:prSet presAssocID="{7E9CFD6A-43BB-4260-8E0E-E89E46FC613A}" presName="Name0" presStyleCnt="0">
        <dgm:presLayoutVars>
          <dgm:chMax val="1"/>
          <dgm:dir/>
          <dgm:animLvl val="ctr"/>
          <dgm:resizeHandles val="exact"/>
        </dgm:presLayoutVars>
      </dgm:prSet>
      <dgm:spPr/>
    </dgm:pt>
    <dgm:pt modelId="{76A1A2D0-C80C-4473-A212-E44054F31237}" type="pres">
      <dgm:prSet presAssocID="{E2A7B1B5-EEB7-4894-81A9-AEF00E103180}" presName="centerShape" presStyleLbl="node0" presStyleIdx="0" presStyleCnt="1"/>
      <dgm:spPr/>
    </dgm:pt>
    <dgm:pt modelId="{443D4164-8F2E-40C4-8F5F-FDE756FEADF8}" type="pres">
      <dgm:prSet presAssocID="{D38D67A0-CCB5-43C0-A9A7-28F0B1F151BE}" presName="node" presStyleLbl="node1" presStyleIdx="0" presStyleCnt="4" custScaleX="202875" custRadScaleRad="100022" custRadScaleInc="-4000">
        <dgm:presLayoutVars>
          <dgm:bulletEnabled val="1"/>
        </dgm:presLayoutVars>
      </dgm:prSet>
      <dgm:spPr/>
    </dgm:pt>
    <dgm:pt modelId="{4EF884A5-18E4-4039-8967-C5E24BF53B2A}" type="pres">
      <dgm:prSet presAssocID="{D38D67A0-CCB5-43C0-A9A7-28F0B1F151BE}" presName="dummy" presStyleCnt="0"/>
      <dgm:spPr/>
    </dgm:pt>
    <dgm:pt modelId="{234C2CE2-D0B8-4AEA-AEAA-6480B84135BA}" type="pres">
      <dgm:prSet presAssocID="{8E950D5A-3386-4589-9E0B-DCAB521B5EA8}" presName="sibTrans" presStyleLbl="sibTrans2D1" presStyleIdx="0" presStyleCnt="4"/>
      <dgm:spPr/>
    </dgm:pt>
    <dgm:pt modelId="{8EF68605-9225-4F13-83F0-7588C268E33A}" type="pres">
      <dgm:prSet presAssocID="{055CB856-3FDB-4184-A932-AC4B962A59C4}" presName="node" presStyleLbl="node1" presStyleIdx="1" presStyleCnt="4" custScaleX="117133">
        <dgm:presLayoutVars>
          <dgm:bulletEnabled val="1"/>
        </dgm:presLayoutVars>
      </dgm:prSet>
      <dgm:spPr/>
    </dgm:pt>
    <dgm:pt modelId="{938A4FCE-6618-4947-B5B8-190E453B73DA}" type="pres">
      <dgm:prSet presAssocID="{055CB856-3FDB-4184-A932-AC4B962A59C4}" presName="dummy" presStyleCnt="0"/>
      <dgm:spPr/>
    </dgm:pt>
    <dgm:pt modelId="{8D41499F-7231-437C-A280-E121B750B870}" type="pres">
      <dgm:prSet presAssocID="{CB929A65-D60C-4D02-B106-F17769E16350}" presName="sibTrans" presStyleLbl="sibTrans2D1" presStyleIdx="1" presStyleCnt="4"/>
      <dgm:spPr/>
    </dgm:pt>
    <dgm:pt modelId="{724CD6F8-B59A-4EF9-BFC8-59522968C9A4}" type="pres">
      <dgm:prSet presAssocID="{CC56279C-F605-49BE-842F-F5673B6C8ED8}" presName="node" presStyleLbl="node1" presStyleIdx="2" presStyleCnt="4" custScaleX="120506">
        <dgm:presLayoutVars>
          <dgm:bulletEnabled val="1"/>
        </dgm:presLayoutVars>
      </dgm:prSet>
      <dgm:spPr/>
    </dgm:pt>
    <dgm:pt modelId="{2C30063F-DEEF-416F-A3FC-13768F29A20E}" type="pres">
      <dgm:prSet presAssocID="{CC56279C-F605-49BE-842F-F5673B6C8ED8}" presName="dummy" presStyleCnt="0"/>
      <dgm:spPr/>
    </dgm:pt>
    <dgm:pt modelId="{4AF0DA30-D27B-4879-B9F5-62C91B60BA3D}" type="pres">
      <dgm:prSet presAssocID="{660BED6B-B49F-45B6-B8CE-4A19802DFD4D}" presName="sibTrans" presStyleLbl="sibTrans2D1" presStyleIdx="2" presStyleCnt="4"/>
      <dgm:spPr/>
    </dgm:pt>
    <dgm:pt modelId="{34B129DA-F2FB-44A2-AA4E-CB70BAC78C94}" type="pres">
      <dgm:prSet presAssocID="{D9F3D0F9-F5ED-4FDC-8778-D164B3802588}" presName="node" presStyleLbl="node1" presStyleIdx="3" presStyleCnt="4">
        <dgm:presLayoutVars>
          <dgm:bulletEnabled val="1"/>
        </dgm:presLayoutVars>
      </dgm:prSet>
      <dgm:spPr/>
    </dgm:pt>
    <dgm:pt modelId="{6D223353-8AE0-4A64-84B9-07868B2AA9AE}" type="pres">
      <dgm:prSet presAssocID="{D9F3D0F9-F5ED-4FDC-8778-D164B3802588}" presName="dummy" presStyleCnt="0"/>
      <dgm:spPr/>
    </dgm:pt>
    <dgm:pt modelId="{BF137BF2-E5A0-4412-B7F5-0DAC5ADC8ACA}" type="pres">
      <dgm:prSet presAssocID="{293168CD-F8D9-4BE5-A981-3CB65E553C5B}" presName="sibTrans" presStyleLbl="sibTrans2D1" presStyleIdx="3" presStyleCnt="4"/>
      <dgm:spPr/>
    </dgm:pt>
  </dgm:ptLst>
  <dgm:cxnLst>
    <dgm:cxn modelId="{0FF3000E-B0BD-4CA3-991A-14A8261000A0}" type="presOf" srcId="{293168CD-F8D9-4BE5-A981-3CB65E553C5B}" destId="{BF137BF2-E5A0-4412-B7F5-0DAC5ADC8ACA}" srcOrd="0" destOrd="0" presId="urn:microsoft.com/office/officeart/2005/8/layout/radial6"/>
    <dgm:cxn modelId="{6C28F015-7705-4CCB-9E63-5D8D95AAAC70}" type="presOf" srcId="{D9F3D0F9-F5ED-4FDC-8778-D164B3802588}" destId="{34B129DA-F2FB-44A2-AA4E-CB70BAC78C94}" srcOrd="0" destOrd="0" presId="urn:microsoft.com/office/officeart/2005/8/layout/radial6"/>
    <dgm:cxn modelId="{4D5B6D16-3364-4A7C-8DA7-C6D7AE0F92D9}" type="presOf" srcId="{E2A7B1B5-EEB7-4894-81A9-AEF00E103180}" destId="{76A1A2D0-C80C-4473-A212-E44054F31237}" srcOrd="0" destOrd="0" presId="urn:microsoft.com/office/officeart/2005/8/layout/radial6"/>
    <dgm:cxn modelId="{DA5BFA27-1A8E-4F68-91F9-3CFDD296A558}" type="presOf" srcId="{7E9CFD6A-43BB-4260-8E0E-E89E46FC613A}" destId="{737CD7F8-D011-48BF-8F05-F5DEFEB8A42D}" srcOrd="0" destOrd="0" presId="urn:microsoft.com/office/officeart/2005/8/layout/radial6"/>
    <dgm:cxn modelId="{C25B923D-89E1-4887-8C10-60EF89CA2E7E}" type="presOf" srcId="{CB929A65-D60C-4D02-B106-F17769E16350}" destId="{8D41499F-7231-437C-A280-E121B750B870}" srcOrd="0" destOrd="0" presId="urn:microsoft.com/office/officeart/2005/8/layout/radial6"/>
    <dgm:cxn modelId="{3A810340-1DCF-4487-B4B0-870783A3E74C}" type="presOf" srcId="{660BED6B-B49F-45B6-B8CE-4A19802DFD4D}" destId="{4AF0DA30-D27B-4879-B9F5-62C91B60BA3D}" srcOrd="0" destOrd="0" presId="urn:microsoft.com/office/officeart/2005/8/layout/radial6"/>
    <dgm:cxn modelId="{A7190450-BF20-4EB9-AADD-8D6B33D8350C}" type="presOf" srcId="{CC56279C-F605-49BE-842F-F5673B6C8ED8}" destId="{724CD6F8-B59A-4EF9-BFC8-59522968C9A4}" srcOrd="0" destOrd="0" presId="urn:microsoft.com/office/officeart/2005/8/layout/radial6"/>
    <dgm:cxn modelId="{A3B9A374-DD58-47A9-AC6B-4225A216966D}" srcId="{E2A7B1B5-EEB7-4894-81A9-AEF00E103180}" destId="{D38D67A0-CCB5-43C0-A9A7-28F0B1F151BE}" srcOrd="0" destOrd="0" parTransId="{E69A9084-2B5F-43D9-A7B9-100B29988EA1}" sibTransId="{8E950D5A-3386-4589-9E0B-DCAB521B5EA8}"/>
    <dgm:cxn modelId="{ED4C1E7A-E7D1-4240-9F18-C5521E079A36}" srcId="{E2A7B1B5-EEB7-4894-81A9-AEF00E103180}" destId="{D9F3D0F9-F5ED-4FDC-8778-D164B3802588}" srcOrd="3" destOrd="0" parTransId="{ABBBB38C-DA05-47EC-BAF0-B06BB9F1F037}" sibTransId="{293168CD-F8D9-4BE5-A981-3CB65E553C5B}"/>
    <dgm:cxn modelId="{77C5F89E-8122-408C-9990-F26A08FE411B}" srcId="{7E9CFD6A-43BB-4260-8E0E-E89E46FC613A}" destId="{E2A7B1B5-EEB7-4894-81A9-AEF00E103180}" srcOrd="0" destOrd="0" parTransId="{6C14AA30-BAC1-4DE2-BA1E-2B0EC72BEEA7}" sibTransId="{1DD8611B-3405-44B2-8016-ECCDB167EE33}"/>
    <dgm:cxn modelId="{00AABEBC-0F98-4313-A6F7-FB5DC951BFC4}" type="presOf" srcId="{D38D67A0-CCB5-43C0-A9A7-28F0B1F151BE}" destId="{443D4164-8F2E-40C4-8F5F-FDE756FEADF8}" srcOrd="0" destOrd="0" presId="urn:microsoft.com/office/officeart/2005/8/layout/radial6"/>
    <dgm:cxn modelId="{30F8CEC2-BA0B-421A-A8F8-D0A9F16212A1}" srcId="{E2A7B1B5-EEB7-4894-81A9-AEF00E103180}" destId="{CC56279C-F605-49BE-842F-F5673B6C8ED8}" srcOrd="2" destOrd="0" parTransId="{1AEE0E09-1A38-4BCE-B6AC-3848D750A17F}" sibTransId="{660BED6B-B49F-45B6-B8CE-4A19802DFD4D}"/>
    <dgm:cxn modelId="{28F2B9CB-4529-4989-B0CF-49B66358BE74}" type="presOf" srcId="{8E950D5A-3386-4589-9E0B-DCAB521B5EA8}" destId="{234C2CE2-D0B8-4AEA-AEAA-6480B84135BA}" srcOrd="0" destOrd="0" presId="urn:microsoft.com/office/officeart/2005/8/layout/radial6"/>
    <dgm:cxn modelId="{02F949E5-77F2-45BD-B4AC-22B1BB4E1D7F}" srcId="{E2A7B1B5-EEB7-4894-81A9-AEF00E103180}" destId="{055CB856-3FDB-4184-A932-AC4B962A59C4}" srcOrd="1" destOrd="0" parTransId="{D52887A5-334B-4F2B-BCF9-C32EFB68146B}" sibTransId="{CB929A65-D60C-4D02-B106-F17769E16350}"/>
    <dgm:cxn modelId="{B2CA92F6-6E96-47D8-86C4-00F69CC2BDA5}" type="presOf" srcId="{055CB856-3FDB-4184-A932-AC4B962A59C4}" destId="{8EF68605-9225-4F13-83F0-7588C268E33A}" srcOrd="0" destOrd="0" presId="urn:microsoft.com/office/officeart/2005/8/layout/radial6"/>
    <dgm:cxn modelId="{07164299-1236-40AD-AA60-5B87118EA07A}" type="presParOf" srcId="{737CD7F8-D011-48BF-8F05-F5DEFEB8A42D}" destId="{76A1A2D0-C80C-4473-A212-E44054F31237}" srcOrd="0" destOrd="0" presId="urn:microsoft.com/office/officeart/2005/8/layout/radial6"/>
    <dgm:cxn modelId="{EEF015E3-F47A-467A-826F-609F7E3F23A8}" type="presParOf" srcId="{737CD7F8-D011-48BF-8F05-F5DEFEB8A42D}" destId="{443D4164-8F2E-40C4-8F5F-FDE756FEADF8}" srcOrd="1" destOrd="0" presId="urn:microsoft.com/office/officeart/2005/8/layout/radial6"/>
    <dgm:cxn modelId="{9E629D9D-C460-41DB-81BD-2F164A76C320}" type="presParOf" srcId="{737CD7F8-D011-48BF-8F05-F5DEFEB8A42D}" destId="{4EF884A5-18E4-4039-8967-C5E24BF53B2A}" srcOrd="2" destOrd="0" presId="urn:microsoft.com/office/officeart/2005/8/layout/radial6"/>
    <dgm:cxn modelId="{7EE164BD-6412-413B-8073-88AEA4378B2A}" type="presParOf" srcId="{737CD7F8-D011-48BF-8F05-F5DEFEB8A42D}" destId="{234C2CE2-D0B8-4AEA-AEAA-6480B84135BA}" srcOrd="3" destOrd="0" presId="urn:microsoft.com/office/officeart/2005/8/layout/radial6"/>
    <dgm:cxn modelId="{589B0FEC-CB13-492A-AF17-DB8CACD092AC}" type="presParOf" srcId="{737CD7F8-D011-48BF-8F05-F5DEFEB8A42D}" destId="{8EF68605-9225-4F13-83F0-7588C268E33A}" srcOrd="4" destOrd="0" presId="urn:microsoft.com/office/officeart/2005/8/layout/radial6"/>
    <dgm:cxn modelId="{0248F84B-4768-4A1D-950C-449B7C68E417}" type="presParOf" srcId="{737CD7F8-D011-48BF-8F05-F5DEFEB8A42D}" destId="{938A4FCE-6618-4947-B5B8-190E453B73DA}" srcOrd="5" destOrd="0" presId="urn:microsoft.com/office/officeart/2005/8/layout/radial6"/>
    <dgm:cxn modelId="{DBEC00A1-00BA-4CA4-9A3F-2CC24EE22678}" type="presParOf" srcId="{737CD7F8-D011-48BF-8F05-F5DEFEB8A42D}" destId="{8D41499F-7231-437C-A280-E121B750B870}" srcOrd="6" destOrd="0" presId="urn:microsoft.com/office/officeart/2005/8/layout/radial6"/>
    <dgm:cxn modelId="{77B179B5-C710-4DA5-AA97-94DE5723AB92}" type="presParOf" srcId="{737CD7F8-D011-48BF-8F05-F5DEFEB8A42D}" destId="{724CD6F8-B59A-4EF9-BFC8-59522968C9A4}" srcOrd="7" destOrd="0" presId="urn:microsoft.com/office/officeart/2005/8/layout/radial6"/>
    <dgm:cxn modelId="{A65D80C0-17EE-46EC-99D5-E304A7C61A07}" type="presParOf" srcId="{737CD7F8-D011-48BF-8F05-F5DEFEB8A42D}" destId="{2C30063F-DEEF-416F-A3FC-13768F29A20E}" srcOrd="8" destOrd="0" presId="urn:microsoft.com/office/officeart/2005/8/layout/radial6"/>
    <dgm:cxn modelId="{511472CC-4BAE-4E8F-B164-6E8CFBF07386}" type="presParOf" srcId="{737CD7F8-D011-48BF-8F05-F5DEFEB8A42D}" destId="{4AF0DA30-D27B-4879-B9F5-62C91B60BA3D}" srcOrd="9" destOrd="0" presId="urn:microsoft.com/office/officeart/2005/8/layout/radial6"/>
    <dgm:cxn modelId="{2EC6C31F-AD83-4B3C-9781-05820BD66AB9}" type="presParOf" srcId="{737CD7F8-D011-48BF-8F05-F5DEFEB8A42D}" destId="{34B129DA-F2FB-44A2-AA4E-CB70BAC78C94}" srcOrd="10" destOrd="0" presId="urn:microsoft.com/office/officeart/2005/8/layout/radial6"/>
    <dgm:cxn modelId="{E4E31DAE-0AC2-4446-911B-F25B89E15271}" type="presParOf" srcId="{737CD7F8-D011-48BF-8F05-F5DEFEB8A42D}" destId="{6D223353-8AE0-4A64-84B9-07868B2AA9AE}" srcOrd="11" destOrd="0" presId="urn:microsoft.com/office/officeart/2005/8/layout/radial6"/>
    <dgm:cxn modelId="{01A1FDAC-A667-4765-BDB3-6207C485792C}" type="presParOf" srcId="{737CD7F8-D011-48BF-8F05-F5DEFEB8A42D}" destId="{BF137BF2-E5A0-4412-B7F5-0DAC5ADC8AC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A9FE1-F631-40FF-9EF6-F8C9997C59FF}">
      <dsp:nvSpPr>
        <dsp:cNvPr id="0" name=""/>
        <dsp:cNvSpPr/>
      </dsp:nvSpPr>
      <dsp:spPr>
        <a:xfrm>
          <a:off x="2809633" y="21477"/>
          <a:ext cx="2617177" cy="857377"/>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bg1"/>
              </a:solidFill>
            </a:rPr>
            <a:t>Enfermedades agudas como bronquitis o neumonías </a:t>
          </a:r>
          <a:endParaRPr lang="es-ES" sz="1700" b="1" kern="1200" dirty="0">
            <a:solidFill>
              <a:schemeClr val="bg1"/>
            </a:solidFill>
          </a:endParaRPr>
        </a:p>
      </dsp:txBody>
      <dsp:txXfrm>
        <a:off x="2834745" y="46589"/>
        <a:ext cx="2566953" cy="807153"/>
      </dsp:txXfrm>
    </dsp:sp>
    <dsp:sp modelId="{93A4DD6A-8254-4EEC-B740-A51DE4C46087}">
      <dsp:nvSpPr>
        <dsp:cNvPr id="0" name=""/>
        <dsp:cNvSpPr/>
      </dsp:nvSpPr>
      <dsp:spPr>
        <a:xfrm rot="5370421">
          <a:off x="3970681" y="889916"/>
          <a:ext cx="305969" cy="385819"/>
        </a:xfrm>
        <a:prstGeom prst="rightArrow">
          <a:avLst>
            <a:gd name="adj1" fmla="val 60000"/>
            <a:gd name="adj2" fmla="val 5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4007526" y="929842"/>
        <a:ext cx="231491" cy="214178"/>
      </dsp:txXfrm>
    </dsp:sp>
    <dsp:sp modelId="{A18267C1-67BD-46FF-9FDC-DFBD0B1C014A}">
      <dsp:nvSpPr>
        <dsp:cNvPr id="0" name=""/>
        <dsp:cNvSpPr/>
      </dsp:nvSpPr>
      <dsp:spPr>
        <a:xfrm>
          <a:off x="2820521" y="1286798"/>
          <a:ext cx="2617177" cy="857377"/>
        </a:xfrm>
        <a:prstGeom prst="roundRect">
          <a:avLst>
            <a:gd name="adj" fmla="val 10000"/>
          </a:avLst>
        </a:prstGeom>
        <a:gradFill rotWithShape="0">
          <a:gsLst>
            <a:gs pos="0">
              <a:schemeClr val="accent5">
                <a:hueOff val="1286253"/>
                <a:satOff val="6500"/>
                <a:lumOff val="3235"/>
                <a:alphaOff val="0"/>
                <a:tint val="94000"/>
                <a:satMod val="105000"/>
                <a:lumMod val="102000"/>
              </a:schemeClr>
            </a:gs>
            <a:gs pos="100000">
              <a:schemeClr val="accent5">
                <a:hueOff val="1286253"/>
                <a:satOff val="6500"/>
                <a:lumOff val="3235"/>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bg1"/>
              </a:solidFill>
            </a:rPr>
            <a:t>Enfermedades crónicas como EPOC, </a:t>
          </a:r>
          <a:endParaRPr lang="es-ES" sz="1700" b="1" kern="1200" dirty="0">
            <a:solidFill>
              <a:schemeClr val="bg1"/>
            </a:solidFill>
          </a:endParaRPr>
        </a:p>
      </dsp:txBody>
      <dsp:txXfrm>
        <a:off x="2845633" y="1311910"/>
        <a:ext cx="2566953" cy="807153"/>
      </dsp:txXfrm>
    </dsp:sp>
    <dsp:sp modelId="{513667E2-502E-46BC-B0F9-C9C60516E867}">
      <dsp:nvSpPr>
        <dsp:cNvPr id="0" name=""/>
        <dsp:cNvSpPr/>
      </dsp:nvSpPr>
      <dsp:spPr>
        <a:xfrm rot="5400000">
          <a:off x="3968351" y="2165610"/>
          <a:ext cx="321516" cy="385819"/>
        </a:xfrm>
        <a:prstGeom prst="rightArrow">
          <a:avLst>
            <a:gd name="adj1" fmla="val 60000"/>
            <a:gd name="adj2" fmla="val 50000"/>
          </a:avLst>
        </a:prstGeom>
        <a:gradFill rotWithShape="0">
          <a:gsLst>
            <a:gs pos="0">
              <a:schemeClr val="accent5">
                <a:hueOff val="1715004"/>
                <a:satOff val="8667"/>
                <a:lumOff val="4314"/>
                <a:alphaOff val="0"/>
                <a:tint val="94000"/>
                <a:satMod val="105000"/>
                <a:lumMod val="102000"/>
              </a:schemeClr>
            </a:gs>
            <a:gs pos="100000">
              <a:schemeClr val="accent5">
                <a:hueOff val="1715004"/>
                <a:satOff val="8667"/>
                <a:lumOff val="4314"/>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4013364" y="2197762"/>
        <a:ext cx="231491" cy="225061"/>
      </dsp:txXfrm>
    </dsp:sp>
    <dsp:sp modelId="{DEAF98B9-21FE-4D1E-9DA1-EE9CD155A560}">
      <dsp:nvSpPr>
        <dsp:cNvPr id="0" name=""/>
        <dsp:cNvSpPr/>
      </dsp:nvSpPr>
      <dsp:spPr>
        <a:xfrm>
          <a:off x="2820521" y="2572864"/>
          <a:ext cx="2617177" cy="857377"/>
        </a:xfrm>
        <a:prstGeom prst="roundRect">
          <a:avLst>
            <a:gd name="adj" fmla="val 10000"/>
          </a:avLst>
        </a:prstGeom>
        <a:gradFill rotWithShape="0">
          <a:gsLst>
            <a:gs pos="0">
              <a:schemeClr val="accent5">
                <a:hueOff val="2572506"/>
                <a:satOff val="13001"/>
                <a:lumOff val="6470"/>
                <a:alphaOff val="0"/>
                <a:tint val="94000"/>
                <a:satMod val="105000"/>
                <a:lumMod val="102000"/>
              </a:schemeClr>
            </a:gs>
            <a:gs pos="100000">
              <a:schemeClr val="accent5">
                <a:hueOff val="2572506"/>
                <a:satOff val="13001"/>
                <a:lumOff val="647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bg1"/>
              </a:solidFill>
            </a:rPr>
            <a:t>Bronquiectasias.</a:t>
          </a:r>
          <a:endParaRPr lang="es-ES" sz="1700" b="1" kern="1200" dirty="0">
            <a:solidFill>
              <a:schemeClr val="bg1"/>
            </a:solidFill>
          </a:endParaRPr>
        </a:p>
      </dsp:txBody>
      <dsp:txXfrm>
        <a:off x="2845633" y="2597976"/>
        <a:ext cx="2566953" cy="807153"/>
      </dsp:txXfrm>
    </dsp:sp>
    <dsp:sp modelId="{C2C1FA53-293D-483B-BBB9-E8998144489B}">
      <dsp:nvSpPr>
        <dsp:cNvPr id="0" name=""/>
        <dsp:cNvSpPr/>
      </dsp:nvSpPr>
      <dsp:spPr>
        <a:xfrm rot="5400000">
          <a:off x="3968351" y="3451676"/>
          <a:ext cx="321516" cy="385819"/>
        </a:xfrm>
        <a:prstGeom prst="rightArrow">
          <a:avLst>
            <a:gd name="adj1" fmla="val 60000"/>
            <a:gd name="adj2" fmla="val 50000"/>
          </a:avLst>
        </a:prstGeom>
        <a:gradFill rotWithShape="0">
          <a:gsLst>
            <a:gs pos="0">
              <a:schemeClr val="accent5">
                <a:hueOff val="3430008"/>
                <a:satOff val="17334"/>
                <a:lumOff val="8627"/>
                <a:alphaOff val="0"/>
                <a:tint val="94000"/>
                <a:satMod val="105000"/>
                <a:lumMod val="102000"/>
              </a:schemeClr>
            </a:gs>
            <a:gs pos="100000">
              <a:schemeClr val="accent5">
                <a:hueOff val="3430008"/>
                <a:satOff val="17334"/>
                <a:lumOff val="8627"/>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4013364" y="3483828"/>
        <a:ext cx="231491" cy="225061"/>
      </dsp:txXfrm>
    </dsp:sp>
    <dsp:sp modelId="{957C77B8-7E5A-47CD-89C4-38ACEF25EC15}">
      <dsp:nvSpPr>
        <dsp:cNvPr id="0" name=""/>
        <dsp:cNvSpPr/>
      </dsp:nvSpPr>
      <dsp:spPr>
        <a:xfrm>
          <a:off x="2820521" y="3858930"/>
          <a:ext cx="2617177" cy="857377"/>
        </a:xfrm>
        <a:prstGeom prst="roundRect">
          <a:avLst>
            <a:gd name="adj" fmla="val 10000"/>
          </a:avLst>
        </a:prstGeom>
        <a:gradFill rotWithShape="0">
          <a:gsLst>
            <a:gs pos="0">
              <a:schemeClr val="accent5">
                <a:hueOff val="3858759"/>
                <a:satOff val="19501"/>
                <a:lumOff val="9706"/>
                <a:alphaOff val="0"/>
                <a:tint val="94000"/>
                <a:satMod val="105000"/>
                <a:lumMod val="102000"/>
              </a:schemeClr>
            </a:gs>
            <a:gs pos="100000">
              <a:schemeClr val="accent5">
                <a:hueOff val="3858759"/>
                <a:satOff val="19501"/>
                <a:lumOff val="970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bg1"/>
              </a:solidFill>
            </a:rPr>
            <a:t>Enfermos neuromusculares y neurológicos con afectación respiratoria</a:t>
          </a:r>
          <a:endParaRPr lang="es-ES" sz="1700" b="1" kern="1200" dirty="0">
            <a:solidFill>
              <a:schemeClr val="bg1"/>
            </a:solidFill>
          </a:endParaRPr>
        </a:p>
      </dsp:txBody>
      <dsp:txXfrm>
        <a:off x="2845633" y="3884042"/>
        <a:ext cx="2566953" cy="807153"/>
      </dsp:txXfrm>
    </dsp:sp>
    <dsp:sp modelId="{7E1C6CE3-E289-4210-AF29-E220399B7FAC}">
      <dsp:nvSpPr>
        <dsp:cNvPr id="0" name=""/>
        <dsp:cNvSpPr/>
      </dsp:nvSpPr>
      <dsp:spPr>
        <a:xfrm rot="5400000">
          <a:off x="3968351" y="4737741"/>
          <a:ext cx="321516" cy="385819"/>
        </a:xfrm>
        <a:prstGeom prst="rightArrow">
          <a:avLst>
            <a:gd name="adj1" fmla="val 60000"/>
            <a:gd name="adj2" fmla="val 50000"/>
          </a:avLst>
        </a:prstGeom>
        <a:gradFill rotWithShape="0">
          <a:gsLst>
            <a:gs pos="0">
              <a:schemeClr val="accent5">
                <a:hueOff val="5145012"/>
                <a:satOff val="26001"/>
                <a:lumOff val="12941"/>
                <a:alphaOff val="0"/>
                <a:tint val="94000"/>
                <a:satMod val="105000"/>
                <a:lumMod val="102000"/>
              </a:schemeClr>
            </a:gs>
            <a:gs pos="100000">
              <a:schemeClr val="accent5">
                <a:hueOff val="5145012"/>
                <a:satOff val="26001"/>
                <a:lumOff val="12941"/>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4013364" y="4769893"/>
        <a:ext cx="231491" cy="225061"/>
      </dsp:txXfrm>
    </dsp:sp>
    <dsp:sp modelId="{3AA1693B-9BA3-4A8A-8F50-022A0C78CD33}">
      <dsp:nvSpPr>
        <dsp:cNvPr id="0" name=""/>
        <dsp:cNvSpPr/>
      </dsp:nvSpPr>
      <dsp:spPr>
        <a:xfrm>
          <a:off x="2820521" y="5144995"/>
          <a:ext cx="2617177" cy="857377"/>
        </a:xfrm>
        <a:prstGeom prst="roundRect">
          <a:avLst>
            <a:gd name="adj" fmla="val 10000"/>
          </a:avLst>
        </a:prstGeom>
        <a:gradFill rotWithShape="0">
          <a:gsLst>
            <a:gs pos="0">
              <a:schemeClr val="accent5">
                <a:hueOff val="5145012"/>
                <a:satOff val="26001"/>
                <a:lumOff val="12941"/>
                <a:alphaOff val="0"/>
                <a:tint val="94000"/>
                <a:satMod val="105000"/>
                <a:lumMod val="102000"/>
              </a:schemeClr>
            </a:gs>
            <a:gs pos="100000">
              <a:schemeClr val="accent5">
                <a:hueOff val="5145012"/>
                <a:satOff val="26001"/>
                <a:lumOff val="12941"/>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chemeClr val="bg1"/>
              </a:solidFill>
            </a:rPr>
            <a:t>Asma, cáncer, pre y post cirugía toraco-abdominal, trasplante pulmonar</a:t>
          </a:r>
          <a:r>
            <a:rPr lang="es-MX" sz="1700" b="1" kern="1200" dirty="0">
              <a:solidFill>
                <a:schemeClr val="tx1"/>
              </a:solidFill>
            </a:rPr>
            <a:t>.</a:t>
          </a:r>
          <a:endParaRPr lang="es-ES" sz="1700" b="1" kern="1200" dirty="0">
            <a:solidFill>
              <a:schemeClr val="tx1"/>
            </a:solidFill>
          </a:endParaRPr>
        </a:p>
      </dsp:txBody>
      <dsp:txXfrm>
        <a:off x="2845633" y="5170107"/>
        <a:ext cx="2566953" cy="807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1BE84-41F2-49F6-8346-8A68E183F171}">
      <dsp:nvSpPr>
        <dsp:cNvPr id="0" name=""/>
        <dsp:cNvSpPr/>
      </dsp:nvSpPr>
      <dsp:spPr>
        <a:xfrm>
          <a:off x="4082696" y="0"/>
          <a:ext cx="1838272" cy="102126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Hemoptisis</a:t>
          </a:r>
        </a:p>
      </dsp:txBody>
      <dsp:txXfrm>
        <a:off x="4112608" y="29912"/>
        <a:ext cx="1778448" cy="961438"/>
      </dsp:txXfrm>
    </dsp:sp>
    <dsp:sp modelId="{980BA93C-8CD4-49F3-98D7-C2FA77DF4A16}">
      <dsp:nvSpPr>
        <dsp:cNvPr id="0" name=""/>
        <dsp:cNvSpPr/>
      </dsp:nvSpPr>
      <dsp:spPr>
        <a:xfrm rot="5400000">
          <a:off x="4810345" y="1046794"/>
          <a:ext cx="382973" cy="45956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rot="-5400000">
        <a:off x="4863962" y="1085091"/>
        <a:ext cx="275740" cy="268081"/>
      </dsp:txXfrm>
    </dsp:sp>
    <dsp:sp modelId="{D4BC533C-105E-4C91-8044-19CC79241B62}">
      <dsp:nvSpPr>
        <dsp:cNvPr id="0" name=""/>
        <dsp:cNvSpPr/>
      </dsp:nvSpPr>
      <dsp:spPr>
        <a:xfrm>
          <a:off x="4082696" y="1531894"/>
          <a:ext cx="1838272" cy="1021262"/>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Infección aguda</a:t>
          </a:r>
        </a:p>
      </dsp:txBody>
      <dsp:txXfrm>
        <a:off x="4112608" y="1561806"/>
        <a:ext cx="1778448" cy="961438"/>
      </dsp:txXfrm>
    </dsp:sp>
    <dsp:sp modelId="{8A5E62C9-1132-4AA7-AF52-AAA392A5C848}">
      <dsp:nvSpPr>
        <dsp:cNvPr id="0" name=""/>
        <dsp:cNvSpPr/>
      </dsp:nvSpPr>
      <dsp:spPr>
        <a:xfrm rot="5400000">
          <a:off x="4810345" y="2578688"/>
          <a:ext cx="382973" cy="45956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rot="-5400000">
        <a:off x="4863962" y="2616985"/>
        <a:ext cx="275740" cy="268081"/>
      </dsp:txXfrm>
    </dsp:sp>
    <dsp:sp modelId="{D3111DC0-FAE6-4088-9DAF-2498DE09298E}">
      <dsp:nvSpPr>
        <dsp:cNvPr id="0" name=""/>
        <dsp:cNvSpPr/>
      </dsp:nvSpPr>
      <dsp:spPr>
        <a:xfrm>
          <a:off x="4082696" y="3063788"/>
          <a:ext cx="1838272" cy="1021262"/>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dirty="0"/>
            <a:t>Traumatismos del tórax</a:t>
          </a:r>
        </a:p>
      </dsp:txBody>
      <dsp:txXfrm>
        <a:off x="4112608" y="3093700"/>
        <a:ext cx="1778448" cy="96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13E25-0A98-4A95-8AC9-DC479D89EC67}">
      <dsp:nvSpPr>
        <dsp:cNvPr id="0" name=""/>
        <dsp:cNvSpPr/>
      </dsp:nvSpPr>
      <dsp:spPr>
        <a:xfrm>
          <a:off x="2808" y="1249550"/>
          <a:ext cx="1887462" cy="1659789"/>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bg1"/>
              </a:solidFill>
            </a:rPr>
            <a:t>Atelectasias</a:t>
          </a:r>
        </a:p>
      </dsp:txBody>
      <dsp:txXfrm>
        <a:off x="279220" y="1492620"/>
        <a:ext cx="1334638" cy="1173649"/>
      </dsp:txXfrm>
    </dsp:sp>
    <dsp:sp modelId="{8A329BAD-A81A-4E1A-8FA0-755E328824FD}">
      <dsp:nvSpPr>
        <dsp:cNvPr id="0" name=""/>
        <dsp:cNvSpPr/>
      </dsp:nvSpPr>
      <dsp:spPr>
        <a:xfrm>
          <a:off x="2025046" y="1598106"/>
          <a:ext cx="962677" cy="96267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2152649" y="1966234"/>
        <a:ext cx="707471" cy="226421"/>
      </dsp:txXfrm>
    </dsp:sp>
    <dsp:sp modelId="{FF89E8C4-7B3C-4A22-8990-1526DC83CC96}">
      <dsp:nvSpPr>
        <dsp:cNvPr id="0" name=""/>
        <dsp:cNvSpPr/>
      </dsp:nvSpPr>
      <dsp:spPr>
        <a:xfrm>
          <a:off x="3122499" y="1249550"/>
          <a:ext cx="1948974" cy="1659789"/>
        </a:xfrm>
        <a:prstGeom prst="ellipse">
          <a:avLst/>
        </a:prstGeom>
        <a:solidFill>
          <a:schemeClr val="accent5">
            <a:hueOff val="1715004"/>
            <a:satOff val="8667"/>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bg1"/>
              </a:solidFill>
            </a:rPr>
            <a:t>Procesos infecciosos pulmonares</a:t>
          </a:r>
        </a:p>
      </dsp:txBody>
      <dsp:txXfrm>
        <a:off x="3407920" y="1492620"/>
        <a:ext cx="1378132" cy="1173649"/>
      </dsp:txXfrm>
    </dsp:sp>
    <dsp:sp modelId="{5BCFD31C-7226-4E34-AE6A-C0879C8EB4D5}">
      <dsp:nvSpPr>
        <dsp:cNvPr id="0" name=""/>
        <dsp:cNvSpPr/>
      </dsp:nvSpPr>
      <dsp:spPr>
        <a:xfrm>
          <a:off x="5206248" y="1598106"/>
          <a:ext cx="962677" cy="962677"/>
        </a:xfrm>
        <a:prstGeom prst="mathPlus">
          <a:avLst/>
        </a:prstGeom>
        <a:solidFill>
          <a:schemeClr val="accent5">
            <a:hueOff val="2572506"/>
            <a:satOff val="13001"/>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kern="1200"/>
        </a:p>
      </dsp:txBody>
      <dsp:txXfrm>
        <a:off x="5333851" y="1966234"/>
        <a:ext cx="707471" cy="226421"/>
      </dsp:txXfrm>
    </dsp:sp>
    <dsp:sp modelId="{3A5BC465-BDF5-43C7-A779-4AD36A1592AF}">
      <dsp:nvSpPr>
        <dsp:cNvPr id="0" name=""/>
        <dsp:cNvSpPr/>
      </dsp:nvSpPr>
      <dsp:spPr>
        <a:xfrm>
          <a:off x="6303701" y="1249550"/>
          <a:ext cx="1659789" cy="1659789"/>
        </a:xfrm>
        <a:prstGeom prst="ellipse">
          <a:avLst/>
        </a:prstGeom>
        <a:solidFill>
          <a:schemeClr val="accent5">
            <a:hueOff val="3430008"/>
            <a:satOff val="17334"/>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bg1"/>
              </a:solidFill>
            </a:rPr>
            <a:t>E.P.O.C</a:t>
          </a:r>
        </a:p>
      </dsp:txBody>
      <dsp:txXfrm>
        <a:off x="6546771" y="1492620"/>
        <a:ext cx="1173649" cy="1173649"/>
      </dsp:txXfrm>
    </dsp:sp>
    <dsp:sp modelId="{31DF5C74-6CEF-430B-9FAF-67C5A5EFF3B6}">
      <dsp:nvSpPr>
        <dsp:cNvPr id="0" name=""/>
        <dsp:cNvSpPr/>
      </dsp:nvSpPr>
      <dsp:spPr>
        <a:xfrm>
          <a:off x="8098266" y="1598106"/>
          <a:ext cx="962677" cy="962677"/>
        </a:xfrm>
        <a:prstGeom prst="mathEqual">
          <a:avLst/>
        </a:prstGeom>
        <a:solidFill>
          <a:schemeClr val="accent5">
            <a:hueOff val="5145012"/>
            <a:satOff val="26001"/>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s-MX" sz="4500" kern="1200"/>
        </a:p>
      </dsp:txBody>
      <dsp:txXfrm>
        <a:off x="8225869" y="1796417"/>
        <a:ext cx="707471" cy="566055"/>
      </dsp:txXfrm>
    </dsp:sp>
    <dsp:sp modelId="{86C56B2D-7BA1-4804-9B90-ECC9B60D4CAB}">
      <dsp:nvSpPr>
        <dsp:cNvPr id="0" name=""/>
        <dsp:cNvSpPr/>
      </dsp:nvSpPr>
      <dsp:spPr>
        <a:xfrm>
          <a:off x="9195719" y="1249550"/>
          <a:ext cx="1946551" cy="1659789"/>
        </a:xfrm>
        <a:prstGeom prst="ellipse">
          <a:avLst/>
        </a:prstGeom>
        <a:solidFill>
          <a:schemeClr val="accent5">
            <a:hueOff val="5145012"/>
            <a:satOff val="26001"/>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bg1"/>
              </a:solidFill>
            </a:rPr>
            <a:t>DRENAJE POSTURAL</a:t>
          </a:r>
        </a:p>
      </dsp:txBody>
      <dsp:txXfrm>
        <a:off x="9480785" y="1492620"/>
        <a:ext cx="1376419" cy="1173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EE6B4-6CC5-457B-8CC0-1C42A285BCA4}">
      <dsp:nvSpPr>
        <dsp:cNvPr id="0" name=""/>
        <dsp:cNvSpPr/>
      </dsp:nvSpPr>
      <dsp:spPr>
        <a:xfrm>
          <a:off x="5046" y="2281804"/>
          <a:ext cx="2937821" cy="1175128"/>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bg1"/>
              </a:solidFill>
            </a:rPr>
            <a:t>Prevenir la obstrucción de las vías respiratorias</a:t>
          </a:r>
        </a:p>
      </dsp:txBody>
      <dsp:txXfrm>
        <a:off x="592610" y="2281804"/>
        <a:ext cx="1762693" cy="1175128"/>
      </dsp:txXfrm>
    </dsp:sp>
    <dsp:sp modelId="{05EE23C3-E667-4B10-8538-B64B06722F7B}">
      <dsp:nvSpPr>
        <dsp:cNvPr id="0" name=""/>
        <dsp:cNvSpPr/>
      </dsp:nvSpPr>
      <dsp:spPr>
        <a:xfrm>
          <a:off x="2649086" y="2281804"/>
          <a:ext cx="2937821" cy="1175128"/>
        </a:xfrm>
        <a:prstGeom prst="chevron">
          <a:avLst/>
        </a:prstGeom>
        <a:solidFill>
          <a:schemeClr val="accent4">
            <a:hueOff val="2067829"/>
            <a:satOff val="2466"/>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bg1"/>
              </a:solidFill>
            </a:rPr>
            <a:t>La acumulación de secreciones </a:t>
          </a:r>
        </a:p>
      </dsp:txBody>
      <dsp:txXfrm>
        <a:off x="3236650" y="2281804"/>
        <a:ext cx="1762693" cy="1175128"/>
      </dsp:txXfrm>
    </dsp:sp>
    <dsp:sp modelId="{CC695302-7768-44AE-B2D8-C4410F4B89B1}">
      <dsp:nvSpPr>
        <dsp:cNvPr id="0" name=""/>
        <dsp:cNvSpPr/>
      </dsp:nvSpPr>
      <dsp:spPr>
        <a:xfrm>
          <a:off x="5293126" y="2281804"/>
          <a:ext cx="2937821" cy="1175128"/>
        </a:xfrm>
        <a:prstGeom prst="chevron">
          <a:avLst/>
        </a:prstGeom>
        <a:solidFill>
          <a:schemeClr val="accent4">
            <a:hueOff val="4135657"/>
            <a:satOff val="4932"/>
            <a:lumOff val="20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bg1"/>
              </a:solidFill>
            </a:rPr>
            <a:t>Tolerancia al ejercicio</a:t>
          </a:r>
        </a:p>
      </dsp:txBody>
      <dsp:txXfrm>
        <a:off x="5880690" y="2281804"/>
        <a:ext cx="1762693" cy="1175128"/>
      </dsp:txXfrm>
    </dsp:sp>
    <dsp:sp modelId="{D4AB3AD3-3CE7-4BAA-85F4-356A8CC1B8CA}">
      <dsp:nvSpPr>
        <dsp:cNvPr id="0" name=""/>
        <dsp:cNvSpPr/>
      </dsp:nvSpPr>
      <dsp:spPr>
        <a:xfrm>
          <a:off x="7937166" y="2281804"/>
          <a:ext cx="2937821" cy="1175128"/>
        </a:xfrm>
        <a:prstGeom prst="chevron">
          <a:avLst/>
        </a:prstGeom>
        <a:solidFill>
          <a:schemeClr val="accent4">
            <a:hueOff val="6203486"/>
            <a:satOff val="7398"/>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bg1"/>
              </a:solidFill>
            </a:rPr>
            <a:t>Mejorar la eficacia de la tos</a:t>
          </a:r>
        </a:p>
      </dsp:txBody>
      <dsp:txXfrm>
        <a:off x="8524730" y="2281804"/>
        <a:ext cx="1762693" cy="1175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8DCCB-29DB-4819-AFD1-F9C4D7A018F3}">
      <dsp:nvSpPr>
        <dsp:cNvPr id="0" name=""/>
        <dsp:cNvSpPr/>
      </dsp:nvSpPr>
      <dsp:spPr>
        <a:xfrm>
          <a:off x="2902" y="1063699"/>
          <a:ext cx="3535784" cy="1414313"/>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s-MX" sz="2900" b="1" kern="1200" dirty="0" err="1">
              <a:solidFill>
                <a:schemeClr val="bg1"/>
              </a:solidFill>
            </a:rPr>
            <a:t>Hempotisis</a:t>
          </a:r>
          <a:endParaRPr lang="es-MX" sz="2900" b="1" kern="1200" dirty="0">
            <a:solidFill>
              <a:schemeClr val="bg1"/>
            </a:solidFill>
          </a:endParaRPr>
        </a:p>
      </dsp:txBody>
      <dsp:txXfrm>
        <a:off x="710059" y="1063699"/>
        <a:ext cx="2121471" cy="1414313"/>
      </dsp:txXfrm>
    </dsp:sp>
    <dsp:sp modelId="{5B346B4B-7631-469E-AC8A-B4A5344C08C9}">
      <dsp:nvSpPr>
        <dsp:cNvPr id="0" name=""/>
        <dsp:cNvSpPr/>
      </dsp:nvSpPr>
      <dsp:spPr>
        <a:xfrm>
          <a:off x="3185107" y="1063699"/>
          <a:ext cx="3535784" cy="1414313"/>
        </a:xfrm>
        <a:prstGeom prst="chevron">
          <a:avLst/>
        </a:prstGeom>
        <a:solidFill>
          <a:schemeClr val="accent5">
            <a:hueOff val="2572506"/>
            <a:satOff val="13001"/>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s-MX" sz="2900" b="1" kern="1200" dirty="0">
              <a:solidFill>
                <a:schemeClr val="bg1"/>
              </a:solidFill>
            </a:rPr>
            <a:t>Tuberculosis</a:t>
          </a:r>
        </a:p>
      </dsp:txBody>
      <dsp:txXfrm>
        <a:off x="3892264" y="1063699"/>
        <a:ext cx="2121471" cy="1414313"/>
      </dsp:txXfrm>
    </dsp:sp>
    <dsp:sp modelId="{3677A6D4-CD1B-40B8-9600-B340FE4C3A0E}">
      <dsp:nvSpPr>
        <dsp:cNvPr id="0" name=""/>
        <dsp:cNvSpPr/>
      </dsp:nvSpPr>
      <dsp:spPr>
        <a:xfrm>
          <a:off x="6367313" y="1063699"/>
          <a:ext cx="3535784" cy="1414313"/>
        </a:xfrm>
        <a:prstGeom prst="chevron">
          <a:avLst/>
        </a:prstGeom>
        <a:solidFill>
          <a:schemeClr val="accent5">
            <a:hueOff val="5145012"/>
            <a:satOff val="26001"/>
            <a:lumOff val="1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pPr>
          <a:r>
            <a:rPr lang="es-MX" sz="2900" b="1" kern="1200" dirty="0">
              <a:solidFill>
                <a:schemeClr val="bg1"/>
              </a:solidFill>
            </a:rPr>
            <a:t>Cardiopatías</a:t>
          </a:r>
        </a:p>
      </dsp:txBody>
      <dsp:txXfrm>
        <a:off x="7074470" y="1063699"/>
        <a:ext cx="2121471" cy="1414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49BB-F734-4702-8AE2-9431864A5EDB}">
      <dsp:nvSpPr>
        <dsp:cNvPr id="0" name=""/>
        <dsp:cNvSpPr/>
      </dsp:nvSpPr>
      <dsp:spPr>
        <a:xfrm>
          <a:off x="2995731" y="750898"/>
          <a:ext cx="5017905" cy="5017905"/>
        </a:xfrm>
        <a:prstGeom prst="blockArc">
          <a:avLst>
            <a:gd name="adj1" fmla="val 11880000"/>
            <a:gd name="adj2" fmla="val 16200000"/>
            <a:gd name="adj3" fmla="val 4635"/>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E8D1EC-34DB-4459-B970-03EEC8CFB3C1}">
      <dsp:nvSpPr>
        <dsp:cNvPr id="0" name=""/>
        <dsp:cNvSpPr/>
      </dsp:nvSpPr>
      <dsp:spPr>
        <a:xfrm>
          <a:off x="2995731" y="750898"/>
          <a:ext cx="5017905" cy="5017905"/>
        </a:xfrm>
        <a:prstGeom prst="blockArc">
          <a:avLst>
            <a:gd name="adj1" fmla="val 7560000"/>
            <a:gd name="adj2" fmla="val 11880000"/>
            <a:gd name="adj3" fmla="val 4635"/>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D47D01C-D5A8-40E3-BC35-812A94374C67}">
      <dsp:nvSpPr>
        <dsp:cNvPr id="0" name=""/>
        <dsp:cNvSpPr/>
      </dsp:nvSpPr>
      <dsp:spPr>
        <a:xfrm>
          <a:off x="2995731" y="750898"/>
          <a:ext cx="5017905" cy="5017905"/>
        </a:xfrm>
        <a:prstGeom prst="blockArc">
          <a:avLst>
            <a:gd name="adj1" fmla="val 3240000"/>
            <a:gd name="adj2" fmla="val 7560000"/>
            <a:gd name="adj3" fmla="val 4635"/>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3D28E25-DC26-430C-AA5A-F897ED1FA4B5}">
      <dsp:nvSpPr>
        <dsp:cNvPr id="0" name=""/>
        <dsp:cNvSpPr/>
      </dsp:nvSpPr>
      <dsp:spPr>
        <a:xfrm>
          <a:off x="2995731" y="750898"/>
          <a:ext cx="5017905" cy="5017905"/>
        </a:xfrm>
        <a:prstGeom prst="blockArc">
          <a:avLst>
            <a:gd name="adj1" fmla="val 20520000"/>
            <a:gd name="adj2" fmla="val 3240000"/>
            <a:gd name="adj3" fmla="val 4635"/>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D55382-DDA8-4A0A-98F4-ED0C8E04CDD7}">
      <dsp:nvSpPr>
        <dsp:cNvPr id="0" name=""/>
        <dsp:cNvSpPr/>
      </dsp:nvSpPr>
      <dsp:spPr>
        <a:xfrm>
          <a:off x="2995731" y="750898"/>
          <a:ext cx="5017905" cy="5017905"/>
        </a:xfrm>
        <a:prstGeom prst="blockArc">
          <a:avLst>
            <a:gd name="adj1" fmla="val 16200000"/>
            <a:gd name="adj2" fmla="val 20520000"/>
            <a:gd name="adj3" fmla="val 4635"/>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3A9B290-F7AC-4FDD-AA0E-6EB3FABC143A}">
      <dsp:nvSpPr>
        <dsp:cNvPr id="0" name=""/>
        <dsp:cNvSpPr/>
      </dsp:nvSpPr>
      <dsp:spPr>
        <a:xfrm>
          <a:off x="4350954" y="2106122"/>
          <a:ext cx="2307458" cy="2307458"/>
        </a:xfrm>
        <a:prstGeom prst="ellips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s-ES" sz="4200" b="1" kern="1200" dirty="0">
              <a:solidFill>
                <a:srgbClr val="7030A0"/>
              </a:solidFill>
            </a:rPr>
            <a:t>NIÑOS</a:t>
          </a:r>
        </a:p>
      </dsp:txBody>
      <dsp:txXfrm>
        <a:off x="4688873" y="2444041"/>
        <a:ext cx="1631620" cy="1631620"/>
      </dsp:txXfrm>
    </dsp:sp>
    <dsp:sp modelId="{A779C69E-26C7-4FE2-B0B0-F0F4123A347B}">
      <dsp:nvSpPr>
        <dsp:cNvPr id="0" name=""/>
        <dsp:cNvSpPr/>
      </dsp:nvSpPr>
      <dsp:spPr>
        <a:xfrm>
          <a:off x="4552583" y="1436"/>
          <a:ext cx="1904199" cy="1615220"/>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Drenaje de secreciones</a:t>
          </a:r>
        </a:p>
      </dsp:txBody>
      <dsp:txXfrm>
        <a:off x="4831446" y="237979"/>
        <a:ext cx="1346473" cy="1142134"/>
      </dsp:txXfrm>
    </dsp:sp>
    <dsp:sp modelId="{BA92AC00-E39B-4FDC-9C06-06B47E20DA10}">
      <dsp:nvSpPr>
        <dsp:cNvPr id="0" name=""/>
        <dsp:cNvSpPr/>
      </dsp:nvSpPr>
      <dsp:spPr>
        <a:xfrm>
          <a:off x="6944161" y="1694900"/>
          <a:ext cx="1782751" cy="1615220"/>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Disminuye la tos </a:t>
          </a:r>
        </a:p>
      </dsp:txBody>
      <dsp:txXfrm>
        <a:off x="7205239" y="1931443"/>
        <a:ext cx="1260595" cy="1142134"/>
      </dsp:txXfrm>
    </dsp:sp>
    <dsp:sp modelId="{0897B066-7916-4DCE-88FF-9DDD5DC7F685}">
      <dsp:nvSpPr>
        <dsp:cNvPr id="0" name=""/>
        <dsp:cNvSpPr/>
      </dsp:nvSpPr>
      <dsp:spPr>
        <a:xfrm>
          <a:off x="5958791" y="4434983"/>
          <a:ext cx="1972879" cy="1615220"/>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Evita atelectasias o neumonías</a:t>
          </a:r>
        </a:p>
      </dsp:txBody>
      <dsp:txXfrm>
        <a:off x="6247712" y="4671526"/>
        <a:ext cx="1395037" cy="1142134"/>
      </dsp:txXfrm>
    </dsp:sp>
    <dsp:sp modelId="{B049C730-E249-44A0-AFBB-9E8F1F078EC3}">
      <dsp:nvSpPr>
        <dsp:cNvPr id="0" name=""/>
        <dsp:cNvSpPr/>
      </dsp:nvSpPr>
      <dsp:spPr>
        <a:xfrm>
          <a:off x="3050577" y="4434983"/>
          <a:ext cx="2027118" cy="1615220"/>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Mejora la alimentación</a:t>
          </a:r>
        </a:p>
      </dsp:txBody>
      <dsp:txXfrm>
        <a:off x="3347442" y="4671526"/>
        <a:ext cx="1433388" cy="1142134"/>
      </dsp:txXfrm>
    </dsp:sp>
    <dsp:sp modelId="{D1EC3E3B-CCEA-45AD-9E68-8524499CE86F}">
      <dsp:nvSpPr>
        <dsp:cNvPr id="0" name=""/>
        <dsp:cNvSpPr/>
      </dsp:nvSpPr>
      <dsp:spPr>
        <a:xfrm>
          <a:off x="2366219" y="1694900"/>
          <a:ext cx="1615220" cy="1615220"/>
        </a:xfrm>
        <a:prstGeom prst="ellips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1"/>
              </a:solidFill>
            </a:rPr>
            <a:t>Mejora el sueño</a:t>
          </a:r>
        </a:p>
      </dsp:txBody>
      <dsp:txXfrm>
        <a:off x="2602762" y="1931443"/>
        <a:ext cx="1142134" cy="11421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37BF2-E5A0-4412-B7F5-0DAC5ADC8ACA}">
      <dsp:nvSpPr>
        <dsp:cNvPr id="0" name=""/>
        <dsp:cNvSpPr/>
      </dsp:nvSpPr>
      <dsp:spPr>
        <a:xfrm>
          <a:off x="3204861" y="712222"/>
          <a:ext cx="4750046" cy="4750046"/>
        </a:xfrm>
        <a:prstGeom prst="blockArc">
          <a:avLst>
            <a:gd name="adj1" fmla="val 10799244"/>
            <a:gd name="adj2" fmla="val 16127984"/>
            <a:gd name="adj3" fmla="val 4639"/>
          </a:avLst>
        </a:prstGeom>
        <a:solidFill>
          <a:schemeClr val="accent4">
            <a:hueOff val="6203486"/>
            <a:satOff val="7398"/>
            <a:lumOff val="3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AF0DA30-D27B-4879-B9F5-62C91B60BA3D}">
      <dsp:nvSpPr>
        <dsp:cNvPr id="0" name=""/>
        <dsp:cNvSpPr/>
      </dsp:nvSpPr>
      <dsp:spPr>
        <a:xfrm>
          <a:off x="3204861" y="712733"/>
          <a:ext cx="4750046" cy="4750046"/>
        </a:xfrm>
        <a:prstGeom prst="blockArc">
          <a:avLst>
            <a:gd name="adj1" fmla="val 5400000"/>
            <a:gd name="adj2" fmla="val 10800000"/>
            <a:gd name="adj3" fmla="val 4639"/>
          </a:avLst>
        </a:prstGeom>
        <a:solidFill>
          <a:schemeClr val="accent4">
            <a:hueOff val="4135657"/>
            <a:satOff val="4932"/>
            <a:lumOff val="20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D41499F-7231-437C-A280-E121B750B870}">
      <dsp:nvSpPr>
        <dsp:cNvPr id="0" name=""/>
        <dsp:cNvSpPr/>
      </dsp:nvSpPr>
      <dsp:spPr>
        <a:xfrm>
          <a:off x="3204861" y="712733"/>
          <a:ext cx="4750046" cy="4750046"/>
        </a:xfrm>
        <a:prstGeom prst="blockArc">
          <a:avLst>
            <a:gd name="adj1" fmla="val 0"/>
            <a:gd name="adj2" fmla="val 5400000"/>
            <a:gd name="adj3" fmla="val 4639"/>
          </a:avLst>
        </a:prstGeom>
        <a:solidFill>
          <a:schemeClr val="accent4">
            <a:hueOff val="2067829"/>
            <a:satOff val="2466"/>
            <a:lumOff val="104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34C2CE2-D0B8-4AEA-AEAA-6480B84135BA}">
      <dsp:nvSpPr>
        <dsp:cNvPr id="0" name=""/>
        <dsp:cNvSpPr/>
      </dsp:nvSpPr>
      <dsp:spPr>
        <a:xfrm>
          <a:off x="3204861" y="712222"/>
          <a:ext cx="4750046" cy="4750046"/>
        </a:xfrm>
        <a:prstGeom prst="blockArc">
          <a:avLst>
            <a:gd name="adj1" fmla="val 16127984"/>
            <a:gd name="adj2" fmla="val 756"/>
            <a:gd name="adj3" fmla="val 4639"/>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6A1A2D0-C80C-4473-A212-E44054F31237}">
      <dsp:nvSpPr>
        <dsp:cNvPr id="0" name=""/>
        <dsp:cNvSpPr/>
      </dsp:nvSpPr>
      <dsp:spPr>
        <a:xfrm>
          <a:off x="4486910" y="1994782"/>
          <a:ext cx="2185948" cy="218594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s-ES" sz="2800" b="1" kern="1200" dirty="0"/>
            <a:t>ADULTOS</a:t>
          </a:r>
        </a:p>
      </dsp:txBody>
      <dsp:txXfrm>
        <a:off x="4807035" y="2314907"/>
        <a:ext cx="1545698" cy="1545698"/>
      </dsp:txXfrm>
    </dsp:sp>
    <dsp:sp modelId="{443D4164-8F2E-40C4-8F5F-FDE756FEADF8}">
      <dsp:nvSpPr>
        <dsp:cNvPr id="0" name=""/>
        <dsp:cNvSpPr/>
      </dsp:nvSpPr>
      <dsp:spPr>
        <a:xfrm>
          <a:off x="3979129" y="2735"/>
          <a:ext cx="3104320" cy="153016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Facilita la movilización y expectoración de secreciones</a:t>
          </a:r>
        </a:p>
      </dsp:txBody>
      <dsp:txXfrm>
        <a:off x="4433746" y="226822"/>
        <a:ext cx="2195086" cy="1081990"/>
      </dsp:txXfrm>
    </dsp:sp>
    <dsp:sp modelId="{8EF68605-9225-4F13-83F0-7588C268E33A}">
      <dsp:nvSpPr>
        <dsp:cNvPr id="0" name=""/>
        <dsp:cNvSpPr/>
      </dsp:nvSpPr>
      <dsp:spPr>
        <a:xfrm>
          <a:off x="7003659" y="2322674"/>
          <a:ext cx="1792327" cy="1530164"/>
        </a:xfrm>
        <a:prstGeom prst="ellipse">
          <a:avLst/>
        </a:prstGeom>
        <a:solidFill>
          <a:schemeClr val="accent4">
            <a:hueOff val="2067829"/>
            <a:satOff val="2466"/>
            <a:lumOff val="10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Mejora la ventilación pulmonar </a:t>
          </a:r>
        </a:p>
      </dsp:txBody>
      <dsp:txXfrm>
        <a:off x="7266139" y="2546761"/>
        <a:ext cx="1267367" cy="1081990"/>
      </dsp:txXfrm>
    </dsp:sp>
    <dsp:sp modelId="{724CD6F8-B59A-4EF9-BFC8-59522968C9A4}">
      <dsp:nvSpPr>
        <dsp:cNvPr id="0" name=""/>
        <dsp:cNvSpPr/>
      </dsp:nvSpPr>
      <dsp:spPr>
        <a:xfrm>
          <a:off x="4657915" y="4642611"/>
          <a:ext cx="1843939" cy="1530164"/>
        </a:xfrm>
        <a:prstGeom prst="ellipse">
          <a:avLst/>
        </a:prstGeom>
        <a:solidFill>
          <a:schemeClr val="accent4">
            <a:hueOff val="4135657"/>
            <a:satOff val="4932"/>
            <a:lumOff val="20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rPr>
            <a:t>Mejora la oxigenación </a:t>
          </a:r>
          <a:endParaRPr lang="es-ES" sz="1800" b="1" kern="1200" dirty="0">
            <a:solidFill>
              <a:schemeClr val="bg1"/>
            </a:solidFill>
          </a:endParaRPr>
        </a:p>
      </dsp:txBody>
      <dsp:txXfrm>
        <a:off x="4927954" y="4866698"/>
        <a:ext cx="1303861" cy="1081990"/>
      </dsp:txXfrm>
    </dsp:sp>
    <dsp:sp modelId="{34B129DA-F2FB-44A2-AA4E-CB70BAC78C94}">
      <dsp:nvSpPr>
        <dsp:cNvPr id="0" name=""/>
        <dsp:cNvSpPr/>
      </dsp:nvSpPr>
      <dsp:spPr>
        <a:xfrm>
          <a:off x="2494865" y="2322674"/>
          <a:ext cx="1530164" cy="1530164"/>
        </a:xfrm>
        <a:prstGeom prst="ellipse">
          <a:avLst/>
        </a:prstGeom>
        <a:solidFill>
          <a:schemeClr val="accent4">
            <a:hueOff val="6203486"/>
            <a:satOff val="7398"/>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Mejora la disnea</a:t>
          </a:r>
        </a:p>
      </dsp:txBody>
      <dsp:txXfrm>
        <a:off x="2718952" y="2546761"/>
        <a:ext cx="1081990" cy="10819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3000"/>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1/30/2018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0E1F30-556B-4DF5-9F76-584B06AA7174}"/>
              </a:ext>
            </a:extLst>
          </p:cNvPr>
          <p:cNvSpPr>
            <a:spLocks noGrp="1"/>
          </p:cNvSpPr>
          <p:nvPr>
            <p:ph type="ctrTitle"/>
          </p:nvPr>
        </p:nvSpPr>
        <p:spPr>
          <a:xfrm>
            <a:off x="1876424" y="1775791"/>
            <a:ext cx="8791575" cy="2438400"/>
          </a:xfrm>
        </p:spPr>
        <p:txBody>
          <a:bodyPr>
            <a:normAutofit/>
          </a:bodyPr>
          <a:lstStyle/>
          <a:p>
            <a:pPr algn="ctr"/>
            <a:r>
              <a:rPr lang="es-MX" sz="7200" b="1" dirty="0">
                <a:solidFill>
                  <a:srgbClr val="002060"/>
                </a:solidFill>
                <a:latin typeface="Gabriola" panose="04040605051002020D02" pitchFamily="82" charset="0"/>
              </a:rPr>
              <a:t>FISIOTERAPIA </a:t>
            </a:r>
            <a:br>
              <a:rPr lang="es-MX" sz="7200" b="1" dirty="0">
                <a:solidFill>
                  <a:srgbClr val="002060"/>
                </a:solidFill>
                <a:latin typeface="Gabriola" panose="04040605051002020D02" pitchFamily="82" charset="0"/>
              </a:rPr>
            </a:br>
            <a:r>
              <a:rPr lang="es-MX" sz="7200" b="1" dirty="0">
                <a:solidFill>
                  <a:srgbClr val="002060"/>
                </a:solidFill>
                <a:latin typeface="Gabriola" panose="04040605051002020D02" pitchFamily="82" charset="0"/>
              </a:rPr>
              <a:t>RESPIRATORIA</a:t>
            </a:r>
          </a:p>
        </p:txBody>
      </p:sp>
      <p:sp>
        <p:nvSpPr>
          <p:cNvPr id="3" name="Subtítulo 2">
            <a:extLst>
              <a:ext uri="{FF2B5EF4-FFF2-40B4-BE49-F238E27FC236}">
                <a16:creationId xmlns:a16="http://schemas.microsoft.com/office/drawing/2014/main" id="{9B35BDE8-01ED-4686-A32F-E54975AB8840}"/>
              </a:ext>
            </a:extLst>
          </p:cNvPr>
          <p:cNvSpPr>
            <a:spLocks noGrp="1"/>
          </p:cNvSpPr>
          <p:nvPr>
            <p:ph type="subTitle" idx="1"/>
          </p:nvPr>
        </p:nvSpPr>
        <p:spPr>
          <a:xfrm>
            <a:off x="2082486" y="4765182"/>
            <a:ext cx="8791575" cy="1097924"/>
          </a:xfrm>
        </p:spPr>
        <p:txBody>
          <a:bodyPr>
            <a:normAutofit fontScale="85000" lnSpcReduction="20000"/>
          </a:bodyPr>
          <a:lstStyle/>
          <a:p>
            <a:pPr algn="r"/>
            <a:endParaRPr lang="es-MX" sz="3200" b="1" dirty="0">
              <a:solidFill>
                <a:srgbClr val="00B0F0"/>
              </a:solidFill>
              <a:latin typeface="Gabriola" panose="04040605051002020D02" pitchFamily="82" charset="0"/>
            </a:endParaRPr>
          </a:p>
          <a:p>
            <a:pPr algn="r"/>
            <a:r>
              <a:rPr lang="es-MX" sz="3200" b="1" dirty="0">
                <a:solidFill>
                  <a:schemeClr val="bg1"/>
                </a:solidFill>
                <a:latin typeface="Gabriola" panose="04040605051002020D02" pitchFamily="82" charset="0"/>
              </a:rPr>
              <a:t>Lic. Georgette Camacho</a:t>
            </a:r>
          </a:p>
        </p:txBody>
      </p:sp>
    </p:spTree>
    <p:extLst>
      <p:ext uri="{BB962C8B-B14F-4D97-AF65-F5344CB8AC3E}">
        <p14:creationId xmlns:p14="http://schemas.microsoft.com/office/powerpoint/2010/main" val="94848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4D9F1-521D-4926-98E5-E776246E43D8}"/>
              </a:ext>
            </a:extLst>
          </p:cNvPr>
          <p:cNvSpPr>
            <a:spLocks noGrp="1"/>
          </p:cNvSpPr>
          <p:nvPr>
            <p:ph type="title"/>
          </p:nvPr>
        </p:nvSpPr>
        <p:spPr>
          <a:xfrm>
            <a:off x="1141413" y="618518"/>
            <a:ext cx="9905998" cy="905482"/>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soplido</a:t>
            </a:r>
          </a:p>
        </p:txBody>
      </p:sp>
      <p:sp>
        <p:nvSpPr>
          <p:cNvPr id="3" name="Marcador de contenido 2">
            <a:extLst>
              <a:ext uri="{FF2B5EF4-FFF2-40B4-BE49-F238E27FC236}">
                <a16:creationId xmlns:a16="http://schemas.microsoft.com/office/drawing/2014/main" id="{4CCC3277-B067-4D68-8278-7295061754E3}"/>
              </a:ext>
            </a:extLst>
          </p:cNvPr>
          <p:cNvSpPr>
            <a:spLocks noGrp="1"/>
          </p:cNvSpPr>
          <p:nvPr>
            <p:ph idx="1"/>
          </p:nvPr>
        </p:nvSpPr>
        <p:spPr>
          <a:xfrm>
            <a:off x="887896" y="1696277"/>
            <a:ext cx="6652591" cy="4784035"/>
          </a:xfrm>
        </p:spPr>
        <p:style>
          <a:lnRef idx="3">
            <a:schemeClr val="lt1"/>
          </a:lnRef>
          <a:fillRef idx="1">
            <a:schemeClr val="accent1"/>
          </a:fillRef>
          <a:effectRef idx="1">
            <a:schemeClr val="accent1"/>
          </a:effectRef>
          <a:fontRef idx="minor">
            <a:schemeClr val="lt1"/>
          </a:fontRef>
        </p:style>
        <p:txBody>
          <a:bodyPr>
            <a:noAutofit/>
          </a:bodyPr>
          <a:lstStyle/>
          <a:p>
            <a:r>
              <a:rPr lang="es-MX" sz="2300" b="1" dirty="0">
                <a:solidFill>
                  <a:schemeClr val="bg1"/>
                </a:solidFill>
              </a:rPr>
              <a:t>Importante en pacientes con secreciones pulmonares</a:t>
            </a:r>
          </a:p>
          <a:p>
            <a:r>
              <a:rPr lang="es-MX" sz="2300" b="1" dirty="0">
                <a:solidFill>
                  <a:schemeClr val="bg1"/>
                </a:solidFill>
              </a:rPr>
              <a:t>Se utiliza en pacientes hospitalizados, con bronquitis, asma, o producidas por el tabaco.</a:t>
            </a:r>
          </a:p>
          <a:p>
            <a:r>
              <a:rPr lang="es-MX" sz="2300" b="1" dirty="0">
                <a:solidFill>
                  <a:schemeClr val="bg1"/>
                </a:solidFill>
              </a:rPr>
              <a:t>Puede realizarse de pie o sentado</a:t>
            </a:r>
          </a:p>
          <a:p>
            <a:r>
              <a:rPr lang="es-MX" sz="2300" b="1" dirty="0">
                <a:solidFill>
                  <a:schemeClr val="bg1"/>
                </a:solidFill>
              </a:rPr>
              <a:t>En general se realiza en las mañanas</a:t>
            </a:r>
          </a:p>
          <a:p>
            <a:r>
              <a:rPr lang="es-MX" sz="2300" b="1" dirty="0">
                <a:solidFill>
                  <a:schemeClr val="bg1"/>
                </a:solidFill>
              </a:rPr>
              <a:t>Después de un inspiración diafragmática se realiza una fuerte y rápida espiración al mismo tiempo que se abre la boca y se emite una especie de suspiro. </a:t>
            </a:r>
          </a:p>
        </p:txBody>
      </p:sp>
      <p:pic>
        <p:nvPicPr>
          <p:cNvPr id="4098" name="Picture 2" descr="Resultado de imagen para soplido">
            <a:extLst>
              <a:ext uri="{FF2B5EF4-FFF2-40B4-BE49-F238E27FC236}">
                <a16:creationId xmlns:a16="http://schemas.microsoft.com/office/drawing/2014/main" id="{B172F316-13E0-4784-879F-DC6E32A3D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890" y="2691536"/>
            <a:ext cx="4196832" cy="2793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6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2372" y="3171208"/>
            <a:ext cx="5929088" cy="759522"/>
          </a:xfrm>
        </p:spPr>
        <p:style>
          <a:lnRef idx="2">
            <a:schemeClr val="dk1"/>
          </a:lnRef>
          <a:fillRef idx="1">
            <a:schemeClr val="lt1"/>
          </a:fillRef>
          <a:effectRef idx="0">
            <a:schemeClr val="dk1"/>
          </a:effectRef>
          <a:fontRef idx="minor">
            <a:schemeClr val="dk1"/>
          </a:fontRef>
        </p:style>
        <p:txBody>
          <a:bodyPr/>
          <a:lstStyle/>
          <a:p>
            <a:pPr algn="ctr"/>
            <a:r>
              <a:rPr lang="es-ES" b="1" dirty="0">
                <a:solidFill>
                  <a:schemeClr val="accent6">
                    <a:lumMod val="50000"/>
                  </a:schemeClr>
                </a:solidFill>
                <a:latin typeface="Gabriola" pitchFamily="82" charset="0"/>
              </a:rPr>
              <a:t>INDICACIONES </a:t>
            </a:r>
          </a:p>
        </p:txBody>
      </p:sp>
      <p:sp>
        <p:nvSpPr>
          <p:cNvPr id="3" name="2 Marcador de contenido"/>
          <p:cNvSpPr>
            <a:spLocks noGrp="1"/>
          </p:cNvSpPr>
          <p:nvPr>
            <p:ph idx="1"/>
          </p:nvPr>
        </p:nvSpPr>
        <p:spPr/>
        <p:txBody>
          <a:bodyPr>
            <a:normAutofit/>
          </a:bodyPr>
          <a:lstStyle/>
          <a:p>
            <a:pPr marL="0" indent="0">
              <a:buNone/>
            </a:pPr>
            <a:r>
              <a:rPr lang="es-MX" dirty="0">
                <a:solidFill>
                  <a:schemeClr val="accent6">
                    <a:lumMod val="50000"/>
                  </a:schemeClr>
                </a:solidFill>
              </a:rPr>
              <a:t> </a:t>
            </a:r>
          </a:p>
        </p:txBody>
      </p:sp>
      <p:graphicFrame>
        <p:nvGraphicFramePr>
          <p:cNvPr id="4" name="3 Diagrama"/>
          <p:cNvGraphicFramePr/>
          <p:nvPr>
            <p:extLst/>
          </p:nvPr>
        </p:nvGraphicFramePr>
        <p:xfrm>
          <a:off x="4817196" y="549416"/>
          <a:ext cx="8258220" cy="600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16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BBDD1-EB50-4809-9133-009BD6CE4551}"/>
              </a:ext>
            </a:extLst>
          </p:cNvPr>
          <p:cNvSpPr>
            <a:spLocks noGrp="1"/>
          </p:cNvSpPr>
          <p:nvPr>
            <p:ph type="title"/>
          </p:nvPr>
        </p:nvSpPr>
        <p:spPr>
          <a:xfrm>
            <a:off x="1141413" y="618518"/>
            <a:ext cx="9905998" cy="931986"/>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CONTRAINDICACIONES</a:t>
            </a:r>
          </a:p>
        </p:txBody>
      </p:sp>
      <p:graphicFrame>
        <p:nvGraphicFramePr>
          <p:cNvPr id="4" name="Marcador de contenido 3">
            <a:extLst>
              <a:ext uri="{FF2B5EF4-FFF2-40B4-BE49-F238E27FC236}">
                <a16:creationId xmlns:a16="http://schemas.microsoft.com/office/drawing/2014/main" id="{9CCEC0F7-E1A1-4547-9EE5-E2778D9562A3}"/>
              </a:ext>
            </a:extLst>
          </p:cNvPr>
          <p:cNvGraphicFramePr>
            <a:graphicFrameLocks noGrp="1"/>
          </p:cNvGraphicFramePr>
          <p:nvPr>
            <p:ph idx="1"/>
            <p:extLst>
              <p:ext uri="{D42A27DB-BD31-4B8C-83A1-F6EECF244321}">
                <p14:modId xmlns:p14="http://schemas.microsoft.com/office/powerpoint/2010/main" val="258054895"/>
              </p:ext>
            </p:extLst>
          </p:nvPr>
        </p:nvGraphicFramePr>
        <p:xfrm>
          <a:off x="1141412" y="2249487"/>
          <a:ext cx="10003665" cy="4085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23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2EF52-7DD8-4FC1-BB6E-5D9203230858}"/>
              </a:ext>
            </a:extLst>
          </p:cNvPr>
          <p:cNvSpPr>
            <a:spLocks noGrp="1"/>
          </p:cNvSpPr>
          <p:nvPr>
            <p:ph type="title"/>
          </p:nvPr>
        </p:nvSpPr>
        <p:spPr>
          <a:xfrm>
            <a:off x="1141413" y="618518"/>
            <a:ext cx="9905998" cy="1051256"/>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Drenaje postural </a:t>
            </a:r>
          </a:p>
        </p:txBody>
      </p:sp>
      <p:sp>
        <p:nvSpPr>
          <p:cNvPr id="3" name="Marcador de contenido 2">
            <a:extLst>
              <a:ext uri="{FF2B5EF4-FFF2-40B4-BE49-F238E27FC236}">
                <a16:creationId xmlns:a16="http://schemas.microsoft.com/office/drawing/2014/main" id="{59520C92-F3D9-4D5B-A155-2874409A7E71}"/>
              </a:ext>
            </a:extLst>
          </p:cNvPr>
          <p:cNvSpPr>
            <a:spLocks noGrp="1"/>
          </p:cNvSpPr>
          <p:nvPr>
            <p:ph idx="1"/>
          </p:nvPr>
        </p:nvSpPr>
        <p:spPr>
          <a:xfrm>
            <a:off x="1129886" y="1929812"/>
            <a:ext cx="9905999" cy="1805678"/>
          </a:xfrm>
        </p:spPr>
        <p:style>
          <a:lnRef idx="2">
            <a:schemeClr val="accent6">
              <a:shade val="50000"/>
            </a:schemeClr>
          </a:lnRef>
          <a:fillRef idx="1">
            <a:schemeClr val="accent6"/>
          </a:fillRef>
          <a:effectRef idx="0">
            <a:schemeClr val="accent6"/>
          </a:effectRef>
          <a:fontRef idx="minor">
            <a:schemeClr val="lt1"/>
          </a:fontRef>
        </p:style>
        <p:txBody>
          <a:bodyPr/>
          <a:lstStyle/>
          <a:p>
            <a:r>
              <a:rPr lang="es-MX" b="1" dirty="0">
                <a:solidFill>
                  <a:schemeClr val="bg1"/>
                </a:solidFill>
              </a:rPr>
              <a:t>Es un medio para despejar las vías respiratorias de secreciones,  para lo cual se coloca al paciente en distintas posiciones apoyándonos en la acción de la gravedad debe ir acompañado del clapping y vibraciones.</a:t>
            </a:r>
          </a:p>
        </p:txBody>
      </p:sp>
      <p:pic>
        <p:nvPicPr>
          <p:cNvPr id="3074" name="Picture 2" descr="Resultado de imagen para drenaje postural fisioterapia respiratoria">
            <a:extLst>
              <a:ext uri="{FF2B5EF4-FFF2-40B4-BE49-F238E27FC236}">
                <a16:creationId xmlns:a16="http://schemas.microsoft.com/office/drawing/2014/main" id="{55C6A5B0-6A72-429B-B8C5-7B5BA837AC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772"/>
          <a:stretch/>
        </p:blipFill>
        <p:spPr bwMode="auto">
          <a:xfrm>
            <a:off x="2761009" y="4025349"/>
            <a:ext cx="6457950" cy="2584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8C4B2-447E-40D0-BA87-85DD2E303632}"/>
              </a:ext>
            </a:extLst>
          </p:cNvPr>
          <p:cNvSpPr>
            <a:spLocks noGrp="1"/>
          </p:cNvSpPr>
          <p:nvPr>
            <p:ph type="title"/>
          </p:nvPr>
        </p:nvSpPr>
        <p:spPr>
          <a:xfrm>
            <a:off x="1141413" y="618518"/>
            <a:ext cx="9905998" cy="799465"/>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PATOLOGIAS EN LAS QUE SE PUEDE REALIZAR</a:t>
            </a:r>
          </a:p>
        </p:txBody>
      </p:sp>
      <p:graphicFrame>
        <p:nvGraphicFramePr>
          <p:cNvPr id="4" name="Marcador de contenido 3">
            <a:extLst>
              <a:ext uri="{FF2B5EF4-FFF2-40B4-BE49-F238E27FC236}">
                <a16:creationId xmlns:a16="http://schemas.microsoft.com/office/drawing/2014/main" id="{83404C72-AD9D-4226-8897-050DF03357B6}"/>
              </a:ext>
            </a:extLst>
          </p:cNvPr>
          <p:cNvGraphicFramePr>
            <a:graphicFrameLocks noGrp="1"/>
          </p:cNvGraphicFramePr>
          <p:nvPr>
            <p:ph idx="1"/>
            <p:extLst>
              <p:ext uri="{D42A27DB-BD31-4B8C-83A1-F6EECF244321}">
                <p14:modId xmlns:p14="http://schemas.microsoft.com/office/powerpoint/2010/main" val="470614058"/>
              </p:ext>
            </p:extLst>
          </p:nvPr>
        </p:nvGraphicFramePr>
        <p:xfrm>
          <a:off x="477078" y="2080591"/>
          <a:ext cx="11145079" cy="4158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84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67C7C-390D-47CB-8052-1726F0A139CB}"/>
              </a:ext>
            </a:extLst>
          </p:cNvPr>
          <p:cNvSpPr>
            <a:spLocks noGrp="1"/>
          </p:cNvSpPr>
          <p:nvPr>
            <p:ph type="title"/>
          </p:nvPr>
        </p:nvSpPr>
        <p:spPr>
          <a:xfrm>
            <a:off x="1141413" y="618518"/>
            <a:ext cx="9905998" cy="839221"/>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TECNICAS</a:t>
            </a:r>
            <a:r>
              <a:rPr lang="es-MX" dirty="0"/>
              <a:t> </a:t>
            </a:r>
          </a:p>
        </p:txBody>
      </p:sp>
      <p:sp>
        <p:nvSpPr>
          <p:cNvPr id="3" name="Marcador de contenido 2">
            <a:extLst>
              <a:ext uri="{FF2B5EF4-FFF2-40B4-BE49-F238E27FC236}">
                <a16:creationId xmlns:a16="http://schemas.microsoft.com/office/drawing/2014/main" id="{B4389B93-729D-41A5-835C-34B9E5177BF6}"/>
              </a:ext>
            </a:extLst>
          </p:cNvPr>
          <p:cNvSpPr>
            <a:spLocks noGrp="1"/>
          </p:cNvSpPr>
          <p:nvPr>
            <p:ph idx="1"/>
          </p:nvPr>
        </p:nvSpPr>
        <p:spPr>
          <a:xfrm>
            <a:off x="1141412" y="1855304"/>
            <a:ext cx="2900501" cy="3935897"/>
          </a:xfrm>
        </p:spPr>
        <p:style>
          <a:lnRef idx="3">
            <a:schemeClr val="lt1"/>
          </a:lnRef>
          <a:fillRef idx="1">
            <a:schemeClr val="accent4"/>
          </a:fillRef>
          <a:effectRef idx="1">
            <a:schemeClr val="accent4"/>
          </a:effectRef>
          <a:fontRef idx="minor">
            <a:schemeClr val="lt1"/>
          </a:fontRef>
        </p:style>
        <p:txBody>
          <a:bodyPr/>
          <a:lstStyle/>
          <a:p>
            <a:endParaRPr lang="es-MX" b="1" dirty="0">
              <a:solidFill>
                <a:schemeClr val="bg1"/>
              </a:solidFill>
            </a:endParaRPr>
          </a:p>
          <a:p>
            <a:r>
              <a:rPr lang="es-MX" b="1" dirty="0">
                <a:solidFill>
                  <a:schemeClr val="bg1"/>
                </a:solidFill>
              </a:rPr>
              <a:t>Percusión </a:t>
            </a:r>
          </a:p>
          <a:p>
            <a:r>
              <a:rPr lang="es-MX" b="1" dirty="0">
                <a:solidFill>
                  <a:schemeClr val="bg1"/>
                </a:solidFill>
              </a:rPr>
              <a:t>Vibración </a:t>
            </a:r>
          </a:p>
          <a:p>
            <a:r>
              <a:rPr lang="es-MX" b="1" dirty="0">
                <a:solidFill>
                  <a:schemeClr val="bg1"/>
                </a:solidFill>
              </a:rPr>
              <a:t>Drenaje postural</a:t>
            </a:r>
          </a:p>
          <a:p>
            <a:r>
              <a:rPr lang="es-MX" b="1" dirty="0">
                <a:solidFill>
                  <a:schemeClr val="bg1"/>
                </a:solidFill>
              </a:rPr>
              <a:t>Succión </a:t>
            </a:r>
          </a:p>
        </p:txBody>
      </p:sp>
      <p:pic>
        <p:nvPicPr>
          <p:cNvPr id="2052" name="Picture 4" descr="Resultado de imagen para tecnica de vibracion">
            <a:extLst>
              <a:ext uri="{FF2B5EF4-FFF2-40B4-BE49-F238E27FC236}">
                <a16:creationId xmlns:a16="http://schemas.microsoft.com/office/drawing/2014/main" id="{831C0E2F-71FA-4092-92BE-7360489C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0089" y="1838740"/>
            <a:ext cx="2304366" cy="2146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AutoShape 6" descr="Resultado de imagen para clapping tecnica">
            <a:extLst>
              <a:ext uri="{FF2B5EF4-FFF2-40B4-BE49-F238E27FC236}">
                <a16:creationId xmlns:a16="http://schemas.microsoft.com/office/drawing/2014/main" id="{EEB1113C-F364-447B-87C5-E419307692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clapping tecnica">
            <a:extLst>
              <a:ext uri="{FF2B5EF4-FFF2-40B4-BE49-F238E27FC236}">
                <a16:creationId xmlns:a16="http://schemas.microsoft.com/office/drawing/2014/main" id="{6C6D618D-806E-480F-BF56-822C4D4554D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0" descr="Resultado de imagen para clapping tecnica">
            <a:extLst>
              <a:ext uri="{FF2B5EF4-FFF2-40B4-BE49-F238E27FC236}">
                <a16:creationId xmlns:a16="http://schemas.microsoft.com/office/drawing/2014/main" id="{156EC837-0735-4E3A-AD5A-F6D1B7D2DC3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60" name="Picture 12" descr="Resultado de imagen para clapping tecnica">
            <a:extLst>
              <a:ext uri="{FF2B5EF4-FFF2-40B4-BE49-F238E27FC236}">
                <a16:creationId xmlns:a16="http://schemas.microsoft.com/office/drawing/2014/main" id="{01876706-EE6D-47A2-8103-76E93B0F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2143" y="1855304"/>
            <a:ext cx="2683566" cy="2146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2" name="Picture 14" descr="Resultado de imagen para tecnica de succion respiratoria">
            <a:extLst>
              <a:ext uri="{FF2B5EF4-FFF2-40B4-BE49-F238E27FC236}">
                <a16:creationId xmlns:a16="http://schemas.microsoft.com/office/drawing/2014/main" id="{FCAD5394-D484-482C-9A95-C8E92EBB8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86445"/>
            <a:ext cx="2683567" cy="2042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4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67E06-956B-4810-8951-08EB40C24793}"/>
              </a:ext>
            </a:extLst>
          </p:cNvPr>
          <p:cNvSpPr>
            <a:spLocks noGrp="1"/>
          </p:cNvSpPr>
          <p:nvPr>
            <p:ph type="title"/>
          </p:nvPr>
        </p:nvSpPr>
        <p:spPr>
          <a:xfrm>
            <a:off x="1141413" y="618518"/>
            <a:ext cx="9905998" cy="1333500"/>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Drenaje postural de los lóbulos inferiores derecho e izquierdo</a:t>
            </a:r>
          </a:p>
        </p:txBody>
      </p:sp>
      <p:pic>
        <p:nvPicPr>
          <p:cNvPr id="4098" name="Picture 2" descr="Resultado de imagen para drenaje postural lobulos inferiores">
            <a:extLst>
              <a:ext uri="{FF2B5EF4-FFF2-40B4-BE49-F238E27FC236}">
                <a16:creationId xmlns:a16="http://schemas.microsoft.com/office/drawing/2014/main" id="{D04972CE-DFCF-4BBD-B5DC-E4EF2AC91D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2970" y="2782181"/>
            <a:ext cx="4981442" cy="2529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Imagen relacionada">
            <a:extLst>
              <a:ext uri="{FF2B5EF4-FFF2-40B4-BE49-F238E27FC236}">
                <a16:creationId xmlns:a16="http://schemas.microsoft.com/office/drawing/2014/main" id="{0DA225B2-CD35-458B-AF49-D57DAA10E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934" y="2782181"/>
            <a:ext cx="5177250" cy="2529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72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E7F85-6494-4AFA-A15C-CF9CFAD3902A}"/>
              </a:ext>
            </a:extLst>
          </p:cNvPr>
          <p:cNvSpPr>
            <a:spLocks noGrp="1"/>
          </p:cNvSpPr>
          <p:nvPr>
            <p:ph type="title"/>
          </p:nvPr>
        </p:nvSpPr>
        <p:spPr>
          <a:xfrm>
            <a:off x="1141413" y="618518"/>
            <a:ext cx="9905998" cy="89223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MX" b="1" dirty="0">
                <a:solidFill>
                  <a:srgbClr val="7030A0"/>
                </a:solidFill>
                <a:latin typeface="Gabriola" panose="04040605051002020D02" pitchFamily="82" charset="0"/>
              </a:rPr>
              <a:t>Drenaje postural segmento lateral izquierdo o derecho </a:t>
            </a:r>
          </a:p>
        </p:txBody>
      </p:sp>
      <p:pic>
        <p:nvPicPr>
          <p:cNvPr id="5122" name="Picture 2" descr="Resultado de imagen para drenaje postural lobulos inferiores">
            <a:extLst>
              <a:ext uri="{FF2B5EF4-FFF2-40B4-BE49-F238E27FC236}">
                <a16:creationId xmlns:a16="http://schemas.microsoft.com/office/drawing/2014/main" id="{810157C0-340C-4637-8C28-28B3F05B1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6575" y="2739471"/>
            <a:ext cx="4625008" cy="2402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Resultado de imagen para drenaje postural lobulos inferiores">
            <a:extLst>
              <a:ext uri="{FF2B5EF4-FFF2-40B4-BE49-F238E27FC236}">
                <a16:creationId xmlns:a16="http://schemas.microsoft.com/office/drawing/2014/main" id="{9E5FF5A2-C951-466C-B9CB-B539D5CDE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226" y="2739470"/>
            <a:ext cx="4359965" cy="2402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1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drenaje postural lobulos inferiores">
            <a:extLst>
              <a:ext uri="{FF2B5EF4-FFF2-40B4-BE49-F238E27FC236}">
                <a16:creationId xmlns:a16="http://schemas.microsoft.com/office/drawing/2014/main" id="{AAE7F5EE-84C2-4CF5-957B-9856E77CA4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6210" y="2358851"/>
            <a:ext cx="6904382" cy="299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D0533394-99E4-4F53-A0D1-16121A3F630C}"/>
              </a:ext>
            </a:extLst>
          </p:cNvPr>
          <p:cNvSpPr>
            <a:spLocks noGrp="1"/>
          </p:cNvSpPr>
          <p:nvPr>
            <p:ph type="title"/>
          </p:nvPr>
        </p:nvSpPr>
        <p:spPr>
          <a:xfrm>
            <a:off x="1141413" y="618518"/>
            <a:ext cx="9905998" cy="984995"/>
          </a:xfrm>
        </p:spPr>
        <p:style>
          <a:lnRef idx="2">
            <a:schemeClr val="dk1"/>
          </a:lnRef>
          <a:fillRef idx="1">
            <a:schemeClr val="lt1"/>
          </a:fillRef>
          <a:effectRef idx="0">
            <a:schemeClr val="dk1"/>
          </a:effectRef>
          <a:fontRef idx="minor">
            <a:schemeClr val="dk1"/>
          </a:fontRef>
        </p:style>
        <p:txBody>
          <a:bodyPr>
            <a:normAutofit/>
          </a:bodyPr>
          <a:lstStyle/>
          <a:p>
            <a:pPr algn="ctr"/>
            <a:r>
              <a:rPr lang="es-MX" b="1" dirty="0">
                <a:solidFill>
                  <a:srgbClr val="7030A0"/>
                </a:solidFill>
                <a:latin typeface="Gabriola" panose="04040605051002020D02" pitchFamily="82" charset="0"/>
              </a:rPr>
              <a:t>Drenaje postural lóbulo medio</a:t>
            </a:r>
          </a:p>
        </p:txBody>
      </p:sp>
    </p:spTree>
    <p:extLst>
      <p:ext uri="{BB962C8B-B14F-4D97-AF65-F5344CB8AC3E}">
        <p14:creationId xmlns:p14="http://schemas.microsoft.com/office/powerpoint/2010/main" val="48818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FA7B9-FB08-4980-9328-EBBDEA167A5D}"/>
              </a:ext>
            </a:extLst>
          </p:cNvPr>
          <p:cNvSpPr>
            <a:spLocks noGrp="1"/>
          </p:cNvSpPr>
          <p:nvPr>
            <p:ph type="title"/>
          </p:nvPr>
        </p:nvSpPr>
        <p:spPr>
          <a:xfrm>
            <a:off x="1141412" y="821089"/>
            <a:ext cx="4570274" cy="1064508"/>
          </a:xfrm>
        </p:spPr>
        <p:style>
          <a:lnRef idx="2">
            <a:schemeClr val="dk1"/>
          </a:lnRef>
          <a:fillRef idx="1">
            <a:schemeClr val="lt1"/>
          </a:fillRef>
          <a:effectRef idx="0">
            <a:schemeClr val="dk1"/>
          </a:effectRef>
          <a:fontRef idx="minor">
            <a:schemeClr val="dk1"/>
          </a:fontRef>
        </p:style>
        <p:txBody>
          <a:bodyPr/>
          <a:lstStyle/>
          <a:p>
            <a:r>
              <a:rPr lang="es-MX" b="1" dirty="0">
                <a:solidFill>
                  <a:srgbClr val="7030A0"/>
                </a:solidFill>
                <a:latin typeface="Gabriola" panose="04040605051002020D02" pitchFamily="82" charset="0"/>
              </a:rPr>
              <a:t>indicaciones</a:t>
            </a:r>
          </a:p>
        </p:txBody>
      </p:sp>
      <p:sp>
        <p:nvSpPr>
          <p:cNvPr id="5" name="Rectangle 1">
            <a:extLst>
              <a:ext uri="{FF2B5EF4-FFF2-40B4-BE49-F238E27FC236}">
                <a16:creationId xmlns:a16="http://schemas.microsoft.com/office/drawing/2014/main" id="{F1EE1FBA-81FA-478F-8D2B-956CCD8A035D}"/>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rgbClr val="222222"/>
                </a:solidFill>
                <a:effectLst/>
                <a:latin typeface="Source Sans Pro" panose="020B0503030403020204" pitchFamily="34" charset="0"/>
              </a:rPr>
              <a:t>¿Qué objetivos perseguimos?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6" name="Marcador de contenido 5">
            <a:extLst>
              <a:ext uri="{FF2B5EF4-FFF2-40B4-BE49-F238E27FC236}">
                <a16:creationId xmlns:a16="http://schemas.microsoft.com/office/drawing/2014/main" id="{528DFF5F-92EC-4576-8576-178E35DD362D}"/>
              </a:ext>
            </a:extLst>
          </p:cNvPr>
          <p:cNvGraphicFramePr>
            <a:graphicFrameLocks noGrp="1"/>
          </p:cNvGraphicFramePr>
          <p:nvPr>
            <p:ph idx="1"/>
            <p:extLst>
              <p:ext uri="{D42A27DB-BD31-4B8C-83A1-F6EECF244321}">
                <p14:modId xmlns:p14="http://schemas.microsoft.com/office/powerpoint/2010/main" val="3503443170"/>
              </p:ext>
            </p:extLst>
          </p:nvPr>
        </p:nvGraphicFramePr>
        <p:xfrm>
          <a:off x="7341703" y="1643269"/>
          <a:ext cx="3705709" cy="4412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a:extLst>
              <a:ext uri="{FF2B5EF4-FFF2-40B4-BE49-F238E27FC236}">
                <a16:creationId xmlns:a16="http://schemas.microsoft.com/office/drawing/2014/main" id="{9EE2D9A6-BA6A-4F21-A8C6-FE1FF10D441E}"/>
              </a:ext>
            </a:extLst>
          </p:cNvPr>
          <p:cNvGraphicFramePr/>
          <p:nvPr>
            <p:extLst>
              <p:ext uri="{D42A27DB-BD31-4B8C-83A1-F6EECF244321}">
                <p14:modId xmlns:p14="http://schemas.microsoft.com/office/powerpoint/2010/main" val="1673895201"/>
              </p:ext>
            </p:extLst>
          </p:nvPr>
        </p:nvGraphicFramePr>
        <p:xfrm>
          <a:off x="530087" y="821088"/>
          <a:ext cx="10880035" cy="5738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33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BC1C0-2706-4E6E-A21F-C0371260A80A}"/>
              </a:ext>
            </a:extLst>
          </p:cNvPr>
          <p:cNvSpPr>
            <a:spLocks noGrp="1"/>
          </p:cNvSpPr>
          <p:nvPr>
            <p:ph type="title"/>
          </p:nvPr>
        </p:nvSpPr>
        <p:spPr>
          <a:xfrm>
            <a:off x="1194422" y="393232"/>
            <a:ext cx="9905998" cy="746643"/>
          </a:xfrm>
        </p:spPr>
        <p:style>
          <a:lnRef idx="2">
            <a:schemeClr val="dk1"/>
          </a:lnRef>
          <a:fillRef idx="1">
            <a:schemeClr val="lt1"/>
          </a:fillRef>
          <a:effectRef idx="0">
            <a:schemeClr val="dk1"/>
          </a:effectRef>
          <a:fontRef idx="minor">
            <a:schemeClr val="dk1"/>
          </a:fontRef>
        </p:style>
        <p:txBody>
          <a:bodyPr>
            <a:normAutofit/>
          </a:bodyPr>
          <a:lstStyle/>
          <a:p>
            <a:pPr algn="ctr"/>
            <a:r>
              <a:rPr lang="es-MX" sz="4400" b="1" dirty="0">
                <a:solidFill>
                  <a:srgbClr val="7030A0"/>
                </a:solidFill>
                <a:latin typeface="Gabriola" panose="04040605051002020D02" pitchFamily="82" charset="0"/>
              </a:rPr>
              <a:t>DEFINICION</a:t>
            </a:r>
          </a:p>
        </p:txBody>
      </p:sp>
      <p:sp>
        <p:nvSpPr>
          <p:cNvPr id="4" name="3 Flecha izquierda y derecha"/>
          <p:cNvSpPr/>
          <p:nvPr/>
        </p:nvSpPr>
        <p:spPr>
          <a:xfrm>
            <a:off x="540914" y="1341641"/>
            <a:ext cx="11050072" cy="3191722"/>
          </a:xfrm>
          <a:prstGeom prst="leftRightArrow">
            <a:avLst>
              <a:gd name="adj1" fmla="val 59684"/>
              <a:gd name="adj2"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solidFill>
                <a:schemeClr val="bg1"/>
              </a:solidFill>
            </a:endParaRPr>
          </a:p>
          <a:p>
            <a:pPr algn="ctr"/>
            <a:r>
              <a:rPr lang="es-MX" sz="2400" b="1" dirty="0">
                <a:solidFill>
                  <a:schemeClr val="bg1"/>
                </a:solidFill>
              </a:rPr>
              <a:t>Es una especialidad de la Fisioterapia que se encarga del tratamiento, prevención y estabilización de las diferentes enfermedades del aparato respiratorio o cualquiera que interfiera en su correcto funcionamiento, con el fin de mantener o mejorar la función respiratoria.</a:t>
            </a:r>
          </a:p>
          <a:p>
            <a:pPr algn="ctr"/>
            <a:endParaRPr lang="es-ES" dirty="0"/>
          </a:p>
        </p:txBody>
      </p:sp>
      <p:pic>
        <p:nvPicPr>
          <p:cNvPr id="7170" name="Picture 2" descr="Imagen relacionada">
            <a:extLst>
              <a:ext uri="{FF2B5EF4-FFF2-40B4-BE49-F238E27FC236}">
                <a16:creationId xmlns:a16="http://schemas.microsoft.com/office/drawing/2014/main" id="{0D9D59D5-9BCC-47E5-B97F-1BD6E0C56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677" y="4203422"/>
            <a:ext cx="3308348" cy="191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Resultado de imagen para fisioterapia respiratoria">
            <a:extLst>
              <a:ext uri="{FF2B5EF4-FFF2-40B4-BE49-F238E27FC236}">
                <a16:creationId xmlns:a16="http://schemas.microsoft.com/office/drawing/2014/main" id="{54412009-962D-4F07-8C32-BCCADB31F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741" y="4149050"/>
            <a:ext cx="2987973" cy="1988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0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C993B-D4FD-4EA3-A32F-83E20A3CF9BC}"/>
              </a:ext>
            </a:extLst>
          </p:cNvPr>
          <p:cNvSpPr>
            <a:spLocks noGrp="1"/>
          </p:cNvSpPr>
          <p:nvPr>
            <p:ph type="title"/>
          </p:nvPr>
        </p:nvSpPr>
        <p:spPr>
          <a:xfrm>
            <a:off x="1141413" y="618518"/>
            <a:ext cx="9905998" cy="852473"/>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CONTRAINDICaciones</a:t>
            </a:r>
          </a:p>
        </p:txBody>
      </p:sp>
      <p:graphicFrame>
        <p:nvGraphicFramePr>
          <p:cNvPr id="4" name="Marcador de contenido 3">
            <a:extLst>
              <a:ext uri="{FF2B5EF4-FFF2-40B4-BE49-F238E27FC236}">
                <a16:creationId xmlns:a16="http://schemas.microsoft.com/office/drawing/2014/main" id="{2F09D913-3221-44DE-B1AE-A3AC3069A8E3}"/>
              </a:ext>
            </a:extLst>
          </p:cNvPr>
          <p:cNvGraphicFramePr>
            <a:graphicFrameLocks noGrp="1"/>
          </p:cNvGraphicFramePr>
          <p:nvPr>
            <p:ph idx="1"/>
            <p:extLst>
              <p:ext uri="{D42A27DB-BD31-4B8C-83A1-F6EECF244321}">
                <p14:modId xmlns:p14="http://schemas.microsoft.com/office/powerpoint/2010/main" val="3442315437"/>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67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45998-98B5-4DA4-8DF7-F4576F4F7266}"/>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5C3ABAF3-F85B-4110-A4EC-43A5F177A79A}"/>
              </a:ext>
            </a:extLst>
          </p:cNvPr>
          <p:cNvSpPr>
            <a:spLocks noGrp="1"/>
          </p:cNvSpPr>
          <p:nvPr>
            <p:ph idx="1"/>
          </p:nvPr>
        </p:nvSpPr>
        <p:spPr/>
        <p:txBody>
          <a:bodyPr/>
          <a:lstStyle/>
          <a:p>
            <a:endParaRPr lang="es-MX"/>
          </a:p>
        </p:txBody>
      </p:sp>
      <p:graphicFrame>
        <p:nvGraphicFramePr>
          <p:cNvPr id="4" name="5 Marcador de contenido">
            <a:extLst>
              <a:ext uri="{FF2B5EF4-FFF2-40B4-BE49-F238E27FC236}">
                <a16:creationId xmlns:a16="http://schemas.microsoft.com/office/drawing/2014/main" id="{F1B3F506-DDAC-4E83-B62B-15CE9A0DB18D}"/>
              </a:ext>
            </a:extLst>
          </p:cNvPr>
          <p:cNvGraphicFramePr>
            <a:graphicFrameLocks noGrp="1"/>
          </p:cNvGraphicFramePr>
          <p:nvPr>
            <p:ph idx="1"/>
            <p:extLst/>
          </p:nvPr>
        </p:nvGraphicFramePr>
        <p:xfrm>
          <a:off x="426720" y="213360"/>
          <a:ext cx="11093133" cy="6096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7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a:extLst>
              <a:ext uri="{FF2B5EF4-FFF2-40B4-BE49-F238E27FC236}">
                <a16:creationId xmlns:a16="http://schemas.microsoft.com/office/drawing/2014/main" id="{8BF261D8-3F99-4150-BB28-73F6CA32A362}"/>
              </a:ext>
            </a:extLst>
          </p:cNvPr>
          <p:cNvGraphicFramePr>
            <a:graphicFrameLocks noGrp="1"/>
          </p:cNvGraphicFramePr>
          <p:nvPr>
            <p:ph idx="1"/>
            <p:extLst/>
          </p:nvPr>
        </p:nvGraphicFramePr>
        <p:xfrm>
          <a:off x="556591" y="463826"/>
          <a:ext cx="11290852" cy="6175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571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0FC94-8A30-4DF0-BF75-AEB2D035F51C}"/>
              </a:ext>
            </a:extLst>
          </p:cNvPr>
          <p:cNvSpPr>
            <a:spLocks noGrp="1"/>
          </p:cNvSpPr>
          <p:nvPr>
            <p:ph type="title"/>
          </p:nvPr>
        </p:nvSpPr>
        <p:spPr/>
        <p:txBody>
          <a:bodyPr/>
          <a:lstStyle/>
          <a:p>
            <a:endParaRPr lang="es-MX"/>
          </a:p>
        </p:txBody>
      </p:sp>
      <p:pic>
        <p:nvPicPr>
          <p:cNvPr id="10242" name="Picture 2" descr="Resultado de imagen para fisioterapia respiratoria">
            <a:extLst>
              <a:ext uri="{FF2B5EF4-FFF2-40B4-BE49-F238E27FC236}">
                <a16:creationId xmlns:a16="http://schemas.microsoft.com/office/drawing/2014/main" id="{CB5D436C-080F-486E-8D98-921BC09FDB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1413" y="414130"/>
            <a:ext cx="10164417" cy="6029739"/>
          </a:xfrm>
          <a:prstGeom prst="rect">
            <a:avLst/>
          </a:prstGeom>
          <a:noFill/>
          <a:extLst>
            <a:ext uri="{909E8E84-426E-40DD-AFC4-6F175D3DCCD1}">
              <a14:hiddenFill xmlns:a14="http://schemas.microsoft.com/office/drawing/2010/main">
                <a:solidFill>
                  <a:srgbClr val="FFFFFF"/>
                </a:solidFill>
              </a14:hiddenFill>
            </a:ext>
          </a:extLst>
        </p:spPr>
      </p:pic>
      <p:sp>
        <p:nvSpPr>
          <p:cNvPr id="3" name="Onda 2">
            <a:extLst>
              <a:ext uri="{FF2B5EF4-FFF2-40B4-BE49-F238E27FC236}">
                <a16:creationId xmlns:a16="http://schemas.microsoft.com/office/drawing/2014/main" id="{60739526-5065-4C9B-8376-9833EBC86E19}"/>
              </a:ext>
            </a:extLst>
          </p:cNvPr>
          <p:cNvSpPr/>
          <p:nvPr/>
        </p:nvSpPr>
        <p:spPr>
          <a:xfrm>
            <a:off x="2975112" y="618517"/>
            <a:ext cx="6606209" cy="1316299"/>
          </a:xfrm>
          <a:prstGeom prst="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4000" b="1" dirty="0">
                <a:solidFill>
                  <a:schemeClr val="bg1"/>
                </a:solidFill>
                <a:latin typeface="Gabriola" panose="04040605051002020D02" pitchFamily="82" charset="0"/>
              </a:rPr>
              <a:t>GRACIAS……………………</a:t>
            </a:r>
          </a:p>
        </p:txBody>
      </p:sp>
    </p:spTree>
    <p:extLst>
      <p:ext uri="{BB962C8B-B14F-4D97-AF65-F5344CB8AC3E}">
        <p14:creationId xmlns:p14="http://schemas.microsoft.com/office/powerpoint/2010/main" val="178116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636DE0-708F-4278-B12E-EBC0F3FC956B}"/>
              </a:ext>
            </a:extLst>
          </p:cNvPr>
          <p:cNvSpPr>
            <a:spLocks noGrp="1"/>
          </p:cNvSpPr>
          <p:nvPr>
            <p:ph type="title"/>
          </p:nvPr>
        </p:nvSpPr>
        <p:spPr>
          <a:xfrm>
            <a:off x="1545463" y="322304"/>
            <a:ext cx="9350063" cy="759521"/>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itchFamily="82" charset="0"/>
              </a:rPr>
              <a:t>Anatomía del sistema respiratorio</a:t>
            </a:r>
          </a:p>
        </p:txBody>
      </p:sp>
      <p:sp>
        <p:nvSpPr>
          <p:cNvPr id="6" name="5 Pentágono"/>
          <p:cNvSpPr/>
          <p:nvPr/>
        </p:nvSpPr>
        <p:spPr>
          <a:xfrm>
            <a:off x="701041" y="1519708"/>
            <a:ext cx="5465794" cy="1159098"/>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rPr>
              <a:t>El aparato respiratorio puede dividirse en superior e inferior.</a:t>
            </a:r>
          </a:p>
        </p:txBody>
      </p:sp>
      <p:sp>
        <p:nvSpPr>
          <p:cNvPr id="7" name="6 Pentágono"/>
          <p:cNvSpPr/>
          <p:nvPr/>
        </p:nvSpPr>
        <p:spPr>
          <a:xfrm>
            <a:off x="701041" y="3050147"/>
            <a:ext cx="5465794" cy="1674253"/>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rPr>
              <a:t>El superior está situado entre la cabeza y el cuello y lo constituyen los conductos nasales, la faringe, laringe y tráquea, estando parte de ésta última situada en el tórax. </a:t>
            </a:r>
          </a:p>
        </p:txBody>
      </p:sp>
      <p:sp>
        <p:nvSpPr>
          <p:cNvPr id="8" name="7 Pentágono"/>
          <p:cNvSpPr/>
          <p:nvPr/>
        </p:nvSpPr>
        <p:spPr>
          <a:xfrm>
            <a:off x="701041" y="5005589"/>
            <a:ext cx="5558091" cy="1266422"/>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chemeClr val="bg1"/>
                </a:solidFill>
              </a:rPr>
              <a:t>El inferior situado en el tórax lo forman los bronquios, bronquiolos, alvéolos y tejido pulmonar. </a:t>
            </a:r>
          </a:p>
        </p:txBody>
      </p:sp>
      <p:sp>
        <p:nvSpPr>
          <p:cNvPr id="3" name="AutoShape 2" descr="Resultado de imagen para aparato respiratorio">
            <a:extLst>
              <a:ext uri="{FF2B5EF4-FFF2-40B4-BE49-F238E27FC236}">
                <a16:creationId xmlns:a16="http://schemas.microsoft.com/office/drawing/2014/main" id="{7DA0F51E-357C-4844-9142-CA306028D6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aparato respiratorio">
            <a:extLst>
              <a:ext uri="{FF2B5EF4-FFF2-40B4-BE49-F238E27FC236}">
                <a16:creationId xmlns:a16="http://schemas.microsoft.com/office/drawing/2014/main" id="{ABBD5CE0-F44C-4274-B379-7AA48CC64374}"/>
              </a:ext>
            </a:extLst>
          </p:cNvPr>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Resultado de imagen para aparato respiratorio">
            <a:extLst>
              <a:ext uri="{FF2B5EF4-FFF2-40B4-BE49-F238E27FC236}">
                <a16:creationId xmlns:a16="http://schemas.microsoft.com/office/drawing/2014/main" id="{B40FEF40-6875-4009-A662-963111A89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186" y="1550504"/>
            <a:ext cx="4941339" cy="4671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9B9B0-3963-44B7-8ABD-F635ACF2F89A}"/>
              </a:ext>
            </a:extLst>
          </p:cNvPr>
          <p:cNvSpPr>
            <a:spLocks noGrp="1"/>
          </p:cNvSpPr>
          <p:nvPr>
            <p:ph type="title"/>
          </p:nvPr>
        </p:nvSpPr>
        <p:spPr>
          <a:xfrm>
            <a:off x="982387" y="-1435569"/>
            <a:ext cx="9905998" cy="1478570"/>
          </a:xfrm>
        </p:spPr>
        <p:txBody>
          <a:bodyPr/>
          <a:lstStyle/>
          <a:p>
            <a:endParaRPr lang="es-MX" dirty="0"/>
          </a:p>
        </p:txBody>
      </p:sp>
      <p:sp>
        <p:nvSpPr>
          <p:cNvPr id="3" name="Marcador de contenido 2">
            <a:extLst>
              <a:ext uri="{FF2B5EF4-FFF2-40B4-BE49-F238E27FC236}">
                <a16:creationId xmlns:a16="http://schemas.microsoft.com/office/drawing/2014/main" id="{D1A03D93-740A-4222-898A-746B0E276664}"/>
              </a:ext>
            </a:extLst>
          </p:cNvPr>
          <p:cNvSpPr>
            <a:spLocks noGrp="1"/>
          </p:cNvSpPr>
          <p:nvPr>
            <p:ph idx="1"/>
          </p:nvPr>
        </p:nvSpPr>
        <p:spPr>
          <a:xfrm>
            <a:off x="1141413" y="2982476"/>
            <a:ext cx="9905999" cy="350844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r>
              <a:rPr lang="es-MX" b="1" dirty="0">
                <a:solidFill>
                  <a:schemeClr val="bg1"/>
                </a:solidFill>
              </a:rPr>
              <a:t>Una de las tareas mas importantes del fisioterapeuta consiste en poner en practica ejercicios respiratorios para que los pulmones del paciente funcionen lo mejor posible con objeto de reducir la producción de secreciones, especialmente en los pacientes quirúrgico y los confinados en cama</a:t>
            </a:r>
          </a:p>
          <a:p>
            <a:pPr algn="just"/>
            <a:r>
              <a:rPr lang="es-MX" b="1" dirty="0">
                <a:solidFill>
                  <a:schemeClr val="bg1"/>
                </a:solidFill>
              </a:rPr>
              <a:t>Se producirá la expulsión de secreciones ya producidas mediante la expectoración.</a:t>
            </a:r>
          </a:p>
        </p:txBody>
      </p:sp>
      <p:pic>
        <p:nvPicPr>
          <p:cNvPr id="8194" name="Picture 2" descr="Resultado de imagen para fisioterapia respiratoria">
            <a:extLst>
              <a:ext uri="{FF2B5EF4-FFF2-40B4-BE49-F238E27FC236}">
                <a16:creationId xmlns:a16="http://schemas.microsoft.com/office/drawing/2014/main" id="{F2E813AA-7D1F-4E9E-9E99-62831A425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862" y="367079"/>
            <a:ext cx="3149048" cy="2435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2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D5A60-F190-4088-90E6-2833E6C24066}"/>
              </a:ext>
            </a:extLst>
          </p:cNvPr>
          <p:cNvSpPr>
            <a:spLocks noGrp="1"/>
          </p:cNvSpPr>
          <p:nvPr>
            <p:ph type="title"/>
          </p:nvPr>
        </p:nvSpPr>
        <p:spPr>
          <a:xfrm>
            <a:off x="1141413" y="618518"/>
            <a:ext cx="9905998" cy="1077760"/>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METODOS DE FISIOTERAPIA RESPIRATORIA</a:t>
            </a:r>
          </a:p>
        </p:txBody>
      </p:sp>
      <p:sp>
        <p:nvSpPr>
          <p:cNvPr id="3" name="Marcador de contenido 2">
            <a:extLst>
              <a:ext uri="{FF2B5EF4-FFF2-40B4-BE49-F238E27FC236}">
                <a16:creationId xmlns:a16="http://schemas.microsoft.com/office/drawing/2014/main" id="{A1CDB354-FA90-47CF-A600-734563469ECF}"/>
              </a:ext>
            </a:extLst>
          </p:cNvPr>
          <p:cNvSpPr>
            <a:spLocks noGrp="1"/>
          </p:cNvSpPr>
          <p:nvPr>
            <p:ph idx="1"/>
          </p:nvPr>
        </p:nvSpPr>
        <p:spPr>
          <a:xfrm>
            <a:off x="690838" y="2173661"/>
            <a:ext cx="9905999" cy="3891118"/>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s-MX" b="1" dirty="0"/>
              <a:t>Poner en movimiento el tórax y los pulmones</a:t>
            </a:r>
          </a:p>
          <a:p>
            <a:r>
              <a:rPr lang="es-MX" b="1" dirty="0"/>
              <a:t>Intercambio de gases</a:t>
            </a:r>
          </a:p>
          <a:p>
            <a:r>
              <a:rPr lang="es-MX" b="1" dirty="0"/>
              <a:t>Los ejercicios respiratorios comprenden:</a:t>
            </a:r>
          </a:p>
          <a:p>
            <a:r>
              <a:rPr lang="es-MX" b="1" dirty="0">
                <a:solidFill>
                  <a:srgbClr val="FF0000"/>
                </a:solidFill>
              </a:rPr>
              <a:t>Respiración diafragmática</a:t>
            </a:r>
          </a:p>
          <a:p>
            <a:r>
              <a:rPr lang="es-MX" b="1" dirty="0">
                <a:solidFill>
                  <a:srgbClr val="FF0000"/>
                </a:solidFill>
              </a:rPr>
              <a:t>Expansión lateral basal</a:t>
            </a:r>
          </a:p>
          <a:p>
            <a:r>
              <a:rPr lang="es-MX" b="1" dirty="0">
                <a:solidFill>
                  <a:srgbClr val="FF0000"/>
                </a:solidFill>
              </a:rPr>
              <a:t>Expansión supero lateral</a:t>
            </a:r>
          </a:p>
          <a:p>
            <a:r>
              <a:rPr lang="es-MX" b="1" dirty="0">
                <a:solidFill>
                  <a:srgbClr val="FF0000"/>
                </a:solidFill>
              </a:rPr>
              <a:t>Expansión apical</a:t>
            </a:r>
          </a:p>
          <a:p>
            <a:endParaRPr lang="es-MX" dirty="0"/>
          </a:p>
        </p:txBody>
      </p:sp>
      <p:pic>
        <p:nvPicPr>
          <p:cNvPr id="9220" name="Picture 4" descr="Resultado de imagen para fisioterapia respiratoria">
            <a:extLst>
              <a:ext uri="{FF2B5EF4-FFF2-40B4-BE49-F238E27FC236}">
                <a16:creationId xmlns:a16="http://schemas.microsoft.com/office/drawing/2014/main" id="{417FCDCD-87B9-406C-9F34-E918F5EF7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478" y="1998958"/>
            <a:ext cx="4542183" cy="424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73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71ABC-81C3-4C49-BFD6-57B92A8BE517}"/>
              </a:ext>
            </a:extLst>
          </p:cNvPr>
          <p:cNvSpPr>
            <a:spLocks noGrp="1"/>
          </p:cNvSpPr>
          <p:nvPr>
            <p:ph type="title"/>
          </p:nvPr>
        </p:nvSpPr>
        <p:spPr>
          <a:xfrm>
            <a:off x="1141413" y="618519"/>
            <a:ext cx="9905998" cy="631161"/>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s-MX" dirty="0"/>
              <a:t>	</a:t>
            </a:r>
            <a:r>
              <a:rPr lang="es-MX" sz="4000" b="1" dirty="0">
                <a:solidFill>
                  <a:srgbClr val="7030A0"/>
                </a:solidFill>
                <a:latin typeface="Gabriola" panose="04040605051002020D02" pitchFamily="82" charset="0"/>
              </a:rPr>
              <a:t>DIAFRAGMA</a:t>
            </a:r>
          </a:p>
        </p:txBody>
      </p:sp>
      <p:sp>
        <p:nvSpPr>
          <p:cNvPr id="3" name="Marcador de contenido 2">
            <a:extLst>
              <a:ext uri="{FF2B5EF4-FFF2-40B4-BE49-F238E27FC236}">
                <a16:creationId xmlns:a16="http://schemas.microsoft.com/office/drawing/2014/main" id="{CC47426E-2374-46D9-8C4D-59C2E15DDA96}"/>
              </a:ext>
            </a:extLst>
          </p:cNvPr>
          <p:cNvSpPr>
            <a:spLocks noGrp="1"/>
          </p:cNvSpPr>
          <p:nvPr>
            <p:ph idx="1"/>
          </p:nvPr>
        </p:nvSpPr>
        <p:spPr>
          <a:xfrm>
            <a:off x="1141412" y="1676401"/>
            <a:ext cx="10440988" cy="158496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s-MX" b="1" dirty="0">
                <a:solidFill>
                  <a:schemeClr val="bg1"/>
                </a:solidFill>
              </a:rPr>
              <a:t>Entre los músculos inspiratorios, responsables destaca el músculo diafragma que es el músculo más importante de toda la respiración. </a:t>
            </a:r>
          </a:p>
          <a:p>
            <a:r>
              <a:rPr lang="es-MX" b="1" dirty="0">
                <a:solidFill>
                  <a:schemeClr val="bg1"/>
                </a:solidFill>
              </a:rPr>
              <a:t>Está inervado por el nervio frénico procedente de la </a:t>
            </a:r>
            <a:r>
              <a:rPr lang="es-MX" b="1" dirty="0" err="1">
                <a:solidFill>
                  <a:schemeClr val="bg1"/>
                </a:solidFill>
              </a:rPr>
              <a:t>raiz</a:t>
            </a:r>
            <a:r>
              <a:rPr lang="es-MX" b="1" dirty="0">
                <a:solidFill>
                  <a:schemeClr val="bg1"/>
                </a:solidFill>
              </a:rPr>
              <a:t> IV cervical</a:t>
            </a:r>
            <a:r>
              <a:rPr lang="es-MX" dirty="0"/>
              <a:t>.</a:t>
            </a:r>
          </a:p>
        </p:txBody>
      </p:sp>
      <p:sp>
        <p:nvSpPr>
          <p:cNvPr id="4" name="AutoShape 2" descr="Resultado de imagen para diafragma">
            <a:extLst>
              <a:ext uri="{FF2B5EF4-FFF2-40B4-BE49-F238E27FC236}">
                <a16:creationId xmlns:a16="http://schemas.microsoft.com/office/drawing/2014/main" id="{FF91FE61-47CC-410D-B804-AC96B13037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diafragma">
            <a:extLst>
              <a:ext uri="{FF2B5EF4-FFF2-40B4-BE49-F238E27FC236}">
                <a16:creationId xmlns:a16="http://schemas.microsoft.com/office/drawing/2014/main" id="{13498E6E-078B-465D-8007-5EE1DDC78B18}"/>
              </a:ext>
            </a:extLst>
          </p:cNvPr>
          <p:cNvSpPr>
            <a:spLocks noChangeAspect="1" noChangeArrowheads="1"/>
          </p:cNvSpPr>
          <p:nvPr/>
        </p:nvSpPr>
        <p:spPr bwMode="auto">
          <a:xfrm>
            <a:off x="3896139" y="3428999"/>
            <a:ext cx="2504661" cy="25046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4" name="Picture 6" descr="Resultado de imagen para diafragma">
            <a:extLst>
              <a:ext uri="{FF2B5EF4-FFF2-40B4-BE49-F238E27FC236}">
                <a16:creationId xmlns:a16="http://schemas.microsoft.com/office/drawing/2014/main" id="{B805E282-6C12-43ED-8B0A-3B0E2DD0B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173" y="3428999"/>
            <a:ext cx="3520454" cy="3135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23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60785-1148-457E-B570-71C9E0D6CDDA}"/>
              </a:ext>
            </a:extLst>
          </p:cNvPr>
          <p:cNvSpPr>
            <a:spLocks noGrp="1"/>
          </p:cNvSpPr>
          <p:nvPr>
            <p:ph type="title"/>
          </p:nvPr>
        </p:nvSpPr>
        <p:spPr>
          <a:xfrm>
            <a:off x="1141413" y="618518"/>
            <a:ext cx="6836396" cy="753081"/>
          </a:xfrm>
        </p:spPr>
        <p:style>
          <a:lnRef idx="2">
            <a:schemeClr val="dk1"/>
          </a:lnRef>
          <a:fillRef idx="1">
            <a:schemeClr val="lt1"/>
          </a:fillRef>
          <a:effectRef idx="0">
            <a:schemeClr val="dk1"/>
          </a:effectRef>
          <a:fontRef idx="minor">
            <a:schemeClr val="dk1"/>
          </a:fontRef>
        </p:style>
        <p:txBody>
          <a:bodyPr/>
          <a:lstStyle/>
          <a:p>
            <a:r>
              <a:rPr lang="es-MX" b="1" dirty="0">
                <a:solidFill>
                  <a:srgbClr val="7030A0"/>
                </a:solidFill>
                <a:latin typeface="Gabriola" panose="04040605051002020D02" pitchFamily="82" charset="0"/>
              </a:rPr>
              <a:t>Respiración diafragmática</a:t>
            </a:r>
          </a:p>
        </p:txBody>
      </p:sp>
      <p:sp>
        <p:nvSpPr>
          <p:cNvPr id="3" name="Marcador de contenido 2">
            <a:extLst>
              <a:ext uri="{FF2B5EF4-FFF2-40B4-BE49-F238E27FC236}">
                <a16:creationId xmlns:a16="http://schemas.microsoft.com/office/drawing/2014/main" id="{9DDD169C-85BC-4CD3-8543-6E58BCE82606}"/>
              </a:ext>
            </a:extLst>
          </p:cNvPr>
          <p:cNvSpPr>
            <a:spLocks noGrp="1"/>
          </p:cNvSpPr>
          <p:nvPr>
            <p:ph idx="1"/>
          </p:nvPr>
        </p:nvSpPr>
        <p:spPr>
          <a:xfrm>
            <a:off x="631526" y="1810543"/>
            <a:ext cx="7677588" cy="466977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s-MX" b="1" dirty="0">
                <a:solidFill>
                  <a:srgbClr val="FF0000"/>
                </a:solidFill>
              </a:rPr>
              <a:t>POSICIÓN: </a:t>
            </a:r>
            <a:r>
              <a:rPr lang="es-MX" b="1" dirty="0">
                <a:solidFill>
                  <a:schemeClr val="bg1"/>
                </a:solidFill>
              </a:rPr>
              <a:t>paciente sentado o echado en la cama inclinado ligeramente hacia atrás, con la cabeza apoyada en una almohada , región lumbar bien fija </a:t>
            </a:r>
          </a:p>
          <a:p>
            <a:r>
              <a:rPr lang="es-MX" b="1" dirty="0">
                <a:solidFill>
                  <a:srgbClr val="FF0000"/>
                </a:solidFill>
              </a:rPr>
              <a:t>FISIOTERAPEUTA:  </a:t>
            </a:r>
            <a:r>
              <a:rPr lang="es-MX" b="1" dirty="0">
                <a:solidFill>
                  <a:schemeClr val="bg1"/>
                </a:solidFill>
              </a:rPr>
              <a:t>coloca el pulgar y el índice sobre la región diafragmática </a:t>
            </a:r>
          </a:p>
          <a:p>
            <a:r>
              <a:rPr lang="es-MX" b="1" dirty="0">
                <a:solidFill>
                  <a:srgbClr val="FF0000"/>
                </a:solidFill>
              </a:rPr>
              <a:t>EJERCICIO:</a:t>
            </a:r>
          </a:p>
          <a:p>
            <a:r>
              <a:rPr lang="es-MX" b="1" dirty="0">
                <a:solidFill>
                  <a:schemeClr val="bg1"/>
                </a:solidFill>
              </a:rPr>
              <a:t>Paciente respira profundamente dejando que se eleve el tórax</a:t>
            </a:r>
          </a:p>
          <a:p>
            <a:r>
              <a:rPr lang="es-MX" b="1" dirty="0">
                <a:solidFill>
                  <a:schemeClr val="bg1"/>
                </a:solidFill>
              </a:rPr>
              <a:t>Expulsa el aire con un soplido y retrae el abdomen</a:t>
            </a:r>
          </a:p>
          <a:p>
            <a:r>
              <a:rPr lang="es-MX" b="1" dirty="0">
                <a:solidFill>
                  <a:schemeClr val="bg1"/>
                </a:solidFill>
              </a:rPr>
              <a:t>Se practica de 4 a 6 veces y puede repetirse después de una pausa.</a:t>
            </a:r>
          </a:p>
          <a:p>
            <a:endParaRPr lang="es-MX" dirty="0"/>
          </a:p>
          <a:p>
            <a:endParaRPr lang="es-MX" dirty="0"/>
          </a:p>
        </p:txBody>
      </p:sp>
      <p:pic>
        <p:nvPicPr>
          <p:cNvPr id="11266" name="Picture 2" descr="Resultado de imagen para respiracion diafragmatica ejercicios">
            <a:extLst>
              <a:ext uri="{FF2B5EF4-FFF2-40B4-BE49-F238E27FC236}">
                <a16:creationId xmlns:a16="http://schemas.microsoft.com/office/drawing/2014/main" id="{FD5948AA-90FC-4C57-BC86-E452BC2C7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077" y="494676"/>
            <a:ext cx="3197797" cy="256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AutoShape 4" descr="Resultado de imagen para ejercicios de expansion costal">
            <a:extLst>
              <a:ext uri="{FF2B5EF4-FFF2-40B4-BE49-F238E27FC236}">
                <a16:creationId xmlns:a16="http://schemas.microsoft.com/office/drawing/2014/main" id="{E3E6EFD0-3184-4756-BC14-D92DD2AA49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Resultado de imagen para ejercicios de expansion costal">
            <a:extLst>
              <a:ext uri="{FF2B5EF4-FFF2-40B4-BE49-F238E27FC236}">
                <a16:creationId xmlns:a16="http://schemas.microsoft.com/office/drawing/2014/main" id="{B079548B-EE27-4A83-88CD-1D17021F6B9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1272" name="Picture 8" descr="Resultado de imagen para ejercicios de expansion costal">
            <a:extLst>
              <a:ext uri="{FF2B5EF4-FFF2-40B4-BE49-F238E27FC236}">
                <a16:creationId xmlns:a16="http://schemas.microsoft.com/office/drawing/2014/main" id="{7742B282-E29F-4ACE-8BC2-57EE95DC2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8744" y="3276600"/>
            <a:ext cx="2970462" cy="3115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9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D6403-52CC-4D49-BCFD-7665113B0027}"/>
              </a:ext>
            </a:extLst>
          </p:cNvPr>
          <p:cNvSpPr>
            <a:spLocks noGrp="1"/>
          </p:cNvSpPr>
          <p:nvPr>
            <p:ph type="title"/>
          </p:nvPr>
        </p:nvSpPr>
        <p:spPr>
          <a:xfrm>
            <a:off x="1141413" y="618518"/>
            <a:ext cx="9905998" cy="878978"/>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Ejercicio de expansión lateral-basal</a:t>
            </a:r>
          </a:p>
        </p:txBody>
      </p:sp>
      <p:sp>
        <p:nvSpPr>
          <p:cNvPr id="3" name="Marcador de contenido 2">
            <a:extLst>
              <a:ext uri="{FF2B5EF4-FFF2-40B4-BE49-F238E27FC236}">
                <a16:creationId xmlns:a16="http://schemas.microsoft.com/office/drawing/2014/main" id="{74DA5BCA-6164-4D53-A5E1-38A1B1FAF02E}"/>
              </a:ext>
            </a:extLst>
          </p:cNvPr>
          <p:cNvSpPr>
            <a:spLocks noGrp="1"/>
          </p:cNvSpPr>
          <p:nvPr>
            <p:ph idx="1"/>
          </p:nvPr>
        </p:nvSpPr>
        <p:spPr>
          <a:xfrm>
            <a:off x="1141412" y="1815548"/>
            <a:ext cx="10401231" cy="4423933"/>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s-MX" b="1" dirty="0">
                <a:solidFill>
                  <a:schemeClr val="bg1"/>
                </a:solidFill>
              </a:rPr>
              <a:t>Consiste en la expansión de la parte baja de un lado del tórax  contra resistencia</a:t>
            </a:r>
          </a:p>
          <a:p>
            <a:r>
              <a:rPr lang="es-MX" b="1" dirty="0">
                <a:solidFill>
                  <a:schemeClr val="bg1"/>
                </a:solidFill>
              </a:rPr>
              <a:t>Si se trata del lado derecho el fisioterapeuta  coloca la mano izquierda en el hemitórax derecho </a:t>
            </a:r>
          </a:p>
          <a:p>
            <a:pPr marL="0" indent="0" algn="ctr">
              <a:buNone/>
            </a:pPr>
            <a:r>
              <a:rPr lang="es-MX" b="1" dirty="0">
                <a:solidFill>
                  <a:srgbClr val="FF0000"/>
                </a:solidFill>
              </a:rPr>
              <a:t>INDICACIONES </a:t>
            </a:r>
          </a:p>
          <a:p>
            <a:r>
              <a:rPr lang="es-MX" b="1" dirty="0">
                <a:solidFill>
                  <a:schemeClr val="bg1"/>
                </a:solidFill>
              </a:rPr>
              <a:t>Realizar la inspiración,  el fisioterapeuta ejerce resistencia con la mano contra la expansión torácica.</a:t>
            </a:r>
          </a:p>
          <a:p>
            <a:r>
              <a:rPr lang="es-MX" b="1" dirty="0">
                <a:solidFill>
                  <a:schemeClr val="bg1"/>
                </a:solidFill>
              </a:rPr>
              <a:t>Durante la espiración la mano del fisioterapeuta sigue el movimiento de las costillas y solo al final presiona con fuerza (pueden ser presiones rítmicas)</a:t>
            </a:r>
          </a:p>
          <a:p>
            <a:endParaRPr lang="es-MX" dirty="0"/>
          </a:p>
        </p:txBody>
      </p:sp>
    </p:spTree>
    <p:extLst>
      <p:ext uri="{BB962C8B-B14F-4D97-AF65-F5344CB8AC3E}">
        <p14:creationId xmlns:p14="http://schemas.microsoft.com/office/powerpoint/2010/main" val="2739658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1CC46-3A85-427C-9C08-0565AAAAB3DA}"/>
              </a:ext>
            </a:extLst>
          </p:cNvPr>
          <p:cNvSpPr>
            <a:spLocks noGrp="1"/>
          </p:cNvSpPr>
          <p:nvPr>
            <p:ph type="title"/>
          </p:nvPr>
        </p:nvSpPr>
        <p:spPr>
          <a:xfrm>
            <a:off x="1141413" y="618518"/>
            <a:ext cx="9905998" cy="772960"/>
          </a:xfrm>
        </p:spPr>
        <p:style>
          <a:lnRef idx="2">
            <a:schemeClr val="dk1"/>
          </a:lnRef>
          <a:fillRef idx="1">
            <a:schemeClr val="lt1"/>
          </a:fillRef>
          <a:effectRef idx="0">
            <a:schemeClr val="dk1"/>
          </a:effectRef>
          <a:fontRef idx="minor">
            <a:schemeClr val="dk1"/>
          </a:fontRef>
        </p:style>
        <p:txBody>
          <a:bodyPr/>
          <a:lstStyle/>
          <a:p>
            <a:pPr algn="ctr"/>
            <a:r>
              <a:rPr lang="es-MX" b="1" dirty="0">
                <a:solidFill>
                  <a:srgbClr val="7030A0"/>
                </a:solidFill>
                <a:latin typeface="Gabriola" panose="04040605051002020D02" pitchFamily="82" charset="0"/>
              </a:rPr>
              <a:t>Ejercicios de expansión </a:t>
            </a:r>
            <a:r>
              <a:rPr lang="es-MX" b="1" dirty="0" err="1">
                <a:solidFill>
                  <a:srgbClr val="7030A0"/>
                </a:solidFill>
                <a:latin typeface="Gabriola" panose="04040605051002020D02" pitchFamily="82" charset="0"/>
              </a:rPr>
              <a:t>superolateral</a:t>
            </a:r>
            <a:endParaRPr lang="es-MX" b="1" dirty="0">
              <a:solidFill>
                <a:srgbClr val="7030A0"/>
              </a:solidFill>
              <a:latin typeface="Gabriola" panose="04040605051002020D02" pitchFamily="82" charset="0"/>
            </a:endParaRPr>
          </a:p>
        </p:txBody>
      </p:sp>
      <p:sp>
        <p:nvSpPr>
          <p:cNvPr id="3" name="Marcador de contenido 2">
            <a:extLst>
              <a:ext uri="{FF2B5EF4-FFF2-40B4-BE49-F238E27FC236}">
                <a16:creationId xmlns:a16="http://schemas.microsoft.com/office/drawing/2014/main" id="{C705EBD0-8E7D-4F28-812C-788066A0BF92}"/>
              </a:ext>
            </a:extLst>
          </p:cNvPr>
          <p:cNvSpPr>
            <a:spLocks noGrp="1"/>
          </p:cNvSpPr>
          <p:nvPr>
            <p:ph idx="1"/>
          </p:nvPr>
        </p:nvSpPr>
        <p:spPr>
          <a:xfrm>
            <a:off x="1141412" y="1696278"/>
            <a:ext cx="10361475" cy="4757531"/>
          </a:xfrm>
        </p:spPr>
        <p:style>
          <a:lnRef idx="1">
            <a:schemeClr val="accent3"/>
          </a:lnRef>
          <a:fillRef idx="3">
            <a:schemeClr val="accent3"/>
          </a:fillRef>
          <a:effectRef idx="2">
            <a:schemeClr val="accent3"/>
          </a:effectRef>
          <a:fontRef idx="minor">
            <a:schemeClr val="lt1"/>
          </a:fontRef>
        </p:style>
        <p:txBody>
          <a:bodyPr/>
          <a:lstStyle/>
          <a:p>
            <a:r>
              <a:rPr lang="es-MX" b="1" dirty="0">
                <a:solidFill>
                  <a:schemeClr val="bg1"/>
                </a:solidFill>
              </a:rPr>
              <a:t>Este ejercicios se aplica igual que el anterior solo que el fisioterapeuta aplica la mano por debajo de la axila.</a:t>
            </a:r>
          </a:p>
          <a:p>
            <a:endParaRPr lang="es-MX" b="1" dirty="0">
              <a:solidFill>
                <a:schemeClr val="bg1"/>
              </a:solidFill>
            </a:endParaRPr>
          </a:p>
          <a:p>
            <a:endParaRPr lang="es-MX" dirty="0"/>
          </a:p>
          <a:p>
            <a:r>
              <a:rPr lang="es-MX" b="1" dirty="0">
                <a:solidFill>
                  <a:schemeClr val="bg1"/>
                </a:solidFill>
              </a:rPr>
              <a:t>El fisioterapeuta debe aplicar los dedos por debajo de la clavícula sin presionar.</a:t>
            </a:r>
          </a:p>
        </p:txBody>
      </p:sp>
      <p:sp>
        <p:nvSpPr>
          <p:cNvPr id="7" name="Rectángulo 6">
            <a:extLst>
              <a:ext uri="{FF2B5EF4-FFF2-40B4-BE49-F238E27FC236}">
                <a16:creationId xmlns:a16="http://schemas.microsoft.com/office/drawing/2014/main" id="{D219A738-7E25-4296-9C2F-5068E9645225}"/>
              </a:ext>
            </a:extLst>
          </p:cNvPr>
          <p:cNvSpPr/>
          <p:nvPr/>
        </p:nvSpPr>
        <p:spPr>
          <a:xfrm>
            <a:off x="1312828" y="2885150"/>
            <a:ext cx="9563168" cy="77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600" b="1" dirty="0">
                <a:solidFill>
                  <a:srgbClr val="7030A0"/>
                </a:solidFill>
                <a:latin typeface="Gabriola" panose="04040605051002020D02" pitchFamily="82" charset="0"/>
              </a:rPr>
              <a:t>EJERCICIOS DE EXPANSION APICAL</a:t>
            </a:r>
          </a:p>
        </p:txBody>
      </p:sp>
      <p:pic>
        <p:nvPicPr>
          <p:cNvPr id="3076" name="Picture 4" descr="Resultado de imagen para ejercicios de expansion apical">
            <a:extLst>
              <a:ext uri="{FF2B5EF4-FFF2-40B4-BE49-F238E27FC236}">
                <a16:creationId xmlns:a16="http://schemas.microsoft.com/office/drawing/2014/main" id="{864BA2D3-EB31-48B0-B613-4A16DF830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191" y="4435025"/>
            <a:ext cx="3785220" cy="201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93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TM04033919[[fn=Circuito]]</Template>
  <TotalTime>528</TotalTime>
  <Words>689</Words>
  <Application>Microsoft Office PowerPoint</Application>
  <PresentationFormat>Panorámica</PresentationFormat>
  <Paragraphs>97</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Gabriola</vt:lpstr>
      <vt:lpstr>Source Sans Pro</vt:lpstr>
      <vt:lpstr>Trebuchet MS</vt:lpstr>
      <vt:lpstr>Tw Cen MT</vt:lpstr>
      <vt:lpstr>Circuito</vt:lpstr>
      <vt:lpstr>FISIOTERAPIA  RESPIRATORIA</vt:lpstr>
      <vt:lpstr>DEFINICION</vt:lpstr>
      <vt:lpstr>Anatomía del sistema respiratorio</vt:lpstr>
      <vt:lpstr>Presentación de PowerPoint</vt:lpstr>
      <vt:lpstr>METODOS DE FISIOTERAPIA RESPIRATORIA</vt:lpstr>
      <vt:lpstr> DIAFRAGMA</vt:lpstr>
      <vt:lpstr>Respiración diafragmática</vt:lpstr>
      <vt:lpstr>Ejercicio de expansión lateral-basal</vt:lpstr>
      <vt:lpstr>Ejercicios de expansión superolateral</vt:lpstr>
      <vt:lpstr>soplido</vt:lpstr>
      <vt:lpstr>INDICACIONES </vt:lpstr>
      <vt:lpstr>CONTRAINDICACIONES</vt:lpstr>
      <vt:lpstr>Drenaje postural </vt:lpstr>
      <vt:lpstr>PATOLOGIAS EN LAS QUE SE PUEDE REALIZAR</vt:lpstr>
      <vt:lpstr>TECNICAS </vt:lpstr>
      <vt:lpstr>Drenaje postural de los lóbulos inferiores derecho e izquierdo</vt:lpstr>
      <vt:lpstr>Drenaje postural segmento lateral izquierdo o derecho </vt:lpstr>
      <vt:lpstr>Drenaje postural lóbulo medio</vt:lpstr>
      <vt:lpstr>indicaciones</vt:lpstr>
      <vt:lpstr>CONTRAINDICaciones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FISIOTERAPIA  CARDIORESPIRATORIA</dc:title>
  <dc:creator>Georget</dc:creator>
  <cp:lastModifiedBy>Georget</cp:lastModifiedBy>
  <cp:revision>47</cp:revision>
  <dcterms:created xsi:type="dcterms:W3CDTF">2018-01-28T16:37:02Z</dcterms:created>
  <dcterms:modified xsi:type="dcterms:W3CDTF">2018-01-31T03:02:36Z</dcterms:modified>
</cp:coreProperties>
</file>