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303" r:id="rId2"/>
    <p:sldId id="277" r:id="rId3"/>
    <p:sldId id="276" r:id="rId4"/>
    <p:sldId id="275" r:id="rId5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89" r:id="rId19"/>
    <p:sldId id="291" r:id="rId20"/>
    <p:sldId id="294" r:id="rId21"/>
    <p:sldId id="295" r:id="rId22"/>
    <p:sldId id="296" r:id="rId23"/>
    <p:sldId id="297" r:id="rId24"/>
    <p:sldId id="299" r:id="rId25"/>
    <p:sldId id="300" r:id="rId26"/>
    <p:sldId id="302" r:id="rId27"/>
  </p:sldIdLst>
  <p:sldSz cx="10693400" cy="75565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85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3400" cy="7556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5784" y="1433274"/>
            <a:ext cx="7621833" cy="2764781"/>
          </a:xfrm>
        </p:spPr>
        <p:txBody>
          <a:bodyPr anchor="b">
            <a:normAutofit/>
          </a:bodyPr>
          <a:lstStyle>
            <a:lvl1pPr algn="ctr">
              <a:defRPr sz="5289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5784" y="4282018"/>
            <a:ext cx="7621833" cy="1511299"/>
          </a:xfrm>
        </p:spPr>
        <p:txBody>
          <a:bodyPr>
            <a:normAutofit/>
          </a:bodyPr>
          <a:lstStyle>
            <a:lvl1pPr marL="0" indent="0" algn="ctr">
              <a:buNone/>
              <a:defRPr sz="2424">
                <a:solidFill>
                  <a:schemeClr val="bg1">
                    <a:lumMod val="50000"/>
                  </a:schemeClr>
                </a:solidFill>
              </a:defRPr>
            </a:lvl1pPr>
            <a:lvl2pPr marL="503789" indent="0" algn="ctr">
              <a:buNone/>
              <a:defRPr sz="2204"/>
            </a:lvl2pPr>
            <a:lvl3pPr marL="1007577" indent="0" algn="ctr">
              <a:buNone/>
              <a:defRPr sz="1983"/>
            </a:lvl3pPr>
            <a:lvl4pPr marL="1511366" indent="0" algn="ctr">
              <a:buNone/>
              <a:defRPr sz="1763"/>
            </a:lvl4pPr>
            <a:lvl5pPr marL="2015155" indent="0" algn="ctr">
              <a:buNone/>
              <a:defRPr sz="1763"/>
            </a:lvl5pPr>
            <a:lvl6pPr marL="2518943" indent="0" algn="ctr">
              <a:buNone/>
              <a:defRPr sz="1763"/>
            </a:lvl6pPr>
            <a:lvl7pPr marL="3022732" indent="0" algn="ctr">
              <a:buNone/>
              <a:defRPr sz="1763"/>
            </a:lvl7pPr>
            <a:lvl8pPr marL="3526521" indent="0" algn="ctr">
              <a:buNone/>
              <a:defRPr sz="1763"/>
            </a:lvl8pPr>
            <a:lvl9pPr marL="4030309" indent="0" algn="ctr">
              <a:buNone/>
              <a:defRPr sz="1763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026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3400" cy="7556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474" y="4726255"/>
            <a:ext cx="9090471" cy="894274"/>
          </a:xfrm>
        </p:spPr>
        <p:txBody>
          <a:bodyPr anchor="b"/>
          <a:lstStyle>
            <a:lvl1pPr>
              <a:defRPr sz="3526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9120" y="769380"/>
            <a:ext cx="8615179" cy="3541502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526"/>
            </a:lvl1pPr>
            <a:lvl2pPr marL="503789" indent="0">
              <a:buNone/>
              <a:defRPr sz="3085"/>
            </a:lvl2pPr>
            <a:lvl3pPr marL="1007577" indent="0">
              <a:buNone/>
              <a:defRPr sz="2645"/>
            </a:lvl3pPr>
            <a:lvl4pPr marL="1511366" indent="0">
              <a:buNone/>
              <a:defRPr sz="2204"/>
            </a:lvl4pPr>
            <a:lvl5pPr marL="2015155" indent="0">
              <a:buNone/>
              <a:defRPr sz="2204"/>
            </a:lvl5pPr>
            <a:lvl6pPr marL="2518943" indent="0">
              <a:buNone/>
              <a:defRPr sz="2204"/>
            </a:lvl6pPr>
            <a:lvl7pPr marL="3022732" indent="0">
              <a:buNone/>
              <a:defRPr sz="2204"/>
            </a:lvl7pPr>
            <a:lvl8pPr marL="3526521" indent="0">
              <a:buNone/>
              <a:defRPr sz="2204"/>
            </a:lvl8pPr>
            <a:lvl9pPr marL="4030309" indent="0">
              <a:buNone/>
              <a:defRPr sz="2204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1457" y="5629061"/>
            <a:ext cx="9090488" cy="751983"/>
          </a:xfrm>
        </p:spPr>
        <p:txBody>
          <a:bodyPr/>
          <a:lstStyle>
            <a:lvl1pPr marL="0" indent="0" algn="ctr">
              <a:buNone/>
              <a:defRPr sz="1763"/>
            </a:lvl1pPr>
            <a:lvl2pPr marL="503789" indent="0">
              <a:buNone/>
              <a:defRPr sz="1543"/>
            </a:lvl2pPr>
            <a:lvl3pPr marL="1007577" indent="0">
              <a:buNone/>
              <a:defRPr sz="1322"/>
            </a:lvl3pPr>
            <a:lvl4pPr marL="1511366" indent="0">
              <a:buNone/>
              <a:defRPr sz="1102"/>
            </a:lvl4pPr>
            <a:lvl5pPr marL="2015155" indent="0">
              <a:buNone/>
              <a:defRPr sz="1102"/>
            </a:lvl5pPr>
            <a:lvl6pPr marL="2518943" indent="0">
              <a:buNone/>
              <a:defRPr sz="1102"/>
            </a:lvl6pPr>
            <a:lvl7pPr marL="3022732" indent="0">
              <a:buNone/>
              <a:defRPr sz="1102"/>
            </a:lvl7pPr>
            <a:lvl8pPr marL="3526521" indent="0">
              <a:buNone/>
              <a:defRPr sz="1102"/>
            </a:lvl8pPr>
            <a:lvl9pPr marL="4030309" indent="0">
              <a:buNone/>
              <a:defRPr sz="110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148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3400" cy="7556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457" y="671690"/>
            <a:ext cx="9090488" cy="3776316"/>
          </a:xfrm>
        </p:spPr>
        <p:txBody>
          <a:bodyPr anchor="ctr"/>
          <a:lstStyle>
            <a:lvl1pPr algn="ctr">
              <a:defRPr sz="3526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1457" y="4633090"/>
            <a:ext cx="9090488" cy="1747956"/>
          </a:xfrm>
        </p:spPr>
        <p:txBody>
          <a:bodyPr anchor="ctr"/>
          <a:lstStyle>
            <a:lvl1pPr marL="0" indent="0" algn="ctr">
              <a:buNone/>
              <a:defRPr sz="1763"/>
            </a:lvl1pPr>
            <a:lvl2pPr marL="503789" indent="0">
              <a:buNone/>
              <a:defRPr sz="1543"/>
            </a:lvl2pPr>
            <a:lvl3pPr marL="1007577" indent="0">
              <a:buNone/>
              <a:defRPr sz="1322"/>
            </a:lvl3pPr>
            <a:lvl4pPr marL="1511366" indent="0">
              <a:buNone/>
              <a:defRPr sz="1102"/>
            </a:lvl4pPr>
            <a:lvl5pPr marL="2015155" indent="0">
              <a:buNone/>
              <a:defRPr sz="1102"/>
            </a:lvl5pPr>
            <a:lvl6pPr marL="2518943" indent="0">
              <a:buNone/>
              <a:defRPr sz="1102"/>
            </a:lvl6pPr>
            <a:lvl7pPr marL="3022732" indent="0">
              <a:buNone/>
              <a:defRPr sz="1102"/>
            </a:lvl7pPr>
            <a:lvl8pPr marL="3526521" indent="0">
              <a:buNone/>
              <a:defRPr sz="1102"/>
            </a:lvl8pPr>
            <a:lvl9pPr marL="4030309" indent="0">
              <a:buNone/>
              <a:defRPr sz="110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3224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3400" cy="7556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8448" y="961463"/>
            <a:ext cx="8159289" cy="3007962"/>
          </a:xfrm>
        </p:spPr>
        <p:txBody>
          <a:bodyPr anchor="ctr"/>
          <a:lstStyle>
            <a:lvl1pPr>
              <a:defRPr sz="3526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09149" y="3977721"/>
            <a:ext cx="7676495" cy="655368"/>
          </a:xfrm>
        </p:spPr>
        <p:txBody>
          <a:bodyPr anchor="t">
            <a:normAutofit/>
          </a:bodyPr>
          <a:lstStyle>
            <a:lvl1pPr marL="0" indent="0">
              <a:buNone/>
              <a:defRPr sz="1543"/>
            </a:lvl1pPr>
            <a:lvl2pPr marL="503789" indent="0">
              <a:buNone/>
              <a:defRPr sz="1543"/>
            </a:lvl2pPr>
            <a:lvl3pPr marL="1007577" indent="0">
              <a:buNone/>
              <a:defRPr sz="1322"/>
            </a:lvl3pPr>
            <a:lvl4pPr marL="1511366" indent="0">
              <a:buNone/>
              <a:defRPr sz="1102"/>
            </a:lvl4pPr>
            <a:lvl5pPr marL="2015155" indent="0">
              <a:buNone/>
              <a:defRPr sz="1102"/>
            </a:lvl5pPr>
            <a:lvl6pPr marL="2518943" indent="0">
              <a:buNone/>
              <a:defRPr sz="1102"/>
            </a:lvl6pPr>
            <a:lvl7pPr marL="3022732" indent="0">
              <a:buNone/>
              <a:defRPr sz="1102"/>
            </a:lvl7pPr>
            <a:lvl8pPr marL="3526521" indent="0">
              <a:buNone/>
              <a:defRPr sz="1102"/>
            </a:lvl8pPr>
            <a:lvl9pPr marL="4030309" indent="0">
              <a:buNone/>
              <a:defRPr sz="110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1457" y="4818175"/>
            <a:ext cx="9090488" cy="156579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763"/>
            </a:lvl1pPr>
            <a:lvl2pPr marL="503789" indent="0">
              <a:buNone/>
              <a:defRPr sz="1543"/>
            </a:lvl2pPr>
            <a:lvl3pPr marL="1007577" indent="0">
              <a:buNone/>
              <a:defRPr sz="1322"/>
            </a:lvl3pPr>
            <a:lvl4pPr marL="1511366" indent="0">
              <a:buNone/>
              <a:defRPr sz="1102"/>
            </a:lvl4pPr>
            <a:lvl5pPr marL="2015155" indent="0">
              <a:buNone/>
              <a:defRPr sz="1102"/>
            </a:lvl5pPr>
            <a:lvl6pPr marL="2518943" indent="0">
              <a:buNone/>
              <a:defRPr sz="1102"/>
            </a:lvl6pPr>
            <a:lvl7pPr marL="3022732" indent="0">
              <a:buNone/>
              <a:defRPr sz="1102"/>
            </a:lvl7pPr>
            <a:lvl8pPr marL="3526521" indent="0">
              <a:buNone/>
              <a:defRPr sz="1102"/>
            </a:lvl8pPr>
            <a:lvl9pPr marL="4030309" indent="0">
              <a:buNone/>
              <a:defRPr sz="110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62613" y="978289"/>
            <a:ext cx="639555" cy="644337"/>
          </a:xfrm>
          <a:prstGeom prst="rect">
            <a:avLst/>
          </a:prstGeom>
        </p:spPr>
        <p:txBody>
          <a:bodyPr vert="horz" lIns="100753" tIns="50377" rIns="100753" bIns="50377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815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180292" y="3437794"/>
            <a:ext cx="647452" cy="644337"/>
          </a:xfrm>
          <a:prstGeom prst="rect">
            <a:avLst/>
          </a:prstGeom>
        </p:spPr>
        <p:txBody>
          <a:bodyPr vert="horz" lIns="100753" tIns="50377" rIns="100753" bIns="50377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815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64882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3400" cy="7556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457" y="2356555"/>
            <a:ext cx="9090488" cy="2767670"/>
          </a:xfrm>
        </p:spPr>
        <p:txBody>
          <a:bodyPr anchor="b"/>
          <a:lstStyle>
            <a:lvl1pPr algn="ctr">
              <a:defRPr sz="3526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1457" y="5137202"/>
            <a:ext cx="9090488" cy="1256821"/>
          </a:xfrm>
        </p:spPr>
        <p:txBody>
          <a:bodyPr anchor="t"/>
          <a:lstStyle>
            <a:lvl1pPr marL="0" indent="0" algn="ctr">
              <a:buNone/>
              <a:defRPr sz="1763"/>
            </a:lvl1pPr>
            <a:lvl2pPr marL="503789" indent="0">
              <a:buNone/>
              <a:defRPr sz="1543"/>
            </a:lvl2pPr>
            <a:lvl3pPr marL="1007577" indent="0">
              <a:buNone/>
              <a:defRPr sz="1322"/>
            </a:lvl3pPr>
            <a:lvl4pPr marL="1511366" indent="0">
              <a:buNone/>
              <a:defRPr sz="1102"/>
            </a:lvl4pPr>
            <a:lvl5pPr marL="2015155" indent="0">
              <a:buNone/>
              <a:defRPr sz="1102"/>
            </a:lvl5pPr>
            <a:lvl6pPr marL="2518943" indent="0">
              <a:buNone/>
              <a:defRPr sz="1102"/>
            </a:lvl6pPr>
            <a:lvl7pPr marL="3022732" indent="0">
              <a:buNone/>
              <a:defRPr sz="1102"/>
            </a:lvl7pPr>
            <a:lvl8pPr marL="3526521" indent="0">
              <a:buNone/>
              <a:defRPr sz="1102"/>
            </a:lvl8pPr>
            <a:lvl9pPr marL="4030309" indent="0">
              <a:buNone/>
              <a:defRPr sz="110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7186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3400" cy="75565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01457" y="671689"/>
            <a:ext cx="9090488" cy="1768576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01456" y="2608186"/>
            <a:ext cx="2893477" cy="634955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645" b="0">
                <a:solidFill>
                  <a:schemeClr val="tx1"/>
                </a:solidFill>
              </a:defRPr>
            </a:lvl1pPr>
            <a:lvl2pPr marL="503789" indent="0">
              <a:buNone/>
              <a:defRPr sz="2204" b="1"/>
            </a:lvl2pPr>
            <a:lvl3pPr marL="1007577" indent="0">
              <a:buNone/>
              <a:defRPr sz="1983" b="1"/>
            </a:lvl3pPr>
            <a:lvl4pPr marL="1511366" indent="0">
              <a:buNone/>
              <a:defRPr sz="1763" b="1"/>
            </a:lvl4pPr>
            <a:lvl5pPr marL="2015155" indent="0">
              <a:buNone/>
              <a:defRPr sz="1763" b="1"/>
            </a:lvl5pPr>
            <a:lvl6pPr marL="2518943" indent="0">
              <a:buNone/>
              <a:defRPr sz="1763" b="1"/>
            </a:lvl6pPr>
            <a:lvl7pPr marL="3022732" indent="0">
              <a:buNone/>
              <a:defRPr sz="1763" b="1"/>
            </a:lvl7pPr>
            <a:lvl8pPr marL="3526521" indent="0">
              <a:buNone/>
              <a:defRPr sz="1763" b="1"/>
            </a:lvl8pPr>
            <a:lvl9pPr marL="4030309" indent="0">
              <a:buNone/>
              <a:defRPr sz="1763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01456" y="3243143"/>
            <a:ext cx="2893477" cy="3137903"/>
          </a:xfrm>
        </p:spPr>
        <p:txBody>
          <a:bodyPr anchor="t">
            <a:normAutofit/>
          </a:bodyPr>
          <a:lstStyle>
            <a:lvl1pPr marL="0" indent="0" algn="ctr">
              <a:buNone/>
              <a:defRPr sz="1543"/>
            </a:lvl1pPr>
            <a:lvl2pPr marL="503789" indent="0">
              <a:buNone/>
              <a:defRPr sz="1322"/>
            </a:lvl2pPr>
            <a:lvl3pPr marL="1007577" indent="0">
              <a:buNone/>
              <a:defRPr sz="1102"/>
            </a:lvl3pPr>
            <a:lvl4pPr marL="1511366" indent="0">
              <a:buNone/>
              <a:defRPr sz="992"/>
            </a:lvl4pPr>
            <a:lvl5pPr marL="2015155" indent="0">
              <a:buNone/>
              <a:defRPr sz="992"/>
            </a:lvl5pPr>
            <a:lvl6pPr marL="2518943" indent="0">
              <a:buNone/>
              <a:defRPr sz="992"/>
            </a:lvl6pPr>
            <a:lvl7pPr marL="3022732" indent="0">
              <a:buNone/>
              <a:defRPr sz="992"/>
            </a:lvl7pPr>
            <a:lvl8pPr marL="3526521" indent="0">
              <a:buNone/>
              <a:defRPr sz="992"/>
            </a:lvl8pPr>
            <a:lvl9pPr marL="4030309" indent="0">
              <a:buNone/>
              <a:defRPr sz="99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05117" y="2608186"/>
            <a:ext cx="2886939" cy="634955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645" b="0">
                <a:solidFill>
                  <a:schemeClr val="tx1"/>
                </a:solidFill>
              </a:defRPr>
            </a:lvl1pPr>
            <a:lvl2pPr marL="503789" indent="0">
              <a:buNone/>
              <a:defRPr sz="2204" b="1"/>
            </a:lvl2pPr>
            <a:lvl3pPr marL="1007577" indent="0">
              <a:buNone/>
              <a:defRPr sz="1983" b="1"/>
            </a:lvl3pPr>
            <a:lvl4pPr marL="1511366" indent="0">
              <a:buNone/>
              <a:defRPr sz="1763" b="1"/>
            </a:lvl4pPr>
            <a:lvl5pPr marL="2015155" indent="0">
              <a:buNone/>
              <a:defRPr sz="1763" b="1"/>
            </a:lvl5pPr>
            <a:lvl6pPr marL="2518943" indent="0">
              <a:buNone/>
              <a:defRPr sz="1763" b="1"/>
            </a:lvl6pPr>
            <a:lvl7pPr marL="3022732" indent="0">
              <a:buNone/>
              <a:defRPr sz="1763" b="1"/>
            </a:lvl7pPr>
            <a:lvl8pPr marL="3526521" indent="0">
              <a:buNone/>
              <a:defRPr sz="1763" b="1"/>
            </a:lvl8pPr>
            <a:lvl9pPr marL="4030309" indent="0">
              <a:buNone/>
              <a:defRPr sz="1763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95434" y="3243143"/>
            <a:ext cx="2897314" cy="3137903"/>
          </a:xfrm>
        </p:spPr>
        <p:txBody>
          <a:bodyPr anchor="t">
            <a:normAutofit/>
          </a:bodyPr>
          <a:lstStyle>
            <a:lvl1pPr marL="0" indent="0" algn="ctr">
              <a:buNone/>
              <a:defRPr sz="1543"/>
            </a:lvl1pPr>
            <a:lvl2pPr marL="503789" indent="0">
              <a:buNone/>
              <a:defRPr sz="1322"/>
            </a:lvl2pPr>
            <a:lvl3pPr marL="1007577" indent="0">
              <a:buNone/>
              <a:defRPr sz="1102"/>
            </a:lvl3pPr>
            <a:lvl4pPr marL="1511366" indent="0">
              <a:buNone/>
              <a:defRPr sz="992"/>
            </a:lvl4pPr>
            <a:lvl5pPr marL="2015155" indent="0">
              <a:buNone/>
              <a:defRPr sz="992"/>
            </a:lvl5pPr>
            <a:lvl6pPr marL="2518943" indent="0">
              <a:buNone/>
              <a:defRPr sz="992"/>
            </a:lvl6pPr>
            <a:lvl7pPr marL="3022732" indent="0">
              <a:buNone/>
              <a:defRPr sz="992"/>
            </a:lvl7pPr>
            <a:lvl8pPr marL="3526521" indent="0">
              <a:buNone/>
              <a:defRPr sz="992"/>
            </a:lvl8pPr>
            <a:lvl9pPr marL="4030309" indent="0">
              <a:buNone/>
              <a:defRPr sz="99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993248" y="2608186"/>
            <a:ext cx="2898697" cy="634955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645" b="0">
                <a:solidFill>
                  <a:schemeClr val="tx1"/>
                </a:solidFill>
              </a:defRPr>
            </a:lvl1pPr>
            <a:lvl2pPr marL="503789" indent="0">
              <a:buNone/>
              <a:defRPr sz="2204" b="1"/>
            </a:lvl2pPr>
            <a:lvl3pPr marL="1007577" indent="0">
              <a:buNone/>
              <a:defRPr sz="1983" b="1"/>
            </a:lvl3pPr>
            <a:lvl4pPr marL="1511366" indent="0">
              <a:buNone/>
              <a:defRPr sz="1763" b="1"/>
            </a:lvl4pPr>
            <a:lvl5pPr marL="2015155" indent="0">
              <a:buNone/>
              <a:defRPr sz="1763" b="1"/>
            </a:lvl5pPr>
            <a:lvl6pPr marL="2518943" indent="0">
              <a:buNone/>
              <a:defRPr sz="1763" b="1"/>
            </a:lvl6pPr>
            <a:lvl7pPr marL="3022732" indent="0">
              <a:buNone/>
              <a:defRPr sz="1763" b="1"/>
            </a:lvl7pPr>
            <a:lvl8pPr marL="3526521" indent="0">
              <a:buNone/>
              <a:defRPr sz="1763" b="1"/>
            </a:lvl8pPr>
            <a:lvl9pPr marL="4030309" indent="0">
              <a:buNone/>
              <a:defRPr sz="1763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6993248" y="3243143"/>
            <a:ext cx="2898697" cy="3137903"/>
          </a:xfrm>
        </p:spPr>
        <p:txBody>
          <a:bodyPr anchor="t">
            <a:normAutofit/>
          </a:bodyPr>
          <a:lstStyle>
            <a:lvl1pPr marL="0" indent="0" algn="ctr">
              <a:buNone/>
              <a:defRPr sz="1543"/>
            </a:lvl1pPr>
            <a:lvl2pPr marL="503789" indent="0">
              <a:buNone/>
              <a:defRPr sz="1322"/>
            </a:lvl2pPr>
            <a:lvl3pPr marL="1007577" indent="0">
              <a:buNone/>
              <a:defRPr sz="1102"/>
            </a:lvl3pPr>
            <a:lvl4pPr marL="1511366" indent="0">
              <a:buNone/>
              <a:defRPr sz="992"/>
            </a:lvl4pPr>
            <a:lvl5pPr marL="2015155" indent="0">
              <a:buNone/>
              <a:defRPr sz="992"/>
            </a:lvl5pPr>
            <a:lvl6pPr marL="2518943" indent="0">
              <a:buNone/>
              <a:defRPr sz="992"/>
            </a:lvl6pPr>
            <a:lvl7pPr marL="3022732" indent="0">
              <a:buNone/>
              <a:defRPr sz="992"/>
            </a:lvl7pPr>
            <a:lvl8pPr marL="3526521" indent="0">
              <a:buNone/>
              <a:defRPr sz="992"/>
            </a:lvl8pPr>
            <a:lvl9pPr marL="4030309" indent="0">
              <a:buNone/>
              <a:defRPr sz="99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1343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3400" cy="75565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01457" y="672980"/>
            <a:ext cx="9090488" cy="176728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01457" y="4633089"/>
            <a:ext cx="2891226" cy="634955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24" b="0">
                <a:solidFill>
                  <a:schemeClr val="tx1"/>
                </a:solidFill>
              </a:defRPr>
            </a:lvl1pPr>
            <a:lvl2pPr marL="503789" indent="0">
              <a:buNone/>
              <a:defRPr sz="2204" b="1"/>
            </a:lvl2pPr>
            <a:lvl3pPr marL="1007577" indent="0">
              <a:buNone/>
              <a:defRPr sz="1983" b="1"/>
            </a:lvl3pPr>
            <a:lvl4pPr marL="1511366" indent="0">
              <a:buNone/>
              <a:defRPr sz="1763" b="1"/>
            </a:lvl4pPr>
            <a:lvl5pPr marL="2015155" indent="0">
              <a:buNone/>
              <a:defRPr sz="1763" b="1"/>
            </a:lvl5pPr>
            <a:lvl6pPr marL="2518943" indent="0">
              <a:buNone/>
              <a:defRPr sz="1763" b="1"/>
            </a:lvl6pPr>
            <a:lvl7pPr marL="3022732" indent="0">
              <a:buNone/>
              <a:defRPr sz="1763" b="1"/>
            </a:lvl7pPr>
            <a:lvl8pPr marL="3526521" indent="0">
              <a:buNone/>
              <a:defRPr sz="1763" b="1"/>
            </a:lvl8pPr>
            <a:lvl9pPr marL="4030309" indent="0">
              <a:buNone/>
              <a:defRPr sz="1763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01457" y="2608186"/>
            <a:ext cx="2891226" cy="1679222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763"/>
            </a:lvl1pPr>
            <a:lvl2pPr marL="503789" indent="0">
              <a:buNone/>
              <a:defRPr sz="1763"/>
            </a:lvl2pPr>
            <a:lvl3pPr marL="1007577" indent="0">
              <a:buNone/>
              <a:defRPr sz="1763"/>
            </a:lvl3pPr>
            <a:lvl4pPr marL="1511366" indent="0">
              <a:buNone/>
              <a:defRPr sz="1763"/>
            </a:lvl4pPr>
            <a:lvl5pPr marL="2015155" indent="0">
              <a:buNone/>
              <a:defRPr sz="1763"/>
            </a:lvl5pPr>
            <a:lvl6pPr marL="2518943" indent="0">
              <a:buNone/>
              <a:defRPr sz="1763"/>
            </a:lvl6pPr>
            <a:lvl7pPr marL="3022732" indent="0">
              <a:buNone/>
              <a:defRPr sz="1763"/>
            </a:lvl7pPr>
            <a:lvl8pPr marL="3526521" indent="0">
              <a:buNone/>
              <a:defRPr sz="1763"/>
            </a:lvl8pPr>
            <a:lvl9pPr marL="4030309" indent="0">
              <a:buNone/>
              <a:defRPr sz="1763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01457" y="5268044"/>
            <a:ext cx="2891226" cy="1113000"/>
          </a:xfrm>
        </p:spPr>
        <p:txBody>
          <a:bodyPr anchor="t">
            <a:normAutofit/>
          </a:bodyPr>
          <a:lstStyle>
            <a:lvl1pPr marL="0" indent="0" algn="ctr">
              <a:buNone/>
              <a:defRPr sz="1543"/>
            </a:lvl1pPr>
            <a:lvl2pPr marL="503789" indent="0">
              <a:buNone/>
              <a:defRPr sz="1322"/>
            </a:lvl2pPr>
            <a:lvl3pPr marL="1007577" indent="0">
              <a:buNone/>
              <a:defRPr sz="1102"/>
            </a:lvl3pPr>
            <a:lvl4pPr marL="1511366" indent="0">
              <a:buNone/>
              <a:defRPr sz="992"/>
            </a:lvl4pPr>
            <a:lvl5pPr marL="2015155" indent="0">
              <a:buNone/>
              <a:defRPr sz="992"/>
            </a:lvl5pPr>
            <a:lvl6pPr marL="2518943" indent="0">
              <a:buNone/>
              <a:defRPr sz="992"/>
            </a:lvl6pPr>
            <a:lvl7pPr marL="3022732" indent="0">
              <a:buNone/>
              <a:defRPr sz="992"/>
            </a:lvl7pPr>
            <a:lvl8pPr marL="3526521" indent="0">
              <a:buNone/>
              <a:defRPr sz="992"/>
            </a:lvl8pPr>
            <a:lvl9pPr marL="4030309" indent="0">
              <a:buNone/>
              <a:defRPr sz="99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96670" y="4633089"/>
            <a:ext cx="2895978" cy="634955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24" b="0">
                <a:solidFill>
                  <a:schemeClr val="tx1"/>
                </a:solidFill>
              </a:defRPr>
            </a:lvl1pPr>
            <a:lvl2pPr marL="503789" indent="0">
              <a:buNone/>
              <a:defRPr sz="2204" b="1"/>
            </a:lvl2pPr>
            <a:lvl3pPr marL="1007577" indent="0">
              <a:buNone/>
              <a:defRPr sz="1983" b="1"/>
            </a:lvl3pPr>
            <a:lvl4pPr marL="1511366" indent="0">
              <a:buNone/>
              <a:defRPr sz="1763" b="1"/>
            </a:lvl4pPr>
            <a:lvl5pPr marL="2015155" indent="0">
              <a:buNone/>
              <a:defRPr sz="1763" b="1"/>
            </a:lvl5pPr>
            <a:lvl6pPr marL="2518943" indent="0">
              <a:buNone/>
              <a:defRPr sz="1763" b="1"/>
            </a:lvl6pPr>
            <a:lvl7pPr marL="3022732" indent="0">
              <a:buNone/>
              <a:defRPr sz="1763" b="1"/>
            </a:lvl7pPr>
            <a:lvl8pPr marL="3526521" indent="0">
              <a:buNone/>
              <a:defRPr sz="1763" b="1"/>
            </a:lvl8pPr>
            <a:lvl9pPr marL="4030309" indent="0">
              <a:buNone/>
              <a:defRPr sz="1763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95432" y="2608186"/>
            <a:ext cx="2897315" cy="1679222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763"/>
            </a:lvl1pPr>
            <a:lvl2pPr marL="503789" indent="0">
              <a:buNone/>
              <a:defRPr sz="1763"/>
            </a:lvl2pPr>
            <a:lvl3pPr marL="1007577" indent="0">
              <a:buNone/>
              <a:defRPr sz="1763"/>
            </a:lvl3pPr>
            <a:lvl4pPr marL="1511366" indent="0">
              <a:buNone/>
              <a:defRPr sz="1763"/>
            </a:lvl4pPr>
            <a:lvl5pPr marL="2015155" indent="0">
              <a:buNone/>
              <a:defRPr sz="1763"/>
            </a:lvl5pPr>
            <a:lvl6pPr marL="2518943" indent="0">
              <a:buNone/>
              <a:defRPr sz="1763"/>
            </a:lvl6pPr>
            <a:lvl7pPr marL="3022732" indent="0">
              <a:buNone/>
              <a:defRPr sz="1763"/>
            </a:lvl7pPr>
            <a:lvl8pPr marL="3526521" indent="0">
              <a:buNone/>
              <a:defRPr sz="1763"/>
            </a:lvl8pPr>
            <a:lvl9pPr marL="4030309" indent="0">
              <a:buNone/>
              <a:defRPr sz="1763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95432" y="5268044"/>
            <a:ext cx="2897315" cy="1113001"/>
          </a:xfrm>
        </p:spPr>
        <p:txBody>
          <a:bodyPr anchor="t">
            <a:normAutofit/>
          </a:bodyPr>
          <a:lstStyle>
            <a:lvl1pPr marL="0" indent="0" algn="ctr">
              <a:buNone/>
              <a:defRPr sz="1543"/>
            </a:lvl1pPr>
            <a:lvl2pPr marL="503789" indent="0">
              <a:buNone/>
              <a:defRPr sz="1322"/>
            </a:lvl2pPr>
            <a:lvl3pPr marL="1007577" indent="0">
              <a:buNone/>
              <a:defRPr sz="1102"/>
            </a:lvl3pPr>
            <a:lvl4pPr marL="1511366" indent="0">
              <a:buNone/>
              <a:defRPr sz="992"/>
            </a:lvl4pPr>
            <a:lvl5pPr marL="2015155" indent="0">
              <a:buNone/>
              <a:defRPr sz="992"/>
            </a:lvl5pPr>
            <a:lvl6pPr marL="2518943" indent="0">
              <a:buNone/>
              <a:defRPr sz="992"/>
            </a:lvl6pPr>
            <a:lvl7pPr marL="3022732" indent="0">
              <a:buNone/>
              <a:defRPr sz="992"/>
            </a:lvl7pPr>
            <a:lvl8pPr marL="3526521" indent="0">
              <a:buNone/>
              <a:defRPr sz="992"/>
            </a:lvl8pPr>
            <a:lvl9pPr marL="4030309" indent="0">
              <a:buNone/>
              <a:defRPr sz="99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993248" y="4633089"/>
            <a:ext cx="2894973" cy="634955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24" b="0">
                <a:solidFill>
                  <a:schemeClr val="tx1"/>
                </a:solidFill>
              </a:defRPr>
            </a:lvl1pPr>
            <a:lvl2pPr marL="503789" indent="0">
              <a:buNone/>
              <a:defRPr sz="2204" b="1"/>
            </a:lvl2pPr>
            <a:lvl3pPr marL="1007577" indent="0">
              <a:buNone/>
              <a:defRPr sz="1983" b="1"/>
            </a:lvl3pPr>
            <a:lvl4pPr marL="1511366" indent="0">
              <a:buNone/>
              <a:defRPr sz="1763" b="1"/>
            </a:lvl4pPr>
            <a:lvl5pPr marL="2015155" indent="0">
              <a:buNone/>
              <a:defRPr sz="1763" b="1"/>
            </a:lvl5pPr>
            <a:lvl6pPr marL="2518943" indent="0">
              <a:buNone/>
              <a:defRPr sz="1763" b="1"/>
            </a:lvl6pPr>
            <a:lvl7pPr marL="3022732" indent="0">
              <a:buNone/>
              <a:defRPr sz="1763" b="1"/>
            </a:lvl7pPr>
            <a:lvl8pPr marL="3526521" indent="0">
              <a:buNone/>
              <a:defRPr sz="1763" b="1"/>
            </a:lvl8pPr>
            <a:lvl9pPr marL="4030309" indent="0">
              <a:buNone/>
              <a:defRPr sz="1763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993248" y="2608186"/>
            <a:ext cx="2898697" cy="1679222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763"/>
            </a:lvl1pPr>
            <a:lvl2pPr marL="503789" indent="0">
              <a:buNone/>
              <a:defRPr sz="1763"/>
            </a:lvl2pPr>
            <a:lvl3pPr marL="1007577" indent="0">
              <a:buNone/>
              <a:defRPr sz="1763"/>
            </a:lvl3pPr>
            <a:lvl4pPr marL="1511366" indent="0">
              <a:buNone/>
              <a:defRPr sz="1763"/>
            </a:lvl4pPr>
            <a:lvl5pPr marL="2015155" indent="0">
              <a:buNone/>
              <a:defRPr sz="1763"/>
            </a:lvl5pPr>
            <a:lvl6pPr marL="2518943" indent="0">
              <a:buNone/>
              <a:defRPr sz="1763"/>
            </a:lvl6pPr>
            <a:lvl7pPr marL="3022732" indent="0">
              <a:buNone/>
              <a:defRPr sz="1763"/>
            </a:lvl7pPr>
            <a:lvl8pPr marL="3526521" indent="0">
              <a:buNone/>
              <a:defRPr sz="1763"/>
            </a:lvl8pPr>
            <a:lvl9pPr marL="4030309" indent="0">
              <a:buNone/>
              <a:defRPr sz="1763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6993138" y="5268041"/>
            <a:ext cx="2898807" cy="1113004"/>
          </a:xfrm>
        </p:spPr>
        <p:txBody>
          <a:bodyPr anchor="t">
            <a:normAutofit/>
          </a:bodyPr>
          <a:lstStyle>
            <a:lvl1pPr marL="0" indent="0" algn="ctr">
              <a:buNone/>
              <a:defRPr sz="1543"/>
            </a:lvl1pPr>
            <a:lvl2pPr marL="503789" indent="0">
              <a:buNone/>
              <a:defRPr sz="1322"/>
            </a:lvl2pPr>
            <a:lvl3pPr marL="1007577" indent="0">
              <a:buNone/>
              <a:defRPr sz="1102"/>
            </a:lvl3pPr>
            <a:lvl4pPr marL="1511366" indent="0">
              <a:buNone/>
              <a:defRPr sz="992"/>
            </a:lvl4pPr>
            <a:lvl5pPr marL="2015155" indent="0">
              <a:buNone/>
              <a:defRPr sz="992"/>
            </a:lvl5pPr>
            <a:lvl6pPr marL="2518943" indent="0">
              <a:buNone/>
              <a:defRPr sz="992"/>
            </a:lvl6pPr>
            <a:lvl7pPr marL="3022732" indent="0">
              <a:buNone/>
              <a:defRPr sz="992"/>
            </a:lvl7pPr>
            <a:lvl8pPr marL="3526521" indent="0">
              <a:buNone/>
              <a:defRPr sz="992"/>
            </a:lvl8pPr>
            <a:lvl9pPr marL="4030309" indent="0">
              <a:buNone/>
              <a:defRPr sz="99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9919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3400" cy="7556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801457" y="2608187"/>
            <a:ext cx="9090488" cy="377285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3790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3400" cy="75565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2465" y="671692"/>
            <a:ext cx="2239480" cy="5709354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801457" y="671692"/>
            <a:ext cx="6717339" cy="570935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816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3400" cy="7556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801455" y="2608186"/>
            <a:ext cx="9089940" cy="377285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25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3400" cy="7556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457" y="912955"/>
            <a:ext cx="9079349" cy="3015569"/>
          </a:xfrm>
        </p:spPr>
        <p:txBody>
          <a:bodyPr anchor="b">
            <a:normAutofit/>
          </a:bodyPr>
          <a:lstStyle>
            <a:lvl1pPr>
              <a:defRPr sz="4408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1457" y="4029977"/>
            <a:ext cx="9079349" cy="1507535"/>
          </a:xfrm>
        </p:spPr>
        <p:txBody>
          <a:bodyPr>
            <a:normAutofit/>
          </a:bodyPr>
          <a:lstStyle>
            <a:lvl1pPr marL="0" indent="0" algn="ctr">
              <a:buNone/>
              <a:defRPr sz="2204">
                <a:solidFill>
                  <a:schemeClr val="bg1">
                    <a:lumMod val="50000"/>
                  </a:schemeClr>
                </a:solidFill>
              </a:defRPr>
            </a:lvl1pPr>
            <a:lvl2pPr marL="503789" indent="0">
              <a:buNone/>
              <a:defRPr sz="2204">
                <a:solidFill>
                  <a:schemeClr val="tx1">
                    <a:tint val="75000"/>
                  </a:schemeClr>
                </a:solidFill>
              </a:defRPr>
            </a:lvl2pPr>
            <a:lvl3pPr marL="1007577" indent="0">
              <a:buNone/>
              <a:defRPr sz="1983">
                <a:solidFill>
                  <a:schemeClr val="tx1">
                    <a:tint val="75000"/>
                  </a:schemeClr>
                </a:solidFill>
              </a:defRPr>
            </a:lvl3pPr>
            <a:lvl4pPr marL="1511366" indent="0">
              <a:buNone/>
              <a:defRPr sz="1763">
                <a:solidFill>
                  <a:schemeClr val="tx1">
                    <a:tint val="75000"/>
                  </a:schemeClr>
                </a:solidFill>
              </a:defRPr>
            </a:lvl4pPr>
            <a:lvl5pPr marL="2015155" indent="0">
              <a:buNone/>
              <a:defRPr sz="1763">
                <a:solidFill>
                  <a:schemeClr val="tx1">
                    <a:tint val="75000"/>
                  </a:schemeClr>
                </a:solidFill>
              </a:defRPr>
            </a:lvl5pPr>
            <a:lvl6pPr marL="2518943" indent="0">
              <a:buNone/>
              <a:defRPr sz="1763">
                <a:solidFill>
                  <a:schemeClr val="tx1">
                    <a:tint val="75000"/>
                  </a:schemeClr>
                </a:solidFill>
              </a:defRPr>
            </a:lvl6pPr>
            <a:lvl7pPr marL="3022732" indent="0">
              <a:buNone/>
              <a:defRPr sz="1763">
                <a:solidFill>
                  <a:schemeClr val="tx1">
                    <a:tint val="75000"/>
                  </a:schemeClr>
                </a:solidFill>
              </a:defRPr>
            </a:lvl7pPr>
            <a:lvl8pPr marL="3526521" indent="0">
              <a:buNone/>
              <a:defRPr sz="1763">
                <a:solidFill>
                  <a:schemeClr val="tx1">
                    <a:tint val="75000"/>
                  </a:schemeClr>
                </a:solidFill>
              </a:defRPr>
            </a:lvl8pPr>
            <a:lvl9pPr marL="4030309" indent="0">
              <a:buNone/>
              <a:defRPr sz="176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842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3400" cy="75565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801458" y="681516"/>
            <a:ext cx="9090487" cy="175875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801455" y="2608186"/>
            <a:ext cx="4478411" cy="377285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413534" y="2608186"/>
            <a:ext cx="4477861" cy="377285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344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3400" cy="75565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801458" y="681516"/>
            <a:ext cx="9090487" cy="175875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425" y="2612510"/>
            <a:ext cx="4274443" cy="749253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865" b="0">
                <a:solidFill>
                  <a:schemeClr val="tx1"/>
                </a:solidFill>
              </a:defRPr>
            </a:lvl1pPr>
            <a:lvl2pPr marL="503789" indent="0">
              <a:buNone/>
              <a:defRPr sz="2204" b="1"/>
            </a:lvl2pPr>
            <a:lvl3pPr marL="1007577" indent="0">
              <a:buNone/>
              <a:defRPr sz="1983" b="1"/>
            </a:lvl3pPr>
            <a:lvl4pPr marL="1511366" indent="0">
              <a:buNone/>
              <a:defRPr sz="1763" b="1"/>
            </a:lvl4pPr>
            <a:lvl5pPr marL="2015155" indent="0">
              <a:buNone/>
              <a:defRPr sz="1763" b="1"/>
            </a:lvl5pPr>
            <a:lvl6pPr marL="2518943" indent="0">
              <a:buNone/>
              <a:defRPr sz="1763" b="1"/>
            </a:lvl6pPr>
            <a:lvl7pPr marL="3022732" indent="0">
              <a:buNone/>
              <a:defRPr sz="1763" b="1"/>
            </a:lvl7pPr>
            <a:lvl8pPr marL="3526521" indent="0">
              <a:buNone/>
              <a:defRPr sz="1763" b="1"/>
            </a:lvl8pPr>
            <a:lvl9pPr marL="4030309" indent="0">
              <a:buNone/>
              <a:defRPr sz="1763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801456" y="3361765"/>
            <a:ext cx="4478411" cy="301928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10196" y="2612510"/>
            <a:ext cx="4281749" cy="749253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865" b="0">
                <a:solidFill>
                  <a:schemeClr val="tx1"/>
                </a:solidFill>
              </a:defRPr>
            </a:lvl1pPr>
            <a:lvl2pPr marL="503789" indent="0">
              <a:buNone/>
              <a:defRPr sz="2204" b="1"/>
            </a:lvl2pPr>
            <a:lvl3pPr marL="1007577" indent="0">
              <a:buNone/>
              <a:defRPr sz="1983" b="1"/>
            </a:lvl3pPr>
            <a:lvl4pPr marL="1511366" indent="0">
              <a:buNone/>
              <a:defRPr sz="1763" b="1"/>
            </a:lvl4pPr>
            <a:lvl5pPr marL="2015155" indent="0">
              <a:buNone/>
              <a:defRPr sz="1763" b="1"/>
            </a:lvl5pPr>
            <a:lvl6pPr marL="2518943" indent="0">
              <a:buNone/>
              <a:defRPr sz="1763" b="1"/>
            </a:lvl6pPr>
            <a:lvl7pPr marL="3022732" indent="0">
              <a:buNone/>
              <a:defRPr sz="1763" b="1"/>
            </a:lvl7pPr>
            <a:lvl8pPr marL="3526521" indent="0">
              <a:buNone/>
              <a:defRPr sz="1763" b="1"/>
            </a:lvl8pPr>
            <a:lvl9pPr marL="4030309" indent="0">
              <a:buNone/>
              <a:defRPr sz="1763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413535" y="3361765"/>
            <a:ext cx="4477862" cy="301928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505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3400" cy="7556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034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3400" cy="75565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870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3400" cy="7556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457" y="671689"/>
            <a:ext cx="3451926" cy="2229324"/>
          </a:xfrm>
        </p:spPr>
        <p:txBody>
          <a:bodyPr anchor="b"/>
          <a:lstStyle>
            <a:lvl1pPr algn="ctr">
              <a:defRPr sz="3526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4453884" y="671691"/>
            <a:ext cx="5438059" cy="570935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1457" y="2901013"/>
            <a:ext cx="3451928" cy="3480032"/>
          </a:xfrm>
        </p:spPr>
        <p:txBody>
          <a:bodyPr/>
          <a:lstStyle>
            <a:lvl1pPr marL="0" indent="0" algn="ctr">
              <a:buNone/>
              <a:defRPr sz="1763"/>
            </a:lvl1pPr>
            <a:lvl2pPr marL="503789" indent="0">
              <a:buNone/>
              <a:defRPr sz="1543"/>
            </a:lvl2pPr>
            <a:lvl3pPr marL="1007577" indent="0">
              <a:buNone/>
              <a:defRPr sz="1322"/>
            </a:lvl3pPr>
            <a:lvl4pPr marL="1511366" indent="0">
              <a:buNone/>
              <a:defRPr sz="1102"/>
            </a:lvl4pPr>
            <a:lvl5pPr marL="2015155" indent="0">
              <a:buNone/>
              <a:defRPr sz="1102"/>
            </a:lvl5pPr>
            <a:lvl6pPr marL="2518943" indent="0">
              <a:buNone/>
              <a:defRPr sz="1102"/>
            </a:lvl6pPr>
            <a:lvl7pPr marL="3022732" indent="0">
              <a:buNone/>
              <a:defRPr sz="1102"/>
            </a:lvl7pPr>
            <a:lvl8pPr marL="3526521" indent="0">
              <a:buNone/>
              <a:defRPr sz="1102"/>
            </a:lvl8pPr>
            <a:lvl9pPr marL="4030309" indent="0">
              <a:buNone/>
              <a:defRPr sz="110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288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3400" cy="7556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458" y="671689"/>
            <a:ext cx="4829359" cy="2229326"/>
          </a:xfrm>
        </p:spPr>
        <p:txBody>
          <a:bodyPr anchor="b"/>
          <a:lstStyle>
            <a:lvl1pPr algn="ctr">
              <a:defRPr sz="3526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52216" y="671690"/>
            <a:ext cx="3515176" cy="5709356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526"/>
            </a:lvl1pPr>
            <a:lvl2pPr marL="503789" indent="0">
              <a:buNone/>
              <a:defRPr sz="3085"/>
            </a:lvl2pPr>
            <a:lvl3pPr marL="1007577" indent="0">
              <a:buNone/>
              <a:defRPr sz="2645"/>
            </a:lvl3pPr>
            <a:lvl4pPr marL="1511366" indent="0">
              <a:buNone/>
              <a:defRPr sz="2204"/>
            </a:lvl4pPr>
            <a:lvl5pPr marL="2015155" indent="0">
              <a:buNone/>
              <a:defRPr sz="2204"/>
            </a:lvl5pPr>
            <a:lvl6pPr marL="2518943" indent="0">
              <a:buNone/>
              <a:defRPr sz="2204"/>
            </a:lvl6pPr>
            <a:lvl7pPr marL="3022732" indent="0">
              <a:buNone/>
              <a:defRPr sz="2204"/>
            </a:lvl7pPr>
            <a:lvl8pPr marL="3526521" indent="0">
              <a:buNone/>
              <a:defRPr sz="2204"/>
            </a:lvl8pPr>
            <a:lvl9pPr marL="4030309" indent="0">
              <a:buNone/>
              <a:defRPr sz="2204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1474" y="2901015"/>
            <a:ext cx="4829342" cy="3480030"/>
          </a:xfrm>
        </p:spPr>
        <p:txBody>
          <a:bodyPr/>
          <a:lstStyle>
            <a:lvl1pPr marL="0" indent="0" algn="ctr">
              <a:buNone/>
              <a:defRPr sz="1763"/>
            </a:lvl1pPr>
            <a:lvl2pPr marL="503789" indent="0">
              <a:buNone/>
              <a:defRPr sz="1543"/>
            </a:lvl2pPr>
            <a:lvl3pPr marL="1007577" indent="0">
              <a:buNone/>
              <a:defRPr sz="1322"/>
            </a:lvl3pPr>
            <a:lvl4pPr marL="1511366" indent="0">
              <a:buNone/>
              <a:defRPr sz="1102"/>
            </a:lvl4pPr>
            <a:lvl5pPr marL="2015155" indent="0">
              <a:buNone/>
              <a:defRPr sz="1102"/>
            </a:lvl5pPr>
            <a:lvl6pPr marL="2518943" indent="0">
              <a:buNone/>
              <a:defRPr sz="1102"/>
            </a:lvl6pPr>
            <a:lvl7pPr marL="3022732" indent="0">
              <a:buNone/>
              <a:defRPr sz="1102"/>
            </a:lvl7pPr>
            <a:lvl8pPr marL="3526521" indent="0">
              <a:buNone/>
              <a:defRPr sz="1102"/>
            </a:lvl8pPr>
            <a:lvl9pPr marL="4030309" indent="0">
              <a:buNone/>
              <a:defRPr sz="110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728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  <a:alpha val="8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10693402" cy="755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1458" y="681516"/>
            <a:ext cx="9090487" cy="1758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1457" y="2608187"/>
            <a:ext cx="9090488" cy="37728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34893" y="6482499"/>
            <a:ext cx="2406015" cy="4023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2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1457" y="6482499"/>
            <a:ext cx="5852678" cy="4023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2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21665" y="6482499"/>
            <a:ext cx="670280" cy="4023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2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998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ctr" defTabSz="1007577" rtl="0" eaLnBrk="1" latinLnBrk="0" hangingPunct="1">
        <a:lnSpc>
          <a:spcPct val="90000"/>
        </a:lnSpc>
        <a:spcBef>
          <a:spcPct val="0"/>
        </a:spcBef>
        <a:buNone/>
        <a:defRPr sz="3967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51894" indent="-251894" algn="l" defTabSz="1007577" rtl="0" eaLnBrk="1" latinLnBrk="0" hangingPunct="1">
        <a:lnSpc>
          <a:spcPct val="120000"/>
        </a:lnSpc>
        <a:spcBef>
          <a:spcPts val="1102"/>
        </a:spcBef>
        <a:buClr>
          <a:schemeClr val="tx1"/>
        </a:buClr>
        <a:buFont typeface="Arial" panose="020B0604020202020204" pitchFamily="34" charset="0"/>
        <a:buChar char="•"/>
        <a:defRPr sz="2204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55683" indent="-251894" algn="l" defTabSz="1007577" rtl="0" eaLnBrk="1" latinLnBrk="0" hangingPunct="1">
        <a:lnSpc>
          <a:spcPct val="120000"/>
        </a:lnSpc>
        <a:spcBef>
          <a:spcPts val="551"/>
        </a:spcBef>
        <a:buClr>
          <a:schemeClr val="tx1"/>
        </a:buClr>
        <a:buFont typeface="Arial" panose="020B0604020202020204" pitchFamily="34" charset="0"/>
        <a:buChar char="•"/>
        <a:defRPr sz="1983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9472" indent="-251894" algn="l" defTabSz="1007577" rtl="0" eaLnBrk="1" latinLnBrk="0" hangingPunct="1">
        <a:lnSpc>
          <a:spcPct val="120000"/>
        </a:lnSpc>
        <a:spcBef>
          <a:spcPts val="551"/>
        </a:spcBef>
        <a:buClr>
          <a:schemeClr val="tx1"/>
        </a:buClr>
        <a:buFont typeface="Arial" panose="020B0604020202020204" pitchFamily="34" charset="0"/>
        <a:buChar char="•"/>
        <a:defRPr sz="1763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63260" indent="-251894" algn="l" defTabSz="1007577" rtl="0" eaLnBrk="1" latinLnBrk="0" hangingPunct="1">
        <a:lnSpc>
          <a:spcPct val="120000"/>
        </a:lnSpc>
        <a:spcBef>
          <a:spcPts val="551"/>
        </a:spcBef>
        <a:buClr>
          <a:schemeClr val="tx1"/>
        </a:buClr>
        <a:buFont typeface="Arial" panose="020B0604020202020204" pitchFamily="34" charset="0"/>
        <a:buChar char="•"/>
        <a:defRPr sz="1543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267049" indent="-251894" algn="l" defTabSz="1007577" rtl="0" eaLnBrk="1" latinLnBrk="0" hangingPunct="1">
        <a:lnSpc>
          <a:spcPct val="120000"/>
        </a:lnSpc>
        <a:spcBef>
          <a:spcPts val="551"/>
        </a:spcBef>
        <a:buClr>
          <a:schemeClr val="tx1"/>
        </a:buClr>
        <a:buFont typeface="Arial" panose="020B0604020202020204" pitchFamily="34" charset="0"/>
        <a:buChar char="•"/>
        <a:defRPr sz="1543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770838" indent="-251894" algn="l" defTabSz="1007577" rtl="0" eaLnBrk="1" latinLnBrk="0" hangingPunct="1">
        <a:lnSpc>
          <a:spcPct val="120000"/>
        </a:lnSpc>
        <a:spcBef>
          <a:spcPts val="551"/>
        </a:spcBef>
        <a:buClr>
          <a:schemeClr val="tx1"/>
        </a:buClr>
        <a:buFont typeface="Arial" panose="020B0604020202020204" pitchFamily="34" charset="0"/>
        <a:buChar char="•"/>
        <a:defRPr sz="1543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274626" indent="-251894" algn="l" defTabSz="1007577" rtl="0" eaLnBrk="1" latinLnBrk="0" hangingPunct="1">
        <a:lnSpc>
          <a:spcPct val="120000"/>
        </a:lnSpc>
        <a:spcBef>
          <a:spcPts val="551"/>
        </a:spcBef>
        <a:buClr>
          <a:schemeClr val="tx1"/>
        </a:buClr>
        <a:buFont typeface="Arial" panose="020B0604020202020204" pitchFamily="34" charset="0"/>
        <a:buChar char="•"/>
        <a:defRPr sz="1543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778415" indent="-251894" algn="l" defTabSz="1007577" rtl="0" eaLnBrk="1" latinLnBrk="0" hangingPunct="1">
        <a:lnSpc>
          <a:spcPct val="120000"/>
        </a:lnSpc>
        <a:spcBef>
          <a:spcPts val="551"/>
        </a:spcBef>
        <a:buClr>
          <a:schemeClr val="tx1"/>
        </a:buClr>
        <a:buFont typeface="Arial" panose="020B0604020202020204" pitchFamily="34" charset="0"/>
        <a:buChar char="•"/>
        <a:defRPr sz="1543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282204" indent="-251894" algn="l" defTabSz="1007577" rtl="0" eaLnBrk="1" latinLnBrk="0" hangingPunct="1">
        <a:lnSpc>
          <a:spcPct val="120000"/>
        </a:lnSpc>
        <a:spcBef>
          <a:spcPts val="551"/>
        </a:spcBef>
        <a:buClr>
          <a:schemeClr val="tx1"/>
        </a:buClr>
        <a:buFont typeface="Arial" panose="020B0604020202020204" pitchFamily="34" charset="0"/>
        <a:buChar char="•"/>
        <a:defRPr sz="1543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577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1pPr>
      <a:lvl2pPr marL="503789" algn="l" defTabSz="1007577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2pPr>
      <a:lvl3pPr marL="1007577" algn="l" defTabSz="1007577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3pPr>
      <a:lvl4pPr marL="1511366" algn="l" defTabSz="1007577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4pPr>
      <a:lvl5pPr marL="2015155" algn="l" defTabSz="1007577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5pPr>
      <a:lvl6pPr marL="2518943" algn="l" defTabSz="1007577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6pPr>
      <a:lvl7pPr marL="3022732" algn="l" defTabSz="1007577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7pPr>
      <a:lvl8pPr marL="3526521" algn="l" defTabSz="1007577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8pPr>
      <a:lvl9pPr marL="4030309" algn="l" defTabSz="1007577" rtl="0" eaLnBrk="1" latinLnBrk="0" hangingPunct="1">
        <a:defRPr sz="198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10" Type="http://schemas.openxmlformats.org/officeDocument/2006/relationships/audio" Target="../media/audio1.wav"/><Relationship Id="rId4" Type="http://schemas.openxmlformats.org/officeDocument/2006/relationships/image" Target="../media/image5.jpg"/><Relationship Id="rId9" Type="http://schemas.openxmlformats.org/officeDocument/2006/relationships/image" Target="../media/image10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../Imagen:302982911_f97490af2d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http://es.wikihow.com/images/thumb/a/aa/302982911_f97490af2d.jpg/180px-302982911_f97490af2d.jpg" TargetMode="External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173" y="-31750"/>
            <a:ext cx="10693400" cy="7588250"/>
          </a:xfrm>
          <a:prstGeom prst="rect">
            <a:avLst/>
          </a:prstGeom>
          <a:noFill/>
        </p:spPr>
      </p:pic>
      <p:sp>
        <p:nvSpPr>
          <p:cNvPr id="2" name="Rectángulo 1"/>
          <p:cNvSpPr/>
          <p:nvPr/>
        </p:nvSpPr>
        <p:spPr>
          <a:xfrm>
            <a:off x="241300" y="1339850"/>
            <a:ext cx="8610600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5400" b="1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endParaRPr lang="es-ES" sz="54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r>
              <a:rPr lang="es-ES" sz="5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LA SISTEMATIZACIÓN DE EXPERIENCIAS</a:t>
            </a:r>
          </a:p>
          <a:p>
            <a:pPr algn="ctr"/>
            <a:endParaRPr lang="es-ES" sz="54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/>
            <a:r>
              <a:rPr lang="es-ES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                                       Mgr. Javier Mendoza Y.</a:t>
            </a:r>
            <a:endParaRPr lang="es-BO" sz="28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5" y="9814"/>
            <a:ext cx="2603500" cy="17589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100" y="53687"/>
            <a:ext cx="1905000" cy="176991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610" y="53687"/>
            <a:ext cx="1905000" cy="178954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501" y="34060"/>
            <a:ext cx="1891145" cy="178954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1900" y="4452504"/>
            <a:ext cx="1871518" cy="3103996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5" y="5614208"/>
            <a:ext cx="3276600" cy="196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1251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  <p:sndAc>
          <p:stSnd>
            <p:snd r:embed="rId2" name="drumroll.wav"/>
          </p:stSnd>
        </p:sndAc>
      </p:transition>
    </mc:Choice>
    <mc:Fallback xmlns="">
      <p:transition spd="slow">
        <p:fade/>
        <p:sndAc>
          <p:stSnd>
            <p:snd r:embed="rId10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5412866" y="2320670"/>
            <a:ext cx="3829812" cy="4134611"/>
          </a:xfrm>
          <a:custGeom>
            <a:avLst/>
            <a:gdLst>
              <a:gd name="connsiteX0" fmla="*/ 3820287 w 3829812"/>
              <a:gd name="connsiteY0" fmla="*/ 9525 h 4134611"/>
              <a:gd name="connsiteX1" fmla="*/ 3820287 w 3829812"/>
              <a:gd name="connsiteY1" fmla="*/ 4125087 h 4134611"/>
              <a:gd name="connsiteX2" fmla="*/ 9525 w 3829812"/>
              <a:gd name="connsiteY2" fmla="*/ 4125087 h 4134611"/>
              <a:gd name="connsiteX3" fmla="*/ 9525 w 3829812"/>
              <a:gd name="connsiteY3" fmla="*/ 9525 h 4134611"/>
              <a:gd name="connsiteX4" fmla="*/ 3820287 w 3829812"/>
              <a:gd name="connsiteY4" fmla="*/ 9525 h 413461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829812" h="4134611">
                <a:moveTo>
                  <a:pt x="3820287" y="9525"/>
                </a:moveTo>
                <a:lnTo>
                  <a:pt x="3820287" y="4125087"/>
                </a:lnTo>
                <a:lnTo>
                  <a:pt x="9525" y="4125087"/>
                </a:lnTo>
                <a:lnTo>
                  <a:pt x="9525" y="9525"/>
                </a:lnTo>
                <a:lnTo>
                  <a:pt x="3820287" y="9525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693400" cy="75565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235200" y="812800"/>
            <a:ext cx="6197600" cy="144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6100"/>
              </a:lnSpc>
              <a:tabLst>
                <a:tab pos="1206500" algn="l"/>
              </a:tabLst>
            </a:pPr>
            <a:r>
              <a:rPr lang="en-US" altLang="zh-CN" sz="4397" i="1" dirty="0" smtClean="0">
                <a:solidFill>
                  <a:srgbClr val="560000"/>
                </a:solidFill>
                <a:latin typeface="Times New Roman" pitchFamily="18" charset="0"/>
                <a:cs typeface="Times New Roman" pitchFamily="18" charset="0"/>
              </a:rPr>
              <a:t>Delimitar</a:t>
            </a:r>
            <a:r>
              <a:rPr lang="en-US" altLang="zh-CN" sz="43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397" i="1" dirty="0" smtClean="0">
                <a:solidFill>
                  <a:srgbClr val="560000"/>
                </a:solidFill>
                <a:latin typeface="Times New Roman" pitchFamily="18" charset="0"/>
                <a:cs typeface="Times New Roman" pitchFamily="18" charset="0"/>
              </a:rPr>
              <a:t>el</a:t>
            </a:r>
            <a:r>
              <a:rPr lang="en-US" altLang="zh-CN" sz="43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397" i="1" dirty="0" smtClean="0">
                <a:solidFill>
                  <a:srgbClr val="560000"/>
                </a:solidFill>
                <a:latin typeface="Times New Roman" pitchFamily="18" charset="0"/>
                <a:cs typeface="Times New Roman" pitchFamily="18" charset="0"/>
              </a:rPr>
              <a:t>objeto</a:t>
            </a:r>
            <a:r>
              <a:rPr lang="en-US" altLang="zh-CN" sz="43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397" i="1" dirty="0" smtClean="0">
                <a:solidFill>
                  <a:srgbClr val="56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  <a:p>
            <a:pPr>
              <a:lnSpc>
                <a:spcPts val="5200"/>
              </a:lnSpc>
              <a:tabLst>
                <a:tab pos="1206500" algn="l"/>
              </a:tabLst>
            </a:pPr>
            <a:r>
              <a:rPr lang="en-US" altLang="zh-CN" dirty="0" smtClean="0"/>
              <a:t>	</a:t>
            </a:r>
            <a:r>
              <a:rPr lang="en-US" altLang="zh-CN" sz="4397" i="1" dirty="0" smtClean="0">
                <a:solidFill>
                  <a:srgbClr val="560000"/>
                </a:solidFill>
                <a:latin typeface="Times New Roman" pitchFamily="18" charset="0"/>
                <a:cs typeface="Times New Roman" pitchFamily="18" charset="0"/>
              </a:rPr>
              <a:t>sistematizar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1892300" y="2413000"/>
            <a:ext cx="2768600" cy="4000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200"/>
              </a:lnSpc>
              <a:tabLst/>
            </a:pPr>
            <a:r>
              <a:rPr lang="en-US" altLang="zh-CN" sz="3000" dirty="0" smtClean="0">
                <a:solidFill>
                  <a:srgbClr val="463634"/>
                </a:solidFill>
                <a:latin typeface="Times New Roman" pitchFamily="18" charset="0"/>
                <a:cs typeface="Times New Roman" pitchFamily="18" charset="0"/>
              </a:rPr>
              <a:t>Escoger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463634"/>
                </a:solidFill>
                <a:latin typeface="Times New Roman" pitchFamily="18" charset="0"/>
                <a:cs typeface="Times New Roman" pitchFamily="18" charset="0"/>
              </a:rPr>
              <a:t>qué</a:t>
            </a:r>
          </a:p>
          <a:p>
            <a:pPr>
              <a:lnSpc>
                <a:spcPts val="3200"/>
              </a:lnSpc>
              <a:tabLst/>
            </a:pPr>
            <a:r>
              <a:rPr lang="en-US" altLang="zh-CN" sz="3000" dirty="0" smtClean="0">
                <a:solidFill>
                  <a:srgbClr val="463634"/>
                </a:solidFill>
                <a:latin typeface="Times New Roman" pitchFamily="18" charset="0"/>
                <a:cs typeface="Times New Roman" pitchFamily="18" charset="0"/>
              </a:rPr>
              <a:t>experiencia</a:t>
            </a:r>
          </a:p>
          <a:p>
            <a:pPr>
              <a:lnSpc>
                <a:spcPts val="3200"/>
              </a:lnSpc>
              <a:tabLst/>
            </a:pPr>
            <a:r>
              <a:rPr lang="en-US" altLang="zh-CN" sz="3000" dirty="0" smtClean="0">
                <a:solidFill>
                  <a:srgbClr val="463634"/>
                </a:solidFill>
                <a:latin typeface="Times New Roman" pitchFamily="18" charset="0"/>
                <a:cs typeface="Times New Roman" pitchFamily="18" charset="0"/>
              </a:rPr>
              <a:t>vamos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463634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  <a:p>
            <a:pPr>
              <a:lnSpc>
                <a:spcPts val="3200"/>
              </a:lnSpc>
              <a:tabLst/>
            </a:pPr>
            <a:r>
              <a:rPr lang="en-US" altLang="zh-CN" sz="3000" dirty="0" smtClean="0">
                <a:solidFill>
                  <a:srgbClr val="463634"/>
                </a:solidFill>
                <a:latin typeface="Times New Roman" pitchFamily="18" charset="0"/>
                <a:cs typeface="Times New Roman" pitchFamily="18" charset="0"/>
              </a:rPr>
              <a:t>sistematizar.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900"/>
              </a:lnSpc>
              <a:tabLst/>
            </a:pPr>
            <a:r>
              <a:rPr lang="en-US" altLang="zh-CN" sz="3000" dirty="0" smtClean="0">
                <a:solidFill>
                  <a:srgbClr val="463634"/>
                </a:solidFill>
                <a:latin typeface="Times New Roman" pitchFamily="18" charset="0"/>
                <a:cs typeface="Times New Roman" pitchFamily="18" charset="0"/>
              </a:rPr>
              <a:t>Delimitar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463634"/>
                </a:solidFill>
                <a:latin typeface="Times New Roman" pitchFamily="18" charset="0"/>
                <a:cs typeface="Times New Roman" pitchFamily="18" charset="0"/>
              </a:rPr>
              <a:t>el</a:t>
            </a:r>
          </a:p>
          <a:p>
            <a:pPr>
              <a:lnSpc>
                <a:spcPts val="3200"/>
              </a:lnSpc>
              <a:tabLst/>
            </a:pPr>
            <a:r>
              <a:rPr lang="en-US" altLang="zh-CN" sz="3000" dirty="0" smtClean="0">
                <a:solidFill>
                  <a:srgbClr val="463634"/>
                </a:solidFill>
                <a:latin typeface="Times New Roman" pitchFamily="18" charset="0"/>
                <a:cs typeface="Times New Roman" pitchFamily="18" charset="0"/>
              </a:rPr>
              <a:t>tiempo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463634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463634"/>
                </a:solidFill>
                <a:latin typeface="Times New Roman" pitchFamily="18" charset="0"/>
                <a:cs typeface="Times New Roman" pitchFamily="18" charset="0"/>
              </a:rPr>
              <a:t>el</a:t>
            </a:r>
          </a:p>
          <a:p>
            <a:pPr>
              <a:lnSpc>
                <a:spcPts val="3200"/>
              </a:lnSpc>
              <a:tabLst/>
            </a:pPr>
            <a:r>
              <a:rPr lang="en-US" altLang="zh-CN" sz="3000" dirty="0" smtClean="0">
                <a:solidFill>
                  <a:srgbClr val="463634"/>
                </a:solidFill>
                <a:latin typeface="Times New Roman" pitchFamily="18" charset="0"/>
                <a:cs typeface="Times New Roman" pitchFamily="18" charset="0"/>
              </a:rPr>
              <a:t>espacio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463634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463634"/>
                </a:solidFill>
                <a:latin typeface="Times New Roman" pitchFamily="18" charset="0"/>
                <a:cs typeface="Times New Roman" pitchFamily="18" charset="0"/>
              </a:rPr>
              <a:t>la</a:t>
            </a:r>
          </a:p>
          <a:p>
            <a:pPr>
              <a:lnSpc>
                <a:spcPts val="3200"/>
              </a:lnSpc>
              <a:tabLst/>
            </a:pPr>
            <a:r>
              <a:rPr lang="en-US" altLang="zh-CN" sz="3000" dirty="0" smtClean="0">
                <a:solidFill>
                  <a:srgbClr val="463634"/>
                </a:solidFill>
                <a:latin typeface="Times New Roman" pitchFamily="18" charset="0"/>
                <a:cs typeface="Times New Roman" pitchFamily="18" charset="0"/>
              </a:rPr>
              <a:t>experiencia.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5854700" y="2425700"/>
            <a:ext cx="3175000" cy="293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/>
            </a:pPr>
            <a:r>
              <a:rPr lang="en-US" altLang="zh-CN" sz="2802" dirty="0" smtClean="0">
                <a:solidFill>
                  <a:srgbClr val="463634"/>
                </a:solidFill>
                <a:latin typeface="Times New Roman" pitchFamily="18" charset="0"/>
                <a:cs typeface="Times New Roman" pitchFamily="18" charset="0"/>
              </a:rPr>
              <a:t>Recomendación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300"/>
              </a:lnSpc>
              <a:tabLst/>
            </a:pPr>
            <a:r>
              <a:rPr lang="en-US" altLang="zh-CN" sz="30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No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es</a:t>
            </a:r>
          </a:p>
          <a:p>
            <a:pPr>
              <a:lnSpc>
                <a:spcPts val="3600"/>
              </a:lnSpc>
              <a:tabLst/>
            </a:pPr>
            <a:r>
              <a:rPr lang="en-US" altLang="zh-CN" sz="30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necesario</a:t>
            </a:r>
          </a:p>
          <a:p>
            <a:pPr>
              <a:lnSpc>
                <a:spcPts val="3600"/>
              </a:lnSpc>
              <a:tabLst/>
            </a:pPr>
            <a:r>
              <a:rPr lang="en-US" altLang="zh-CN" sz="30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abarcar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toda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la</a:t>
            </a:r>
          </a:p>
          <a:p>
            <a:pPr>
              <a:lnSpc>
                <a:spcPts val="3600"/>
              </a:lnSpc>
              <a:tabLst/>
            </a:pPr>
            <a:r>
              <a:rPr lang="en-US" altLang="zh-CN" sz="30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experiencia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5412866" y="2777870"/>
            <a:ext cx="3525012" cy="4210811"/>
          </a:xfrm>
          <a:custGeom>
            <a:avLst/>
            <a:gdLst>
              <a:gd name="connsiteX0" fmla="*/ 3515487 w 3525012"/>
              <a:gd name="connsiteY0" fmla="*/ 9525 h 4210811"/>
              <a:gd name="connsiteX1" fmla="*/ 3515487 w 3525012"/>
              <a:gd name="connsiteY1" fmla="*/ 4201286 h 4210811"/>
              <a:gd name="connsiteX2" fmla="*/ 9525 w 3525012"/>
              <a:gd name="connsiteY2" fmla="*/ 4201286 h 4210811"/>
              <a:gd name="connsiteX3" fmla="*/ 9525 w 3525012"/>
              <a:gd name="connsiteY3" fmla="*/ 9525 h 4210811"/>
              <a:gd name="connsiteX4" fmla="*/ 3515487 w 3525012"/>
              <a:gd name="connsiteY4" fmla="*/ 9525 h 421081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525012" h="4210811">
                <a:moveTo>
                  <a:pt x="3515487" y="9525"/>
                </a:moveTo>
                <a:lnTo>
                  <a:pt x="3515487" y="4201286"/>
                </a:lnTo>
                <a:lnTo>
                  <a:pt x="9525" y="4201286"/>
                </a:lnTo>
                <a:lnTo>
                  <a:pt x="9525" y="9525"/>
                </a:lnTo>
                <a:lnTo>
                  <a:pt x="3515487" y="9525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693400" cy="75565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298700" y="812800"/>
            <a:ext cx="6070600" cy="144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6100"/>
              </a:lnSpc>
              <a:tabLst>
                <a:tab pos="622300" algn="l"/>
              </a:tabLst>
            </a:pPr>
            <a:r>
              <a:rPr lang="en-US" altLang="zh-CN" sz="4397" i="1" dirty="0" smtClean="0">
                <a:solidFill>
                  <a:srgbClr val="560000"/>
                </a:solidFill>
                <a:latin typeface="Times New Roman" pitchFamily="18" charset="0"/>
                <a:cs typeface="Times New Roman" pitchFamily="18" charset="0"/>
              </a:rPr>
              <a:t>Precisar</a:t>
            </a:r>
            <a:r>
              <a:rPr lang="en-US" altLang="zh-CN" sz="43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397" i="1" dirty="0" smtClean="0">
                <a:solidFill>
                  <a:srgbClr val="560000"/>
                </a:solidFill>
                <a:latin typeface="Times New Roman" pitchFamily="18" charset="0"/>
                <a:cs typeface="Times New Roman" pitchFamily="18" charset="0"/>
              </a:rPr>
              <a:t>el</a:t>
            </a:r>
            <a:r>
              <a:rPr lang="en-US" altLang="zh-CN" sz="43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397" i="1" dirty="0" smtClean="0">
                <a:solidFill>
                  <a:srgbClr val="560000"/>
                </a:solidFill>
                <a:latin typeface="Times New Roman" pitchFamily="18" charset="0"/>
                <a:cs typeface="Times New Roman" pitchFamily="18" charset="0"/>
              </a:rPr>
              <a:t>eje</a:t>
            </a:r>
            <a:r>
              <a:rPr lang="en-US" altLang="zh-CN" sz="43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397" i="1" dirty="0" smtClean="0">
                <a:solidFill>
                  <a:srgbClr val="56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43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397" i="1" dirty="0" smtClean="0">
                <a:solidFill>
                  <a:srgbClr val="560000"/>
                </a:solidFill>
                <a:latin typeface="Times New Roman" pitchFamily="18" charset="0"/>
                <a:cs typeface="Times New Roman" pitchFamily="18" charset="0"/>
              </a:rPr>
              <a:t>la</a:t>
            </a:r>
          </a:p>
          <a:p>
            <a:pPr>
              <a:lnSpc>
                <a:spcPts val="5200"/>
              </a:lnSpc>
              <a:tabLst>
                <a:tab pos="622300" algn="l"/>
              </a:tabLst>
            </a:pPr>
            <a:r>
              <a:rPr lang="en-US" altLang="zh-CN" dirty="0" smtClean="0"/>
              <a:t>	</a:t>
            </a:r>
            <a:r>
              <a:rPr lang="en-US" altLang="zh-CN" sz="4397" i="1" dirty="0" smtClean="0">
                <a:solidFill>
                  <a:srgbClr val="560000"/>
                </a:solidFill>
                <a:latin typeface="Times New Roman" pitchFamily="18" charset="0"/>
                <a:cs typeface="Times New Roman" pitchFamily="18" charset="0"/>
              </a:rPr>
              <a:t>sistematización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1892300" y="2959100"/>
            <a:ext cx="3276600" cy="3911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200"/>
              </a:lnSpc>
              <a:tabLst/>
            </a:pPr>
            <a:r>
              <a:rPr lang="en-US" altLang="zh-CN" sz="30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Precisar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el</a:t>
            </a:r>
          </a:p>
          <a:p>
            <a:pPr>
              <a:lnSpc>
                <a:spcPts val="3600"/>
              </a:lnSpc>
              <a:tabLst/>
            </a:pPr>
            <a:r>
              <a:rPr lang="en-US" altLang="zh-CN" sz="30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enfoque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central</a:t>
            </a:r>
          </a:p>
          <a:p>
            <a:pPr>
              <a:lnSpc>
                <a:spcPts val="3600"/>
              </a:lnSpc>
              <a:tabLst/>
            </a:pPr>
            <a:r>
              <a:rPr lang="en-US" altLang="zh-CN" sz="30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evitar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la</a:t>
            </a:r>
          </a:p>
          <a:p>
            <a:pPr>
              <a:lnSpc>
                <a:spcPts val="3600"/>
              </a:lnSpc>
              <a:tabLst/>
            </a:pPr>
            <a:r>
              <a:rPr lang="en-US" altLang="zh-CN" sz="30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dispersión.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600"/>
              </a:lnSpc>
              <a:tabLst/>
            </a:pPr>
            <a:r>
              <a:rPr lang="en-US" altLang="zh-CN" sz="30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Saber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qué</a:t>
            </a:r>
          </a:p>
          <a:p>
            <a:pPr>
              <a:lnSpc>
                <a:spcPts val="3600"/>
              </a:lnSpc>
              <a:tabLst/>
            </a:pPr>
            <a:r>
              <a:rPr lang="en-US" altLang="zh-CN" sz="30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aspectos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nos</a:t>
            </a:r>
          </a:p>
          <a:p>
            <a:pPr>
              <a:lnSpc>
                <a:spcPts val="3600"/>
              </a:lnSpc>
              <a:tabLst/>
            </a:pPr>
            <a:r>
              <a:rPr lang="en-US" altLang="zh-CN" sz="30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interesan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más.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5511800" y="2921000"/>
            <a:ext cx="3175000" cy="406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>
                <a:tab pos="342900" algn="l"/>
                <a:tab pos="393700" algn="l"/>
              </a:tabLst>
            </a:pPr>
            <a:r>
              <a:rPr lang="en-US" altLang="zh-CN" sz="28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Recomendación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600"/>
              </a:lnSpc>
              <a:tabLst>
                <a:tab pos="342900" algn="l"/>
                <a:tab pos="393700" algn="l"/>
              </a:tabLst>
            </a:pPr>
            <a:r>
              <a:rPr lang="en-US" altLang="zh-CN" dirty="0" smtClean="0"/>
              <a:t>	</a:t>
            </a:r>
            <a:r>
              <a:rPr lang="en-US" altLang="zh-CN" sz="30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Pensarlo</a:t>
            </a:r>
          </a:p>
          <a:p>
            <a:pPr>
              <a:lnSpc>
                <a:spcPts val="4300"/>
              </a:lnSpc>
              <a:tabLst>
                <a:tab pos="342900" algn="l"/>
                <a:tab pos="393700" algn="l"/>
              </a:tabLst>
            </a:pPr>
            <a:r>
              <a:rPr lang="en-US" altLang="zh-CN" dirty="0" smtClean="0"/>
              <a:t>		</a:t>
            </a:r>
            <a:r>
              <a:rPr lang="en-US" altLang="zh-CN" sz="30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como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un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hilo</a:t>
            </a:r>
          </a:p>
          <a:p>
            <a:pPr>
              <a:lnSpc>
                <a:spcPts val="3600"/>
              </a:lnSpc>
              <a:tabLst>
                <a:tab pos="342900" algn="l"/>
                <a:tab pos="393700" algn="l"/>
              </a:tabLst>
            </a:pPr>
            <a:r>
              <a:rPr lang="en-US" altLang="zh-CN" dirty="0" smtClean="0"/>
              <a:t>	</a:t>
            </a:r>
            <a:r>
              <a:rPr lang="en-US" altLang="zh-CN" sz="30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conductor</a:t>
            </a:r>
          </a:p>
          <a:p>
            <a:pPr>
              <a:lnSpc>
                <a:spcPts val="4300"/>
              </a:lnSpc>
              <a:tabLst>
                <a:tab pos="342900" algn="l"/>
                <a:tab pos="393700" algn="l"/>
              </a:tabLst>
            </a:pPr>
            <a:r>
              <a:rPr lang="en-US" altLang="zh-CN" dirty="0" smtClean="0"/>
              <a:t>	</a:t>
            </a:r>
            <a:r>
              <a:rPr lang="en-US" altLang="zh-CN" sz="30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atraviesa</a:t>
            </a:r>
          </a:p>
          <a:p>
            <a:pPr>
              <a:lnSpc>
                <a:spcPts val="3600"/>
              </a:lnSpc>
              <a:tabLst>
                <a:tab pos="342900" algn="l"/>
                <a:tab pos="393700" algn="l"/>
              </a:tabLst>
            </a:pPr>
            <a:r>
              <a:rPr lang="en-US" altLang="zh-CN" dirty="0" smtClean="0"/>
              <a:t>	</a:t>
            </a:r>
            <a:r>
              <a:rPr lang="en-US" altLang="zh-CN" sz="30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la</a:t>
            </a:r>
          </a:p>
          <a:p>
            <a:pPr>
              <a:lnSpc>
                <a:spcPts val="3600"/>
              </a:lnSpc>
              <a:tabLst>
                <a:tab pos="342900" algn="l"/>
                <a:tab pos="393700" algn="l"/>
              </a:tabLst>
            </a:pPr>
            <a:r>
              <a:rPr lang="en-US" altLang="zh-CN" dirty="0" smtClean="0"/>
              <a:t>	</a:t>
            </a:r>
            <a:r>
              <a:rPr lang="en-US" altLang="zh-CN" sz="30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experiencia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5412866" y="2701670"/>
            <a:ext cx="4058412" cy="4363211"/>
          </a:xfrm>
          <a:custGeom>
            <a:avLst/>
            <a:gdLst>
              <a:gd name="connsiteX0" fmla="*/ 4048887 w 4058412"/>
              <a:gd name="connsiteY0" fmla="*/ 9525 h 4363211"/>
              <a:gd name="connsiteX1" fmla="*/ 4048887 w 4058412"/>
              <a:gd name="connsiteY1" fmla="*/ 4353686 h 4363211"/>
              <a:gd name="connsiteX2" fmla="*/ 9525 w 4058412"/>
              <a:gd name="connsiteY2" fmla="*/ 4353686 h 4363211"/>
              <a:gd name="connsiteX3" fmla="*/ 9525 w 4058412"/>
              <a:gd name="connsiteY3" fmla="*/ 9525 h 4363211"/>
              <a:gd name="connsiteX4" fmla="*/ 4048887 w 4058412"/>
              <a:gd name="connsiteY4" fmla="*/ 9525 h 436321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058412" h="4363211">
                <a:moveTo>
                  <a:pt x="4048887" y="9525"/>
                </a:moveTo>
                <a:lnTo>
                  <a:pt x="4048887" y="4353686"/>
                </a:lnTo>
                <a:lnTo>
                  <a:pt x="9525" y="4353686"/>
                </a:lnTo>
                <a:lnTo>
                  <a:pt x="9525" y="9525"/>
                </a:lnTo>
                <a:lnTo>
                  <a:pt x="4048887" y="9525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693400" cy="75565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752600" y="812800"/>
            <a:ext cx="7175500" cy="1447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6100"/>
              </a:lnSpc>
              <a:tabLst>
                <a:tab pos="787400" algn="l"/>
              </a:tabLst>
            </a:pPr>
            <a:r>
              <a:rPr lang="en-US" altLang="zh-CN" sz="4397" dirty="0" smtClean="0">
                <a:solidFill>
                  <a:srgbClr val="B00000"/>
                </a:solidFill>
                <a:latin typeface="Times New Roman" pitchFamily="18" charset="0"/>
                <a:cs typeface="Times New Roman" pitchFamily="18" charset="0"/>
              </a:rPr>
              <a:t>3)</a:t>
            </a:r>
            <a:r>
              <a:rPr lang="en-US" altLang="zh-CN" sz="43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397" dirty="0" smtClean="0">
                <a:solidFill>
                  <a:srgbClr val="B00000"/>
                </a:solidFill>
                <a:latin typeface="Times New Roman" pitchFamily="18" charset="0"/>
                <a:cs typeface="Times New Roman" pitchFamily="18" charset="0"/>
              </a:rPr>
              <a:t>RECUPERACIÓN</a:t>
            </a:r>
            <a:r>
              <a:rPr lang="en-US" altLang="zh-CN" sz="43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397" dirty="0" smtClean="0">
                <a:solidFill>
                  <a:srgbClr val="B00000"/>
                </a:solidFill>
                <a:latin typeface="Times New Roman" pitchFamily="18" charset="0"/>
                <a:cs typeface="Times New Roman" pitchFamily="18" charset="0"/>
              </a:rPr>
              <a:t>DEL</a:t>
            </a:r>
          </a:p>
          <a:p>
            <a:pPr>
              <a:lnSpc>
                <a:spcPts val="5200"/>
              </a:lnSpc>
              <a:tabLst>
                <a:tab pos="787400" algn="l"/>
              </a:tabLst>
            </a:pPr>
            <a:r>
              <a:rPr lang="en-US" altLang="zh-CN" dirty="0" smtClean="0"/>
              <a:t>	</a:t>
            </a:r>
            <a:r>
              <a:rPr lang="en-US" altLang="zh-CN" sz="4397" dirty="0" smtClean="0">
                <a:solidFill>
                  <a:srgbClr val="B00000"/>
                </a:solidFill>
                <a:latin typeface="Times New Roman" pitchFamily="18" charset="0"/>
                <a:cs typeface="Times New Roman" pitchFamily="18" charset="0"/>
              </a:rPr>
              <a:t>PROCESO</a:t>
            </a:r>
            <a:r>
              <a:rPr lang="en-US" altLang="zh-CN" sz="43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397" dirty="0" smtClean="0">
                <a:solidFill>
                  <a:srgbClr val="B00000"/>
                </a:solidFill>
                <a:latin typeface="Times New Roman" pitchFamily="18" charset="0"/>
                <a:cs typeface="Times New Roman" pitchFamily="18" charset="0"/>
              </a:rPr>
              <a:t>VIVIDO: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1892300" y="2895600"/>
            <a:ext cx="3175000" cy="4000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/>
            </a:pPr>
            <a:r>
              <a:rPr lang="en-US" altLang="zh-CN" sz="24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Reconstruye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</a:p>
          <a:p>
            <a:pPr>
              <a:lnSpc>
                <a:spcPts val="2500"/>
              </a:lnSpc>
              <a:tabLst/>
            </a:pPr>
            <a:r>
              <a:rPr lang="en-US" altLang="zh-CN" sz="24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forma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ordenada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lo</a:t>
            </a:r>
          </a:p>
          <a:p>
            <a:pPr>
              <a:lnSpc>
                <a:spcPts val="2500"/>
              </a:lnSpc>
              <a:tabLst/>
            </a:pPr>
            <a:r>
              <a:rPr lang="en-US" altLang="zh-CN" sz="24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sucedió,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tal</a:t>
            </a:r>
          </a:p>
          <a:p>
            <a:pPr>
              <a:lnSpc>
                <a:spcPts val="2500"/>
              </a:lnSpc>
              <a:tabLst/>
            </a:pPr>
            <a:r>
              <a:rPr lang="en-US" altLang="zh-CN" sz="24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como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sucedió.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300"/>
              </a:lnSpc>
              <a:tabLst/>
            </a:pPr>
            <a:r>
              <a:rPr lang="en-US" altLang="zh-CN" sz="24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Clasifica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la</a:t>
            </a:r>
          </a:p>
          <a:p>
            <a:pPr>
              <a:lnSpc>
                <a:spcPts val="2500"/>
              </a:lnSpc>
              <a:tabLst/>
            </a:pPr>
            <a:r>
              <a:rPr lang="en-US" altLang="zh-CN" sz="24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información</a:t>
            </a:r>
          </a:p>
          <a:p>
            <a:pPr>
              <a:lnSpc>
                <a:spcPts val="2500"/>
              </a:lnSpc>
              <a:tabLst/>
            </a:pPr>
            <a:r>
              <a:rPr lang="en-US" altLang="zh-CN" sz="24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disponible.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300"/>
              </a:lnSpc>
              <a:tabLst/>
            </a:pPr>
            <a:r>
              <a:rPr lang="en-US" altLang="zh-CN" sz="24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Identifica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las</a:t>
            </a:r>
          </a:p>
          <a:p>
            <a:pPr>
              <a:lnSpc>
                <a:spcPts val="2500"/>
              </a:lnSpc>
              <a:tabLst/>
            </a:pPr>
            <a:r>
              <a:rPr lang="en-US" altLang="zh-CN" sz="24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etapas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del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proceso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5740400" y="2844800"/>
            <a:ext cx="3454400" cy="3797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>
                <a:tab pos="1143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463634"/>
                </a:solidFill>
                <a:latin typeface="Times New Roman" pitchFamily="18" charset="0"/>
                <a:cs typeface="Times New Roman" pitchFamily="18" charset="0"/>
              </a:rPr>
              <a:t>Recomendaciones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100"/>
              </a:lnSpc>
              <a:tabLst>
                <a:tab pos="114300" algn="l"/>
              </a:tabLst>
            </a:pPr>
            <a:r>
              <a:rPr lang="en-US" altLang="zh-CN" sz="2400" dirty="0" smtClean="0">
                <a:solidFill>
                  <a:srgbClr val="463634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zh-CN" sz="2597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597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Organizar</a:t>
            </a:r>
            <a:r>
              <a:rPr lang="en-US" altLang="zh-CN" sz="25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597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la</a:t>
            </a:r>
          </a:p>
          <a:p>
            <a:pPr>
              <a:lnSpc>
                <a:spcPts val="3100"/>
              </a:lnSpc>
              <a:tabLst>
                <a:tab pos="114300" algn="l"/>
              </a:tabLst>
            </a:pPr>
            <a:r>
              <a:rPr lang="en-US" altLang="zh-CN" dirty="0" smtClean="0"/>
              <a:t>	</a:t>
            </a:r>
            <a:r>
              <a:rPr lang="en-US" altLang="zh-CN" sz="2597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información</a:t>
            </a:r>
            <a:r>
              <a:rPr lang="en-US" altLang="zh-CN" sz="25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597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</a:p>
          <a:p>
            <a:pPr>
              <a:lnSpc>
                <a:spcPts val="3100"/>
              </a:lnSpc>
              <a:tabLst>
                <a:tab pos="114300" algn="l"/>
              </a:tabLst>
            </a:pPr>
            <a:r>
              <a:rPr lang="en-US" altLang="zh-CN" dirty="0" smtClean="0"/>
              <a:t>	</a:t>
            </a:r>
            <a:r>
              <a:rPr lang="en-US" altLang="zh-CN" sz="2597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forma</a:t>
            </a:r>
            <a:r>
              <a:rPr lang="en-US" altLang="zh-CN" sz="25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597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clara</a:t>
            </a:r>
            <a:r>
              <a:rPr lang="en-US" altLang="zh-CN" sz="25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597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</a:p>
          <a:p>
            <a:pPr>
              <a:lnSpc>
                <a:spcPts val="3100"/>
              </a:lnSpc>
              <a:tabLst>
                <a:tab pos="114300" algn="l"/>
              </a:tabLst>
            </a:pPr>
            <a:r>
              <a:rPr lang="en-US" altLang="zh-CN" dirty="0" smtClean="0"/>
              <a:t>	</a:t>
            </a:r>
            <a:r>
              <a:rPr lang="en-US" altLang="zh-CN" sz="2597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visible.</a:t>
            </a:r>
          </a:p>
          <a:p>
            <a:pPr>
              <a:lnSpc>
                <a:spcPts val="3700"/>
              </a:lnSpc>
              <a:tabLst>
                <a:tab pos="114300" algn="l"/>
              </a:tabLst>
            </a:pPr>
            <a:r>
              <a:rPr lang="en-US" altLang="zh-CN" sz="2597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zh-CN" sz="2597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597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Basarse</a:t>
            </a:r>
            <a:r>
              <a:rPr lang="en-US" altLang="zh-CN" sz="25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597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en</a:t>
            </a:r>
            <a:r>
              <a:rPr lang="en-US" altLang="zh-CN" sz="25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597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todos</a:t>
            </a:r>
          </a:p>
          <a:p>
            <a:pPr>
              <a:lnSpc>
                <a:spcPts val="3100"/>
              </a:lnSpc>
              <a:tabLst>
                <a:tab pos="114300" algn="l"/>
              </a:tabLst>
            </a:pPr>
            <a:r>
              <a:rPr lang="en-US" altLang="zh-CN" dirty="0" smtClean="0"/>
              <a:t>	</a:t>
            </a:r>
            <a:r>
              <a:rPr lang="en-US" altLang="zh-CN" sz="2597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los</a:t>
            </a:r>
            <a:r>
              <a:rPr lang="en-US" altLang="zh-CN" sz="25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597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registros</a:t>
            </a:r>
          </a:p>
          <a:p>
            <a:pPr>
              <a:lnSpc>
                <a:spcPts val="3100"/>
              </a:lnSpc>
              <a:tabLst>
                <a:tab pos="114300" algn="l"/>
              </a:tabLst>
            </a:pPr>
            <a:r>
              <a:rPr lang="en-US" altLang="zh-CN" dirty="0" smtClean="0"/>
              <a:t>	</a:t>
            </a:r>
            <a:r>
              <a:rPr lang="en-US" altLang="zh-CN" sz="2597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posibles.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693400" cy="75565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146300" y="762000"/>
            <a:ext cx="6375400" cy="774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6100"/>
              </a:lnSpc>
              <a:tabLst/>
            </a:pPr>
            <a:r>
              <a:rPr lang="en-US" altLang="zh-CN" sz="4397" dirty="0" smtClean="0">
                <a:solidFill>
                  <a:srgbClr val="B00000"/>
                </a:solidFill>
                <a:latin typeface="Times New Roman" pitchFamily="18" charset="0"/>
                <a:cs typeface="Times New Roman" pitchFamily="18" charset="0"/>
              </a:rPr>
              <a:t>4)</a:t>
            </a:r>
            <a:r>
              <a:rPr lang="en-US" altLang="zh-CN" sz="43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397" dirty="0" smtClean="0">
                <a:solidFill>
                  <a:srgbClr val="B00000"/>
                </a:solidFill>
                <a:latin typeface="Times New Roman" pitchFamily="18" charset="0"/>
                <a:cs typeface="Times New Roman" pitchFamily="18" charset="0"/>
              </a:rPr>
              <a:t>LA</a:t>
            </a:r>
            <a:r>
              <a:rPr lang="en-US" altLang="zh-CN" sz="43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397" dirty="0" smtClean="0">
                <a:solidFill>
                  <a:srgbClr val="B00000"/>
                </a:solidFill>
                <a:latin typeface="Times New Roman" pitchFamily="18" charset="0"/>
                <a:cs typeface="Times New Roman" pitchFamily="18" charset="0"/>
              </a:rPr>
              <a:t>REFLEXIÓN</a:t>
            </a:r>
            <a:r>
              <a:rPr lang="en-US" altLang="zh-CN" sz="43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397" dirty="0" smtClean="0">
                <a:solidFill>
                  <a:srgbClr val="B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4229100" y="1435100"/>
            <a:ext cx="2197100" cy="774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6100"/>
              </a:lnSpc>
              <a:tabLst/>
            </a:pPr>
            <a:r>
              <a:rPr lang="en-US" altLang="zh-CN" sz="4397" dirty="0" smtClean="0">
                <a:solidFill>
                  <a:srgbClr val="B00000"/>
                </a:solidFill>
                <a:latin typeface="Times New Roman" pitchFamily="18" charset="0"/>
                <a:cs typeface="Times New Roman" pitchFamily="18" charset="0"/>
              </a:rPr>
              <a:t>FONDO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1689100" y="2108200"/>
            <a:ext cx="7302500" cy="774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6100"/>
              </a:lnSpc>
              <a:tabLst/>
            </a:pPr>
            <a:r>
              <a:rPr lang="en-US" altLang="zh-CN" sz="4397" i="1" dirty="0" smtClean="0">
                <a:solidFill>
                  <a:srgbClr val="B00000"/>
                </a:solidFill>
                <a:latin typeface="Times New Roman" pitchFamily="18" charset="0"/>
                <a:cs typeface="Times New Roman" pitchFamily="18" charset="0"/>
              </a:rPr>
              <a:t>¿Por</a:t>
            </a:r>
            <a:r>
              <a:rPr lang="en-US" altLang="zh-CN" sz="43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397" i="1" dirty="0" smtClean="0">
                <a:solidFill>
                  <a:srgbClr val="B00000"/>
                </a:solidFill>
                <a:latin typeface="Times New Roman" pitchFamily="18" charset="0"/>
                <a:cs typeface="Times New Roman" pitchFamily="18" charset="0"/>
              </a:rPr>
              <a:t>qué</a:t>
            </a:r>
            <a:r>
              <a:rPr lang="en-US" altLang="zh-CN" sz="43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397" i="1" dirty="0" smtClean="0">
                <a:solidFill>
                  <a:srgbClr val="B00000"/>
                </a:solidFill>
                <a:latin typeface="Times New Roman" pitchFamily="18" charset="0"/>
                <a:cs typeface="Times New Roman" pitchFamily="18" charset="0"/>
              </a:rPr>
              <a:t>sucedió</a:t>
            </a:r>
            <a:r>
              <a:rPr lang="en-US" altLang="zh-CN" sz="43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397" i="1" dirty="0" smtClean="0">
                <a:solidFill>
                  <a:srgbClr val="B00000"/>
                </a:solidFill>
                <a:latin typeface="Times New Roman" pitchFamily="18" charset="0"/>
                <a:cs typeface="Times New Roman" pitchFamily="18" charset="0"/>
              </a:rPr>
              <a:t>lo</a:t>
            </a:r>
            <a:r>
              <a:rPr lang="en-US" altLang="zh-CN" sz="43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397" i="1" dirty="0" smtClean="0">
                <a:solidFill>
                  <a:srgbClr val="B00000"/>
                </a:solidFill>
                <a:latin typeface="Times New Roman" pitchFamily="18" charset="0"/>
                <a:cs typeface="Times New Roman" pitchFamily="18" charset="0"/>
              </a:rPr>
              <a:t>que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3975100" y="2781300"/>
            <a:ext cx="2730500" cy="774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6100"/>
              </a:lnSpc>
              <a:tabLst/>
            </a:pPr>
            <a:r>
              <a:rPr lang="en-US" altLang="zh-CN" sz="4397" i="1" dirty="0" smtClean="0">
                <a:solidFill>
                  <a:srgbClr val="B00000"/>
                </a:solidFill>
                <a:latin typeface="Times New Roman" pitchFamily="18" charset="0"/>
                <a:cs typeface="Times New Roman" pitchFamily="18" charset="0"/>
              </a:rPr>
              <a:t>sucedió?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1625600" y="3924300"/>
            <a:ext cx="6172200" cy="965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/>
            </a:pPr>
            <a:r>
              <a:rPr lang="en-US" altLang="zh-CN" sz="2802" dirty="0" smtClean="0">
                <a:solidFill>
                  <a:srgbClr val="463634"/>
                </a:solidFill>
                <a:latin typeface="Times New Roman" pitchFamily="18" charset="0"/>
                <a:cs typeface="Times New Roman" pitchFamily="18" charset="0"/>
              </a:rPr>
              <a:t>Es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dirty="0" smtClean="0">
                <a:solidFill>
                  <a:srgbClr val="463634"/>
                </a:solidFill>
                <a:latin typeface="Times New Roman" pitchFamily="18" charset="0"/>
                <a:cs typeface="Times New Roman" pitchFamily="18" charset="0"/>
              </a:rPr>
              <a:t>el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dirty="0" smtClean="0">
                <a:solidFill>
                  <a:srgbClr val="463634"/>
                </a:solidFill>
                <a:latin typeface="Times New Roman" pitchFamily="18" charset="0"/>
                <a:cs typeface="Times New Roman" pitchFamily="18" charset="0"/>
              </a:rPr>
              <a:t>momento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dirty="0" smtClean="0">
                <a:solidFill>
                  <a:srgbClr val="463634"/>
                </a:solidFill>
                <a:latin typeface="Times New Roman" pitchFamily="18" charset="0"/>
                <a:cs typeface="Times New Roman" pitchFamily="18" charset="0"/>
              </a:rPr>
              <a:t>más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dirty="0" smtClean="0">
                <a:solidFill>
                  <a:srgbClr val="463634"/>
                </a:solidFill>
                <a:latin typeface="Times New Roman" pitchFamily="18" charset="0"/>
                <a:cs typeface="Times New Roman" pitchFamily="18" charset="0"/>
              </a:rPr>
              <a:t>importante:</a:t>
            </a:r>
          </a:p>
          <a:p>
            <a:pPr>
              <a:lnSpc>
                <a:spcPts val="3700"/>
              </a:lnSpc>
              <a:tabLst/>
            </a:pPr>
            <a:r>
              <a:rPr lang="en-US" altLang="zh-CN" sz="2802" dirty="0" smtClean="0">
                <a:solidFill>
                  <a:srgbClr val="463634"/>
                </a:solidFill>
                <a:latin typeface="Times New Roman" pitchFamily="18" charset="0"/>
                <a:cs typeface="Times New Roman" pitchFamily="18" charset="0"/>
              </a:rPr>
              <a:t>La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802" dirty="0" smtClean="0">
                <a:solidFill>
                  <a:srgbClr val="463634"/>
                </a:solidFill>
                <a:latin typeface="Times New Roman" pitchFamily="18" charset="0"/>
                <a:cs typeface="Times New Roman" pitchFamily="18" charset="0"/>
              </a:rPr>
              <a:t>Interpretación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dirty="0" smtClean="0">
                <a:solidFill>
                  <a:srgbClr val="463634"/>
                </a:solidFill>
                <a:latin typeface="Times New Roman" pitchFamily="18" charset="0"/>
                <a:cs typeface="Times New Roman" pitchFamily="18" charset="0"/>
              </a:rPr>
              <a:t>Crítica: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1968500" y="4864100"/>
            <a:ext cx="3035300" cy="965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/>
            </a:pPr>
            <a:r>
              <a:rPr lang="en-US" altLang="zh-CN" sz="2802" dirty="0" smtClean="0">
                <a:solidFill>
                  <a:srgbClr val="463634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en-US" altLang="zh-CN" sz="2802" dirty="0" smtClean="0">
                <a:solidFill>
                  <a:srgbClr val="463634"/>
                </a:solidFill>
                <a:latin typeface="Times New Roman" pitchFamily="18" charset="0"/>
                <a:cs typeface="Times New Roman" pitchFamily="18" charset="0"/>
              </a:rPr>
              <a:t>Análisis</a:t>
            </a:r>
          </a:p>
          <a:p>
            <a:pPr>
              <a:lnSpc>
                <a:spcPts val="3600"/>
              </a:lnSpc>
              <a:tabLst/>
            </a:pPr>
            <a:r>
              <a:rPr lang="en-US" altLang="zh-CN" sz="2802" dirty="0" smtClean="0">
                <a:solidFill>
                  <a:srgbClr val="463634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en-US" altLang="zh-CN" sz="2802" dirty="0" smtClean="0">
                <a:solidFill>
                  <a:srgbClr val="463634"/>
                </a:solidFill>
                <a:latin typeface="Times New Roman" pitchFamily="18" charset="0"/>
                <a:cs typeface="Times New Roman" pitchFamily="18" charset="0"/>
              </a:rPr>
              <a:t>Síntesis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1968500" y="5791200"/>
            <a:ext cx="7124700" cy="495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/>
            </a:pPr>
            <a:r>
              <a:rPr lang="en-US" altLang="zh-CN" sz="2802" dirty="0" smtClean="0">
                <a:solidFill>
                  <a:srgbClr val="463634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en-US" altLang="zh-CN" sz="2802" dirty="0" smtClean="0">
                <a:solidFill>
                  <a:srgbClr val="463634"/>
                </a:solidFill>
                <a:latin typeface="Times New Roman" pitchFamily="18" charset="0"/>
                <a:cs typeface="Times New Roman" pitchFamily="18" charset="0"/>
              </a:rPr>
              <a:t>Ver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dirty="0" smtClean="0">
                <a:solidFill>
                  <a:srgbClr val="463634"/>
                </a:solidFill>
                <a:latin typeface="Times New Roman" pitchFamily="18" charset="0"/>
                <a:cs typeface="Times New Roman" pitchFamily="18" charset="0"/>
              </a:rPr>
              <a:t>las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dirty="0" smtClean="0">
                <a:solidFill>
                  <a:srgbClr val="463634"/>
                </a:solidFill>
                <a:latin typeface="Times New Roman" pitchFamily="18" charset="0"/>
                <a:cs typeface="Times New Roman" pitchFamily="18" charset="0"/>
              </a:rPr>
              <a:t>relaciones,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dirty="0" smtClean="0">
                <a:solidFill>
                  <a:srgbClr val="463634"/>
                </a:solidFill>
                <a:latin typeface="Times New Roman" pitchFamily="18" charset="0"/>
                <a:cs typeface="Times New Roman" pitchFamily="18" charset="0"/>
              </a:rPr>
              <a:t>tensiones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3365500" y="6172200"/>
            <a:ext cx="3056059" cy="546303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3900"/>
              </a:lnSpc>
              <a:tabLst/>
            </a:pPr>
            <a:r>
              <a:rPr lang="en-US" altLang="zh-CN" sz="2802" dirty="0" smtClean="0">
                <a:solidFill>
                  <a:srgbClr val="463634"/>
                </a:solidFill>
                <a:latin typeface="Times New Roman" pitchFamily="18" charset="0"/>
                <a:cs typeface="Times New Roman" pitchFamily="18" charset="0"/>
              </a:rPr>
              <a:t>    y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dirty="0" smtClean="0">
                <a:solidFill>
                  <a:srgbClr val="463634"/>
                </a:solidFill>
                <a:latin typeface="Times New Roman" pitchFamily="18" charset="0"/>
                <a:cs typeface="Times New Roman" pitchFamily="18" charset="0"/>
              </a:rPr>
              <a:t>contradicciones.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5336666" y="2168270"/>
            <a:ext cx="3906012" cy="4896611"/>
          </a:xfrm>
          <a:custGeom>
            <a:avLst/>
            <a:gdLst>
              <a:gd name="connsiteX0" fmla="*/ 3896487 w 3906012"/>
              <a:gd name="connsiteY0" fmla="*/ 9525 h 4896611"/>
              <a:gd name="connsiteX1" fmla="*/ 3896487 w 3906012"/>
              <a:gd name="connsiteY1" fmla="*/ 4887086 h 4896611"/>
              <a:gd name="connsiteX2" fmla="*/ 9525 w 3906012"/>
              <a:gd name="connsiteY2" fmla="*/ 4887086 h 4896611"/>
              <a:gd name="connsiteX3" fmla="*/ 9525 w 3906012"/>
              <a:gd name="connsiteY3" fmla="*/ 9525 h 4896611"/>
              <a:gd name="connsiteX4" fmla="*/ 3896487 w 3906012"/>
              <a:gd name="connsiteY4" fmla="*/ 9525 h 489661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906012" h="4896611">
                <a:moveTo>
                  <a:pt x="3896487" y="9525"/>
                </a:moveTo>
                <a:lnTo>
                  <a:pt x="3896487" y="4887086"/>
                </a:lnTo>
                <a:lnTo>
                  <a:pt x="9525" y="4887086"/>
                </a:lnTo>
                <a:lnTo>
                  <a:pt x="9525" y="9525"/>
                </a:lnTo>
                <a:lnTo>
                  <a:pt x="3896487" y="9525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463634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693400" cy="75565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892300" y="2832100"/>
            <a:ext cx="3009900" cy="3860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/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Analiza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cada</a:t>
            </a:r>
          </a:p>
          <a:p>
            <a:pPr>
              <a:lnSpc>
                <a:spcPts val="2500"/>
              </a:lnSpc>
              <a:tabLst/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componente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por</a:t>
            </a:r>
          </a:p>
          <a:p>
            <a:pPr>
              <a:lnSpc>
                <a:spcPts val="2500"/>
              </a:lnSpc>
              <a:tabLst/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separado.</a:t>
            </a:r>
          </a:p>
          <a:p>
            <a:pPr>
              <a:lnSpc>
                <a:spcPts val="3100"/>
              </a:lnSpc>
              <a:tabLst/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Pregunta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las</a:t>
            </a:r>
          </a:p>
          <a:p>
            <a:pPr>
              <a:lnSpc>
                <a:spcPts val="2500"/>
              </a:lnSpc>
              <a:tabLst/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causas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lo</a:t>
            </a:r>
          </a:p>
          <a:p>
            <a:pPr>
              <a:lnSpc>
                <a:spcPts val="2500"/>
              </a:lnSpc>
              <a:tabLst/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sucedido.</a:t>
            </a:r>
          </a:p>
          <a:p>
            <a:pPr>
              <a:lnSpc>
                <a:spcPts val="3100"/>
              </a:lnSpc>
              <a:tabLst/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Observa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las</a:t>
            </a:r>
          </a:p>
          <a:p>
            <a:pPr>
              <a:lnSpc>
                <a:spcPts val="2500"/>
              </a:lnSpc>
              <a:tabLst/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particularidades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</a:p>
          <a:p>
            <a:pPr>
              <a:lnSpc>
                <a:spcPts val="2500"/>
              </a:lnSpc>
              <a:tabLst/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conjunto,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lo</a:t>
            </a:r>
          </a:p>
          <a:p>
            <a:pPr>
              <a:lnSpc>
                <a:spcPts val="2500"/>
              </a:lnSpc>
              <a:tabLst/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personal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lo</a:t>
            </a:r>
          </a:p>
          <a:p>
            <a:pPr>
              <a:lnSpc>
                <a:spcPts val="2500"/>
              </a:lnSpc>
              <a:tabLst/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colectivo</a:t>
            </a:r>
            <a:r>
              <a:rPr lang="en-US" altLang="zh-CN" sz="2400" dirty="0" smtClean="0">
                <a:solidFill>
                  <a:srgbClr val="463634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2032000" y="1143000"/>
            <a:ext cx="6781800" cy="1473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6100"/>
              </a:lnSpc>
              <a:tabLst>
                <a:tab pos="3721100" algn="l"/>
              </a:tabLst>
            </a:pPr>
            <a:r>
              <a:rPr lang="en-US" altLang="zh-CN" sz="4397" i="1" dirty="0" smtClean="0">
                <a:solidFill>
                  <a:srgbClr val="B00000"/>
                </a:solidFill>
                <a:latin typeface="Times New Roman" pitchFamily="18" charset="0"/>
                <a:cs typeface="Times New Roman" pitchFamily="18" charset="0"/>
              </a:rPr>
              <a:t>Interpretación</a:t>
            </a:r>
            <a:r>
              <a:rPr lang="en-US" altLang="zh-CN" sz="43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397" i="1" dirty="0" smtClean="0">
                <a:solidFill>
                  <a:srgbClr val="B00000"/>
                </a:solidFill>
                <a:latin typeface="Times New Roman" pitchFamily="18" charset="0"/>
                <a:cs typeface="Times New Roman" pitchFamily="18" charset="0"/>
              </a:rPr>
              <a:t>Crítica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400"/>
              </a:lnSpc>
              <a:tabLst>
                <a:tab pos="37211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463634"/>
                </a:solidFill>
                <a:latin typeface="Times New Roman" pitchFamily="18" charset="0"/>
                <a:cs typeface="Times New Roman" pitchFamily="18" charset="0"/>
              </a:rPr>
              <a:t>Recomendaciones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5435600" y="3086100"/>
            <a:ext cx="3670300" cy="3670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>
                <a:tab pos="342900" algn="l"/>
              </a:tabLst>
            </a:pPr>
            <a:r>
              <a:rPr lang="en-US" altLang="zh-CN" sz="2400" dirty="0" smtClean="0">
                <a:solidFill>
                  <a:srgbClr val="463634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2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Buscar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entender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la</a:t>
            </a:r>
          </a:p>
          <a:p>
            <a:pPr>
              <a:lnSpc>
                <a:spcPts val="2500"/>
              </a:lnSpc>
              <a:tabLst>
                <a:tab pos="3429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lógica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la</a:t>
            </a:r>
          </a:p>
          <a:p>
            <a:pPr>
              <a:lnSpc>
                <a:spcPts val="2500"/>
              </a:lnSpc>
              <a:tabLst>
                <a:tab pos="3429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experiencia.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300"/>
              </a:lnSpc>
              <a:tabLst>
                <a:tab pos="342900" algn="l"/>
              </a:tabLst>
            </a:pPr>
            <a:r>
              <a:rPr lang="en-US" altLang="zh-CN" sz="2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2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Buscar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comprender</a:t>
            </a:r>
          </a:p>
          <a:p>
            <a:pPr>
              <a:lnSpc>
                <a:spcPts val="2500"/>
              </a:lnSpc>
              <a:tabLst>
                <a:tab pos="3429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los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factores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claves.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300"/>
              </a:lnSpc>
              <a:tabLst>
                <a:tab pos="342900" algn="l"/>
              </a:tabLst>
            </a:pPr>
            <a:r>
              <a:rPr lang="en-US" altLang="zh-CN" sz="2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Confrontarse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con</a:t>
            </a:r>
          </a:p>
          <a:p>
            <a:pPr>
              <a:lnSpc>
                <a:spcPts val="2500"/>
              </a:lnSpc>
              <a:tabLst>
                <a:tab pos="3429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otras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experiencias</a:t>
            </a:r>
          </a:p>
          <a:p>
            <a:pPr>
              <a:lnSpc>
                <a:spcPts val="2500"/>
              </a:lnSpc>
              <a:tabLst>
                <a:tab pos="3429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teorías</a:t>
            </a:r>
            <a:r>
              <a:rPr lang="en-US" altLang="zh-CN" sz="2400" dirty="0" smtClean="0">
                <a:solidFill>
                  <a:srgbClr val="463634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693400" cy="75565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413000" y="1397000"/>
            <a:ext cx="5842000" cy="774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6100"/>
              </a:lnSpc>
              <a:tabLst/>
            </a:pPr>
            <a:r>
              <a:rPr lang="en-US" altLang="zh-CN" sz="4397" dirty="0" smtClean="0">
                <a:solidFill>
                  <a:srgbClr val="B00000"/>
                </a:solidFill>
                <a:latin typeface="Times New Roman" pitchFamily="18" charset="0"/>
                <a:cs typeface="Times New Roman" pitchFamily="18" charset="0"/>
              </a:rPr>
              <a:t>5)</a:t>
            </a:r>
            <a:r>
              <a:rPr lang="en-US" altLang="zh-CN" sz="43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397" dirty="0" smtClean="0">
                <a:solidFill>
                  <a:srgbClr val="B00000"/>
                </a:solidFill>
                <a:latin typeface="Times New Roman" pitchFamily="18" charset="0"/>
                <a:cs typeface="Times New Roman" pitchFamily="18" charset="0"/>
              </a:rPr>
              <a:t>LOS</a:t>
            </a:r>
            <a:r>
              <a:rPr lang="en-US" altLang="zh-CN" sz="43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397" dirty="0" smtClean="0">
                <a:solidFill>
                  <a:srgbClr val="B00000"/>
                </a:solidFill>
                <a:latin typeface="Times New Roman" pitchFamily="18" charset="0"/>
                <a:cs typeface="Times New Roman" pitchFamily="18" charset="0"/>
              </a:rPr>
              <a:t>PUNTOS</a:t>
            </a:r>
            <a:r>
              <a:rPr lang="en-US" altLang="zh-CN" sz="43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397" dirty="0" smtClean="0">
                <a:solidFill>
                  <a:srgbClr val="B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3784600" y="2070100"/>
            <a:ext cx="3098800" cy="774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6100"/>
              </a:lnSpc>
              <a:tabLst/>
            </a:pPr>
            <a:r>
              <a:rPr lang="en-US" altLang="zh-CN" sz="4397" dirty="0" smtClean="0">
                <a:solidFill>
                  <a:srgbClr val="B00000"/>
                </a:solidFill>
                <a:latin typeface="Times New Roman" pitchFamily="18" charset="0"/>
                <a:cs typeface="Times New Roman" pitchFamily="18" charset="0"/>
              </a:rPr>
              <a:t>LLEGADA: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1892300" y="3492500"/>
            <a:ext cx="5194300" cy="571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500"/>
              </a:lnSpc>
              <a:tabLst/>
            </a:pPr>
            <a:r>
              <a:rPr lang="en-US" altLang="zh-CN" sz="3197" dirty="0" smtClean="0">
                <a:solidFill>
                  <a:srgbClr val="463634"/>
                </a:solidFill>
                <a:latin typeface="Times New Roman" pitchFamily="18" charset="0"/>
                <a:cs typeface="Times New Roman" pitchFamily="18" charset="0"/>
              </a:rPr>
              <a:t>Formular</a:t>
            </a:r>
            <a:r>
              <a:rPr lang="en-US" altLang="zh-CN" sz="31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7" dirty="0" smtClean="0">
                <a:solidFill>
                  <a:srgbClr val="463634"/>
                </a:solidFill>
                <a:latin typeface="Times New Roman" pitchFamily="18" charset="0"/>
                <a:cs typeface="Times New Roman" pitchFamily="18" charset="0"/>
              </a:rPr>
              <a:t>conclusiones.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1892300" y="4660900"/>
            <a:ext cx="6273800" cy="571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500"/>
              </a:lnSpc>
              <a:tabLst/>
            </a:pPr>
            <a:r>
              <a:rPr lang="en-US" altLang="zh-CN" sz="3197" dirty="0" smtClean="0">
                <a:solidFill>
                  <a:srgbClr val="463634"/>
                </a:solidFill>
                <a:latin typeface="Times New Roman" pitchFamily="18" charset="0"/>
                <a:cs typeface="Times New Roman" pitchFamily="18" charset="0"/>
              </a:rPr>
              <a:t>Comunicar</a:t>
            </a:r>
            <a:r>
              <a:rPr lang="en-US" altLang="zh-CN" sz="31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7" dirty="0" smtClean="0">
                <a:solidFill>
                  <a:srgbClr val="463634"/>
                </a:solidFill>
                <a:latin typeface="Times New Roman" pitchFamily="18" charset="0"/>
                <a:cs typeface="Times New Roman" pitchFamily="18" charset="0"/>
              </a:rPr>
              <a:t>los</a:t>
            </a:r>
            <a:r>
              <a:rPr lang="en-US" altLang="zh-CN" sz="31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7" dirty="0" smtClean="0">
                <a:solidFill>
                  <a:srgbClr val="463634"/>
                </a:solidFill>
                <a:latin typeface="Times New Roman" pitchFamily="18" charset="0"/>
                <a:cs typeface="Times New Roman" pitchFamily="18" charset="0"/>
              </a:rPr>
              <a:t>aprendizajes.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5260466" y="1863470"/>
            <a:ext cx="3982212" cy="5201411"/>
          </a:xfrm>
          <a:custGeom>
            <a:avLst/>
            <a:gdLst>
              <a:gd name="connsiteX0" fmla="*/ 3972687 w 3982212"/>
              <a:gd name="connsiteY0" fmla="*/ 9525 h 5201411"/>
              <a:gd name="connsiteX1" fmla="*/ 3972687 w 3982212"/>
              <a:gd name="connsiteY1" fmla="*/ 5191886 h 5201411"/>
              <a:gd name="connsiteX2" fmla="*/ 9525 w 3982212"/>
              <a:gd name="connsiteY2" fmla="*/ 5191886 h 5201411"/>
              <a:gd name="connsiteX3" fmla="*/ 9525 w 3982212"/>
              <a:gd name="connsiteY3" fmla="*/ 9525 h 5201411"/>
              <a:gd name="connsiteX4" fmla="*/ 3972687 w 3982212"/>
              <a:gd name="connsiteY4" fmla="*/ 9525 h 520141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982212" h="5201411">
                <a:moveTo>
                  <a:pt x="3972687" y="9525"/>
                </a:moveTo>
                <a:lnTo>
                  <a:pt x="3972687" y="5191886"/>
                </a:lnTo>
                <a:lnTo>
                  <a:pt x="9525" y="5191886"/>
                </a:lnTo>
                <a:lnTo>
                  <a:pt x="9525" y="9525"/>
                </a:lnTo>
                <a:lnTo>
                  <a:pt x="3972687" y="9525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693400" cy="75565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866900" y="901700"/>
            <a:ext cx="5442195" cy="76501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6100"/>
              </a:lnSpc>
              <a:tabLst/>
            </a:pPr>
            <a:r>
              <a:rPr lang="en-US" altLang="zh-CN" sz="4397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Formular</a:t>
            </a:r>
            <a:r>
              <a:rPr lang="en-US" altLang="zh-CN" sz="4397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397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conclusiones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1892300" y="2425700"/>
            <a:ext cx="2857500" cy="4127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/>
            </a:pPr>
            <a:r>
              <a:rPr lang="en-US" altLang="zh-CN" sz="2802" dirty="0" smtClean="0">
                <a:solidFill>
                  <a:srgbClr val="463634"/>
                </a:solidFill>
                <a:latin typeface="Times New Roman" pitchFamily="18" charset="0"/>
                <a:cs typeface="Times New Roman" pitchFamily="18" charset="0"/>
              </a:rPr>
              <a:t>Pueden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dirty="0" smtClean="0">
                <a:solidFill>
                  <a:srgbClr val="463634"/>
                </a:solidFill>
                <a:latin typeface="Times New Roman" pitchFamily="18" charset="0"/>
                <a:cs typeface="Times New Roman" pitchFamily="18" charset="0"/>
              </a:rPr>
              <a:t>ser</a:t>
            </a:r>
          </a:p>
          <a:p>
            <a:pPr>
              <a:lnSpc>
                <a:spcPts val="3000"/>
              </a:lnSpc>
              <a:tabLst/>
            </a:pPr>
            <a:r>
              <a:rPr lang="en-US" altLang="zh-CN" sz="2802" dirty="0" smtClean="0">
                <a:solidFill>
                  <a:srgbClr val="463634"/>
                </a:solidFill>
                <a:latin typeface="Times New Roman" pitchFamily="18" charset="0"/>
                <a:cs typeface="Times New Roman" pitchFamily="18" charset="0"/>
              </a:rPr>
              <a:t>formulaciones</a:t>
            </a:r>
          </a:p>
          <a:p>
            <a:pPr>
              <a:lnSpc>
                <a:spcPts val="3000"/>
              </a:lnSpc>
              <a:tabLst/>
            </a:pPr>
            <a:r>
              <a:rPr lang="en-US" altLang="zh-CN" sz="2802" dirty="0" smtClean="0">
                <a:solidFill>
                  <a:srgbClr val="463634"/>
                </a:solidFill>
                <a:latin typeface="Times New Roman" pitchFamily="18" charset="0"/>
                <a:cs typeface="Times New Roman" pitchFamily="18" charset="0"/>
              </a:rPr>
              <a:t>teóricas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802" dirty="0" smtClean="0">
                <a:solidFill>
                  <a:srgbClr val="463634"/>
                </a:solidFill>
                <a:latin typeface="Times New Roman" pitchFamily="18" charset="0"/>
                <a:cs typeface="Times New Roman" pitchFamily="18" charset="0"/>
              </a:rPr>
              <a:t>o</a:t>
            </a:r>
          </a:p>
          <a:p>
            <a:pPr>
              <a:lnSpc>
                <a:spcPts val="3000"/>
              </a:lnSpc>
              <a:tabLst/>
            </a:pPr>
            <a:r>
              <a:rPr lang="en-US" altLang="zh-CN" sz="2802" dirty="0" smtClean="0">
                <a:solidFill>
                  <a:srgbClr val="463634"/>
                </a:solidFill>
                <a:latin typeface="Times New Roman" pitchFamily="18" charset="0"/>
                <a:cs typeface="Times New Roman" pitchFamily="18" charset="0"/>
              </a:rPr>
              <a:t>prácticas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300"/>
              </a:lnSpc>
              <a:tabLst/>
            </a:pPr>
            <a:r>
              <a:rPr lang="en-US" altLang="zh-CN" sz="2802" dirty="0" smtClean="0">
                <a:solidFill>
                  <a:srgbClr val="463634"/>
                </a:solidFill>
                <a:latin typeface="Times New Roman" pitchFamily="18" charset="0"/>
                <a:cs typeface="Times New Roman" pitchFamily="18" charset="0"/>
              </a:rPr>
              <a:t>Son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dirty="0" smtClean="0">
                <a:solidFill>
                  <a:srgbClr val="463634"/>
                </a:solidFill>
                <a:latin typeface="Times New Roman" pitchFamily="18" charset="0"/>
                <a:cs typeface="Times New Roman" pitchFamily="18" charset="0"/>
              </a:rPr>
              <a:t>las</a:t>
            </a:r>
          </a:p>
          <a:p>
            <a:pPr>
              <a:lnSpc>
                <a:spcPts val="3000"/>
              </a:lnSpc>
              <a:tabLst/>
            </a:pPr>
            <a:r>
              <a:rPr lang="en-US" altLang="zh-CN" sz="2802" dirty="0" smtClean="0">
                <a:solidFill>
                  <a:srgbClr val="463634"/>
                </a:solidFill>
                <a:latin typeface="Times New Roman" pitchFamily="18" charset="0"/>
                <a:cs typeface="Times New Roman" pitchFamily="18" charset="0"/>
              </a:rPr>
              <a:t>principales</a:t>
            </a:r>
          </a:p>
          <a:p>
            <a:pPr>
              <a:lnSpc>
                <a:spcPts val="3000"/>
              </a:lnSpc>
              <a:tabLst/>
            </a:pPr>
            <a:r>
              <a:rPr lang="en-US" altLang="zh-CN" sz="2802" dirty="0" smtClean="0">
                <a:solidFill>
                  <a:srgbClr val="463634"/>
                </a:solidFill>
                <a:latin typeface="Times New Roman" pitchFamily="18" charset="0"/>
                <a:cs typeface="Times New Roman" pitchFamily="18" charset="0"/>
              </a:rPr>
              <a:t>afirmaciones</a:t>
            </a:r>
          </a:p>
          <a:p>
            <a:pPr>
              <a:lnSpc>
                <a:spcPts val="3000"/>
              </a:lnSpc>
              <a:tabLst/>
            </a:pPr>
            <a:r>
              <a:rPr lang="en-US" altLang="zh-CN" sz="2802" dirty="0" smtClean="0">
                <a:solidFill>
                  <a:srgbClr val="463634"/>
                </a:solidFill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dirty="0" smtClean="0">
                <a:solidFill>
                  <a:srgbClr val="463634"/>
                </a:solidFill>
                <a:latin typeface="Times New Roman" pitchFamily="18" charset="0"/>
                <a:cs typeface="Times New Roman" pitchFamily="18" charset="0"/>
              </a:rPr>
              <a:t>surgen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dirty="0" smtClean="0">
                <a:solidFill>
                  <a:srgbClr val="463634"/>
                </a:solidFill>
                <a:latin typeface="Times New Roman" pitchFamily="18" charset="0"/>
                <a:cs typeface="Times New Roman" pitchFamily="18" charset="0"/>
              </a:rPr>
              <a:t>del</a:t>
            </a:r>
          </a:p>
          <a:p>
            <a:pPr>
              <a:lnSpc>
                <a:spcPts val="3000"/>
              </a:lnSpc>
              <a:tabLst/>
            </a:pPr>
            <a:r>
              <a:rPr lang="en-US" altLang="zh-CN" sz="2802" dirty="0" smtClean="0">
                <a:solidFill>
                  <a:srgbClr val="463634"/>
                </a:solidFill>
                <a:latin typeface="Times New Roman" pitchFamily="18" charset="0"/>
                <a:cs typeface="Times New Roman" pitchFamily="18" charset="0"/>
              </a:rPr>
              <a:t>proceso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5702300" y="2044700"/>
            <a:ext cx="2425344" cy="491929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/>
            </a:pPr>
            <a:r>
              <a:rPr lang="en-US" altLang="zh-CN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Recomendaciones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900"/>
              </a:lnSpc>
              <a:tabLst/>
            </a:pPr>
            <a:r>
              <a:rPr lang="en-US" altLang="zh-CN" sz="2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Pueden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ser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dudas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</a:p>
          <a:p>
            <a:pPr>
              <a:lnSpc>
                <a:spcPts val="2800"/>
              </a:lnSpc>
              <a:tabLst/>
            </a:pPr>
            <a:r>
              <a:rPr lang="en-US" altLang="zh-CN" sz="2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nuevas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inquietudes.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900"/>
              </a:lnSpc>
              <a:tabLst/>
            </a:pPr>
            <a:r>
              <a:rPr lang="en-US" altLang="zh-CN" sz="2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Son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puntos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</a:p>
          <a:p>
            <a:pPr>
              <a:lnSpc>
                <a:spcPts val="2800"/>
              </a:lnSpc>
              <a:tabLst/>
            </a:pPr>
            <a:r>
              <a:rPr lang="en-US" altLang="zh-CN" sz="2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partida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para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nuevos</a:t>
            </a:r>
          </a:p>
          <a:p>
            <a:pPr>
              <a:lnSpc>
                <a:spcPts val="2800"/>
              </a:lnSpc>
              <a:tabLst/>
            </a:pPr>
            <a:r>
              <a:rPr lang="en-US" altLang="zh-CN" sz="2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aprendizajes.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900"/>
              </a:lnSpc>
              <a:tabLst/>
            </a:pPr>
            <a:r>
              <a:rPr lang="en-US" altLang="zh-CN" sz="2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Son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contribuciones</a:t>
            </a:r>
          </a:p>
          <a:p>
            <a:pPr>
              <a:lnSpc>
                <a:spcPts val="2800"/>
              </a:lnSpc>
              <a:tabLst/>
            </a:pPr>
            <a:r>
              <a:rPr lang="en-US" altLang="zh-CN" sz="2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experiencia</a:t>
            </a:r>
          </a:p>
          <a:p>
            <a:pPr>
              <a:lnSpc>
                <a:spcPts val="2800"/>
              </a:lnSpc>
              <a:tabLst/>
            </a:pPr>
            <a:r>
              <a:rPr lang="en-US" altLang="zh-CN" sz="2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para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el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futuro.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5260466" y="2320670"/>
            <a:ext cx="3906012" cy="4363211"/>
          </a:xfrm>
          <a:custGeom>
            <a:avLst/>
            <a:gdLst>
              <a:gd name="connsiteX0" fmla="*/ 3896487 w 3906012"/>
              <a:gd name="connsiteY0" fmla="*/ 9525 h 4363211"/>
              <a:gd name="connsiteX1" fmla="*/ 3896487 w 3906012"/>
              <a:gd name="connsiteY1" fmla="*/ 4353686 h 4363211"/>
              <a:gd name="connsiteX2" fmla="*/ 9525 w 3906012"/>
              <a:gd name="connsiteY2" fmla="*/ 4353686 h 4363211"/>
              <a:gd name="connsiteX3" fmla="*/ 9525 w 3906012"/>
              <a:gd name="connsiteY3" fmla="*/ 9525 h 4363211"/>
              <a:gd name="connsiteX4" fmla="*/ 3896487 w 3906012"/>
              <a:gd name="connsiteY4" fmla="*/ 9525 h 436321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906012" h="4363211">
                <a:moveTo>
                  <a:pt x="3896487" y="9525"/>
                </a:moveTo>
                <a:lnTo>
                  <a:pt x="3896487" y="4353686"/>
                </a:lnTo>
                <a:lnTo>
                  <a:pt x="9525" y="4353686"/>
                </a:lnTo>
                <a:lnTo>
                  <a:pt x="9525" y="9525"/>
                </a:lnTo>
                <a:lnTo>
                  <a:pt x="3896487" y="9525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463634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693400" cy="75565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149600" y="812800"/>
            <a:ext cx="3435236" cy="149528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6100"/>
              </a:lnSpc>
              <a:tabLst>
                <a:tab pos="254000" algn="l"/>
              </a:tabLst>
            </a:pPr>
            <a:r>
              <a:rPr lang="en-US" altLang="zh-CN" sz="4397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Comunicar</a:t>
            </a:r>
            <a:r>
              <a:rPr lang="en-US" altLang="zh-CN" sz="4397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397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los</a:t>
            </a:r>
          </a:p>
          <a:p>
            <a:pPr>
              <a:lnSpc>
                <a:spcPts val="5200"/>
              </a:lnSpc>
              <a:tabLst>
                <a:tab pos="254000" algn="l"/>
              </a:tabLst>
            </a:pPr>
            <a:r>
              <a:rPr lang="en-US" altLang="zh-CN" b="1" dirty="0" smtClean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en-US" altLang="zh-CN" sz="4397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aprendizajes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1892300" y="2819400"/>
            <a:ext cx="3149600" cy="3835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600"/>
              </a:lnSpc>
              <a:tabLst/>
            </a:pPr>
            <a:r>
              <a:rPr lang="en-US" altLang="zh-CN" sz="2597" dirty="0" smtClean="0">
                <a:solidFill>
                  <a:srgbClr val="463634"/>
                </a:solidFill>
                <a:latin typeface="Times New Roman" pitchFamily="18" charset="0"/>
                <a:cs typeface="Times New Roman" pitchFamily="18" charset="0"/>
              </a:rPr>
              <a:t>Elaborar</a:t>
            </a:r>
            <a:r>
              <a:rPr lang="en-US" altLang="zh-CN" sz="25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597" dirty="0" smtClean="0">
                <a:solidFill>
                  <a:srgbClr val="463634"/>
                </a:solidFill>
                <a:latin typeface="Times New Roman" pitchFamily="18" charset="0"/>
                <a:cs typeface="Times New Roman" pitchFamily="18" charset="0"/>
              </a:rPr>
              <a:t>diversos</a:t>
            </a:r>
          </a:p>
          <a:p>
            <a:pPr>
              <a:lnSpc>
                <a:spcPts val="2800"/>
              </a:lnSpc>
              <a:tabLst/>
            </a:pPr>
            <a:r>
              <a:rPr lang="en-US" altLang="zh-CN" sz="2597" dirty="0" smtClean="0">
                <a:solidFill>
                  <a:srgbClr val="463634"/>
                </a:solidFill>
                <a:latin typeface="Times New Roman" pitchFamily="18" charset="0"/>
                <a:cs typeface="Times New Roman" pitchFamily="18" charset="0"/>
              </a:rPr>
              <a:t>productos</a:t>
            </a:r>
            <a:r>
              <a:rPr lang="en-US" altLang="zh-CN" sz="25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597" dirty="0" smtClean="0">
                <a:solidFill>
                  <a:srgbClr val="463634"/>
                </a:solidFill>
                <a:latin typeface="Times New Roman" pitchFamily="18" charset="0"/>
                <a:cs typeface="Times New Roman" pitchFamily="18" charset="0"/>
              </a:rPr>
              <a:t>de</a:t>
            </a:r>
          </a:p>
          <a:p>
            <a:pPr>
              <a:lnSpc>
                <a:spcPts val="2800"/>
              </a:lnSpc>
              <a:tabLst/>
            </a:pPr>
            <a:r>
              <a:rPr lang="en-US" altLang="zh-CN" sz="2597" dirty="0" smtClean="0">
                <a:solidFill>
                  <a:srgbClr val="463634"/>
                </a:solidFill>
                <a:latin typeface="Times New Roman" pitchFamily="18" charset="0"/>
                <a:cs typeface="Times New Roman" pitchFamily="18" charset="0"/>
              </a:rPr>
              <a:t>comunicación.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800"/>
              </a:lnSpc>
              <a:tabLst/>
            </a:pPr>
            <a:r>
              <a:rPr lang="en-US" altLang="zh-CN" sz="2597" dirty="0" smtClean="0">
                <a:solidFill>
                  <a:srgbClr val="463634"/>
                </a:solidFill>
                <a:latin typeface="Times New Roman" pitchFamily="18" charset="0"/>
                <a:cs typeface="Times New Roman" pitchFamily="18" charset="0"/>
              </a:rPr>
              <a:t>Es</a:t>
            </a:r>
            <a:r>
              <a:rPr lang="en-US" altLang="zh-CN" sz="25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597" dirty="0" smtClean="0">
                <a:solidFill>
                  <a:srgbClr val="463634"/>
                </a:solidFill>
                <a:latin typeface="Times New Roman" pitchFamily="18" charset="0"/>
                <a:cs typeface="Times New Roman" pitchFamily="18" charset="0"/>
              </a:rPr>
              <a:t>fundamental</a:t>
            </a:r>
          </a:p>
          <a:p>
            <a:pPr>
              <a:lnSpc>
                <a:spcPts val="2800"/>
              </a:lnSpc>
              <a:tabLst/>
            </a:pPr>
            <a:r>
              <a:rPr lang="en-US" altLang="zh-CN" sz="2597" dirty="0" smtClean="0">
                <a:solidFill>
                  <a:srgbClr val="463634"/>
                </a:solidFill>
                <a:latin typeface="Times New Roman" pitchFamily="18" charset="0"/>
                <a:cs typeface="Times New Roman" pitchFamily="18" charset="0"/>
              </a:rPr>
              <a:t>volver</a:t>
            </a:r>
          </a:p>
          <a:p>
            <a:pPr>
              <a:lnSpc>
                <a:spcPts val="2800"/>
              </a:lnSpc>
              <a:tabLst/>
            </a:pPr>
            <a:r>
              <a:rPr lang="en-US" altLang="zh-CN" sz="2597" dirty="0" smtClean="0">
                <a:solidFill>
                  <a:srgbClr val="463634"/>
                </a:solidFill>
                <a:latin typeface="Times New Roman" pitchFamily="18" charset="0"/>
                <a:cs typeface="Times New Roman" pitchFamily="18" charset="0"/>
              </a:rPr>
              <a:t>comunicables</a:t>
            </a:r>
            <a:r>
              <a:rPr lang="en-US" altLang="zh-CN" sz="25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597" dirty="0" smtClean="0">
                <a:solidFill>
                  <a:srgbClr val="463634"/>
                </a:solidFill>
                <a:latin typeface="Times New Roman" pitchFamily="18" charset="0"/>
                <a:cs typeface="Times New Roman" pitchFamily="18" charset="0"/>
              </a:rPr>
              <a:t>las</a:t>
            </a:r>
          </a:p>
          <a:p>
            <a:pPr>
              <a:lnSpc>
                <a:spcPts val="2800"/>
              </a:lnSpc>
              <a:tabLst/>
            </a:pPr>
            <a:r>
              <a:rPr lang="en-US" altLang="zh-CN" sz="2597" dirty="0" smtClean="0">
                <a:solidFill>
                  <a:srgbClr val="463634"/>
                </a:solidFill>
                <a:latin typeface="Times New Roman" pitchFamily="18" charset="0"/>
                <a:cs typeface="Times New Roman" pitchFamily="18" charset="0"/>
              </a:rPr>
              <a:t>enseñanzas</a:t>
            </a:r>
            <a:r>
              <a:rPr lang="en-US" altLang="zh-CN" sz="25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597" dirty="0" smtClean="0">
                <a:solidFill>
                  <a:srgbClr val="463634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25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597" dirty="0" smtClean="0">
                <a:solidFill>
                  <a:srgbClr val="463634"/>
                </a:solidFill>
                <a:latin typeface="Times New Roman" pitchFamily="18" charset="0"/>
                <a:cs typeface="Times New Roman" pitchFamily="18" charset="0"/>
              </a:rPr>
              <a:t>la</a:t>
            </a:r>
          </a:p>
          <a:p>
            <a:pPr>
              <a:lnSpc>
                <a:spcPts val="2800"/>
              </a:lnSpc>
              <a:tabLst/>
            </a:pPr>
            <a:r>
              <a:rPr lang="en-US" altLang="zh-CN" sz="2597" dirty="0" smtClean="0">
                <a:solidFill>
                  <a:srgbClr val="463634"/>
                </a:solidFill>
                <a:latin typeface="Times New Roman" pitchFamily="18" charset="0"/>
                <a:cs typeface="Times New Roman" pitchFamily="18" charset="0"/>
              </a:rPr>
              <a:t>propia</a:t>
            </a:r>
          </a:p>
          <a:p>
            <a:pPr>
              <a:lnSpc>
                <a:spcPts val="2800"/>
              </a:lnSpc>
              <a:tabLst/>
            </a:pPr>
            <a:r>
              <a:rPr lang="en-US" altLang="zh-CN" sz="2597" dirty="0" smtClean="0">
                <a:solidFill>
                  <a:srgbClr val="463634"/>
                </a:solidFill>
                <a:latin typeface="Times New Roman" pitchFamily="18" charset="0"/>
                <a:cs typeface="Times New Roman" pitchFamily="18" charset="0"/>
              </a:rPr>
              <a:t>experiencia.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5359400" y="2755900"/>
            <a:ext cx="2728311" cy="370101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>
                <a:tab pos="317500" algn="l"/>
                <a:tab pos="342900" algn="l"/>
              </a:tabLst>
            </a:pPr>
            <a:r>
              <a:rPr lang="en-US" altLang="zh-CN" dirty="0" smtClean="0"/>
              <a:t>	</a:t>
            </a:r>
            <a:r>
              <a:rPr lang="en-US" altLang="zh-CN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Recomendaciones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100"/>
              </a:lnSpc>
              <a:tabLst>
                <a:tab pos="317500" algn="l"/>
                <a:tab pos="342900" algn="l"/>
              </a:tabLst>
            </a:pPr>
            <a:r>
              <a:rPr lang="en-US" altLang="zh-CN" sz="2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deben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compartir</a:t>
            </a:r>
          </a:p>
          <a:p>
            <a:pPr>
              <a:lnSpc>
                <a:spcPts val="2500"/>
              </a:lnSpc>
              <a:tabLst>
                <a:tab pos="317500" algn="l"/>
                <a:tab pos="342900" algn="l"/>
              </a:tabLst>
            </a:pPr>
            <a:r>
              <a:rPr lang="en-US" altLang="zh-CN" dirty="0" smtClean="0"/>
              <a:t>		</a:t>
            </a:r>
            <a:r>
              <a:rPr lang="en-US" altLang="zh-CN" sz="2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los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resultados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con</a:t>
            </a:r>
          </a:p>
          <a:p>
            <a:pPr>
              <a:lnSpc>
                <a:spcPts val="2500"/>
              </a:lnSpc>
              <a:tabLst>
                <a:tab pos="317500" algn="l"/>
                <a:tab pos="342900" algn="l"/>
              </a:tabLst>
            </a:pPr>
            <a:r>
              <a:rPr lang="en-US" altLang="zh-CN" dirty="0" smtClean="0"/>
              <a:t>		</a:t>
            </a:r>
            <a:r>
              <a:rPr lang="en-US" altLang="zh-CN" sz="2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todas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las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personas</a:t>
            </a:r>
          </a:p>
          <a:p>
            <a:pPr>
              <a:lnSpc>
                <a:spcPts val="2500"/>
              </a:lnSpc>
              <a:tabLst>
                <a:tab pos="317500" algn="l"/>
                <a:tab pos="342900" algn="l"/>
              </a:tabLst>
            </a:pPr>
            <a:r>
              <a:rPr lang="en-US" altLang="zh-CN" dirty="0" smtClean="0"/>
              <a:t>		</a:t>
            </a:r>
            <a:r>
              <a:rPr lang="en-US" altLang="zh-CN" sz="2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participaron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en</a:t>
            </a:r>
          </a:p>
          <a:p>
            <a:pPr>
              <a:lnSpc>
                <a:spcPts val="2500"/>
              </a:lnSpc>
              <a:tabLst>
                <a:tab pos="317500" algn="l"/>
                <a:tab pos="342900" algn="l"/>
              </a:tabLst>
            </a:pPr>
            <a:r>
              <a:rPr lang="en-US" altLang="zh-CN" dirty="0" smtClean="0"/>
              <a:t>		</a:t>
            </a:r>
            <a:r>
              <a:rPr lang="en-US" altLang="zh-CN" sz="2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sistematización.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100"/>
              </a:lnSpc>
              <a:tabLst>
                <a:tab pos="317500" algn="l"/>
                <a:tab pos="342900" algn="l"/>
              </a:tabLst>
            </a:pPr>
            <a:r>
              <a:rPr lang="en-US" altLang="zh-CN" sz="2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Recurrir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formas</a:t>
            </a:r>
          </a:p>
          <a:p>
            <a:pPr>
              <a:lnSpc>
                <a:spcPts val="2500"/>
              </a:lnSpc>
              <a:tabLst>
                <a:tab pos="317500" algn="l"/>
                <a:tab pos="342900" algn="l"/>
              </a:tabLst>
            </a:pPr>
            <a:r>
              <a:rPr lang="en-US" altLang="zh-CN" dirty="0" smtClean="0"/>
              <a:t>		</a:t>
            </a:r>
            <a:r>
              <a:rPr lang="en-US" altLang="zh-CN" sz="2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diversas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</a:p>
          <a:p>
            <a:pPr>
              <a:lnSpc>
                <a:spcPts val="2500"/>
              </a:lnSpc>
              <a:tabLst>
                <a:tab pos="317500" algn="l"/>
                <a:tab pos="342900" algn="l"/>
              </a:tabLst>
            </a:pPr>
            <a:r>
              <a:rPr lang="en-US" altLang="zh-CN" dirty="0" smtClean="0"/>
              <a:t>		</a:t>
            </a:r>
            <a:r>
              <a:rPr lang="en-US" altLang="zh-CN" sz="24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creativas.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009" y="-641350"/>
            <a:ext cx="10693400" cy="8197850"/>
          </a:xfrm>
          <a:prstGeom prst="rect">
            <a:avLst/>
          </a:prstGeom>
          <a:noFill/>
        </p:spPr>
      </p:pic>
      <p:sp>
        <p:nvSpPr>
          <p:cNvPr id="7" name="Rectángulo 6"/>
          <p:cNvSpPr/>
          <p:nvPr/>
        </p:nvSpPr>
        <p:spPr>
          <a:xfrm>
            <a:off x="317500" y="196850"/>
            <a:ext cx="85344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s-ES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anose="020B0604030504040204" pitchFamily="34" charset="0"/>
              </a:rPr>
              <a:t>¿COMO SE RECOLECTA LA INFORMACIÓN</a:t>
            </a:r>
            <a:r>
              <a:rPr lang="es-ES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Verdana" panose="020B0604030504040204" pitchFamily="34" charset="0"/>
              </a:rPr>
              <a:t>?</a:t>
            </a:r>
            <a:endParaRPr lang="es-VE" sz="2800" dirty="0" smtClean="0">
              <a:latin typeface="Verdana" panose="020B060403050404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es-VE" sz="2800" dirty="0">
              <a:latin typeface="Verdana" panose="020B060403050404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s-V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Nos </a:t>
            </a:r>
            <a:r>
              <a:rPr lang="es-V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encontramos en el campo de la investigación cualitativa de enfoque crítico interpretativo,  que busca descubrir e interpretar prácticas sociales singulares, privilegiando el punto de vista de los actores, la subjetividad, la historia local y  los sentidos que estén en la práctica. </a:t>
            </a:r>
          </a:p>
          <a:p>
            <a:pPr>
              <a:spcBef>
                <a:spcPct val="0"/>
              </a:spcBef>
            </a:pPr>
            <a:endParaRPr lang="es-V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es-V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 investigaciones cualitativas utilizan diferentes métodos, técnicas e instrumentos para acercarse a la realidad investigada; entre ellos se encuentran</a:t>
            </a:r>
            <a:r>
              <a:rPr lang="es-VE" sz="2800" dirty="0">
                <a:latin typeface="Verdana" panose="020B0604030504040204" pitchFamily="34" charset="0"/>
                <a:cs typeface="Arial" panose="020B0604020202020204" pitchFamily="34" charset="0"/>
              </a:rPr>
              <a:t>: </a:t>
            </a:r>
          </a:p>
          <a:p>
            <a:pPr>
              <a:spcBef>
                <a:spcPct val="0"/>
              </a:spcBef>
            </a:pPr>
            <a:endParaRPr lang="es-VE" sz="2800" dirty="0"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1843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693400" cy="7556500"/>
          </a:xfrm>
          <a:prstGeom prst="rect">
            <a:avLst/>
          </a:prstGeom>
          <a:noFill/>
        </p:spPr>
      </p:pic>
      <p:sp>
        <p:nvSpPr>
          <p:cNvPr id="2" name="Rectángulo 1"/>
          <p:cNvSpPr/>
          <p:nvPr/>
        </p:nvSpPr>
        <p:spPr>
          <a:xfrm>
            <a:off x="546100" y="349250"/>
            <a:ext cx="8305800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s-ES" sz="4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Fuentes Iconográficas</a:t>
            </a:r>
            <a:endParaRPr lang="es-VE" sz="40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es-VE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Permiten </a:t>
            </a:r>
            <a:r>
              <a:rPr lang="es-V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observar los objetos y las imágenes de una experiencia. Pueden ser: fotografías, pinturas,  dibujos </a:t>
            </a:r>
            <a:r>
              <a:rPr lang="es-VE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etc.</a:t>
            </a:r>
          </a:p>
          <a:p>
            <a:pPr>
              <a:spcBef>
                <a:spcPct val="0"/>
              </a:spcBef>
            </a:pPr>
            <a:endParaRPr lang="es-VE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endParaRPr lang="es-VE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endParaRPr lang="es-VE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endParaRPr lang="es-VE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endParaRPr lang="es-VE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endParaRPr lang="es-VE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endParaRPr lang="es-VE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endParaRPr lang="es-VE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es-V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0" y="2635250"/>
            <a:ext cx="7772400" cy="4699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7401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825045" y="208155"/>
            <a:ext cx="9136018" cy="7348346"/>
          </a:xfrm>
          <a:prstGeom prst="rect">
            <a:avLst/>
          </a:prstGeom>
        </p:spPr>
        <p:txBody>
          <a:bodyPr rtlCol="0">
            <a:normAutofit lnSpcReduction="10000"/>
          </a:bodyPr>
          <a:lstStyle/>
          <a:p>
            <a:pPr algn="ctr">
              <a:buNone/>
              <a:defRPr/>
            </a:pPr>
            <a:r>
              <a:rPr lang="es-ES" sz="3967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Desarrollo del Concepto</a:t>
            </a:r>
          </a:p>
          <a:p>
            <a:pPr algn="ctr">
              <a:buNone/>
              <a:defRPr/>
            </a:pPr>
            <a:endParaRPr lang="es-ES" sz="2645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buFont typeface="Wingdings 3" charset="2"/>
              <a:buChar char=""/>
              <a:defRPr/>
            </a:pPr>
            <a:r>
              <a:rPr lang="es-ES" sz="3526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Para la comprensión corriente, "sistematizar" significa ordenar distintos elementos según una intención determinada. </a:t>
            </a:r>
          </a:p>
          <a:p>
            <a:pPr>
              <a:buFont typeface="Wingdings 3" charset="2"/>
              <a:buChar char=""/>
              <a:defRPr/>
            </a:pPr>
            <a:r>
              <a:rPr lang="es-ES" sz="3526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 sistematización surge principalmente desde la educación popular adoptando diversas formas en América Latina donde ninguna corriente parece llegar a la legitimidad del consenso.</a:t>
            </a:r>
          </a:p>
          <a:p>
            <a:pPr>
              <a:buFont typeface="Wingdings 3" charset="2"/>
              <a:buChar char=""/>
              <a:defRPr/>
            </a:pPr>
            <a:endParaRPr lang="es-ES" sz="3526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10693400" cy="7588250"/>
          </a:xfrm>
          <a:prstGeom prst="rect">
            <a:avLst/>
          </a:prstGeom>
          <a:noFill/>
        </p:spPr>
      </p:pic>
      <p:sp>
        <p:nvSpPr>
          <p:cNvPr id="2" name="Rectángulo 1"/>
          <p:cNvSpPr/>
          <p:nvPr/>
        </p:nvSpPr>
        <p:spPr>
          <a:xfrm>
            <a:off x="622300" y="176406"/>
            <a:ext cx="830580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44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¿QUÉ ES LA SISTEMATIZACIÓN DE EXPERIENCIAS?</a:t>
            </a:r>
            <a:endParaRPr lang="es-ES" sz="4400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defRPr/>
            </a:pPr>
            <a:endParaRPr lang="es-ES_tradnl" sz="36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>
              <a:defRPr/>
            </a:pPr>
            <a:r>
              <a:rPr lang="es-ES_tradnl" sz="3600" dirty="0">
                <a:latin typeface="Trebuchet MS" panose="020B0603020202020204" pitchFamily="34" charset="0"/>
              </a:rPr>
              <a:t>La </a:t>
            </a:r>
            <a:r>
              <a:rPr lang="es-ES_tradnl" sz="3600" dirty="0" smtClean="0">
                <a:latin typeface="Trebuchet MS" panose="020B0603020202020204" pitchFamily="34" charset="0"/>
              </a:rPr>
              <a:t>sistematización de experiencias  </a:t>
            </a:r>
            <a:r>
              <a:rPr lang="es-ES_tradnl" sz="3600" dirty="0">
                <a:latin typeface="Trebuchet MS" panose="020B0603020202020204" pitchFamily="34" charset="0"/>
              </a:rPr>
              <a:t>es la construcción de un sistema explicativo de las prácticas, de los aprendizajes derivados de ellas, y de unos marcos conceptuales referenciales que en su desarrollo nutren esas prácticas, quehaceres y proyecciones sobre las realidades sociales</a:t>
            </a:r>
            <a:endParaRPr lang="es-BO" sz="3600" dirty="0"/>
          </a:p>
        </p:txBody>
      </p:sp>
    </p:spTree>
    <p:extLst>
      <p:ext uri="{BB962C8B-B14F-4D97-AF65-F5344CB8AC3E}">
        <p14:creationId xmlns:p14="http://schemas.microsoft.com/office/powerpoint/2010/main" val="7437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693400" cy="7556500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Fuentes  orales</a:t>
            </a:r>
            <a:endParaRPr lang="es-BO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Marcador de contenido 3"/>
          <p:cNvSpPr>
            <a:spLocks noGrp="1"/>
          </p:cNvSpPr>
          <p:nvPr>
            <p:ph sz="quarter" idx="13"/>
          </p:nvPr>
        </p:nvSpPr>
        <p:spPr>
          <a:xfrm>
            <a:off x="801455" y="2608186"/>
            <a:ext cx="8279045" cy="3772859"/>
          </a:xfrm>
        </p:spPr>
        <p:txBody>
          <a:bodyPr/>
          <a:lstStyle/>
          <a:p>
            <a:pPr>
              <a:spcBef>
                <a:spcPct val="0"/>
              </a:spcBef>
              <a:buClrTx/>
              <a:buNone/>
            </a:pPr>
            <a:r>
              <a:rPr lang="es-VE" sz="2400" dirty="0" smtClean="0">
                <a:latin typeface="Verdana" panose="020B0604030504040204" pitchFamily="34" charset="0"/>
                <a:cs typeface="Arial" panose="020B0604020202020204" pitchFamily="34" charset="0"/>
              </a:rPr>
              <a:t>  </a:t>
            </a:r>
            <a:r>
              <a:rPr lang="es-V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 </a:t>
            </a:r>
            <a:r>
              <a:rPr lang="es-V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utilizan para recoger de los mismos protagonistas las opiniones percepciones e intuiciones de la experiencia.</a:t>
            </a:r>
            <a:r>
              <a:rPr lang="es-VE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ct val="0"/>
              </a:spcBef>
              <a:buClrTx/>
              <a:buNone/>
            </a:pPr>
            <a:endParaRPr lang="es-VE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None/>
            </a:pPr>
            <a:r>
              <a:rPr lang="es-V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La </a:t>
            </a:r>
            <a:r>
              <a:rPr lang="es-V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entrevista permite establecer un diálogo con el otro y visualizar aspectos importantes de la comunicación no verbal que surgen en ese </a:t>
            </a:r>
            <a:r>
              <a:rPr lang="es-V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momento</a:t>
            </a:r>
          </a:p>
          <a:p>
            <a:pPr>
              <a:spcBef>
                <a:spcPct val="0"/>
              </a:spcBef>
              <a:buClrTx/>
              <a:buNone/>
            </a:pPr>
            <a:endParaRPr lang="es-B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6" descr="C:\Documents and Settings\EUGENIA\Configuración local\Archivos temporales de Internet\Content.IE5\88QDX2N8\MCj0232590000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379732"/>
            <a:ext cx="2514599" cy="1798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45832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693400" cy="7556500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anose="020B0604030504040204" pitchFamily="34" charset="0"/>
              </a:rPr>
              <a:t>Fuentes Escritas</a:t>
            </a:r>
            <a:endParaRPr lang="es-BO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Marcador de contenido 3"/>
          <p:cNvSpPr>
            <a:spLocks noGrp="1"/>
          </p:cNvSpPr>
          <p:nvPr>
            <p:ph sz="quarter" idx="13"/>
          </p:nvPr>
        </p:nvSpPr>
        <p:spPr>
          <a:xfrm>
            <a:off x="801455" y="2608186"/>
            <a:ext cx="7440845" cy="3772859"/>
          </a:xfrm>
        </p:spPr>
        <p:txBody>
          <a:bodyPr/>
          <a:lstStyle/>
          <a:p>
            <a:pPr marL="0" indent="0">
              <a:buNone/>
            </a:pPr>
            <a:r>
              <a:rPr lang="es-V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 fuentes escritas: entre ellas las más utilizadas son las circulares, los cuadernos de apuntes, los planes, las actas de reuniones, los informes e  incluso las trascripciones de las entrevistas realizadas</a:t>
            </a:r>
            <a:endParaRPr lang="es-B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8" descr="C:\Documents and Settings\EUGENIA\Configuración local\Archivos temporales de Internet\Content.IE5\0ZJ841IR\MCj0295311000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622455"/>
            <a:ext cx="2146300" cy="181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3812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693400" cy="7556500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   </a:t>
            </a:r>
            <a:r>
              <a:rPr lang="es-ES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Diarios </a:t>
            </a:r>
            <a:r>
              <a:rPr lang="es-E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 Campo</a:t>
            </a:r>
            <a:endParaRPr lang="es-B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Marcador de contenido 3"/>
          <p:cNvSpPr>
            <a:spLocks noGrp="1"/>
          </p:cNvSpPr>
          <p:nvPr>
            <p:ph sz="quarter" idx="13"/>
          </p:nvPr>
        </p:nvSpPr>
        <p:spPr>
          <a:xfrm>
            <a:off x="801455" y="2330866"/>
            <a:ext cx="7669445" cy="4647784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diario de campo es un cuaderno utilizado por los investigadores para indagar </a:t>
            </a:r>
            <a:r>
              <a:rPr lang="es-E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  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s-E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comunidad  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acuerdo al contexto en el que se encuentra.  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endParaRPr lang="es-VE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s-V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trata de un registro sistemático, permanente y organizado de las actividades  observadas y las informaciones recogidas, así como otras anotaciones que se consideren pertinentes para el análisis posterior de la experiencia</a:t>
            </a:r>
            <a:endParaRPr lang="es-B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6" descr="El diario de campo es una de las herramientas más importantes">
            <a:hlinkClick r:id="rId3" action="ppaction://hlinkfile" tooltip="&quot;El diario de campo es una de las herramientas más importantes&quot;"/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349249"/>
            <a:ext cx="3429000" cy="1981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39790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31750"/>
            <a:ext cx="10693400" cy="7588250"/>
          </a:xfrm>
          <a:prstGeom prst="rect">
            <a:avLst/>
          </a:prstGeom>
          <a:noFill/>
        </p:spPr>
      </p:pic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VE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Cómo se lleva un diario de campo</a:t>
            </a:r>
            <a:endParaRPr lang="es-B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Marcador de contenido 6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35000"/>
              </a:lnSpc>
              <a:spcBef>
                <a:spcPct val="0"/>
              </a:spcBef>
              <a:buClrTx/>
              <a:buFontTx/>
              <a:buAutoNum type="arabicPeriod"/>
            </a:pPr>
            <a:r>
              <a:rPr lang="es-VE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Realice una </a:t>
            </a:r>
            <a:r>
              <a:rPr lang="es-E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observación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general</a:t>
            </a:r>
          </a:p>
          <a:p>
            <a:pPr>
              <a:lnSpc>
                <a:spcPct val="135000"/>
              </a:lnSpc>
              <a:spcBef>
                <a:spcPct val="0"/>
              </a:spcBef>
              <a:buClrTx/>
              <a:buFontTx/>
              <a:buAutoNum type="arabicPeriod"/>
            </a:pPr>
            <a:r>
              <a:rPr lang="es-E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Escriba </a:t>
            </a:r>
            <a:r>
              <a:rPr lang="es-E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día y la hora correspondiente</a:t>
            </a:r>
            <a:endParaRPr lang="es-VE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5000"/>
              </a:lnSpc>
              <a:spcBef>
                <a:spcPct val="0"/>
              </a:spcBef>
              <a:buClrTx/>
              <a:buFontTx/>
              <a:buAutoNum type="arabicPeriod"/>
            </a:pPr>
            <a:r>
              <a:rPr lang="es-E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Escriba todo lo que observa (acciones, sonidos, clima, </a:t>
            </a:r>
            <a:r>
              <a:rPr lang="es-E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  <a:r>
              <a:rPr lang="es-E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>
              <a:lnSpc>
                <a:spcPct val="135000"/>
              </a:lnSpc>
              <a:spcBef>
                <a:spcPct val="15000"/>
              </a:spcBef>
              <a:buClrTx/>
              <a:buFontTx/>
              <a:buAutoNum type="arabicPeriod" startAt="4"/>
            </a:pPr>
            <a:r>
              <a:rPr lang="es-E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Describa las impresiones que estos elementos  le causa. </a:t>
            </a:r>
          </a:p>
          <a:p>
            <a:pPr>
              <a:lnSpc>
                <a:spcPct val="135000"/>
              </a:lnSpc>
              <a:spcBef>
                <a:spcPct val="0"/>
              </a:spcBef>
              <a:buClrTx/>
              <a:buFontTx/>
              <a:buAutoNum type="arabicPeriod" startAt="5"/>
            </a:pPr>
            <a:r>
              <a:rPr lang="es-E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Describa las conclusiones a las que puede</a:t>
            </a:r>
          </a:p>
          <a:p>
            <a:pPr>
              <a:lnSpc>
                <a:spcPct val="135000"/>
              </a:lnSpc>
              <a:spcBef>
                <a:spcPct val="0"/>
              </a:spcBef>
              <a:buClrTx/>
              <a:buNone/>
            </a:pPr>
            <a:r>
              <a:rPr lang="es-E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llegar a partir de estas impresiones. </a:t>
            </a:r>
            <a:endParaRPr lang="es-VE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5000"/>
              </a:lnSpc>
              <a:spcBef>
                <a:spcPct val="0"/>
              </a:spcBef>
              <a:buClrTx/>
              <a:buFontTx/>
              <a:buAutoNum type="arabicPeriod" startAt="6"/>
            </a:pPr>
            <a:r>
              <a:rPr lang="es-E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Diferencie entre los elementos específicos de estudio y los elementos generales  </a:t>
            </a:r>
            <a:endParaRPr lang="es-VE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None/>
            </a:pPr>
            <a:endParaRPr lang="es-E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36331926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  <p:sndAc>
          <p:stSnd>
            <p:snd r:embed="rId2" name="drumroll.wav"/>
          </p:stSnd>
        </p:sndAc>
      </p:transition>
    </mc:Choice>
    <mc:Fallback xmlns="">
      <p:transition spd="slow">
        <p:fade/>
        <p:sndAc>
          <p:stSnd>
            <p:snd r:embed="rId4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31750"/>
            <a:ext cx="10693400" cy="7588250"/>
          </a:xfrm>
          <a:prstGeom prst="rect">
            <a:avLst/>
          </a:prstGeom>
          <a:noFill/>
        </p:spPr>
      </p:pic>
      <p:sp>
        <p:nvSpPr>
          <p:cNvPr id="2" name="Rectángulo 1"/>
          <p:cNvSpPr/>
          <p:nvPr/>
        </p:nvSpPr>
        <p:spPr>
          <a:xfrm>
            <a:off x="774700" y="2178050"/>
            <a:ext cx="7239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800" i="1" dirty="0">
                <a:solidFill>
                  <a:schemeClr val="accent1">
                    <a:lumMod val="50000"/>
                  </a:schemeClr>
                </a:solidFill>
              </a:rPr>
              <a:t>El </a:t>
            </a:r>
            <a:r>
              <a:rPr lang="es-ES_tradnl" sz="2800" i="1" u="sng" dirty="0">
                <a:solidFill>
                  <a:schemeClr val="accent1">
                    <a:lumMod val="50000"/>
                  </a:schemeClr>
                </a:solidFill>
              </a:rPr>
              <a:t>orden subyacente</a:t>
            </a:r>
            <a:r>
              <a:rPr lang="es-ES_tradnl" sz="2800" i="1" dirty="0">
                <a:solidFill>
                  <a:schemeClr val="accent1">
                    <a:lumMod val="50000"/>
                  </a:schemeClr>
                </a:solidFill>
              </a:rPr>
              <a:t> y las </a:t>
            </a:r>
            <a:r>
              <a:rPr lang="es-ES_tradnl" sz="2800" i="1" u="sng" dirty="0">
                <a:solidFill>
                  <a:schemeClr val="accent1">
                    <a:lumMod val="50000"/>
                  </a:schemeClr>
                </a:solidFill>
              </a:rPr>
              <a:t>orientaciones mutuas que otorgan sentido</a:t>
            </a:r>
            <a:r>
              <a:rPr lang="es-ES_tradnl" sz="2800" i="1" dirty="0">
                <a:solidFill>
                  <a:schemeClr val="accent1">
                    <a:lumMod val="50000"/>
                  </a:schemeClr>
                </a:solidFill>
              </a:rPr>
              <a:t> a las interacciones al interior de una práctica social constituye el objeto mismo de la sistematización. </a:t>
            </a:r>
            <a:r>
              <a:rPr lang="es-ES_tradnl" sz="2800" i="1" u="sng" dirty="0">
                <a:solidFill>
                  <a:schemeClr val="accent1">
                    <a:lumMod val="50000"/>
                  </a:schemeClr>
                </a:solidFill>
              </a:rPr>
              <a:t>Reconstruir</a:t>
            </a:r>
            <a:r>
              <a:rPr lang="es-ES_tradnl" sz="2800" i="1" dirty="0">
                <a:solidFill>
                  <a:schemeClr val="accent1">
                    <a:lumMod val="50000"/>
                  </a:schemeClr>
                </a:solidFill>
              </a:rPr>
              <a:t> el sentido construido y establecido en interacción constituye el principal desafío, más allá, de la enunciación o de las representaciones individuales </a:t>
            </a:r>
            <a:endParaRPr lang="es-BO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2725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  <p:sndAc>
          <p:stSnd>
            <p:snd r:embed="rId2" name="drumroll.wav"/>
          </p:stSnd>
        </p:sndAc>
      </p:transition>
    </mc:Choice>
    <mc:Fallback xmlns="">
      <p:transition spd="slow">
        <p:fade/>
        <p:sndAc>
          <p:stSnd>
            <p:snd r:embed="rId4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31750"/>
            <a:ext cx="10693400" cy="7588250"/>
          </a:xfrm>
          <a:prstGeom prst="rect">
            <a:avLst/>
          </a:prstGeom>
          <a:noFill/>
        </p:spPr>
      </p:pic>
      <p:sp>
        <p:nvSpPr>
          <p:cNvPr id="2" name="Rectángulo 1"/>
          <p:cNvSpPr/>
          <p:nvPr/>
        </p:nvSpPr>
        <p:spPr>
          <a:xfrm>
            <a:off x="1384300" y="1492250"/>
            <a:ext cx="670560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3200" b="1" i="1" dirty="0" smtClean="0">
              <a:latin typeface="Arial Narrow" panose="020B0606020202030204" pitchFamily="34" charset="0"/>
            </a:endParaRPr>
          </a:p>
          <a:p>
            <a:r>
              <a:rPr lang="es-ES" sz="3200" b="1" i="1" dirty="0" smtClean="0">
                <a:latin typeface="Arial Narrow" panose="020B0606020202030204" pitchFamily="34" charset="0"/>
              </a:rPr>
              <a:t>Cuando </a:t>
            </a:r>
            <a:r>
              <a:rPr lang="es-ES" sz="3200" b="1" i="1" dirty="0">
                <a:latin typeface="Arial Narrow" panose="020B0606020202030204" pitchFamily="34" charset="0"/>
              </a:rPr>
              <a:t>eres un educador siempre estás en el lugar apropiado a su debido </a:t>
            </a:r>
            <a:r>
              <a:rPr lang="es-ES" sz="3200" b="1" i="1" dirty="0" smtClean="0">
                <a:latin typeface="Arial Narrow" panose="020B0606020202030204" pitchFamily="34" charset="0"/>
              </a:rPr>
              <a:t>tiempo. No </a:t>
            </a:r>
            <a:r>
              <a:rPr lang="es-ES" sz="3200" b="1" i="1" dirty="0">
                <a:latin typeface="Arial Narrow" panose="020B0606020202030204" pitchFamily="34" charset="0"/>
              </a:rPr>
              <a:t>hay horas malas para aprender. </a:t>
            </a:r>
          </a:p>
          <a:p>
            <a:endParaRPr lang="es-ES" sz="3200" b="1" dirty="0">
              <a:latin typeface="Arial Narrow" panose="020B0606020202030204" pitchFamily="34" charset="0"/>
            </a:endParaRPr>
          </a:p>
          <a:p>
            <a:endParaRPr lang="es-ES" sz="3200" b="1" dirty="0" smtClean="0">
              <a:latin typeface="Arial Narrow" panose="020B0606020202030204" pitchFamily="34" charset="0"/>
            </a:endParaRPr>
          </a:p>
          <a:p>
            <a:pPr algn="ctr"/>
            <a:r>
              <a:rPr lang="es-ES" sz="60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MUCHAS GRACIAS</a:t>
            </a:r>
            <a:endParaRPr lang="es-VE" sz="60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0960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  <p:sndAc>
          <p:stSnd>
            <p:snd r:embed="rId2" name="drumroll.wav"/>
          </p:stSnd>
        </p:sndAc>
      </p:transition>
    </mc:Choice>
    <mc:Fallback xmlns="">
      <p:transition spd="slow">
        <p:fade/>
        <p:sndAc>
          <p:stSnd>
            <p:snd r:embed="rId4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31750"/>
            <a:ext cx="10693400" cy="7588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700248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  <p:sndAc>
          <p:stSnd>
            <p:snd r:embed="rId2" name="drumroll.wav"/>
          </p:stSnd>
        </p:sndAc>
      </p:transition>
    </mc:Choice>
    <mc:Fallback xmlns="">
      <p:transition spd="slow">
        <p:fade/>
        <p:sndAc>
          <p:stSnd>
            <p:snd r:embed="rId4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825045" y="208155"/>
            <a:ext cx="9136018" cy="7348346"/>
          </a:xfrm>
          <a:prstGeom prst="rect">
            <a:avLst/>
          </a:prstGeom>
        </p:spPr>
        <p:txBody>
          <a:bodyPr rtlCol="0">
            <a:normAutofit lnSpcReduction="10000"/>
          </a:bodyPr>
          <a:lstStyle/>
          <a:p>
            <a:pPr algn="ctr">
              <a:buNone/>
              <a:defRPr/>
            </a:pPr>
            <a:r>
              <a:rPr lang="es-ES" sz="3967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Desarrollo del Concepto</a:t>
            </a:r>
          </a:p>
          <a:p>
            <a:pPr algn="ctr">
              <a:buNone/>
              <a:defRPr/>
            </a:pPr>
            <a:endParaRPr lang="es-ES" sz="2645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buFont typeface="Wingdings 3" charset="2"/>
              <a:buChar char=""/>
              <a:defRPr/>
            </a:pPr>
            <a:r>
              <a:rPr lang="es-ES" sz="3526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Para la comprensión corriente, "sistematizar" significa ordenar distintos elementos según una intención determinada. </a:t>
            </a:r>
          </a:p>
          <a:p>
            <a:pPr>
              <a:buFont typeface="Wingdings 3" charset="2"/>
              <a:buChar char=""/>
              <a:defRPr/>
            </a:pPr>
            <a:r>
              <a:rPr lang="es-ES" sz="3526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 sistematización surge principalmente desde la educación popular adoptando diversas formas en América Latina donde ninguna corriente parece llegar a la legitimidad del consenso.</a:t>
            </a:r>
          </a:p>
          <a:p>
            <a:pPr>
              <a:buFont typeface="Wingdings 3" charset="2"/>
              <a:buChar char=""/>
              <a:defRPr/>
            </a:pPr>
            <a:endParaRPr lang="es-ES" sz="3526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10693400" cy="7588250"/>
          </a:xfrm>
          <a:prstGeom prst="rect">
            <a:avLst/>
          </a:prstGeom>
          <a:noFill/>
        </p:spPr>
      </p:pic>
      <p:sp>
        <p:nvSpPr>
          <p:cNvPr id="2" name="Rectángulo 1"/>
          <p:cNvSpPr/>
          <p:nvPr/>
        </p:nvSpPr>
        <p:spPr>
          <a:xfrm>
            <a:off x="241300" y="1"/>
            <a:ext cx="10452100" cy="7417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  <a:defRPr/>
            </a:pPr>
            <a:endParaRPr lang="es-ES" sz="3600" b="1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buNone/>
              <a:defRPr/>
            </a:pPr>
            <a:r>
              <a:rPr lang="es-ES" sz="44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¿ POR QUÉ EXISTE LA NECESIDAD DE SISTEMATIZAR?</a:t>
            </a:r>
          </a:p>
          <a:p>
            <a:pPr>
              <a:buNone/>
              <a:defRPr/>
            </a:pPr>
            <a:endParaRPr lang="es-ES" sz="32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buFont typeface="Wingdings 3" charset="2"/>
              <a:buChar char=""/>
              <a:defRPr/>
            </a:pPr>
            <a:r>
              <a:rPr lang="es-E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Por la dicotomía existente entre teoría y práctica que produce una ruptura epistemológica insuperable y, que trae algunas consecuencias negativas sobre la tarea:</a:t>
            </a:r>
          </a:p>
          <a:p>
            <a:pPr>
              <a:buFont typeface="Wingdings 3" charset="2"/>
              <a:buChar char=""/>
              <a:defRPr/>
            </a:pPr>
            <a:endParaRPr lang="es-ES" sz="32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Wingdings 3" charset="2"/>
              <a:buChar char=""/>
              <a:defRPr/>
            </a:pPr>
            <a:r>
              <a:rPr lang="es-ES" sz="32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 teoría se muestra incapaz de dar respuestas realistas y pertinentes.</a:t>
            </a:r>
          </a:p>
          <a:p>
            <a:pPr>
              <a:buFont typeface="Wingdings 3" charset="2"/>
              <a:buChar char=""/>
              <a:defRPr/>
            </a:pPr>
            <a:r>
              <a:rPr lang="es-ES" sz="32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 práctica recomienza cada vez que se inicia una nueva gestión y no se parte de los avances producidos en otras experiencias similares.</a:t>
            </a:r>
          </a:p>
          <a:p>
            <a:pPr>
              <a:buFont typeface="Wingdings 3" charset="2"/>
              <a:buChar char=""/>
              <a:defRPr/>
            </a:pPr>
            <a:r>
              <a:rPr lang="es-ES" sz="32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 distancia e incoherencia entre el discurso y la acción</a:t>
            </a:r>
            <a:r>
              <a:rPr lang="es-ES" sz="1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0429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825045" y="208155"/>
            <a:ext cx="9136018" cy="7348346"/>
          </a:xfrm>
          <a:prstGeom prst="rect">
            <a:avLst/>
          </a:prstGeom>
        </p:spPr>
        <p:txBody>
          <a:bodyPr rtlCol="0">
            <a:normAutofit lnSpcReduction="10000"/>
          </a:bodyPr>
          <a:lstStyle/>
          <a:p>
            <a:pPr algn="ctr">
              <a:buNone/>
              <a:defRPr/>
            </a:pPr>
            <a:r>
              <a:rPr lang="es-ES" sz="3967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Desarrollo del Concepto</a:t>
            </a:r>
          </a:p>
          <a:p>
            <a:pPr algn="ctr">
              <a:buNone/>
              <a:defRPr/>
            </a:pPr>
            <a:endParaRPr lang="es-ES" sz="2645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buFont typeface="Wingdings 3" charset="2"/>
              <a:buChar char=""/>
              <a:defRPr/>
            </a:pPr>
            <a:r>
              <a:rPr lang="es-ES" sz="3526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Para la comprensión corriente, "sistematizar" significa ordenar distintos elementos según una intención determinada. </a:t>
            </a:r>
          </a:p>
          <a:p>
            <a:pPr>
              <a:buFont typeface="Wingdings 3" charset="2"/>
              <a:buChar char=""/>
              <a:defRPr/>
            </a:pPr>
            <a:r>
              <a:rPr lang="es-ES" sz="3526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 sistematización surge principalmente desde la educación popular adoptando diversas formas en América Latina donde ninguna corriente parece llegar a la legitimidad del consenso.</a:t>
            </a:r>
          </a:p>
          <a:p>
            <a:pPr>
              <a:buFont typeface="Wingdings 3" charset="2"/>
              <a:buChar char=""/>
              <a:defRPr/>
            </a:pPr>
            <a:endParaRPr lang="es-ES" sz="3526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10693400" cy="7588250"/>
          </a:xfrm>
          <a:prstGeom prst="rect">
            <a:avLst/>
          </a:prstGeom>
          <a:noFill/>
        </p:spPr>
      </p:pic>
      <p:sp>
        <p:nvSpPr>
          <p:cNvPr id="2" name="Rectángulo 1"/>
          <p:cNvSpPr/>
          <p:nvPr/>
        </p:nvSpPr>
        <p:spPr>
          <a:xfrm>
            <a:off x="92708" y="208155"/>
            <a:ext cx="9292592" cy="6906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87753" indent="-587753" algn="ctr">
              <a:lnSpc>
                <a:spcPct val="90000"/>
              </a:lnSpc>
              <a:buNone/>
              <a:defRPr/>
            </a:pPr>
            <a:r>
              <a:rPr lang="es-ES" sz="48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3 Preguntas Esenciales:</a:t>
            </a:r>
          </a:p>
          <a:p>
            <a:pPr marL="587753" indent="-587753" algn="ctr">
              <a:lnSpc>
                <a:spcPct val="90000"/>
              </a:lnSpc>
              <a:buNone/>
              <a:defRPr/>
            </a:pPr>
            <a:endParaRPr lang="es-ES" sz="32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587753" indent="-587753">
              <a:lnSpc>
                <a:spcPct val="90000"/>
              </a:lnSpc>
              <a:buNone/>
              <a:defRPr/>
            </a:pPr>
            <a:r>
              <a:rPr lang="es-E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• 	Para qué vamos a sistematizar? (Objetivo)</a:t>
            </a:r>
          </a:p>
          <a:p>
            <a:pPr marL="587753" indent="-587753">
              <a:lnSpc>
                <a:spcPct val="90000"/>
              </a:lnSpc>
              <a:buFont typeface="Wingdings 3" charset="2"/>
              <a:buChar char=""/>
              <a:defRPr/>
            </a:pPr>
            <a:r>
              <a:rPr lang="es-E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Qué vamos a sistematizar? (Objeto)</a:t>
            </a:r>
          </a:p>
          <a:p>
            <a:pPr marL="587753" indent="-587753">
              <a:lnSpc>
                <a:spcPct val="90000"/>
              </a:lnSpc>
              <a:buFont typeface="Wingdings 3" charset="2"/>
              <a:buChar char=""/>
              <a:defRPr/>
            </a:pPr>
            <a:r>
              <a:rPr lang="es-E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Qué aspectos privilegiaremos? (Eje)</a:t>
            </a:r>
          </a:p>
          <a:p>
            <a:pPr marL="587753" indent="-587753">
              <a:lnSpc>
                <a:spcPct val="90000"/>
              </a:lnSpc>
              <a:buFont typeface="Wingdings 3" charset="2"/>
              <a:buChar char=""/>
              <a:defRPr/>
            </a:pPr>
            <a:endParaRPr lang="es-E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87753" indent="-587753">
              <a:lnSpc>
                <a:spcPct val="90000"/>
              </a:lnSpc>
              <a:buNone/>
              <a:defRPr/>
            </a:pPr>
            <a:r>
              <a:rPr lang="es-E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es-E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Es un proceso de interpretación, racionalización, análisis crítico para el cual se deben tener en cuenta:</a:t>
            </a:r>
          </a:p>
          <a:p>
            <a:pPr marL="587753" indent="-587753">
              <a:lnSpc>
                <a:spcPct val="90000"/>
              </a:lnSpc>
              <a:buNone/>
              <a:defRPr/>
            </a:pPr>
            <a:endParaRPr lang="es-ES" sz="3200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  <a:p>
            <a:pPr marL="587753" indent="-587753"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r>
              <a:rPr lang="es-E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Un tiempo</a:t>
            </a:r>
          </a:p>
          <a:p>
            <a:pPr marL="587753" indent="-587753"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r>
              <a:rPr lang="es-E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Unos recursos</a:t>
            </a:r>
          </a:p>
          <a:p>
            <a:pPr marL="587753" indent="-587753"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r>
              <a:rPr lang="es-E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Una Planificación específica (Plan de Trabajo)</a:t>
            </a:r>
          </a:p>
          <a:p>
            <a:pPr marL="587753" indent="-587753">
              <a:lnSpc>
                <a:spcPct val="90000"/>
              </a:lnSpc>
              <a:buFont typeface="Wingdings" panose="05000000000000000000" pitchFamily="2" charset="2"/>
              <a:buChar char="ü"/>
              <a:defRPr/>
            </a:pPr>
            <a:r>
              <a:rPr lang="es-E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Unos responsables (institución, equipos de proyectos, asesores externos, comunidades</a:t>
            </a:r>
            <a:endParaRPr lang="es-BO" sz="3200" dirty="0"/>
          </a:p>
        </p:txBody>
      </p:sp>
    </p:spTree>
    <p:extLst>
      <p:ext uri="{BB962C8B-B14F-4D97-AF65-F5344CB8AC3E}">
        <p14:creationId xmlns:p14="http://schemas.microsoft.com/office/powerpoint/2010/main" val="313506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31750"/>
            <a:ext cx="10693400" cy="758825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114800" y="1663700"/>
            <a:ext cx="2733121" cy="105246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8400"/>
              </a:lnSpc>
              <a:tabLst/>
            </a:pPr>
            <a:r>
              <a:rPr lang="en-US" altLang="zh-CN" sz="6600" i="1" dirty="0" smtClean="0">
                <a:solidFill>
                  <a:srgbClr val="B00000"/>
                </a:solidFill>
                <a:latin typeface="Times New Roman" pitchFamily="18" charset="0"/>
                <a:cs typeface="Times New Roman" pitchFamily="18" charset="0"/>
              </a:rPr>
              <a:t>¿</a:t>
            </a:r>
            <a:r>
              <a:rPr lang="en-US" altLang="zh-CN" sz="6000" b="1" i="1" dirty="0" smtClean="0">
                <a:solidFill>
                  <a:srgbClr val="B00000"/>
                </a:solidFill>
                <a:latin typeface="Times New Roman" pitchFamily="18" charset="0"/>
                <a:cs typeface="Times New Roman" pitchFamily="18" charset="0"/>
              </a:rPr>
              <a:t>COMO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1676400" y="2578100"/>
            <a:ext cx="6135526" cy="103445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8400"/>
              </a:lnSpc>
              <a:tabLst/>
            </a:pPr>
            <a:r>
              <a:rPr lang="en-US" altLang="zh-CN" sz="6000" b="1" i="1" dirty="0" smtClean="0">
                <a:solidFill>
                  <a:srgbClr val="B00000"/>
                </a:solidFill>
                <a:latin typeface="Times New Roman" pitchFamily="18" charset="0"/>
                <a:cs typeface="Times New Roman" pitchFamily="18" charset="0"/>
              </a:rPr>
              <a:t>SISTEMATIZAR</a:t>
            </a:r>
            <a:r>
              <a:rPr lang="en-US" altLang="zh-CN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6000" b="1" i="1" dirty="0" smtClean="0">
                <a:solidFill>
                  <a:srgbClr val="B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3060700" y="4394198"/>
            <a:ext cx="5943600" cy="705065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5600"/>
              </a:lnSpc>
              <a:tabLst/>
            </a:pPr>
            <a:r>
              <a:rPr lang="en-US" altLang="zh-CN" sz="4002" dirty="0" smtClean="0">
                <a:solidFill>
                  <a:srgbClr val="463634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altLang="zh-CN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Una propuesta en cinco tiempos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  <p:sndAc>
          <p:stSnd>
            <p:snd r:embed="rId2" name="drumroll.wav"/>
          </p:stSnd>
        </p:sndAc>
      </p:transition>
    </mc:Choice>
    <mc:Fallback xmlns="">
      <p:transition spd="slow">
        <p:fade/>
        <p:sndAc>
          <p:stSnd>
            <p:snd r:embed="rId5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693400" cy="75565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540000" y="1257300"/>
            <a:ext cx="4800600" cy="571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500"/>
              </a:lnSpc>
              <a:tabLst/>
            </a:pPr>
            <a:r>
              <a:rPr lang="en-US" altLang="zh-CN" sz="3197" dirty="0" smtClean="0">
                <a:solidFill>
                  <a:srgbClr val="B00000"/>
                </a:solidFill>
                <a:latin typeface="Times New Roman" pitchFamily="18" charset="0"/>
                <a:cs typeface="Times New Roman" pitchFamily="18" charset="0"/>
              </a:rPr>
              <a:t>1)</a:t>
            </a:r>
            <a:r>
              <a:rPr lang="en-US" altLang="zh-CN" sz="31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7" dirty="0" smtClean="0">
                <a:solidFill>
                  <a:srgbClr val="B00000"/>
                </a:solidFill>
                <a:latin typeface="Times New Roman" pitchFamily="18" charset="0"/>
                <a:cs typeface="Times New Roman" pitchFamily="18" charset="0"/>
              </a:rPr>
              <a:t>El</a:t>
            </a:r>
            <a:r>
              <a:rPr lang="en-US" altLang="zh-CN" sz="31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7" dirty="0" smtClean="0">
                <a:solidFill>
                  <a:srgbClr val="B00000"/>
                </a:solidFill>
                <a:latin typeface="Times New Roman" pitchFamily="18" charset="0"/>
                <a:cs typeface="Times New Roman" pitchFamily="18" charset="0"/>
              </a:rPr>
              <a:t>punto</a:t>
            </a:r>
            <a:r>
              <a:rPr lang="en-US" altLang="zh-CN" sz="31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7" dirty="0" smtClean="0">
                <a:solidFill>
                  <a:srgbClr val="B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31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7" dirty="0" smtClean="0">
                <a:solidFill>
                  <a:srgbClr val="B00000"/>
                </a:solidFill>
                <a:latin typeface="Times New Roman" pitchFamily="18" charset="0"/>
                <a:cs typeface="Times New Roman" pitchFamily="18" charset="0"/>
              </a:rPr>
              <a:t>partida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2527300" y="2260600"/>
            <a:ext cx="6375400" cy="1536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500"/>
              </a:lnSpc>
              <a:tabLst/>
            </a:pPr>
            <a:r>
              <a:rPr lang="en-US" altLang="zh-CN" sz="3197" dirty="0" smtClean="0">
                <a:solidFill>
                  <a:srgbClr val="B00000"/>
                </a:solidFill>
                <a:latin typeface="Times New Roman" pitchFamily="18" charset="0"/>
                <a:cs typeface="Times New Roman" pitchFamily="18" charset="0"/>
              </a:rPr>
              <a:t>2)</a:t>
            </a:r>
            <a:r>
              <a:rPr lang="en-US" altLang="zh-CN" sz="31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7" dirty="0" smtClean="0">
                <a:solidFill>
                  <a:srgbClr val="B00000"/>
                </a:solidFill>
                <a:latin typeface="Times New Roman" pitchFamily="18" charset="0"/>
                <a:cs typeface="Times New Roman" pitchFamily="18" charset="0"/>
              </a:rPr>
              <a:t>Las</a:t>
            </a:r>
            <a:r>
              <a:rPr lang="en-US" altLang="zh-CN" sz="31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7" dirty="0" smtClean="0">
                <a:solidFill>
                  <a:srgbClr val="B00000"/>
                </a:solidFill>
                <a:latin typeface="Times New Roman" pitchFamily="18" charset="0"/>
                <a:cs typeface="Times New Roman" pitchFamily="18" charset="0"/>
              </a:rPr>
              <a:t>preguntas</a:t>
            </a:r>
            <a:r>
              <a:rPr lang="en-US" altLang="zh-CN" sz="31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7" dirty="0" smtClean="0">
                <a:solidFill>
                  <a:srgbClr val="B00000"/>
                </a:solidFill>
                <a:latin typeface="Times New Roman" pitchFamily="18" charset="0"/>
                <a:cs typeface="Times New Roman" pitchFamily="18" charset="0"/>
              </a:rPr>
              <a:t>iniciales.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600"/>
              </a:lnSpc>
              <a:tabLst/>
            </a:pPr>
            <a:r>
              <a:rPr lang="en-US" altLang="zh-CN" sz="3197" dirty="0" smtClean="0">
                <a:solidFill>
                  <a:srgbClr val="B00000"/>
                </a:solidFill>
                <a:latin typeface="Times New Roman" pitchFamily="18" charset="0"/>
                <a:cs typeface="Times New Roman" pitchFamily="18" charset="0"/>
              </a:rPr>
              <a:t>3)</a:t>
            </a:r>
            <a:r>
              <a:rPr lang="en-US" altLang="zh-CN" sz="31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7" dirty="0" smtClean="0">
                <a:solidFill>
                  <a:srgbClr val="B00000"/>
                </a:solidFill>
                <a:latin typeface="Times New Roman" pitchFamily="18" charset="0"/>
                <a:cs typeface="Times New Roman" pitchFamily="18" charset="0"/>
              </a:rPr>
              <a:t>Recuperación</a:t>
            </a:r>
            <a:r>
              <a:rPr lang="en-US" altLang="zh-CN" sz="31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7" dirty="0" smtClean="0">
                <a:solidFill>
                  <a:srgbClr val="B00000"/>
                </a:solidFill>
                <a:latin typeface="Times New Roman" pitchFamily="18" charset="0"/>
                <a:cs typeface="Times New Roman" pitchFamily="18" charset="0"/>
              </a:rPr>
              <a:t>del</a:t>
            </a:r>
            <a:r>
              <a:rPr lang="en-US" altLang="zh-CN" sz="31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7" dirty="0" smtClean="0">
                <a:solidFill>
                  <a:srgbClr val="B00000"/>
                </a:solidFill>
                <a:latin typeface="Times New Roman" pitchFamily="18" charset="0"/>
                <a:cs typeface="Times New Roman" pitchFamily="18" charset="0"/>
              </a:rPr>
              <a:t>proceso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3454400" y="3695700"/>
            <a:ext cx="1447800" cy="571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500"/>
              </a:lnSpc>
              <a:tabLst/>
            </a:pPr>
            <a:r>
              <a:rPr lang="en-US" altLang="zh-CN" sz="3197" dirty="0" smtClean="0">
                <a:solidFill>
                  <a:srgbClr val="B00000"/>
                </a:solidFill>
                <a:latin typeface="Times New Roman" pitchFamily="18" charset="0"/>
                <a:cs typeface="Times New Roman" pitchFamily="18" charset="0"/>
              </a:rPr>
              <a:t>vivido.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2527300" y="4699000"/>
            <a:ext cx="5448300" cy="1536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500"/>
              </a:lnSpc>
              <a:tabLst/>
            </a:pPr>
            <a:r>
              <a:rPr lang="en-US" altLang="zh-CN" sz="3197" dirty="0" smtClean="0">
                <a:solidFill>
                  <a:srgbClr val="B00000"/>
                </a:solidFill>
                <a:latin typeface="Times New Roman" pitchFamily="18" charset="0"/>
                <a:cs typeface="Times New Roman" pitchFamily="18" charset="0"/>
              </a:rPr>
              <a:t>4)</a:t>
            </a:r>
            <a:r>
              <a:rPr lang="en-US" altLang="zh-CN" sz="31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7" dirty="0" smtClean="0">
                <a:solidFill>
                  <a:srgbClr val="B00000"/>
                </a:solidFill>
                <a:latin typeface="Times New Roman" pitchFamily="18" charset="0"/>
                <a:cs typeface="Times New Roman" pitchFamily="18" charset="0"/>
              </a:rPr>
              <a:t>La</a:t>
            </a:r>
            <a:r>
              <a:rPr lang="en-US" altLang="zh-CN" sz="31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7" dirty="0" smtClean="0">
                <a:solidFill>
                  <a:srgbClr val="B00000"/>
                </a:solidFill>
                <a:latin typeface="Times New Roman" pitchFamily="18" charset="0"/>
                <a:cs typeface="Times New Roman" pitchFamily="18" charset="0"/>
              </a:rPr>
              <a:t>reflexión</a:t>
            </a:r>
            <a:r>
              <a:rPr lang="en-US" altLang="zh-CN" sz="31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7" dirty="0" smtClean="0">
                <a:solidFill>
                  <a:srgbClr val="B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31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7" dirty="0" smtClean="0">
                <a:solidFill>
                  <a:srgbClr val="B00000"/>
                </a:solidFill>
                <a:latin typeface="Times New Roman" pitchFamily="18" charset="0"/>
                <a:cs typeface="Times New Roman" pitchFamily="18" charset="0"/>
              </a:rPr>
              <a:t>fondo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600"/>
              </a:lnSpc>
              <a:tabLst/>
            </a:pPr>
            <a:r>
              <a:rPr lang="en-US" altLang="zh-CN" sz="3197" dirty="0" smtClean="0">
                <a:solidFill>
                  <a:srgbClr val="B00000"/>
                </a:solidFill>
                <a:latin typeface="Times New Roman" pitchFamily="18" charset="0"/>
                <a:cs typeface="Times New Roman" pitchFamily="18" charset="0"/>
              </a:rPr>
              <a:t>5)</a:t>
            </a:r>
            <a:r>
              <a:rPr lang="en-US" altLang="zh-CN" sz="31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7" dirty="0" smtClean="0">
                <a:solidFill>
                  <a:srgbClr val="B00000"/>
                </a:solidFill>
                <a:latin typeface="Times New Roman" pitchFamily="18" charset="0"/>
                <a:cs typeface="Times New Roman" pitchFamily="18" charset="0"/>
              </a:rPr>
              <a:t>Los</a:t>
            </a:r>
            <a:r>
              <a:rPr lang="en-US" altLang="zh-CN" sz="31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7" dirty="0" smtClean="0">
                <a:solidFill>
                  <a:srgbClr val="B00000"/>
                </a:solidFill>
                <a:latin typeface="Times New Roman" pitchFamily="18" charset="0"/>
                <a:cs typeface="Times New Roman" pitchFamily="18" charset="0"/>
              </a:rPr>
              <a:t>puntos</a:t>
            </a:r>
            <a:r>
              <a:rPr lang="en-US" altLang="zh-CN" sz="31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7" dirty="0" smtClean="0">
                <a:solidFill>
                  <a:srgbClr val="B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31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7" dirty="0" smtClean="0">
                <a:solidFill>
                  <a:srgbClr val="B00000"/>
                </a:solidFill>
                <a:latin typeface="Times New Roman" pitchFamily="18" charset="0"/>
                <a:cs typeface="Times New Roman" pitchFamily="18" charset="0"/>
              </a:rPr>
              <a:t>llegada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4955666" y="2625470"/>
            <a:ext cx="3829812" cy="4134611"/>
          </a:xfrm>
          <a:custGeom>
            <a:avLst/>
            <a:gdLst>
              <a:gd name="connsiteX0" fmla="*/ 3820287 w 3829812"/>
              <a:gd name="connsiteY0" fmla="*/ 9525 h 4134611"/>
              <a:gd name="connsiteX1" fmla="*/ 3820287 w 3829812"/>
              <a:gd name="connsiteY1" fmla="*/ 4125086 h 4134611"/>
              <a:gd name="connsiteX2" fmla="*/ 9525 w 3829812"/>
              <a:gd name="connsiteY2" fmla="*/ 4125086 h 4134611"/>
              <a:gd name="connsiteX3" fmla="*/ 9525 w 3829812"/>
              <a:gd name="connsiteY3" fmla="*/ 9525 h 4134611"/>
              <a:gd name="connsiteX4" fmla="*/ 3820287 w 3829812"/>
              <a:gd name="connsiteY4" fmla="*/ 9525 h 413461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829812" h="4134611">
                <a:moveTo>
                  <a:pt x="3820287" y="9525"/>
                </a:moveTo>
                <a:lnTo>
                  <a:pt x="3820287" y="4125086"/>
                </a:lnTo>
                <a:lnTo>
                  <a:pt x="9525" y="4125086"/>
                </a:lnTo>
                <a:lnTo>
                  <a:pt x="9525" y="9525"/>
                </a:lnTo>
                <a:lnTo>
                  <a:pt x="3820287" y="9525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0686"/>
            <a:ext cx="10693400" cy="7846314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362200" y="495300"/>
            <a:ext cx="5930900" cy="2120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6100"/>
              </a:lnSpc>
              <a:tabLst>
                <a:tab pos="215900" algn="l"/>
                <a:tab pos="1117600" algn="l"/>
              </a:tabLst>
            </a:pPr>
            <a:r>
              <a:rPr lang="en-US" altLang="zh-CN" dirty="0" smtClean="0"/>
              <a:t>	</a:t>
            </a:r>
            <a:r>
              <a:rPr lang="en-US" altLang="zh-CN" sz="4397" dirty="0" smtClean="0">
                <a:solidFill>
                  <a:srgbClr val="B00000"/>
                </a:solidFill>
                <a:latin typeface="Times New Roman" pitchFamily="18" charset="0"/>
                <a:cs typeface="Times New Roman" pitchFamily="18" charset="0"/>
              </a:rPr>
              <a:t>1-</a:t>
            </a:r>
            <a:r>
              <a:rPr lang="en-US" altLang="zh-CN" sz="4397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4397" dirty="0" smtClean="0">
                <a:solidFill>
                  <a:srgbClr val="B00000"/>
                </a:solidFill>
                <a:latin typeface="Times New Roman" pitchFamily="18" charset="0"/>
                <a:cs typeface="Times New Roman" pitchFamily="18" charset="0"/>
              </a:rPr>
              <a:t>EL</a:t>
            </a:r>
            <a:r>
              <a:rPr lang="en-US" altLang="zh-CN" sz="43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397" dirty="0" smtClean="0">
                <a:solidFill>
                  <a:srgbClr val="B00000"/>
                </a:solidFill>
                <a:latin typeface="Times New Roman" pitchFamily="18" charset="0"/>
                <a:cs typeface="Times New Roman" pitchFamily="18" charset="0"/>
              </a:rPr>
              <a:t>PUNTO</a:t>
            </a:r>
            <a:r>
              <a:rPr lang="en-US" altLang="zh-CN" sz="43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397" dirty="0" smtClean="0">
                <a:solidFill>
                  <a:srgbClr val="B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</a:p>
          <a:p>
            <a:pPr>
              <a:lnSpc>
                <a:spcPts val="5200"/>
              </a:lnSpc>
              <a:tabLst>
                <a:tab pos="215900" algn="l"/>
                <a:tab pos="1117600" algn="l"/>
              </a:tabLst>
            </a:pPr>
            <a:r>
              <a:rPr lang="en-US" altLang="zh-CN" dirty="0" smtClean="0"/>
              <a:t>		</a:t>
            </a:r>
            <a:r>
              <a:rPr lang="en-US" altLang="zh-CN" sz="4397" dirty="0" smtClean="0">
                <a:solidFill>
                  <a:srgbClr val="B00000"/>
                </a:solidFill>
                <a:latin typeface="Times New Roman" pitchFamily="18" charset="0"/>
                <a:cs typeface="Times New Roman" pitchFamily="18" charset="0"/>
              </a:rPr>
              <a:t>PARTIDA:</a:t>
            </a:r>
          </a:p>
          <a:p>
            <a:pPr>
              <a:lnSpc>
                <a:spcPts val="5200"/>
              </a:lnSpc>
              <a:tabLst>
                <a:tab pos="215900" algn="l"/>
                <a:tab pos="1117600" algn="l"/>
              </a:tabLst>
            </a:pPr>
            <a:r>
              <a:rPr lang="en-US" altLang="zh-CN" sz="4397" i="1" dirty="0" smtClean="0">
                <a:solidFill>
                  <a:srgbClr val="B00000"/>
                </a:solidFill>
                <a:latin typeface="Times New Roman" pitchFamily="18" charset="0"/>
                <a:cs typeface="Times New Roman" pitchFamily="18" charset="0"/>
              </a:rPr>
              <a:t>Vivir</a:t>
            </a:r>
            <a:r>
              <a:rPr lang="en-US" altLang="zh-CN" sz="43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397" i="1" dirty="0" smtClean="0">
                <a:solidFill>
                  <a:srgbClr val="B00000"/>
                </a:solidFill>
                <a:latin typeface="Times New Roman" pitchFamily="18" charset="0"/>
                <a:cs typeface="Times New Roman" pitchFamily="18" charset="0"/>
              </a:rPr>
              <a:t>la</a:t>
            </a:r>
            <a:r>
              <a:rPr lang="en-US" altLang="zh-CN" sz="43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397" i="1" dirty="0" smtClean="0">
                <a:solidFill>
                  <a:srgbClr val="B00000"/>
                </a:solidFill>
                <a:latin typeface="Times New Roman" pitchFamily="18" charset="0"/>
                <a:cs typeface="Times New Roman" pitchFamily="18" charset="0"/>
              </a:rPr>
              <a:t>experiencia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393700" y="3416300"/>
            <a:ext cx="4356100" cy="1790234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4500"/>
              </a:lnSpc>
              <a:tabLst>
                <a:tab pos="342900" algn="l"/>
              </a:tabLst>
            </a:pPr>
            <a:r>
              <a:rPr lang="en-US" altLang="zh-CN" sz="31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Haber</a:t>
            </a:r>
          </a:p>
          <a:p>
            <a:pPr>
              <a:lnSpc>
                <a:spcPts val="4600"/>
              </a:lnSpc>
              <a:tabLst>
                <a:tab pos="342900" algn="l"/>
              </a:tabLst>
            </a:pPr>
            <a:r>
              <a:rPr lang="en-US" altLang="zh-CN" sz="31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participado</a:t>
            </a:r>
            <a:r>
              <a:rPr lang="en-US" altLang="zh-CN" sz="31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1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n-US" altLang="zh-CN" dirty="0" smtClean="0"/>
              <a:t>	</a:t>
            </a:r>
            <a:r>
              <a:rPr lang="en-US" altLang="zh-CN" sz="31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</a:t>
            </a:r>
          </a:p>
          <a:p>
            <a:pPr>
              <a:lnSpc>
                <a:spcPts val="4500"/>
              </a:lnSpc>
              <a:tabLst>
                <a:tab pos="342900" algn="l"/>
              </a:tabLst>
            </a:pPr>
            <a:r>
              <a:rPr lang="en-US" altLang="zh-CN" sz="3197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experiencia</a:t>
            </a:r>
            <a:r>
              <a:rPr lang="en-US" altLang="zh-CN" sz="28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4955666" y="2863850"/>
            <a:ext cx="4353434" cy="3290644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3900"/>
              </a:lnSpc>
              <a:tabLst>
                <a:tab pos="203200" algn="l"/>
              </a:tabLst>
            </a:pPr>
            <a:r>
              <a:rPr lang="en-US" altLang="zh-CN" sz="28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Recomendación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5000"/>
              </a:lnSpc>
              <a:tabLst>
                <a:tab pos="203200" algn="l"/>
              </a:tabLst>
            </a:pPr>
            <a:r>
              <a:rPr lang="en-US" altLang="zh-CN" sz="30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40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Llevar</a:t>
            </a:r>
            <a:r>
              <a:rPr lang="en-US" altLang="zh-CN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un</a:t>
            </a:r>
          </a:p>
          <a:p>
            <a:pPr>
              <a:lnSpc>
                <a:spcPts val="3600"/>
              </a:lnSpc>
              <a:tabLst>
                <a:tab pos="203200" algn="l"/>
              </a:tabLst>
            </a:pPr>
            <a:r>
              <a:rPr lang="en-US" altLang="zh-CN" sz="4000" dirty="0" smtClean="0"/>
              <a:t>	</a:t>
            </a:r>
            <a:r>
              <a:rPr lang="en-US" altLang="zh-CN" sz="40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registro</a:t>
            </a:r>
            <a:r>
              <a:rPr lang="en-US" altLang="zh-CN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lo</a:t>
            </a:r>
          </a:p>
          <a:p>
            <a:pPr>
              <a:lnSpc>
                <a:spcPts val="3600"/>
              </a:lnSpc>
              <a:tabLst>
                <a:tab pos="203200" algn="l"/>
              </a:tabLst>
            </a:pPr>
            <a:r>
              <a:rPr lang="en-US" altLang="zh-CN" sz="4000" dirty="0" smtClean="0"/>
              <a:t>	</a:t>
            </a:r>
            <a:r>
              <a:rPr lang="en-US" altLang="zh-CN" sz="40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altLang="zh-CN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ocurre</a:t>
            </a:r>
          </a:p>
          <a:p>
            <a:pPr>
              <a:lnSpc>
                <a:spcPts val="3600"/>
              </a:lnSpc>
              <a:tabLst>
                <a:tab pos="203200" algn="l"/>
              </a:tabLst>
            </a:pPr>
            <a:r>
              <a:rPr lang="en-US" altLang="zh-CN" sz="4000" dirty="0" smtClean="0"/>
              <a:t>	</a:t>
            </a:r>
            <a:r>
              <a:rPr lang="en-US" altLang="zh-CN" sz="40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durante</a:t>
            </a:r>
            <a:r>
              <a:rPr lang="en-US" altLang="zh-CN" sz="4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40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las</a:t>
            </a:r>
          </a:p>
          <a:p>
            <a:pPr>
              <a:lnSpc>
                <a:spcPts val="3600"/>
              </a:lnSpc>
              <a:tabLst>
                <a:tab pos="203200" algn="l"/>
              </a:tabLst>
            </a:pPr>
            <a:r>
              <a:rPr lang="en-US" altLang="zh-CN" sz="4000" dirty="0" smtClean="0"/>
              <a:t>	</a:t>
            </a:r>
            <a:r>
              <a:rPr lang="en-US" altLang="zh-CN" sz="40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experiencias</a:t>
            </a:r>
            <a:r>
              <a:rPr lang="en-US" altLang="zh-CN" sz="30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693400" cy="75565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324100" y="787400"/>
            <a:ext cx="6032500" cy="774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6100"/>
              </a:lnSpc>
              <a:tabLst/>
            </a:pPr>
            <a:r>
              <a:rPr lang="en-US" altLang="zh-CN" sz="4397" i="1" dirty="0" smtClean="0">
                <a:solidFill>
                  <a:srgbClr val="B00000"/>
                </a:solidFill>
                <a:latin typeface="Times New Roman" pitchFamily="18" charset="0"/>
                <a:cs typeface="Times New Roman" pitchFamily="18" charset="0"/>
              </a:rPr>
              <a:t>2-</a:t>
            </a:r>
            <a:r>
              <a:rPr lang="en-US" altLang="zh-CN" sz="43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397" i="1" dirty="0" smtClean="0">
                <a:solidFill>
                  <a:srgbClr val="B00000"/>
                </a:solidFill>
                <a:latin typeface="Times New Roman" pitchFamily="18" charset="0"/>
                <a:cs typeface="Times New Roman" pitchFamily="18" charset="0"/>
              </a:rPr>
              <a:t>LAS</a:t>
            </a:r>
            <a:r>
              <a:rPr lang="en-US" altLang="zh-CN" sz="43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397" i="1" dirty="0" smtClean="0">
                <a:solidFill>
                  <a:srgbClr val="B00000"/>
                </a:solidFill>
                <a:latin typeface="Times New Roman" pitchFamily="18" charset="0"/>
                <a:cs typeface="Times New Roman" pitchFamily="18" charset="0"/>
              </a:rPr>
              <a:t>PREGUNTAS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3759200" y="1460500"/>
            <a:ext cx="3162300" cy="774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6100"/>
              </a:lnSpc>
              <a:tabLst/>
            </a:pPr>
            <a:r>
              <a:rPr lang="en-US" altLang="zh-CN" sz="4397" i="1" dirty="0" smtClean="0">
                <a:solidFill>
                  <a:srgbClr val="B00000"/>
                </a:solidFill>
                <a:latin typeface="Times New Roman" pitchFamily="18" charset="0"/>
                <a:cs typeface="Times New Roman" pitchFamily="18" charset="0"/>
              </a:rPr>
              <a:t>INICIALES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1892300" y="2806700"/>
            <a:ext cx="6604000" cy="1816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/>
            </a:pPr>
            <a:r>
              <a:rPr lang="en-US" altLang="zh-CN" sz="2802" dirty="0" smtClean="0">
                <a:solidFill>
                  <a:srgbClr val="560000"/>
                </a:solidFill>
                <a:latin typeface="Times New Roman" pitchFamily="18" charset="0"/>
                <a:cs typeface="Times New Roman" pitchFamily="18" charset="0"/>
              </a:rPr>
              <a:t>Para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dirty="0" smtClean="0">
                <a:solidFill>
                  <a:srgbClr val="560000"/>
                </a:solidFill>
                <a:latin typeface="Times New Roman" pitchFamily="18" charset="0"/>
                <a:cs typeface="Times New Roman" pitchFamily="18" charset="0"/>
              </a:rPr>
              <a:t>qué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dirty="0" smtClean="0">
                <a:solidFill>
                  <a:srgbClr val="560000"/>
                </a:solidFill>
                <a:latin typeface="Times New Roman" pitchFamily="18" charset="0"/>
                <a:cs typeface="Times New Roman" pitchFamily="18" charset="0"/>
              </a:rPr>
              <a:t>queremos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dirty="0" smtClean="0">
                <a:solidFill>
                  <a:srgbClr val="560000"/>
                </a:solidFill>
                <a:latin typeface="Times New Roman" pitchFamily="18" charset="0"/>
                <a:cs typeface="Times New Roman" pitchFamily="18" charset="0"/>
              </a:rPr>
              <a:t>sistematizar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dirty="0" smtClean="0">
                <a:solidFill>
                  <a:srgbClr val="56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400"/>
              </a:lnSpc>
              <a:tabLst/>
            </a:pPr>
            <a:r>
              <a:rPr lang="en-US" altLang="zh-CN" sz="2802" dirty="0" smtClean="0">
                <a:solidFill>
                  <a:srgbClr val="560000"/>
                </a:solidFill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dirty="0" smtClean="0">
                <a:solidFill>
                  <a:srgbClr val="560000"/>
                </a:solidFill>
                <a:latin typeface="Times New Roman" pitchFamily="18" charset="0"/>
                <a:cs typeface="Times New Roman" pitchFamily="18" charset="0"/>
              </a:rPr>
              <a:t>experiencia(s)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dirty="0" smtClean="0">
                <a:solidFill>
                  <a:srgbClr val="560000"/>
                </a:solidFill>
                <a:latin typeface="Times New Roman" pitchFamily="18" charset="0"/>
                <a:cs typeface="Times New Roman" pitchFamily="18" charset="0"/>
              </a:rPr>
              <a:t>queremos</a:t>
            </a:r>
          </a:p>
          <a:p>
            <a:pPr>
              <a:lnSpc>
                <a:spcPts val="3000"/>
              </a:lnSpc>
              <a:tabLst/>
            </a:pPr>
            <a:r>
              <a:rPr lang="en-US" altLang="zh-CN" sz="2802" dirty="0" smtClean="0">
                <a:solidFill>
                  <a:srgbClr val="560000"/>
                </a:solidFill>
                <a:latin typeface="Times New Roman" pitchFamily="18" charset="0"/>
                <a:cs typeface="Times New Roman" pitchFamily="18" charset="0"/>
              </a:rPr>
              <a:t>sistematizar?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2006600" y="5029200"/>
            <a:ext cx="4610100" cy="495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/>
            </a:pPr>
            <a:r>
              <a:rPr lang="en-US" altLang="zh-CN" sz="2802" dirty="0" smtClean="0">
                <a:solidFill>
                  <a:srgbClr val="560000"/>
                </a:solidFill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dirty="0" smtClean="0">
                <a:solidFill>
                  <a:srgbClr val="560000"/>
                </a:solidFill>
                <a:latin typeface="Times New Roman" pitchFamily="18" charset="0"/>
                <a:cs typeface="Times New Roman" pitchFamily="18" charset="0"/>
              </a:rPr>
              <a:t>aspectos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dirty="0" smtClean="0">
                <a:solidFill>
                  <a:srgbClr val="560000"/>
                </a:solidFill>
                <a:latin typeface="Times New Roman" pitchFamily="18" charset="0"/>
                <a:cs typeface="Times New Roman" pitchFamily="18" charset="0"/>
              </a:rPr>
              <a:t>centrales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1892300" y="5511800"/>
            <a:ext cx="6210300" cy="876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/>
            </a:pPr>
            <a:r>
              <a:rPr lang="en-US" altLang="zh-CN" sz="2802" dirty="0" smtClean="0">
                <a:solidFill>
                  <a:srgbClr val="56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dirty="0" smtClean="0">
                <a:solidFill>
                  <a:srgbClr val="560000"/>
                </a:solidFill>
                <a:latin typeface="Times New Roman" pitchFamily="18" charset="0"/>
                <a:cs typeface="Times New Roman" pitchFamily="18" charset="0"/>
              </a:rPr>
              <a:t>esa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dirty="0" smtClean="0">
                <a:solidFill>
                  <a:srgbClr val="560000"/>
                </a:solidFill>
                <a:latin typeface="Times New Roman" pitchFamily="18" charset="0"/>
                <a:cs typeface="Times New Roman" pitchFamily="18" charset="0"/>
              </a:rPr>
              <a:t>experiencia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dirty="0" smtClean="0">
                <a:solidFill>
                  <a:srgbClr val="560000"/>
                </a:solidFill>
                <a:latin typeface="Times New Roman" pitchFamily="18" charset="0"/>
                <a:cs typeface="Times New Roman" pitchFamily="18" charset="0"/>
              </a:rPr>
              <a:t>nos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dirty="0" smtClean="0">
                <a:solidFill>
                  <a:srgbClr val="560000"/>
                </a:solidFill>
                <a:latin typeface="Times New Roman" pitchFamily="18" charset="0"/>
                <a:cs typeface="Times New Roman" pitchFamily="18" charset="0"/>
              </a:rPr>
              <a:t>interesa</a:t>
            </a:r>
          </a:p>
          <a:p>
            <a:pPr>
              <a:lnSpc>
                <a:spcPts val="3000"/>
              </a:lnSpc>
              <a:tabLst/>
            </a:pPr>
            <a:r>
              <a:rPr lang="en-US" altLang="zh-CN" sz="2802" dirty="0" smtClean="0">
                <a:solidFill>
                  <a:srgbClr val="560000"/>
                </a:solidFill>
                <a:latin typeface="Times New Roman" pitchFamily="18" charset="0"/>
                <a:cs typeface="Times New Roman" pitchFamily="18" charset="0"/>
              </a:rPr>
              <a:t>sistematizar?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5108066" y="2320670"/>
            <a:ext cx="4134612" cy="4515611"/>
          </a:xfrm>
          <a:custGeom>
            <a:avLst/>
            <a:gdLst>
              <a:gd name="connsiteX0" fmla="*/ 4125087 w 4134612"/>
              <a:gd name="connsiteY0" fmla="*/ 9525 h 4515611"/>
              <a:gd name="connsiteX1" fmla="*/ 4125087 w 4134612"/>
              <a:gd name="connsiteY1" fmla="*/ 4506086 h 4515611"/>
              <a:gd name="connsiteX2" fmla="*/ 9525 w 4134612"/>
              <a:gd name="connsiteY2" fmla="*/ 4506086 h 4515611"/>
              <a:gd name="connsiteX3" fmla="*/ 9525 w 4134612"/>
              <a:gd name="connsiteY3" fmla="*/ 9525 h 4515611"/>
              <a:gd name="connsiteX4" fmla="*/ 4125087 w 4134612"/>
              <a:gd name="connsiteY4" fmla="*/ 9525 h 451561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134612" h="4515611">
                <a:moveTo>
                  <a:pt x="4125087" y="9525"/>
                </a:moveTo>
                <a:lnTo>
                  <a:pt x="4125087" y="4506086"/>
                </a:lnTo>
                <a:lnTo>
                  <a:pt x="9525" y="4506086"/>
                </a:lnTo>
                <a:lnTo>
                  <a:pt x="9525" y="9525"/>
                </a:lnTo>
                <a:lnTo>
                  <a:pt x="4125087" y="9525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7895"/>
            <a:ext cx="10693400" cy="75565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46100" y="577850"/>
            <a:ext cx="7162800" cy="1495281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>
              <a:lnSpc>
                <a:spcPts val="6100"/>
              </a:lnSpc>
              <a:tabLst>
                <a:tab pos="1117600" algn="l"/>
              </a:tabLst>
            </a:pPr>
            <a:r>
              <a:rPr lang="en-US" altLang="zh-CN" sz="4397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Definir</a:t>
            </a:r>
            <a:r>
              <a:rPr lang="en-US" altLang="zh-CN" sz="4397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397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el</a:t>
            </a:r>
            <a:r>
              <a:rPr lang="en-US" altLang="zh-CN" sz="4397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397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objetivo</a:t>
            </a:r>
            <a:r>
              <a:rPr lang="en-US" altLang="zh-CN" sz="4397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397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4397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397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la</a:t>
            </a:r>
          </a:p>
          <a:p>
            <a:pPr>
              <a:lnSpc>
                <a:spcPts val="5200"/>
              </a:lnSpc>
              <a:tabLst>
                <a:tab pos="1117600" algn="l"/>
              </a:tabLst>
            </a:pPr>
            <a:r>
              <a:rPr lang="en-US" altLang="zh-CN" b="1" dirty="0" smtClean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en-US" altLang="zh-CN" sz="4397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sistematización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1587500" y="2438400"/>
            <a:ext cx="2297104" cy="368818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/>
            </a:pPr>
            <a:r>
              <a:rPr lang="en-US" altLang="zh-CN" sz="28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Para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qué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queremos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hacer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esta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sistematización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000"/>
              </a:lnSpc>
              <a:tabLst/>
            </a:pPr>
            <a:r>
              <a:rPr lang="en-US" altLang="zh-CN" sz="28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Tener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clara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utilidad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altLang="zh-CN" sz="28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esta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sistematización.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5549900" y="2451100"/>
            <a:ext cx="2563587" cy="434221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>
                <a:tab pos="88900" algn="l"/>
              </a:tabLst>
            </a:pPr>
            <a:r>
              <a:rPr lang="en-US" altLang="zh-CN" b="1" dirty="0" smtClean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en-US" altLang="zh-CN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Recomendaciones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5100"/>
              </a:lnSpc>
              <a:tabLst>
                <a:tab pos="88900" algn="l"/>
              </a:tabLst>
            </a:pPr>
            <a:r>
              <a:rPr lang="en-US" altLang="zh-CN" sz="30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Tomar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en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cuenta</a:t>
            </a:r>
          </a:p>
          <a:p>
            <a:pPr>
              <a:lnSpc>
                <a:spcPts val="3200"/>
              </a:lnSpc>
              <a:tabLst>
                <a:tab pos="88900" algn="l"/>
              </a:tabLst>
            </a:pPr>
            <a:r>
              <a:rPr lang="en-US" altLang="zh-CN" sz="30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la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misión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la</a:t>
            </a:r>
          </a:p>
          <a:p>
            <a:pPr>
              <a:lnSpc>
                <a:spcPts val="3200"/>
              </a:lnSpc>
              <a:tabLst>
                <a:tab pos="88900" algn="l"/>
              </a:tabLst>
            </a:pPr>
            <a:r>
              <a:rPr lang="en-US" altLang="zh-CN" sz="30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estrategia</a:t>
            </a:r>
          </a:p>
          <a:p>
            <a:pPr>
              <a:lnSpc>
                <a:spcPts val="3200"/>
              </a:lnSpc>
              <a:tabLst>
                <a:tab pos="88900" algn="l"/>
              </a:tabLst>
            </a:pPr>
            <a:r>
              <a:rPr lang="en-US" altLang="zh-CN" sz="30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institucional</a:t>
            </a:r>
          </a:p>
          <a:p>
            <a:pPr>
              <a:lnSpc>
                <a:spcPts val="3900"/>
              </a:lnSpc>
              <a:tabLst>
                <a:tab pos="88900" algn="l"/>
              </a:tabLst>
            </a:pPr>
            <a:r>
              <a:rPr lang="en-US" altLang="zh-CN" sz="30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Tomar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en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cuenta</a:t>
            </a:r>
          </a:p>
          <a:p>
            <a:pPr>
              <a:lnSpc>
                <a:spcPts val="3200"/>
              </a:lnSpc>
              <a:tabLst>
                <a:tab pos="88900" algn="l"/>
              </a:tabLst>
            </a:pPr>
            <a:r>
              <a:rPr lang="en-US" altLang="zh-CN" sz="30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los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intereses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</a:p>
          <a:p>
            <a:pPr>
              <a:lnSpc>
                <a:spcPts val="3200"/>
              </a:lnSpc>
              <a:tabLst>
                <a:tab pos="88900" algn="l"/>
              </a:tabLst>
            </a:pPr>
            <a:r>
              <a:rPr lang="en-US" altLang="zh-CN" sz="30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las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posibilidades</a:t>
            </a:r>
          </a:p>
          <a:p>
            <a:pPr>
              <a:lnSpc>
                <a:spcPts val="3200"/>
              </a:lnSpc>
              <a:tabLst>
                <a:tab pos="88900" algn="l"/>
              </a:tabLst>
            </a:pPr>
            <a:r>
              <a:rPr lang="en-US" altLang="zh-CN" sz="30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personales.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ota">
  <a:themeElements>
    <a:clrScheme name="Gota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Got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ot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205</TotalTime>
  <Words>988</Words>
  <Application>Microsoft Office PowerPoint</Application>
  <PresentationFormat>Personalizado</PresentationFormat>
  <Paragraphs>313</Paragraphs>
  <Slides>26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6" baseType="lpstr">
      <vt:lpstr>宋体</vt:lpstr>
      <vt:lpstr>Arial</vt:lpstr>
      <vt:lpstr>Arial Narrow</vt:lpstr>
      <vt:lpstr>Times New Roman</vt:lpstr>
      <vt:lpstr>Trebuchet MS</vt:lpstr>
      <vt:lpstr>Tw Cen MT</vt:lpstr>
      <vt:lpstr>Verdana</vt:lpstr>
      <vt:lpstr>Wingdings</vt:lpstr>
      <vt:lpstr>Wingdings 3</vt:lpstr>
      <vt:lpstr>Gota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Fuentes  orales</vt:lpstr>
      <vt:lpstr>Fuentes Escritas</vt:lpstr>
      <vt:lpstr>               Diarios de Campo</vt:lpstr>
      <vt:lpstr>Cómo se lleva un diario de campo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Javier</dc:creator>
  <cp:lastModifiedBy>Toshiba</cp:lastModifiedBy>
  <cp:revision>27</cp:revision>
  <dcterms:created xsi:type="dcterms:W3CDTF">2006-08-16T00:00:00Z</dcterms:created>
  <dcterms:modified xsi:type="dcterms:W3CDTF">2017-07-03T14:55:46Z</dcterms:modified>
</cp:coreProperties>
</file>