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305" r:id="rId2"/>
    <p:sldId id="378" r:id="rId3"/>
    <p:sldId id="379" r:id="rId4"/>
    <p:sldId id="380" r:id="rId5"/>
    <p:sldId id="377" r:id="rId6"/>
    <p:sldId id="388" r:id="rId7"/>
    <p:sldId id="390" r:id="rId8"/>
    <p:sldId id="389" r:id="rId9"/>
    <p:sldId id="391" r:id="rId10"/>
    <p:sldId id="382" r:id="rId11"/>
    <p:sldId id="383" r:id="rId12"/>
    <p:sldId id="384" r:id="rId13"/>
    <p:sldId id="392" r:id="rId14"/>
    <p:sldId id="385" r:id="rId15"/>
    <p:sldId id="386" r:id="rId16"/>
    <p:sldId id="387" r:id="rId17"/>
    <p:sldId id="381" r:id="rId18"/>
    <p:sldId id="376" r:id="rId1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78" autoAdjust="0"/>
  </p:normalViewPr>
  <p:slideViewPr>
    <p:cSldViewPr>
      <p:cViewPr varScale="1">
        <p:scale>
          <a:sx n="72" d="100"/>
          <a:sy n="72" d="100"/>
        </p:scale>
        <p:origin x="13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02AA2-4CE9-429E-B3C0-6C708B7FD67A}" type="doc">
      <dgm:prSet loTypeId="urn:microsoft.com/office/officeart/2005/8/layout/hierarchy3" loCatId="hierarchy" qsTypeId="urn:microsoft.com/office/officeart/2005/8/quickstyle/simple2" qsCatId="simple" csTypeId="urn:microsoft.com/office/officeart/2005/8/colors/accent1_2" csCatId="accent1" phldr="1"/>
      <dgm:spPr/>
      <dgm:t>
        <a:bodyPr/>
        <a:lstStyle/>
        <a:p>
          <a:endParaRPr lang="es-CL"/>
        </a:p>
      </dgm:t>
    </dgm:pt>
    <dgm:pt modelId="{38F3FCE8-64E8-4125-992F-E9EC5AC5B0E2}">
      <dgm:prSet phldrT="[Texto]"/>
      <dgm:spPr>
        <a:solidFill>
          <a:schemeClr val="accent1">
            <a:lumMod val="40000"/>
            <a:lumOff val="60000"/>
          </a:schemeClr>
        </a:solidFill>
        <a:ln>
          <a:solidFill>
            <a:schemeClr val="tx1"/>
          </a:solidFill>
        </a:ln>
      </dgm:spPr>
      <dgm:t>
        <a:bodyPr/>
        <a:lstStyle/>
        <a:p>
          <a:r>
            <a:rPr lang="es-CL" dirty="0">
              <a:ln>
                <a:solidFill>
                  <a:schemeClr val="tx1"/>
                </a:solidFill>
              </a:ln>
              <a:solidFill>
                <a:schemeClr val="bg2">
                  <a:lumMod val="50000"/>
                </a:schemeClr>
              </a:solidFill>
              <a:latin typeface="Candara" pitchFamily="34" charset="0"/>
            </a:rPr>
            <a:t>Salud</a:t>
          </a:r>
        </a:p>
      </dgm:t>
    </dgm:pt>
    <dgm:pt modelId="{620EE429-6E47-4F29-A7ED-C5A5476B6352}" type="parTrans" cxnId="{F20D1E70-AB38-4437-A9C6-ED8362030BF9}">
      <dgm:prSet/>
      <dgm:spPr/>
      <dgm:t>
        <a:bodyPr/>
        <a:lstStyle/>
        <a:p>
          <a:endParaRPr lang="es-CL">
            <a:latin typeface="Candara" pitchFamily="34" charset="0"/>
          </a:endParaRPr>
        </a:p>
      </dgm:t>
    </dgm:pt>
    <dgm:pt modelId="{9F56998F-A8BD-4855-9A94-BA2699399AA7}" type="sibTrans" cxnId="{F20D1E70-AB38-4437-A9C6-ED8362030BF9}">
      <dgm:prSet/>
      <dgm:spPr/>
      <dgm:t>
        <a:bodyPr/>
        <a:lstStyle/>
        <a:p>
          <a:endParaRPr lang="es-CL">
            <a:latin typeface="Candara" pitchFamily="34" charset="0"/>
          </a:endParaRPr>
        </a:p>
      </dgm:t>
    </dgm:pt>
    <dgm:pt modelId="{7E874CB2-0344-450C-9BF7-DC75D1A6662F}">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Promoción</a:t>
          </a:r>
        </a:p>
      </dgm:t>
    </dgm:pt>
    <dgm:pt modelId="{DCAB6338-7636-4F23-A372-2C04693FF0D9}" type="parTrans" cxnId="{54AEFD5D-0068-41BD-BF21-46761B082A26}">
      <dgm:prSet/>
      <dgm:spPr>
        <a:solidFill>
          <a:schemeClr val="tx1"/>
        </a:solidFill>
        <a:ln>
          <a:solidFill>
            <a:schemeClr val="tx1"/>
          </a:solidFill>
        </a:ln>
      </dgm:spPr>
      <dgm:t>
        <a:bodyPr/>
        <a:lstStyle/>
        <a:p>
          <a:endParaRPr lang="es-CL">
            <a:latin typeface="Candara" pitchFamily="34" charset="0"/>
          </a:endParaRPr>
        </a:p>
      </dgm:t>
    </dgm:pt>
    <dgm:pt modelId="{210394CD-1961-43A1-A9FF-6BB0BC005D27}" type="sibTrans" cxnId="{54AEFD5D-0068-41BD-BF21-46761B082A26}">
      <dgm:prSet/>
      <dgm:spPr/>
      <dgm:t>
        <a:bodyPr/>
        <a:lstStyle/>
        <a:p>
          <a:endParaRPr lang="es-CL">
            <a:latin typeface="Candara" pitchFamily="34" charset="0"/>
          </a:endParaRPr>
        </a:p>
      </dgm:t>
    </dgm:pt>
    <dgm:pt modelId="{186A5706-6D83-4F79-BCD7-C5EA1DBE89A5}">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a:ln>
                <a:solidFill>
                  <a:schemeClr val="tx1"/>
                </a:solidFill>
              </a:ln>
              <a:solidFill>
                <a:schemeClr val="tx1"/>
              </a:solidFill>
              <a:latin typeface="Candara" pitchFamily="34" charset="0"/>
            </a:rPr>
            <a:t>Prevención</a:t>
          </a:r>
          <a:endParaRPr lang="es-CL" dirty="0">
            <a:ln>
              <a:solidFill>
                <a:schemeClr val="tx1"/>
              </a:solidFill>
            </a:ln>
            <a:solidFill>
              <a:schemeClr val="tx1"/>
            </a:solidFill>
            <a:latin typeface="Candara" pitchFamily="34" charset="0"/>
          </a:endParaRPr>
        </a:p>
      </dgm:t>
    </dgm:pt>
    <dgm:pt modelId="{F96FCA07-52DF-4735-A574-EF4AE2C5ED6C}" type="parTrans" cxnId="{A3991207-DAD8-45F0-A4E1-16F3D4E09494}">
      <dgm:prSet/>
      <dgm:spPr>
        <a:solidFill>
          <a:schemeClr val="tx1"/>
        </a:solidFill>
        <a:ln>
          <a:solidFill>
            <a:schemeClr val="tx1"/>
          </a:solidFill>
        </a:ln>
      </dgm:spPr>
      <dgm:t>
        <a:bodyPr/>
        <a:lstStyle/>
        <a:p>
          <a:endParaRPr lang="es-CL">
            <a:latin typeface="Candara" pitchFamily="34" charset="0"/>
          </a:endParaRPr>
        </a:p>
      </dgm:t>
    </dgm:pt>
    <dgm:pt modelId="{E1EF334D-4724-4900-AC11-196F6C27FA86}" type="sibTrans" cxnId="{A3991207-DAD8-45F0-A4E1-16F3D4E09494}">
      <dgm:prSet/>
      <dgm:spPr/>
      <dgm:t>
        <a:bodyPr/>
        <a:lstStyle/>
        <a:p>
          <a:endParaRPr lang="es-CL">
            <a:latin typeface="Candara" pitchFamily="34" charset="0"/>
          </a:endParaRPr>
        </a:p>
      </dgm:t>
    </dgm:pt>
    <dgm:pt modelId="{714A7E48-A3E8-486B-BAA2-FFB8D69057F8}">
      <dgm:prSet phldrT="[Texto]"/>
      <dgm:spPr>
        <a:solidFill>
          <a:schemeClr val="accent1">
            <a:lumMod val="40000"/>
            <a:lumOff val="60000"/>
          </a:schemeClr>
        </a:solidFill>
        <a:ln>
          <a:solidFill>
            <a:schemeClr val="tx1"/>
          </a:solidFill>
        </a:ln>
      </dgm:spPr>
      <dgm:t>
        <a:bodyPr/>
        <a:lstStyle/>
        <a:p>
          <a:r>
            <a:rPr lang="es-CL" dirty="0">
              <a:ln>
                <a:solidFill>
                  <a:schemeClr val="tx1"/>
                </a:solidFill>
              </a:ln>
              <a:solidFill>
                <a:schemeClr val="bg2">
                  <a:lumMod val="50000"/>
                </a:schemeClr>
              </a:solidFill>
              <a:latin typeface="Candara" pitchFamily="34" charset="0"/>
            </a:rPr>
            <a:t>Educación</a:t>
          </a:r>
        </a:p>
      </dgm:t>
    </dgm:pt>
    <dgm:pt modelId="{C09849C6-D187-4EFC-9622-A1F13BCED45C}" type="parTrans" cxnId="{31A09AEB-9E00-4748-A6D7-6862CBB06192}">
      <dgm:prSet/>
      <dgm:spPr/>
      <dgm:t>
        <a:bodyPr/>
        <a:lstStyle/>
        <a:p>
          <a:endParaRPr lang="es-CL">
            <a:latin typeface="Candara" pitchFamily="34" charset="0"/>
          </a:endParaRPr>
        </a:p>
      </dgm:t>
    </dgm:pt>
    <dgm:pt modelId="{3F0CC67F-BE08-4AEF-BDD4-8627EA6AFBFE}" type="sibTrans" cxnId="{31A09AEB-9E00-4748-A6D7-6862CBB06192}">
      <dgm:prSet/>
      <dgm:spPr/>
      <dgm:t>
        <a:bodyPr/>
        <a:lstStyle/>
        <a:p>
          <a:endParaRPr lang="es-CL">
            <a:latin typeface="Candara" pitchFamily="34" charset="0"/>
          </a:endParaRPr>
        </a:p>
      </dgm:t>
    </dgm:pt>
    <dgm:pt modelId="{2CF58B01-B6BA-4314-B33B-EC8E90CAD961}">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Infancia Temprana</a:t>
          </a:r>
        </a:p>
      </dgm:t>
    </dgm:pt>
    <dgm:pt modelId="{B7F388F9-CF6C-4D80-8D75-DFE9EE929947}" type="parTrans" cxnId="{1AD28FDF-B087-4280-A7E5-34787A6C1948}">
      <dgm:prSet/>
      <dgm:spPr>
        <a:solidFill>
          <a:schemeClr val="tx1"/>
        </a:solidFill>
        <a:ln>
          <a:solidFill>
            <a:schemeClr val="tx1"/>
          </a:solidFill>
        </a:ln>
      </dgm:spPr>
      <dgm:t>
        <a:bodyPr/>
        <a:lstStyle/>
        <a:p>
          <a:endParaRPr lang="es-CL">
            <a:latin typeface="Candara" pitchFamily="34" charset="0"/>
          </a:endParaRPr>
        </a:p>
      </dgm:t>
    </dgm:pt>
    <dgm:pt modelId="{6DEF982A-0D7C-4BD2-966D-6C260CAF30AB}" type="sibTrans" cxnId="{1AD28FDF-B087-4280-A7E5-34787A6C1948}">
      <dgm:prSet/>
      <dgm:spPr/>
      <dgm:t>
        <a:bodyPr/>
        <a:lstStyle/>
        <a:p>
          <a:endParaRPr lang="es-CL">
            <a:latin typeface="Candara" pitchFamily="34" charset="0"/>
          </a:endParaRPr>
        </a:p>
      </dgm:t>
    </dgm:pt>
    <dgm:pt modelId="{60BA6F4E-E85C-434A-84ED-1ECCD7DFE0FA}">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a:ln>
                <a:solidFill>
                  <a:schemeClr val="tx1"/>
                </a:solidFill>
              </a:ln>
              <a:solidFill>
                <a:schemeClr val="tx1"/>
              </a:solidFill>
              <a:latin typeface="Candara" pitchFamily="34" charset="0"/>
            </a:rPr>
            <a:t>Primaria</a:t>
          </a:r>
          <a:endParaRPr lang="es-CL" dirty="0">
            <a:ln>
              <a:solidFill>
                <a:schemeClr val="tx1"/>
              </a:solidFill>
            </a:ln>
            <a:solidFill>
              <a:schemeClr val="tx1"/>
            </a:solidFill>
            <a:latin typeface="Candara" pitchFamily="34" charset="0"/>
          </a:endParaRPr>
        </a:p>
      </dgm:t>
    </dgm:pt>
    <dgm:pt modelId="{BAE730C7-D149-44A1-B0ED-23E2A5A4D898}" type="parTrans" cxnId="{30F4649C-E22C-4BB4-B3F1-F6C0BD108D25}">
      <dgm:prSet/>
      <dgm:spPr>
        <a:solidFill>
          <a:schemeClr val="tx1"/>
        </a:solidFill>
        <a:ln>
          <a:solidFill>
            <a:schemeClr val="tx1"/>
          </a:solidFill>
        </a:ln>
      </dgm:spPr>
      <dgm:t>
        <a:bodyPr/>
        <a:lstStyle/>
        <a:p>
          <a:endParaRPr lang="es-CL">
            <a:latin typeface="Candara" pitchFamily="34" charset="0"/>
          </a:endParaRPr>
        </a:p>
      </dgm:t>
    </dgm:pt>
    <dgm:pt modelId="{E96522F8-5163-4E6A-BB10-6AFAC6D29C4C}" type="sibTrans" cxnId="{30F4649C-E22C-4BB4-B3F1-F6C0BD108D25}">
      <dgm:prSet/>
      <dgm:spPr/>
      <dgm:t>
        <a:bodyPr/>
        <a:lstStyle/>
        <a:p>
          <a:endParaRPr lang="es-CL">
            <a:latin typeface="Candara" pitchFamily="34" charset="0"/>
          </a:endParaRPr>
        </a:p>
      </dgm:t>
    </dgm:pt>
    <dgm:pt modelId="{A12BE5CB-18ED-404B-83C1-5FA64E86DB4E}">
      <dgm:prSet phldrT="[Texto]"/>
      <dgm:spPr>
        <a:solidFill>
          <a:schemeClr val="accent1">
            <a:lumMod val="40000"/>
            <a:lumOff val="60000"/>
          </a:schemeClr>
        </a:solidFill>
        <a:ln>
          <a:solidFill>
            <a:schemeClr val="tx1"/>
          </a:solidFill>
        </a:ln>
      </dgm:spPr>
      <dgm:t>
        <a:bodyPr/>
        <a:lstStyle/>
        <a:p>
          <a:r>
            <a:rPr lang="es-CL">
              <a:ln>
                <a:solidFill>
                  <a:schemeClr val="tx1"/>
                </a:solidFill>
              </a:ln>
              <a:solidFill>
                <a:schemeClr val="bg2">
                  <a:lumMod val="50000"/>
                </a:schemeClr>
              </a:solidFill>
              <a:latin typeface="Candara" pitchFamily="34" charset="0"/>
            </a:rPr>
            <a:t>Subsistencia</a:t>
          </a:r>
          <a:endParaRPr lang="es-CL" dirty="0">
            <a:ln>
              <a:solidFill>
                <a:schemeClr val="tx1"/>
              </a:solidFill>
            </a:ln>
            <a:solidFill>
              <a:schemeClr val="bg2">
                <a:lumMod val="50000"/>
              </a:schemeClr>
            </a:solidFill>
            <a:latin typeface="Candara" pitchFamily="34" charset="0"/>
          </a:endParaRPr>
        </a:p>
      </dgm:t>
    </dgm:pt>
    <dgm:pt modelId="{D390D847-2A1D-4F91-B6A9-67A52DAE4526}" type="parTrans" cxnId="{BAB8061D-3040-462F-AC3B-68A3D2B10880}">
      <dgm:prSet/>
      <dgm:spPr/>
      <dgm:t>
        <a:bodyPr/>
        <a:lstStyle/>
        <a:p>
          <a:endParaRPr lang="es-CL">
            <a:latin typeface="Candara" pitchFamily="34" charset="0"/>
          </a:endParaRPr>
        </a:p>
      </dgm:t>
    </dgm:pt>
    <dgm:pt modelId="{6E2942F0-CDD7-4371-92B1-E2A3C0D01B55}" type="sibTrans" cxnId="{BAB8061D-3040-462F-AC3B-68A3D2B10880}">
      <dgm:prSet/>
      <dgm:spPr/>
      <dgm:t>
        <a:bodyPr/>
        <a:lstStyle/>
        <a:p>
          <a:endParaRPr lang="es-CL">
            <a:latin typeface="Candara" pitchFamily="34" charset="0"/>
          </a:endParaRPr>
        </a:p>
      </dgm:t>
    </dgm:pt>
    <dgm:pt modelId="{AF8CA048-8F5D-433E-B732-A79476F5A775}">
      <dgm:prSet phldrT="[Texto]"/>
      <dgm:spPr>
        <a:solidFill>
          <a:srgbClr val="FF0000"/>
        </a:solidFill>
        <a:ln>
          <a:solidFill>
            <a:schemeClr val="tx1"/>
          </a:solidFill>
        </a:ln>
      </dgm:spPr>
      <dgm:t>
        <a:bodyPr/>
        <a:lstStyle/>
        <a:p>
          <a:r>
            <a:rPr lang="es-CL">
              <a:ln>
                <a:solidFill>
                  <a:schemeClr val="tx1"/>
                </a:solidFill>
              </a:ln>
              <a:solidFill>
                <a:schemeClr val="bg2">
                  <a:lumMod val="50000"/>
                </a:schemeClr>
              </a:solidFill>
              <a:latin typeface="Candara" pitchFamily="34" charset="0"/>
            </a:rPr>
            <a:t>Social</a:t>
          </a:r>
          <a:endParaRPr lang="es-CL" dirty="0">
            <a:ln>
              <a:solidFill>
                <a:schemeClr val="tx1"/>
              </a:solidFill>
            </a:ln>
            <a:solidFill>
              <a:schemeClr val="bg2">
                <a:lumMod val="50000"/>
              </a:schemeClr>
            </a:solidFill>
            <a:latin typeface="Candara" pitchFamily="34" charset="0"/>
          </a:endParaRPr>
        </a:p>
      </dgm:t>
    </dgm:pt>
    <dgm:pt modelId="{B295DE2B-3410-4323-B089-E03D653F76D9}" type="parTrans" cxnId="{B60770C3-2213-4712-AE5A-485D1358A2DC}">
      <dgm:prSet/>
      <dgm:spPr/>
      <dgm:t>
        <a:bodyPr/>
        <a:lstStyle/>
        <a:p>
          <a:endParaRPr lang="es-CL">
            <a:latin typeface="Candara" pitchFamily="34" charset="0"/>
          </a:endParaRPr>
        </a:p>
      </dgm:t>
    </dgm:pt>
    <dgm:pt modelId="{BC60D34E-27F7-4AE4-82AA-CB671FC33C3F}" type="sibTrans" cxnId="{B60770C3-2213-4712-AE5A-485D1358A2DC}">
      <dgm:prSet/>
      <dgm:spPr/>
      <dgm:t>
        <a:bodyPr/>
        <a:lstStyle/>
        <a:p>
          <a:endParaRPr lang="es-CL">
            <a:latin typeface="Candara" pitchFamily="34" charset="0"/>
          </a:endParaRPr>
        </a:p>
      </dgm:t>
    </dgm:pt>
    <dgm:pt modelId="{C47A34DF-2B3C-47B3-AEDD-A3747C4E9169}">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Trabajo remunerado</a:t>
          </a:r>
        </a:p>
      </dgm:t>
    </dgm:pt>
    <dgm:pt modelId="{B0912022-FBEC-488B-B9E2-BCAD3EE2D94C}" type="parTrans" cxnId="{251DCFD3-58BC-4153-9A4D-34CA3788EAFB}">
      <dgm:prSet/>
      <dgm:spPr>
        <a:solidFill>
          <a:schemeClr val="tx1"/>
        </a:solidFill>
        <a:ln>
          <a:solidFill>
            <a:schemeClr val="tx1"/>
          </a:solidFill>
        </a:ln>
      </dgm:spPr>
      <dgm:t>
        <a:bodyPr/>
        <a:lstStyle/>
        <a:p>
          <a:endParaRPr lang="es-CL">
            <a:latin typeface="Candara" pitchFamily="34" charset="0"/>
          </a:endParaRPr>
        </a:p>
      </dgm:t>
    </dgm:pt>
    <dgm:pt modelId="{570F67D9-6EA2-4FE1-9B38-8D1E47EE1D54}" type="sibTrans" cxnId="{251DCFD3-58BC-4153-9A4D-34CA3788EAFB}">
      <dgm:prSet/>
      <dgm:spPr/>
      <dgm:t>
        <a:bodyPr/>
        <a:lstStyle/>
        <a:p>
          <a:endParaRPr lang="es-CL">
            <a:latin typeface="Candara" pitchFamily="34" charset="0"/>
          </a:endParaRPr>
        </a:p>
      </dgm:t>
    </dgm:pt>
    <dgm:pt modelId="{B2B3EECA-0C0A-4BF9-87AF-743D2F38C1A5}">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Servicios financieros</a:t>
          </a:r>
        </a:p>
      </dgm:t>
    </dgm:pt>
    <dgm:pt modelId="{81AAEA7E-6217-4FDB-8741-E62B3C11C82B}" type="parTrans" cxnId="{85826D38-E2AD-4566-9B90-08A9EBA39C7A}">
      <dgm:prSet/>
      <dgm:spPr>
        <a:solidFill>
          <a:schemeClr val="tx1"/>
        </a:solidFill>
        <a:ln>
          <a:solidFill>
            <a:schemeClr val="tx1"/>
          </a:solidFill>
        </a:ln>
      </dgm:spPr>
      <dgm:t>
        <a:bodyPr/>
        <a:lstStyle/>
        <a:p>
          <a:endParaRPr lang="es-CL">
            <a:latin typeface="Candara" pitchFamily="34" charset="0"/>
          </a:endParaRPr>
        </a:p>
      </dgm:t>
    </dgm:pt>
    <dgm:pt modelId="{4927F750-7501-4DBF-8A1A-193A5D58D38D}" type="sibTrans" cxnId="{85826D38-E2AD-4566-9B90-08A9EBA39C7A}">
      <dgm:prSet/>
      <dgm:spPr/>
      <dgm:t>
        <a:bodyPr/>
        <a:lstStyle/>
        <a:p>
          <a:endParaRPr lang="es-CL">
            <a:latin typeface="Candara" pitchFamily="34" charset="0"/>
          </a:endParaRPr>
        </a:p>
      </dgm:t>
    </dgm:pt>
    <dgm:pt modelId="{3B2E8997-ABF8-49BF-88C7-B70430B6C71A}">
      <dgm:prSet phldrT="[Texto]"/>
      <dgm:spPr>
        <a:solidFill>
          <a:schemeClr val="accent1">
            <a:lumMod val="40000"/>
            <a:lumOff val="60000"/>
          </a:schemeClr>
        </a:solidFill>
        <a:ln>
          <a:solidFill>
            <a:schemeClr val="tx1"/>
          </a:solidFill>
        </a:ln>
      </dgm:spPr>
      <dgm:t>
        <a:bodyPr/>
        <a:lstStyle/>
        <a:p>
          <a:r>
            <a:rPr lang="es-CL">
              <a:ln>
                <a:solidFill>
                  <a:schemeClr val="tx1"/>
                </a:solidFill>
              </a:ln>
              <a:solidFill>
                <a:schemeClr val="bg2">
                  <a:lumMod val="50000"/>
                </a:schemeClr>
              </a:solidFill>
              <a:latin typeface="Candara" pitchFamily="34" charset="0"/>
            </a:rPr>
            <a:t>Fortalecimiento</a:t>
          </a:r>
          <a:endParaRPr lang="es-CL" dirty="0">
            <a:ln>
              <a:solidFill>
                <a:schemeClr val="tx1"/>
              </a:solidFill>
            </a:ln>
            <a:solidFill>
              <a:schemeClr val="bg2">
                <a:lumMod val="50000"/>
              </a:schemeClr>
            </a:solidFill>
            <a:latin typeface="Candara" pitchFamily="34" charset="0"/>
          </a:endParaRPr>
        </a:p>
      </dgm:t>
    </dgm:pt>
    <dgm:pt modelId="{ECD25A74-B44E-4516-A2E2-3DF4F005C671}" type="parTrans" cxnId="{A40D447C-FA2A-4C16-8D3A-962646BD37DF}">
      <dgm:prSet/>
      <dgm:spPr/>
      <dgm:t>
        <a:bodyPr/>
        <a:lstStyle/>
        <a:p>
          <a:endParaRPr lang="es-CL">
            <a:latin typeface="Candara" pitchFamily="34" charset="0"/>
          </a:endParaRPr>
        </a:p>
      </dgm:t>
    </dgm:pt>
    <dgm:pt modelId="{162DF63B-32E1-4BEF-8B8A-901DA780F514}" type="sibTrans" cxnId="{A40D447C-FA2A-4C16-8D3A-962646BD37DF}">
      <dgm:prSet/>
      <dgm:spPr/>
      <dgm:t>
        <a:bodyPr/>
        <a:lstStyle/>
        <a:p>
          <a:endParaRPr lang="es-CL">
            <a:latin typeface="Candara" pitchFamily="34" charset="0"/>
          </a:endParaRPr>
        </a:p>
      </dgm:t>
    </dgm:pt>
    <dgm:pt modelId="{27B943CB-96BB-4E5E-B6EB-DF868460D164}">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a:ln>
                <a:solidFill>
                  <a:schemeClr val="tx1"/>
                </a:solidFill>
              </a:ln>
              <a:solidFill>
                <a:schemeClr val="tx1"/>
              </a:solidFill>
              <a:latin typeface="Candara" pitchFamily="34" charset="0"/>
            </a:rPr>
            <a:t>Rehabilitación</a:t>
          </a:r>
          <a:endParaRPr lang="es-CL" dirty="0">
            <a:ln>
              <a:solidFill>
                <a:schemeClr val="tx1"/>
              </a:solidFill>
            </a:ln>
            <a:solidFill>
              <a:schemeClr val="tx1"/>
            </a:solidFill>
            <a:latin typeface="Candara" pitchFamily="34" charset="0"/>
          </a:endParaRPr>
        </a:p>
      </dgm:t>
    </dgm:pt>
    <dgm:pt modelId="{9E6DA5D1-897D-4D66-8376-799A30A0BFA1}" type="parTrans" cxnId="{265F4089-37E7-4041-AE22-C33F4D3A5ABA}">
      <dgm:prSet/>
      <dgm:spPr>
        <a:solidFill>
          <a:schemeClr val="tx1"/>
        </a:solidFill>
        <a:ln>
          <a:solidFill>
            <a:schemeClr val="tx1"/>
          </a:solidFill>
        </a:ln>
      </dgm:spPr>
      <dgm:t>
        <a:bodyPr/>
        <a:lstStyle/>
        <a:p>
          <a:endParaRPr lang="es-CL">
            <a:latin typeface="Candara" pitchFamily="34" charset="0"/>
          </a:endParaRPr>
        </a:p>
      </dgm:t>
    </dgm:pt>
    <dgm:pt modelId="{596A901A-9B7C-46DF-8C29-4AFF1CFE8952}" type="sibTrans" cxnId="{265F4089-37E7-4041-AE22-C33F4D3A5ABA}">
      <dgm:prSet/>
      <dgm:spPr/>
      <dgm:t>
        <a:bodyPr/>
        <a:lstStyle/>
        <a:p>
          <a:endParaRPr lang="es-CL">
            <a:latin typeface="Candara" pitchFamily="34" charset="0"/>
          </a:endParaRPr>
        </a:p>
      </dgm:t>
    </dgm:pt>
    <dgm:pt modelId="{21F4980C-3326-4F0C-9B13-FC060CB8E249}">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Atención Médica</a:t>
          </a:r>
        </a:p>
      </dgm:t>
    </dgm:pt>
    <dgm:pt modelId="{3FF82430-66EB-4E93-82D0-490FA3566BAF}" type="parTrans" cxnId="{3BF97B26-A921-4E0B-A670-9BBCBE76DDFD}">
      <dgm:prSet/>
      <dgm:spPr>
        <a:solidFill>
          <a:schemeClr val="tx1"/>
        </a:solidFill>
        <a:ln>
          <a:solidFill>
            <a:schemeClr val="tx1"/>
          </a:solidFill>
        </a:ln>
      </dgm:spPr>
      <dgm:t>
        <a:bodyPr/>
        <a:lstStyle/>
        <a:p>
          <a:endParaRPr lang="es-CL">
            <a:latin typeface="Candara" pitchFamily="34" charset="0"/>
          </a:endParaRPr>
        </a:p>
      </dgm:t>
    </dgm:pt>
    <dgm:pt modelId="{A734104B-FEBC-492B-8FEB-D63BD05EBC6F}" type="sibTrans" cxnId="{3BF97B26-A921-4E0B-A670-9BBCBE76DDFD}">
      <dgm:prSet/>
      <dgm:spPr/>
      <dgm:t>
        <a:bodyPr/>
        <a:lstStyle/>
        <a:p>
          <a:endParaRPr lang="es-CL">
            <a:latin typeface="Candara" pitchFamily="34" charset="0"/>
          </a:endParaRPr>
        </a:p>
      </dgm:t>
    </dgm:pt>
    <dgm:pt modelId="{0F484FC7-FF10-4488-8CC8-D69C22BF6FFE}">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No formal</a:t>
          </a:r>
        </a:p>
      </dgm:t>
    </dgm:pt>
    <dgm:pt modelId="{220E5102-C579-4D38-8076-0C949CC89EA1}" type="parTrans" cxnId="{A3FBE6FE-1083-4656-8420-BA7B660E53FD}">
      <dgm:prSet/>
      <dgm:spPr>
        <a:solidFill>
          <a:schemeClr val="tx1"/>
        </a:solidFill>
        <a:ln>
          <a:solidFill>
            <a:schemeClr val="tx1"/>
          </a:solidFill>
        </a:ln>
      </dgm:spPr>
      <dgm:t>
        <a:bodyPr/>
        <a:lstStyle/>
        <a:p>
          <a:endParaRPr lang="es-CL">
            <a:latin typeface="Candara" pitchFamily="34" charset="0"/>
          </a:endParaRPr>
        </a:p>
      </dgm:t>
    </dgm:pt>
    <dgm:pt modelId="{F5E3E240-D3C1-4744-9B5F-5340AA522B17}" type="sibTrans" cxnId="{A3FBE6FE-1083-4656-8420-BA7B660E53FD}">
      <dgm:prSet/>
      <dgm:spPr/>
      <dgm:t>
        <a:bodyPr/>
        <a:lstStyle/>
        <a:p>
          <a:endParaRPr lang="es-CL">
            <a:latin typeface="Candara" pitchFamily="34" charset="0"/>
          </a:endParaRPr>
        </a:p>
      </dgm:t>
    </dgm:pt>
    <dgm:pt modelId="{71BEA9AD-3943-40FC-B92C-B56B4515294C}">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Secundaria y Superior</a:t>
          </a:r>
        </a:p>
      </dgm:t>
    </dgm:pt>
    <dgm:pt modelId="{48235E8D-D061-48C4-91C5-C2FECF3CB20D}" type="parTrans" cxnId="{8DF318CB-F0AA-4399-8B0B-B33A52DD6D7B}">
      <dgm:prSet/>
      <dgm:spPr/>
      <dgm:t>
        <a:bodyPr/>
        <a:lstStyle/>
        <a:p>
          <a:endParaRPr lang="es-CL">
            <a:latin typeface="Candara" pitchFamily="34" charset="0"/>
          </a:endParaRPr>
        </a:p>
      </dgm:t>
    </dgm:pt>
    <dgm:pt modelId="{F1BBDFAE-C020-4B0F-8563-77ABC2AD33D8}" type="sibTrans" cxnId="{8DF318CB-F0AA-4399-8B0B-B33A52DD6D7B}">
      <dgm:prSet/>
      <dgm:spPr/>
      <dgm:t>
        <a:bodyPr/>
        <a:lstStyle/>
        <a:p>
          <a:endParaRPr lang="es-CL">
            <a:latin typeface="Candara" pitchFamily="34" charset="0"/>
          </a:endParaRPr>
        </a:p>
      </dgm:t>
    </dgm:pt>
    <dgm:pt modelId="{AC7BEAA4-EE67-4ECD-BA4E-B600500C5D58}">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Desarrollo de destrezas</a:t>
          </a:r>
        </a:p>
      </dgm:t>
    </dgm:pt>
    <dgm:pt modelId="{485C3A48-65A8-48C8-917B-BD5D18689CCE}" type="parTrans" cxnId="{CD3DB2F2-6C82-43B8-9CC4-2FD88F4779A4}">
      <dgm:prSet/>
      <dgm:spPr>
        <a:solidFill>
          <a:schemeClr val="tx1"/>
        </a:solidFill>
        <a:ln>
          <a:solidFill>
            <a:schemeClr val="tx1"/>
          </a:solidFill>
        </a:ln>
      </dgm:spPr>
      <dgm:t>
        <a:bodyPr/>
        <a:lstStyle/>
        <a:p>
          <a:endParaRPr lang="es-CL">
            <a:latin typeface="Candara" pitchFamily="34" charset="0"/>
          </a:endParaRPr>
        </a:p>
      </dgm:t>
    </dgm:pt>
    <dgm:pt modelId="{D68E5B14-5DD9-4411-9719-423EB7A33F94}" type="sibTrans" cxnId="{CD3DB2F2-6C82-43B8-9CC4-2FD88F4779A4}">
      <dgm:prSet/>
      <dgm:spPr/>
      <dgm:t>
        <a:bodyPr/>
        <a:lstStyle/>
        <a:p>
          <a:endParaRPr lang="es-CL">
            <a:latin typeface="Candara" pitchFamily="34" charset="0"/>
          </a:endParaRPr>
        </a:p>
      </dgm:t>
    </dgm:pt>
    <dgm:pt modelId="{9E2E92B8-5334-4787-B464-4597A56FC02E}">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Trabajo por cuenta propia</a:t>
          </a:r>
        </a:p>
      </dgm:t>
    </dgm:pt>
    <dgm:pt modelId="{77F26222-092E-4AEA-8727-E7E3E3F26ECA}" type="parTrans" cxnId="{FD558B4A-73AF-48C6-BB2F-17395699944A}">
      <dgm:prSet/>
      <dgm:spPr>
        <a:solidFill>
          <a:schemeClr val="tx1"/>
        </a:solidFill>
        <a:ln>
          <a:solidFill>
            <a:schemeClr val="tx1"/>
          </a:solidFill>
        </a:ln>
      </dgm:spPr>
      <dgm:t>
        <a:bodyPr/>
        <a:lstStyle/>
        <a:p>
          <a:endParaRPr lang="es-CL">
            <a:latin typeface="Candara" pitchFamily="34" charset="0"/>
          </a:endParaRPr>
        </a:p>
      </dgm:t>
    </dgm:pt>
    <dgm:pt modelId="{5C87F9D0-A6F2-4A7D-A8D5-E5B8662F7672}" type="sibTrans" cxnId="{FD558B4A-73AF-48C6-BB2F-17395699944A}">
      <dgm:prSet/>
      <dgm:spPr/>
      <dgm:t>
        <a:bodyPr/>
        <a:lstStyle/>
        <a:p>
          <a:endParaRPr lang="es-CL">
            <a:latin typeface="Candara" pitchFamily="34" charset="0"/>
          </a:endParaRPr>
        </a:p>
      </dgm:t>
    </dgm:pt>
    <dgm:pt modelId="{B5EDC549-ADD9-49D7-A817-0D493567B6CF}">
      <dgm:prSet phldrT="[Texto]">
        <dgm:style>
          <a:lnRef idx="1">
            <a:schemeClr val="dk1"/>
          </a:lnRef>
          <a:fillRef idx="2">
            <a:schemeClr val="dk1"/>
          </a:fillRef>
          <a:effectRef idx="1">
            <a:schemeClr val="dk1"/>
          </a:effectRef>
          <a:fontRef idx="minor">
            <a:schemeClr val="dk1"/>
          </a:fontRef>
        </dgm:style>
      </dgm:prSet>
      <dgm:spPr>
        <a:solidFill>
          <a:srgbClr val="FFFF99"/>
        </a:solidFill>
        <a:ln/>
      </dgm:spPr>
      <dgm:t>
        <a:bodyPr/>
        <a:lstStyle/>
        <a:p>
          <a:r>
            <a:rPr lang="es-CL" dirty="0">
              <a:ln>
                <a:solidFill>
                  <a:schemeClr val="tx1"/>
                </a:solidFill>
              </a:ln>
              <a:solidFill>
                <a:schemeClr val="tx1"/>
              </a:solidFill>
              <a:latin typeface="Candara" pitchFamily="34" charset="0"/>
            </a:rPr>
            <a:t>Recreación, ocio y deportes</a:t>
          </a:r>
        </a:p>
      </dgm:t>
    </dgm:pt>
    <dgm:pt modelId="{D36FE503-075E-4335-98C1-0B70A811C85E}" type="parTrans" cxnId="{6DA9692A-5883-4542-9A46-1C3015872231}">
      <dgm:prSet/>
      <dgm:spPr>
        <a:solidFill>
          <a:schemeClr val="tx1"/>
        </a:solidFill>
        <a:ln>
          <a:solidFill>
            <a:schemeClr val="tx1"/>
          </a:solidFill>
        </a:ln>
      </dgm:spPr>
      <dgm:t>
        <a:bodyPr/>
        <a:lstStyle/>
        <a:p>
          <a:endParaRPr lang="es-CL">
            <a:latin typeface="Candara" pitchFamily="34" charset="0"/>
          </a:endParaRPr>
        </a:p>
      </dgm:t>
    </dgm:pt>
    <dgm:pt modelId="{B73A907E-F14D-4201-B468-984180F95439}" type="sibTrans" cxnId="{6DA9692A-5883-4542-9A46-1C3015872231}">
      <dgm:prSet/>
      <dgm:spPr/>
      <dgm:t>
        <a:bodyPr/>
        <a:lstStyle/>
        <a:p>
          <a:endParaRPr lang="es-CL">
            <a:latin typeface="Candara" pitchFamily="34" charset="0"/>
          </a:endParaRPr>
        </a:p>
      </dgm:t>
    </dgm:pt>
    <dgm:pt modelId="{70918CE1-648E-4989-A263-F64962D056F1}">
      <dgm:prSet phldrT="[Texto]">
        <dgm:style>
          <a:lnRef idx="1">
            <a:schemeClr val="dk1"/>
          </a:lnRef>
          <a:fillRef idx="2">
            <a:schemeClr val="dk1"/>
          </a:fillRef>
          <a:effectRef idx="1">
            <a:schemeClr val="dk1"/>
          </a:effectRef>
          <a:fontRef idx="minor">
            <a:schemeClr val="dk1"/>
          </a:fontRef>
        </dgm:style>
      </dgm:prSet>
      <dgm:spPr>
        <a:solidFill>
          <a:srgbClr val="FFFF99"/>
        </a:solidFill>
        <a:ln/>
      </dgm:spPr>
      <dgm:t>
        <a:bodyPr/>
        <a:lstStyle/>
        <a:p>
          <a:r>
            <a:rPr lang="es-CL" dirty="0">
              <a:ln>
                <a:solidFill>
                  <a:schemeClr val="tx1"/>
                </a:solidFill>
              </a:ln>
              <a:solidFill>
                <a:schemeClr val="tx1"/>
              </a:solidFill>
              <a:latin typeface="Candara" pitchFamily="34" charset="0"/>
            </a:rPr>
            <a:t>Asistencia personal</a:t>
          </a:r>
        </a:p>
      </dgm:t>
    </dgm:pt>
    <dgm:pt modelId="{DE0143DB-2E0D-4DAD-A58E-A55B69ED142E}" type="parTrans" cxnId="{02B75E8A-A955-4D96-BB2E-FA9E5179DB56}">
      <dgm:prSet/>
      <dgm:spPr>
        <a:solidFill>
          <a:schemeClr val="tx1"/>
        </a:solidFill>
        <a:ln>
          <a:solidFill>
            <a:schemeClr val="tx1"/>
          </a:solidFill>
        </a:ln>
      </dgm:spPr>
      <dgm:t>
        <a:bodyPr/>
        <a:lstStyle/>
        <a:p>
          <a:endParaRPr lang="es-CL">
            <a:latin typeface="Candara" pitchFamily="34" charset="0"/>
          </a:endParaRPr>
        </a:p>
      </dgm:t>
    </dgm:pt>
    <dgm:pt modelId="{D054AC9E-82CD-431E-91F5-D666DA1D1F7D}" type="sibTrans" cxnId="{02B75E8A-A955-4D96-BB2E-FA9E5179DB56}">
      <dgm:prSet/>
      <dgm:spPr/>
      <dgm:t>
        <a:bodyPr/>
        <a:lstStyle/>
        <a:p>
          <a:endParaRPr lang="es-CL">
            <a:latin typeface="Candara" pitchFamily="34" charset="0"/>
          </a:endParaRPr>
        </a:p>
      </dgm:t>
    </dgm:pt>
    <dgm:pt modelId="{A5194E2F-A5DF-4CDF-BD01-5043E1673952}">
      <dgm:prSet phldrT="[Texto]">
        <dgm:style>
          <a:lnRef idx="1">
            <a:schemeClr val="dk1"/>
          </a:lnRef>
          <a:fillRef idx="2">
            <a:schemeClr val="dk1"/>
          </a:fillRef>
          <a:effectRef idx="1">
            <a:schemeClr val="dk1"/>
          </a:effectRef>
          <a:fontRef idx="minor">
            <a:schemeClr val="dk1"/>
          </a:fontRef>
        </dgm:style>
      </dgm:prSet>
      <dgm:spPr>
        <a:solidFill>
          <a:srgbClr val="FFFF99"/>
        </a:solidFill>
        <a:ln/>
      </dgm:spPr>
      <dgm:t>
        <a:bodyPr/>
        <a:lstStyle/>
        <a:p>
          <a:r>
            <a:rPr lang="es-CL" dirty="0">
              <a:ln>
                <a:solidFill>
                  <a:schemeClr val="tx1"/>
                </a:solidFill>
              </a:ln>
              <a:solidFill>
                <a:schemeClr val="tx1"/>
              </a:solidFill>
              <a:latin typeface="Candara" pitchFamily="34" charset="0"/>
            </a:rPr>
            <a:t>Relaciones, matrimonio y familia</a:t>
          </a:r>
        </a:p>
      </dgm:t>
    </dgm:pt>
    <dgm:pt modelId="{B9582E34-B4A6-4692-9B86-29A53912B63C}" type="parTrans" cxnId="{6ADBB6A6-E201-49A6-BEFC-C506DA38F3F0}">
      <dgm:prSet/>
      <dgm:spPr>
        <a:solidFill>
          <a:schemeClr val="tx1"/>
        </a:solidFill>
        <a:ln>
          <a:solidFill>
            <a:schemeClr val="tx1"/>
          </a:solidFill>
        </a:ln>
      </dgm:spPr>
      <dgm:t>
        <a:bodyPr/>
        <a:lstStyle/>
        <a:p>
          <a:endParaRPr lang="es-CL">
            <a:latin typeface="Candara" pitchFamily="34" charset="0"/>
          </a:endParaRPr>
        </a:p>
      </dgm:t>
    </dgm:pt>
    <dgm:pt modelId="{C733391F-0F3B-4917-AF87-E3608103E0D1}" type="sibTrans" cxnId="{6ADBB6A6-E201-49A6-BEFC-C506DA38F3F0}">
      <dgm:prSet/>
      <dgm:spPr/>
      <dgm:t>
        <a:bodyPr/>
        <a:lstStyle/>
        <a:p>
          <a:endParaRPr lang="es-CL">
            <a:latin typeface="Candara" pitchFamily="34" charset="0"/>
          </a:endParaRPr>
        </a:p>
      </dgm:t>
    </dgm:pt>
    <dgm:pt modelId="{7BA47106-6565-4B6A-B9FC-43823C797C55}">
      <dgm:prSet phldrT="[Texto]">
        <dgm:style>
          <a:lnRef idx="1">
            <a:schemeClr val="dk1"/>
          </a:lnRef>
          <a:fillRef idx="2">
            <a:schemeClr val="dk1"/>
          </a:fillRef>
          <a:effectRef idx="1">
            <a:schemeClr val="dk1"/>
          </a:effectRef>
          <a:fontRef idx="minor">
            <a:schemeClr val="dk1"/>
          </a:fontRef>
        </dgm:style>
      </dgm:prSet>
      <dgm:spPr>
        <a:solidFill>
          <a:srgbClr val="FFFF99"/>
        </a:solidFill>
        <a:ln/>
      </dgm:spPr>
      <dgm:t>
        <a:bodyPr/>
        <a:lstStyle/>
        <a:p>
          <a:r>
            <a:rPr lang="es-CL" dirty="0">
              <a:ln>
                <a:solidFill>
                  <a:schemeClr val="tx1"/>
                </a:solidFill>
              </a:ln>
              <a:solidFill>
                <a:schemeClr val="tx1"/>
              </a:solidFill>
              <a:latin typeface="Candara" pitchFamily="34" charset="0"/>
            </a:rPr>
            <a:t>Cultura y artes</a:t>
          </a:r>
        </a:p>
      </dgm:t>
    </dgm:pt>
    <dgm:pt modelId="{5933BBE3-0549-435A-912C-C3AF7140E689}" type="parTrans" cxnId="{AFDA65FE-7E17-4DE4-A2AC-75377484339C}">
      <dgm:prSet/>
      <dgm:spPr>
        <a:solidFill>
          <a:schemeClr val="tx1"/>
        </a:solidFill>
        <a:ln>
          <a:solidFill>
            <a:schemeClr val="tx1"/>
          </a:solidFill>
        </a:ln>
      </dgm:spPr>
      <dgm:t>
        <a:bodyPr/>
        <a:lstStyle/>
        <a:p>
          <a:endParaRPr lang="es-CL">
            <a:latin typeface="Candara" pitchFamily="34" charset="0"/>
          </a:endParaRPr>
        </a:p>
      </dgm:t>
    </dgm:pt>
    <dgm:pt modelId="{14E356D0-2AEA-459F-A75B-AB52726BEC59}" type="sibTrans" cxnId="{AFDA65FE-7E17-4DE4-A2AC-75377484339C}">
      <dgm:prSet/>
      <dgm:spPr/>
      <dgm:t>
        <a:bodyPr/>
        <a:lstStyle/>
        <a:p>
          <a:endParaRPr lang="es-CL">
            <a:latin typeface="Candara" pitchFamily="34" charset="0"/>
          </a:endParaRPr>
        </a:p>
      </dgm:t>
    </dgm:pt>
    <dgm:pt modelId="{F2A489BB-B163-41A2-B9E0-03A1801D41A6}">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Grupos de autoayuda</a:t>
          </a:r>
        </a:p>
      </dgm:t>
    </dgm:pt>
    <dgm:pt modelId="{5650281F-EA02-459B-AAF7-61E4F454C5C0}" type="parTrans" cxnId="{FC02C22F-CDEE-448D-9E00-D1F1FBF54E73}">
      <dgm:prSet/>
      <dgm:spPr>
        <a:solidFill>
          <a:schemeClr val="tx1"/>
        </a:solidFill>
        <a:ln>
          <a:solidFill>
            <a:schemeClr val="tx1"/>
          </a:solidFill>
        </a:ln>
      </dgm:spPr>
      <dgm:t>
        <a:bodyPr/>
        <a:lstStyle/>
        <a:p>
          <a:endParaRPr lang="es-CL">
            <a:latin typeface="Candara" pitchFamily="34" charset="0"/>
          </a:endParaRPr>
        </a:p>
      </dgm:t>
    </dgm:pt>
    <dgm:pt modelId="{EC06557E-5479-4CDC-943F-D72962D5D4F9}" type="sibTrans" cxnId="{FC02C22F-CDEE-448D-9E00-D1F1FBF54E73}">
      <dgm:prSet/>
      <dgm:spPr/>
      <dgm:t>
        <a:bodyPr/>
        <a:lstStyle/>
        <a:p>
          <a:endParaRPr lang="es-CL">
            <a:latin typeface="Candara" pitchFamily="34" charset="0"/>
          </a:endParaRPr>
        </a:p>
      </dgm:t>
    </dgm:pt>
    <dgm:pt modelId="{4948AB56-90CD-47B5-AB63-79B7C22C9F2B}">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a:ln>
                <a:solidFill>
                  <a:schemeClr val="tx1"/>
                </a:solidFill>
              </a:ln>
              <a:solidFill>
                <a:schemeClr val="tx1"/>
              </a:solidFill>
              <a:latin typeface="Candara" pitchFamily="34" charset="0"/>
            </a:rPr>
            <a:t>Defensa y comunicación</a:t>
          </a:r>
          <a:endParaRPr lang="es-CL" dirty="0">
            <a:ln>
              <a:solidFill>
                <a:schemeClr val="tx1"/>
              </a:solidFill>
            </a:ln>
            <a:solidFill>
              <a:schemeClr val="tx1"/>
            </a:solidFill>
            <a:latin typeface="Candara" pitchFamily="34" charset="0"/>
          </a:endParaRPr>
        </a:p>
      </dgm:t>
    </dgm:pt>
    <dgm:pt modelId="{AA376B2D-1311-4389-9EAD-51996127B8D8}" type="parTrans" cxnId="{CCBDE5E5-EEE5-44FF-A24E-CCED625EAEE6}">
      <dgm:prSet/>
      <dgm:spPr>
        <a:solidFill>
          <a:schemeClr val="tx1"/>
        </a:solidFill>
        <a:ln>
          <a:solidFill>
            <a:schemeClr val="tx1"/>
          </a:solidFill>
        </a:ln>
      </dgm:spPr>
      <dgm:t>
        <a:bodyPr/>
        <a:lstStyle/>
        <a:p>
          <a:endParaRPr lang="es-CL">
            <a:latin typeface="Candara" pitchFamily="34" charset="0"/>
          </a:endParaRPr>
        </a:p>
      </dgm:t>
    </dgm:pt>
    <dgm:pt modelId="{CD235C59-5853-4492-B0B3-A6EA479A0360}" type="sibTrans" cxnId="{CCBDE5E5-EEE5-44FF-A24E-CCED625EAEE6}">
      <dgm:prSet/>
      <dgm:spPr/>
      <dgm:t>
        <a:bodyPr/>
        <a:lstStyle/>
        <a:p>
          <a:endParaRPr lang="es-CL">
            <a:latin typeface="Candara" pitchFamily="34" charset="0"/>
          </a:endParaRPr>
        </a:p>
      </dgm:t>
    </dgm:pt>
    <dgm:pt modelId="{93DCED89-1684-44F3-8483-703A9F5C964F}">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Movilización Comunal</a:t>
          </a:r>
        </a:p>
      </dgm:t>
    </dgm:pt>
    <dgm:pt modelId="{51AD2B05-28E7-468C-A5A9-97AEB3309C32}" type="parTrans" cxnId="{F4C8CE57-8542-43FA-AF3D-7A0FAE062799}">
      <dgm:prSet/>
      <dgm:spPr>
        <a:solidFill>
          <a:schemeClr val="tx1"/>
        </a:solidFill>
        <a:ln>
          <a:solidFill>
            <a:schemeClr val="tx1"/>
          </a:solidFill>
        </a:ln>
      </dgm:spPr>
      <dgm:t>
        <a:bodyPr/>
        <a:lstStyle/>
        <a:p>
          <a:endParaRPr lang="es-CL">
            <a:latin typeface="Candara" pitchFamily="34" charset="0"/>
          </a:endParaRPr>
        </a:p>
      </dgm:t>
    </dgm:pt>
    <dgm:pt modelId="{B67210BF-7463-406E-9444-2320E44D2C18}" type="sibTrans" cxnId="{F4C8CE57-8542-43FA-AF3D-7A0FAE062799}">
      <dgm:prSet/>
      <dgm:spPr/>
      <dgm:t>
        <a:bodyPr/>
        <a:lstStyle/>
        <a:p>
          <a:endParaRPr lang="es-CL">
            <a:latin typeface="Candara" pitchFamily="34" charset="0"/>
          </a:endParaRPr>
        </a:p>
      </dgm:t>
    </dgm:pt>
    <dgm:pt modelId="{D9708679-01D3-4114-A7E7-1F02C72E8EF3}">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Participación Política</a:t>
          </a:r>
        </a:p>
      </dgm:t>
    </dgm:pt>
    <dgm:pt modelId="{6ADD57CB-A58E-4E95-99D7-D27FDDE3957E}" type="parTrans" cxnId="{7D7C565A-1223-4E71-A483-08B1F1B19566}">
      <dgm:prSet/>
      <dgm:spPr>
        <a:solidFill>
          <a:schemeClr val="tx1"/>
        </a:solidFill>
        <a:ln>
          <a:solidFill>
            <a:schemeClr val="tx1"/>
          </a:solidFill>
        </a:ln>
      </dgm:spPr>
      <dgm:t>
        <a:bodyPr/>
        <a:lstStyle/>
        <a:p>
          <a:endParaRPr lang="es-CL">
            <a:latin typeface="Candara" pitchFamily="34" charset="0"/>
          </a:endParaRPr>
        </a:p>
      </dgm:t>
    </dgm:pt>
    <dgm:pt modelId="{F7F02D5D-9BED-4633-9D2E-46AB088FA7BB}" type="sibTrans" cxnId="{7D7C565A-1223-4E71-A483-08B1F1B19566}">
      <dgm:prSet/>
      <dgm:spPr/>
      <dgm:t>
        <a:bodyPr/>
        <a:lstStyle/>
        <a:p>
          <a:endParaRPr lang="es-CL">
            <a:latin typeface="Candara" pitchFamily="34" charset="0"/>
          </a:endParaRPr>
        </a:p>
      </dgm:t>
    </dgm:pt>
    <dgm:pt modelId="{173514EF-39A3-4A68-8F3A-4BAA0445BBCF}">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a:ln>
                <a:solidFill>
                  <a:schemeClr val="tx1"/>
                </a:solidFill>
              </a:ln>
              <a:solidFill>
                <a:schemeClr val="tx1"/>
              </a:solidFill>
              <a:latin typeface="Candara" pitchFamily="34" charset="0"/>
            </a:rPr>
            <a:t>Dispositivos de asistencia</a:t>
          </a:r>
          <a:endParaRPr lang="es-CL" dirty="0">
            <a:ln>
              <a:solidFill>
                <a:schemeClr val="tx1"/>
              </a:solidFill>
            </a:ln>
            <a:solidFill>
              <a:schemeClr val="tx1"/>
            </a:solidFill>
            <a:latin typeface="Candara" pitchFamily="34" charset="0"/>
          </a:endParaRPr>
        </a:p>
      </dgm:t>
    </dgm:pt>
    <dgm:pt modelId="{47DE9659-100C-4531-9016-3C2CBB02A85E}" type="parTrans" cxnId="{8D1CC2CB-3A1B-4CC6-8FF7-6C40D128C755}">
      <dgm:prSet/>
      <dgm:spPr>
        <a:solidFill>
          <a:schemeClr val="tx1"/>
        </a:solidFill>
        <a:ln>
          <a:solidFill>
            <a:schemeClr val="tx1"/>
          </a:solidFill>
        </a:ln>
      </dgm:spPr>
      <dgm:t>
        <a:bodyPr/>
        <a:lstStyle/>
        <a:p>
          <a:endParaRPr lang="es-CL">
            <a:latin typeface="Candara" pitchFamily="34" charset="0"/>
          </a:endParaRPr>
        </a:p>
      </dgm:t>
    </dgm:pt>
    <dgm:pt modelId="{8B06DC89-9BC3-444F-86ED-372ABB095E94}" type="sibTrans" cxnId="{8D1CC2CB-3A1B-4CC6-8FF7-6C40D128C755}">
      <dgm:prSet/>
      <dgm:spPr/>
      <dgm:t>
        <a:bodyPr/>
        <a:lstStyle/>
        <a:p>
          <a:endParaRPr lang="es-CL">
            <a:latin typeface="Candara" pitchFamily="34" charset="0"/>
          </a:endParaRPr>
        </a:p>
      </dgm:t>
    </dgm:pt>
    <dgm:pt modelId="{323CCBFC-AF9B-4D11-81CC-BD16417B1069}">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Aprendizaje de toda la vida</a:t>
          </a:r>
        </a:p>
      </dgm:t>
    </dgm:pt>
    <dgm:pt modelId="{B63D1BDE-3418-4C55-9D9E-B28DF23EF706}" type="parTrans" cxnId="{566EABD0-CB1A-4529-9817-F4DA32C75918}">
      <dgm:prSet/>
      <dgm:spPr>
        <a:solidFill>
          <a:schemeClr val="tx1"/>
        </a:solidFill>
        <a:ln>
          <a:solidFill>
            <a:schemeClr val="tx1"/>
          </a:solidFill>
        </a:ln>
      </dgm:spPr>
      <dgm:t>
        <a:bodyPr/>
        <a:lstStyle/>
        <a:p>
          <a:endParaRPr lang="es-CL">
            <a:latin typeface="Candara" pitchFamily="34" charset="0"/>
          </a:endParaRPr>
        </a:p>
      </dgm:t>
    </dgm:pt>
    <dgm:pt modelId="{5C29C90C-9195-44A3-9A6A-980B18101445}" type="sibTrans" cxnId="{566EABD0-CB1A-4529-9817-F4DA32C75918}">
      <dgm:prSet/>
      <dgm:spPr/>
      <dgm:t>
        <a:bodyPr/>
        <a:lstStyle/>
        <a:p>
          <a:endParaRPr lang="es-CL">
            <a:latin typeface="Candara" pitchFamily="34" charset="0"/>
          </a:endParaRPr>
        </a:p>
      </dgm:t>
    </dgm:pt>
    <dgm:pt modelId="{8517784F-6F85-4213-8B7F-3C7ADFB8BEFA}">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Protección social</a:t>
          </a:r>
        </a:p>
      </dgm:t>
    </dgm:pt>
    <dgm:pt modelId="{D921D08E-9149-422F-B5E5-2508D491AF36}" type="parTrans" cxnId="{E9C9AE2B-66F3-42DA-8E2B-53E056713041}">
      <dgm:prSet/>
      <dgm:spPr>
        <a:solidFill>
          <a:schemeClr val="tx1"/>
        </a:solidFill>
        <a:ln>
          <a:solidFill>
            <a:schemeClr val="tx1"/>
          </a:solidFill>
        </a:ln>
      </dgm:spPr>
      <dgm:t>
        <a:bodyPr/>
        <a:lstStyle/>
        <a:p>
          <a:endParaRPr lang="es-CL">
            <a:latin typeface="Candara" pitchFamily="34" charset="0"/>
          </a:endParaRPr>
        </a:p>
      </dgm:t>
    </dgm:pt>
    <dgm:pt modelId="{936420B8-2A09-42AE-AF85-D73607342060}" type="sibTrans" cxnId="{E9C9AE2B-66F3-42DA-8E2B-53E056713041}">
      <dgm:prSet/>
      <dgm:spPr/>
      <dgm:t>
        <a:bodyPr/>
        <a:lstStyle/>
        <a:p>
          <a:endParaRPr lang="es-CL">
            <a:latin typeface="Candara" pitchFamily="34" charset="0"/>
          </a:endParaRPr>
        </a:p>
      </dgm:t>
    </dgm:pt>
    <dgm:pt modelId="{5BF4C8D1-3376-4FEB-8AE7-06166BDE62C7}">
      <dgm:prSet phldrT="[Texto]">
        <dgm:style>
          <a:lnRef idx="1">
            <a:schemeClr val="dk1"/>
          </a:lnRef>
          <a:fillRef idx="2">
            <a:schemeClr val="dk1"/>
          </a:fillRef>
          <a:effectRef idx="1">
            <a:schemeClr val="dk1"/>
          </a:effectRef>
          <a:fontRef idx="minor">
            <a:schemeClr val="dk1"/>
          </a:fontRef>
        </dgm:style>
      </dgm:prSet>
      <dgm:spPr>
        <a:solidFill>
          <a:srgbClr val="FFFF99"/>
        </a:solidFill>
        <a:ln/>
      </dgm:spPr>
      <dgm:t>
        <a:bodyPr/>
        <a:lstStyle/>
        <a:p>
          <a:r>
            <a:rPr lang="es-CL">
              <a:ln>
                <a:solidFill>
                  <a:schemeClr val="tx1"/>
                </a:solidFill>
              </a:ln>
              <a:solidFill>
                <a:schemeClr val="tx1"/>
              </a:solidFill>
              <a:latin typeface="Candara" pitchFamily="34" charset="0"/>
            </a:rPr>
            <a:t>Justicia</a:t>
          </a:r>
          <a:endParaRPr lang="es-CL" dirty="0">
            <a:ln>
              <a:solidFill>
                <a:schemeClr val="tx1"/>
              </a:solidFill>
            </a:ln>
            <a:solidFill>
              <a:schemeClr val="tx1"/>
            </a:solidFill>
            <a:latin typeface="Candara" pitchFamily="34" charset="0"/>
          </a:endParaRPr>
        </a:p>
      </dgm:t>
    </dgm:pt>
    <dgm:pt modelId="{6DC3657E-51A6-4D92-A57A-CA6C6B361B6E}" type="parTrans" cxnId="{14AF94F9-E549-4DAA-A2D3-9BAFF64C29F5}">
      <dgm:prSet/>
      <dgm:spPr>
        <a:solidFill>
          <a:schemeClr val="tx1"/>
        </a:solidFill>
        <a:ln>
          <a:solidFill>
            <a:schemeClr val="tx1"/>
          </a:solidFill>
        </a:ln>
      </dgm:spPr>
      <dgm:t>
        <a:bodyPr/>
        <a:lstStyle/>
        <a:p>
          <a:endParaRPr lang="es-CL">
            <a:latin typeface="Candara" pitchFamily="34" charset="0"/>
          </a:endParaRPr>
        </a:p>
      </dgm:t>
    </dgm:pt>
    <dgm:pt modelId="{082C0D11-8427-4F73-8949-AD5A3A8D7438}" type="sibTrans" cxnId="{14AF94F9-E549-4DAA-A2D3-9BAFF64C29F5}">
      <dgm:prSet/>
      <dgm:spPr/>
      <dgm:t>
        <a:bodyPr/>
        <a:lstStyle/>
        <a:p>
          <a:endParaRPr lang="es-CL">
            <a:latin typeface="Candara" pitchFamily="34" charset="0"/>
          </a:endParaRPr>
        </a:p>
      </dgm:t>
    </dgm:pt>
    <dgm:pt modelId="{71983D40-F5EA-4474-8EC1-35FB6DC7346F}">
      <dgm:prSet phldrT="[Texto]">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a:ln/>
      </dgm:spPr>
      <dgm:t>
        <a:bodyPr/>
        <a:lstStyle/>
        <a:p>
          <a:r>
            <a:rPr lang="es-CL" dirty="0">
              <a:ln>
                <a:solidFill>
                  <a:schemeClr val="tx1"/>
                </a:solidFill>
              </a:ln>
              <a:solidFill>
                <a:schemeClr val="tx1"/>
              </a:solidFill>
              <a:latin typeface="Candara" pitchFamily="34" charset="0"/>
            </a:rPr>
            <a:t>Organización de </a:t>
          </a:r>
          <a:r>
            <a:rPr lang="es-CL" dirty="0" err="1">
              <a:ln>
                <a:solidFill>
                  <a:schemeClr val="tx1"/>
                </a:solidFill>
              </a:ln>
              <a:solidFill>
                <a:schemeClr val="tx1"/>
              </a:solidFill>
              <a:latin typeface="Candara" pitchFamily="34" charset="0"/>
            </a:rPr>
            <a:t>PcD</a:t>
          </a:r>
          <a:endParaRPr lang="es-CL" dirty="0">
            <a:ln>
              <a:solidFill>
                <a:schemeClr val="tx1"/>
              </a:solidFill>
            </a:ln>
            <a:solidFill>
              <a:schemeClr val="tx1"/>
            </a:solidFill>
            <a:latin typeface="Candara" pitchFamily="34" charset="0"/>
          </a:endParaRPr>
        </a:p>
      </dgm:t>
    </dgm:pt>
    <dgm:pt modelId="{144EADC2-8616-43D3-8702-CE848A799A65}" type="parTrans" cxnId="{38B6640E-C5C1-410E-851C-9C26E2435FBC}">
      <dgm:prSet/>
      <dgm:spPr>
        <a:solidFill>
          <a:schemeClr val="tx1"/>
        </a:solidFill>
        <a:ln>
          <a:solidFill>
            <a:schemeClr val="tx1"/>
          </a:solidFill>
        </a:ln>
      </dgm:spPr>
      <dgm:t>
        <a:bodyPr/>
        <a:lstStyle/>
        <a:p>
          <a:endParaRPr lang="es-CL">
            <a:latin typeface="Candara" pitchFamily="34" charset="0"/>
          </a:endParaRPr>
        </a:p>
      </dgm:t>
    </dgm:pt>
    <dgm:pt modelId="{0F68AA86-5FAA-4132-986A-269B1A5164D0}" type="sibTrans" cxnId="{38B6640E-C5C1-410E-851C-9C26E2435FBC}">
      <dgm:prSet/>
      <dgm:spPr/>
      <dgm:t>
        <a:bodyPr/>
        <a:lstStyle/>
        <a:p>
          <a:endParaRPr lang="es-CL">
            <a:latin typeface="Candara" pitchFamily="34" charset="0"/>
          </a:endParaRPr>
        </a:p>
      </dgm:t>
    </dgm:pt>
    <dgm:pt modelId="{8E4B1D6A-0F50-4D88-918E-4EB469C2EC1E}" type="pres">
      <dgm:prSet presAssocID="{93702AA2-4CE9-429E-B3C0-6C708B7FD67A}" presName="diagram" presStyleCnt="0">
        <dgm:presLayoutVars>
          <dgm:chPref val="1"/>
          <dgm:dir/>
          <dgm:animOne val="branch"/>
          <dgm:animLvl val="lvl"/>
          <dgm:resizeHandles/>
        </dgm:presLayoutVars>
      </dgm:prSet>
      <dgm:spPr/>
    </dgm:pt>
    <dgm:pt modelId="{A4A0D669-4404-428A-AE06-68EFD2F582BC}" type="pres">
      <dgm:prSet presAssocID="{38F3FCE8-64E8-4125-992F-E9EC5AC5B0E2}" presName="root" presStyleCnt="0"/>
      <dgm:spPr/>
    </dgm:pt>
    <dgm:pt modelId="{FBA604CC-49E4-4A8B-B1C9-AE1E3AEB7DF8}" type="pres">
      <dgm:prSet presAssocID="{38F3FCE8-64E8-4125-992F-E9EC5AC5B0E2}" presName="rootComposite" presStyleCnt="0"/>
      <dgm:spPr/>
    </dgm:pt>
    <dgm:pt modelId="{8CB3D4E0-8831-478C-B9F0-2A23E61B288E}" type="pres">
      <dgm:prSet presAssocID="{38F3FCE8-64E8-4125-992F-E9EC5AC5B0E2}" presName="rootText" presStyleLbl="node1" presStyleIdx="0" presStyleCnt="5"/>
      <dgm:spPr/>
    </dgm:pt>
    <dgm:pt modelId="{CCA4CF3C-B03F-46D6-A774-DC97926EEFE0}" type="pres">
      <dgm:prSet presAssocID="{38F3FCE8-64E8-4125-992F-E9EC5AC5B0E2}" presName="rootConnector" presStyleLbl="node1" presStyleIdx="0" presStyleCnt="5"/>
      <dgm:spPr/>
    </dgm:pt>
    <dgm:pt modelId="{CE5AE371-49BA-4B7F-B969-E668E649EAB0}" type="pres">
      <dgm:prSet presAssocID="{38F3FCE8-64E8-4125-992F-E9EC5AC5B0E2}" presName="childShape" presStyleCnt="0"/>
      <dgm:spPr/>
    </dgm:pt>
    <dgm:pt modelId="{5818004D-F265-4A77-A5CF-41670A5F844C}" type="pres">
      <dgm:prSet presAssocID="{DCAB6338-7636-4F23-A372-2C04693FF0D9}" presName="Name13" presStyleLbl="parChTrans1D2" presStyleIdx="0" presStyleCnt="25"/>
      <dgm:spPr/>
    </dgm:pt>
    <dgm:pt modelId="{13D06294-E4DA-45BA-B66A-F65287EE7C51}" type="pres">
      <dgm:prSet presAssocID="{7E874CB2-0344-450C-9BF7-DC75D1A6662F}" presName="childText" presStyleLbl="bgAcc1" presStyleIdx="0" presStyleCnt="25">
        <dgm:presLayoutVars>
          <dgm:bulletEnabled val="1"/>
        </dgm:presLayoutVars>
      </dgm:prSet>
      <dgm:spPr/>
    </dgm:pt>
    <dgm:pt modelId="{9A5B4985-91F2-45D0-8BB0-29E94759A444}" type="pres">
      <dgm:prSet presAssocID="{F96FCA07-52DF-4735-A574-EF4AE2C5ED6C}" presName="Name13" presStyleLbl="parChTrans1D2" presStyleIdx="1" presStyleCnt="25"/>
      <dgm:spPr/>
    </dgm:pt>
    <dgm:pt modelId="{F623D1DF-768A-4F3F-AF91-8FD692E060AB}" type="pres">
      <dgm:prSet presAssocID="{186A5706-6D83-4F79-BCD7-C5EA1DBE89A5}" presName="childText" presStyleLbl="bgAcc1" presStyleIdx="1" presStyleCnt="25">
        <dgm:presLayoutVars>
          <dgm:bulletEnabled val="1"/>
        </dgm:presLayoutVars>
      </dgm:prSet>
      <dgm:spPr/>
    </dgm:pt>
    <dgm:pt modelId="{5A0D40DF-0912-403A-8E2D-5BEEA26666CB}" type="pres">
      <dgm:prSet presAssocID="{3FF82430-66EB-4E93-82D0-490FA3566BAF}" presName="Name13" presStyleLbl="parChTrans1D2" presStyleIdx="2" presStyleCnt="25"/>
      <dgm:spPr/>
    </dgm:pt>
    <dgm:pt modelId="{64F80956-45D4-474E-9040-05C6AB61F433}" type="pres">
      <dgm:prSet presAssocID="{21F4980C-3326-4F0C-9B13-FC060CB8E249}" presName="childText" presStyleLbl="bgAcc1" presStyleIdx="2" presStyleCnt="25">
        <dgm:presLayoutVars>
          <dgm:bulletEnabled val="1"/>
        </dgm:presLayoutVars>
      </dgm:prSet>
      <dgm:spPr/>
    </dgm:pt>
    <dgm:pt modelId="{4BD85390-EDAA-4C84-8989-9DCBA285C17D}" type="pres">
      <dgm:prSet presAssocID="{9E6DA5D1-897D-4D66-8376-799A30A0BFA1}" presName="Name13" presStyleLbl="parChTrans1D2" presStyleIdx="3" presStyleCnt="25"/>
      <dgm:spPr/>
    </dgm:pt>
    <dgm:pt modelId="{86B50B31-F2D5-4368-B5DC-DB44C3159A49}" type="pres">
      <dgm:prSet presAssocID="{27B943CB-96BB-4E5E-B6EB-DF868460D164}" presName="childText" presStyleLbl="bgAcc1" presStyleIdx="3" presStyleCnt="25">
        <dgm:presLayoutVars>
          <dgm:bulletEnabled val="1"/>
        </dgm:presLayoutVars>
      </dgm:prSet>
      <dgm:spPr/>
    </dgm:pt>
    <dgm:pt modelId="{44A178CD-C5E8-4E61-A19F-2A1E6394AFD3}" type="pres">
      <dgm:prSet presAssocID="{47DE9659-100C-4531-9016-3C2CBB02A85E}" presName="Name13" presStyleLbl="parChTrans1D2" presStyleIdx="4" presStyleCnt="25"/>
      <dgm:spPr/>
    </dgm:pt>
    <dgm:pt modelId="{5B9DDF3D-3328-435B-B4FD-17277CAEBDBB}" type="pres">
      <dgm:prSet presAssocID="{173514EF-39A3-4A68-8F3A-4BAA0445BBCF}" presName="childText" presStyleLbl="bgAcc1" presStyleIdx="4" presStyleCnt="25">
        <dgm:presLayoutVars>
          <dgm:bulletEnabled val="1"/>
        </dgm:presLayoutVars>
      </dgm:prSet>
      <dgm:spPr/>
    </dgm:pt>
    <dgm:pt modelId="{84E1DDCA-18B9-4CE2-B143-3C1190FA4ABD}" type="pres">
      <dgm:prSet presAssocID="{714A7E48-A3E8-486B-BAA2-FFB8D69057F8}" presName="root" presStyleCnt="0"/>
      <dgm:spPr/>
    </dgm:pt>
    <dgm:pt modelId="{E6F3E821-4FED-4499-97CE-2D86BDFFE454}" type="pres">
      <dgm:prSet presAssocID="{714A7E48-A3E8-486B-BAA2-FFB8D69057F8}" presName="rootComposite" presStyleCnt="0"/>
      <dgm:spPr/>
    </dgm:pt>
    <dgm:pt modelId="{21BD0AC3-F74F-478C-B346-0710CF0A5B10}" type="pres">
      <dgm:prSet presAssocID="{714A7E48-A3E8-486B-BAA2-FFB8D69057F8}" presName="rootText" presStyleLbl="node1" presStyleIdx="1" presStyleCnt="5"/>
      <dgm:spPr/>
    </dgm:pt>
    <dgm:pt modelId="{FBDD9C08-48AC-4344-8375-012C15F6BEFB}" type="pres">
      <dgm:prSet presAssocID="{714A7E48-A3E8-486B-BAA2-FFB8D69057F8}" presName="rootConnector" presStyleLbl="node1" presStyleIdx="1" presStyleCnt="5"/>
      <dgm:spPr/>
    </dgm:pt>
    <dgm:pt modelId="{420AE064-9B32-4069-9041-FADEC2048BD9}" type="pres">
      <dgm:prSet presAssocID="{714A7E48-A3E8-486B-BAA2-FFB8D69057F8}" presName="childShape" presStyleCnt="0"/>
      <dgm:spPr/>
    </dgm:pt>
    <dgm:pt modelId="{75B66E0E-BDF5-451C-AB87-B9A59B0F3A87}" type="pres">
      <dgm:prSet presAssocID="{B7F388F9-CF6C-4D80-8D75-DFE9EE929947}" presName="Name13" presStyleLbl="parChTrans1D2" presStyleIdx="5" presStyleCnt="25"/>
      <dgm:spPr/>
    </dgm:pt>
    <dgm:pt modelId="{F71DCA9C-7753-44C7-8BD8-EC93E52F8AC1}" type="pres">
      <dgm:prSet presAssocID="{2CF58B01-B6BA-4314-B33B-EC8E90CAD961}" presName="childText" presStyleLbl="bgAcc1" presStyleIdx="5" presStyleCnt="25">
        <dgm:presLayoutVars>
          <dgm:bulletEnabled val="1"/>
        </dgm:presLayoutVars>
      </dgm:prSet>
      <dgm:spPr/>
    </dgm:pt>
    <dgm:pt modelId="{B6BD5862-0DBC-4895-BBB6-FD6660F197F1}" type="pres">
      <dgm:prSet presAssocID="{BAE730C7-D149-44A1-B0ED-23E2A5A4D898}" presName="Name13" presStyleLbl="parChTrans1D2" presStyleIdx="6" presStyleCnt="25"/>
      <dgm:spPr/>
    </dgm:pt>
    <dgm:pt modelId="{30A03F96-55E2-46E0-B12A-30D18C7FFA07}" type="pres">
      <dgm:prSet presAssocID="{60BA6F4E-E85C-434A-84ED-1ECCD7DFE0FA}" presName="childText" presStyleLbl="bgAcc1" presStyleIdx="6" presStyleCnt="25">
        <dgm:presLayoutVars>
          <dgm:bulletEnabled val="1"/>
        </dgm:presLayoutVars>
      </dgm:prSet>
      <dgm:spPr/>
    </dgm:pt>
    <dgm:pt modelId="{E00CB032-A5E3-444C-A810-33F3B50E80E5}" type="pres">
      <dgm:prSet presAssocID="{48235E8D-D061-48C4-91C5-C2FECF3CB20D}" presName="Name13" presStyleLbl="parChTrans1D2" presStyleIdx="7" presStyleCnt="25"/>
      <dgm:spPr/>
    </dgm:pt>
    <dgm:pt modelId="{B174E4BC-A1FD-4488-A61A-CAFEFB3D4E17}" type="pres">
      <dgm:prSet presAssocID="{71BEA9AD-3943-40FC-B92C-B56B4515294C}" presName="childText" presStyleLbl="bgAcc1" presStyleIdx="7" presStyleCnt="25">
        <dgm:presLayoutVars>
          <dgm:bulletEnabled val="1"/>
        </dgm:presLayoutVars>
      </dgm:prSet>
      <dgm:spPr/>
    </dgm:pt>
    <dgm:pt modelId="{7A725F9F-D251-43EA-912D-45B96EA2507C}" type="pres">
      <dgm:prSet presAssocID="{220E5102-C579-4D38-8076-0C949CC89EA1}" presName="Name13" presStyleLbl="parChTrans1D2" presStyleIdx="8" presStyleCnt="25"/>
      <dgm:spPr/>
    </dgm:pt>
    <dgm:pt modelId="{14E7205C-EFEF-4E35-B72C-FA6BBEAB5BF7}" type="pres">
      <dgm:prSet presAssocID="{0F484FC7-FF10-4488-8CC8-D69C22BF6FFE}" presName="childText" presStyleLbl="bgAcc1" presStyleIdx="8" presStyleCnt="25">
        <dgm:presLayoutVars>
          <dgm:bulletEnabled val="1"/>
        </dgm:presLayoutVars>
      </dgm:prSet>
      <dgm:spPr/>
    </dgm:pt>
    <dgm:pt modelId="{CF7F36C8-16F3-4E52-A51D-9C73B55CDD85}" type="pres">
      <dgm:prSet presAssocID="{B63D1BDE-3418-4C55-9D9E-B28DF23EF706}" presName="Name13" presStyleLbl="parChTrans1D2" presStyleIdx="9" presStyleCnt="25"/>
      <dgm:spPr/>
    </dgm:pt>
    <dgm:pt modelId="{12935420-3025-489B-AA5E-4217EC062AD0}" type="pres">
      <dgm:prSet presAssocID="{323CCBFC-AF9B-4D11-81CC-BD16417B1069}" presName="childText" presStyleLbl="bgAcc1" presStyleIdx="9" presStyleCnt="25">
        <dgm:presLayoutVars>
          <dgm:bulletEnabled val="1"/>
        </dgm:presLayoutVars>
      </dgm:prSet>
      <dgm:spPr/>
    </dgm:pt>
    <dgm:pt modelId="{E24CC714-DE83-49CD-80AF-8F8E957306A3}" type="pres">
      <dgm:prSet presAssocID="{A12BE5CB-18ED-404B-83C1-5FA64E86DB4E}" presName="root" presStyleCnt="0"/>
      <dgm:spPr/>
    </dgm:pt>
    <dgm:pt modelId="{920A4C6F-EAA4-43B5-9BD4-1F29F1F27E8B}" type="pres">
      <dgm:prSet presAssocID="{A12BE5CB-18ED-404B-83C1-5FA64E86DB4E}" presName="rootComposite" presStyleCnt="0"/>
      <dgm:spPr/>
    </dgm:pt>
    <dgm:pt modelId="{D3E2945E-9D35-4327-9BDD-A4E776C56848}" type="pres">
      <dgm:prSet presAssocID="{A12BE5CB-18ED-404B-83C1-5FA64E86DB4E}" presName="rootText" presStyleLbl="node1" presStyleIdx="2" presStyleCnt="5"/>
      <dgm:spPr/>
    </dgm:pt>
    <dgm:pt modelId="{F62734E1-07E9-40FE-A45F-93DE28426403}" type="pres">
      <dgm:prSet presAssocID="{A12BE5CB-18ED-404B-83C1-5FA64E86DB4E}" presName="rootConnector" presStyleLbl="node1" presStyleIdx="2" presStyleCnt="5"/>
      <dgm:spPr/>
    </dgm:pt>
    <dgm:pt modelId="{5740A8AE-CD09-48B7-AF0F-8DC97897D128}" type="pres">
      <dgm:prSet presAssocID="{A12BE5CB-18ED-404B-83C1-5FA64E86DB4E}" presName="childShape" presStyleCnt="0"/>
      <dgm:spPr/>
    </dgm:pt>
    <dgm:pt modelId="{1009010E-EFC5-41AD-8E30-FEFBB3E2E192}" type="pres">
      <dgm:prSet presAssocID="{485C3A48-65A8-48C8-917B-BD5D18689CCE}" presName="Name13" presStyleLbl="parChTrans1D2" presStyleIdx="10" presStyleCnt="25"/>
      <dgm:spPr/>
    </dgm:pt>
    <dgm:pt modelId="{C495ED1E-7307-49BE-AC1D-586E80793644}" type="pres">
      <dgm:prSet presAssocID="{AC7BEAA4-EE67-4ECD-BA4E-B600500C5D58}" presName="childText" presStyleLbl="bgAcc1" presStyleIdx="10" presStyleCnt="25">
        <dgm:presLayoutVars>
          <dgm:bulletEnabled val="1"/>
        </dgm:presLayoutVars>
      </dgm:prSet>
      <dgm:spPr/>
    </dgm:pt>
    <dgm:pt modelId="{2CA2501D-8E16-42AE-82D0-FF5C20B0D56F}" type="pres">
      <dgm:prSet presAssocID="{77F26222-092E-4AEA-8727-E7E3E3F26ECA}" presName="Name13" presStyleLbl="parChTrans1D2" presStyleIdx="11" presStyleCnt="25"/>
      <dgm:spPr/>
    </dgm:pt>
    <dgm:pt modelId="{2FC976D0-E181-47E4-B709-CC386302126C}" type="pres">
      <dgm:prSet presAssocID="{9E2E92B8-5334-4787-B464-4597A56FC02E}" presName="childText" presStyleLbl="bgAcc1" presStyleIdx="11" presStyleCnt="25">
        <dgm:presLayoutVars>
          <dgm:bulletEnabled val="1"/>
        </dgm:presLayoutVars>
      </dgm:prSet>
      <dgm:spPr/>
    </dgm:pt>
    <dgm:pt modelId="{A51B77B4-75F1-4DC2-AE9E-240CDFBCB802}" type="pres">
      <dgm:prSet presAssocID="{B0912022-FBEC-488B-B9E2-BCAD3EE2D94C}" presName="Name13" presStyleLbl="parChTrans1D2" presStyleIdx="12" presStyleCnt="25"/>
      <dgm:spPr/>
    </dgm:pt>
    <dgm:pt modelId="{740888E8-1937-4F45-9731-C375DD1F22DF}" type="pres">
      <dgm:prSet presAssocID="{C47A34DF-2B3C-47B3-AEDD-A3747C4E9169}" presName="childText" presStyleLbl="bgAcc1" presStyleIdx="12" presStyleCnt="25">
        <dgm:presLayoutVars>
          <dgm:bulletEnabled val="1"/>
        </dgm:presLayoutVars>
      </dgm:prSet>
      <dgm:spPr/>
    </dgm:pt>
    <dgm:pt modelId="{6250CB27-2063-404C-9BA1-55A49D5E79E0}" type="pres">
      <dgm:prSet presAssocID="{81AAEA7E-6217-4FDB-8741-E62B3C11C82B}" presName="Name13" presStyleLbl="parChTrans1D2" presStyleIdx="13" presStyleCnt="25"/>
      <dgm:spPr/>
    </dgm:pt>
    <dgm:pt modelId="{98F1691D-A134-4A2D-A54C-816BEFEC70A3}" type="pres">
      <dgm:prSet presAssocID="{B2B3EECA-0C0A-4BF9-87AF-743D2F38C1A5}" presName="childText" presStyleLbl="bgAcc1" presStyleIdx="13" presStyleCnt="25">
        <dgm:presLayoutVars>
          <dgm:bulletEnabled val="1"/>
        </dgm:presLayoutVars>
      </dgm:prSet>
      <dgm:spPr/>
    </dgm:pt>
    <dgm:pt modelId="{CEA8D02A-1BC2-437C-A0F4-93977456A6D2}" type="pres">
      <dgm:prSet presAssocID="{D921D08E-9149-422F-B5E5-2508D491AF36}" presName="Name13" presStyleLbl="parChTrans1D2" presStyleIdx="14" presStyleCnt="25"/>
      <dgm:spPr/>
    </dgm:pt>
    <dgm:pt modelId="{77A2579F-2B1E-417F-8F7C-213AB79334CE}" type="pres">
      <dgm:prSet presAssocID="{8517784F-6F85-4213-8B7F-3C7ADFB8BEFA}" presName="childText" presStyleLbl="bgAcc1" presStyleIdx="14" presStyleCnt="25">
        <dgm:presLayoutVars>
          <dgm:bulletEnabled val="1"/>
        </dgm:presLayoutVars>
      </dgm:prSet>
      <dgm:spPr/>
    </dgm:pt>
    <dgm:pt modelId="{C4D160D6-F843-4B0B-87E9-C24645755113}" type="pres">
      <dgm:prSet presAssocID="{AF8CA048-8F5D-433E-B732-A79476F5A775}" presName="root" presStyleCnt="0"/>
      <dgm:spPr/>
    </dgm:pt>
    <dgm:pt modelId="{8697F5F0-D5B8-404E-BB5A-3D1DABFB6554}" type="pres">
      <dgm:prSet presAssocID="{AF8CA048-8F5D-433E-B732-A79476F5A775}" presName="rootComposite" presStyleCnt="0"/>
      <dgm:spPr/>
    </dgm:pt>
    <dgm:pt modelId="{57D74336-EA9F-4DF7-B2E5-A3B81A2110CE}" type="pres">
      <dgm:prSet presAssocID="{AF8CA048-8F5D-433E-B732-A79476F5A775}" presName="rootText" presStyleLbl="node1" presStyleIdx="3" presStyleCnt="5"/>
      <dgm:spPr/>
    </dgm:pt>
    <dgm:pt modelId="{DB4E8B7B-7D95-4F6B-9919-47F3F4390D0B}" type="pres">
      <dgm:prSet presAssocID="{AF8CA048-8F5D-433E-B732-A79476F5A775}" presName="rootConnector" presStyleLbl="node1" presStyleIdx="3" presStyleCnt="5"/>
      <dgm:spPr/>
    </dgm:pt>
    <dgm:pt modelId="{14E6FC1B-D6D5-4233-A7C8-AD63FC483268}" type="pres">
      <dgm:prSet presAssocID="{AF8CA048-8F5D-433E-B732-A79476F5A775}" presName="childShape" presStyleCnt="0"/>
      <dgm:spPr/>
    </dgm:pt>
    <dgm:pt modelId="{7E0A1FCA-A289-4749-A325-6EF92095A7B8}" type="pres">
      <dgm:prSet presAssocID="{DE0143DB-2E0D-4DAD-A58E-A55B69ED142E}" presName="Name13" presStyleLbl="parChTrans1D2" presStyleIdx="15" presStyleCnt="25"/>
      <dgm:spPr/>
    </dgm:pt>
    <dgm:pt modelId="{6A6B3785-ACB1-4ED9-9E95-833C3D447363}" type="pres">
      <dgm:prSet presAssocID="{70918CE1-648E-4989-A263-F64962D056F1}" presName="childText" presStyleLbl="bgAcc1" presStyleIdx="15" presStyleCnt="25">
        <dgm:presLayoutVars>
          <dgm:bulletEnabled val="1"/>
        </dgm:presLayoutVars>
      </dgm:prSet>
      <dgm:spPr/>
    </dgm:pt>
    <dgm:pt modelId="{E50A818D-B7F6-4376-B9CE-3C0ABA86A03B}" type="pres">
      <dgm:prSet presAssocID="{B9582E34-B4A6-4692-9B86-29A53912B63C}" presName="Name13" presStyleLbl="parChTrans1D2" presStyleIdx="16" presStyleCnt="25"/>
      <dgm:spPr/>
    </dgm:pt>
    <dgm:pt modelId="{AA49ACD7-E001-4E18-BA5E-603F3038B314}" type="pres">
      <dgm:prSet presAssocID="{A5194E2F-A5DF-4CDF-BD01-5043E1673952}" presName="childText" presStyleLbl="bgAcc1" presStyleIdx="16" presStyleCnt="25">
        <dgm:presLayoutVars>
          <dgm:bulletEnabled val="1"/>
        </dgm:presLayoutVars>
      </dgm:prSet>
      <dgm:spPr/>
    </dgm:pt>
    <dgm:pt modelId="{69AD4AB5-C0D5-4B58-88EC-0D282C43B6E5}" type="pres">
      <dgm:prSet presAssocID="{5933BBE3-0549-435A-912C-C3AF7140E689}" presName="Name13" presStyleLbl="parChTrans1D2" presStyleIdx="17" presStyleCnt="25"/>
      <dgm:spPr/>
    </dgm:pt>
    <dgm:pt modelId="{1FAF6491-A8BB-4198-9F18-D668079355B3}" type="pres">
      <dgm:prSet presAssocID="{7BA47106-6565-4B6A-B9FC-43823C797C55}" presName="childText" presStyleLbl="bgAcc1" presStyleIdx="17" presStyleCnt="25">
        <dgm:presLayoutVars>
          <dgm:bulletEnabled val="1"/>
        </dgm:presLayoutVars>
      </dgm:prSet>
      <dgm:spPr/>
    </dgm:pt>
    <dgm:pt modelId="{D8E96236-41AC-4921-86A7-82298AEB7DCB}" type="pres">
      <dgm:prSet presAssocID="{D36FE503-075E-4335-98C1-0B70A811C85E}" presName="Name13" presStyleLbl="parChTrans1D2" presStyleIdx="18" presStyleCnt="25"/>
      <dgm:spPr/>
    </dgm:pt>
    <dgm:pt modelId="{CFD37E8C-EE69-46FE-AF36-B56BDE646408}" type="pres">
      <dgm:prSet presAssocID="{B5EDC549-ADD9-49D7-A817-0D493567B6CF}" presName="childText" presStyleLbl="bgAcc1" presStyleIdx="18" presStyleCnt="25">
        <dgm:presLayoutVars>
          <dgm:bulletEnabled val="1"/>
        </dgm:presLayoutVars>
      </dgm:prSet>
      <dgm:spPr/>
    </dgm:pt>
    <dgm:pt modelId="{E05DEEF0-6A11-4B8F-88E6-4E45C7999FF2}" type="pres">
      <dgm:prSet presAssocID="{6DC3657E-51A6-4D92-A57A-CA6C6B361B6E}" presName="Name13" presStyleLbl="parChTrans1D2" presStyleIdx="19" presStyleCnt="25"/>
      <dgm:spPr/>
    </dgm:pt>
    <dgm:pt modelId="{D3943356-D712-4842-BA78-D02059CAB3FB}" type="pres">
      <dgm:prSet presAssocID="{5BF4C8D1-3376-4FEB-8AE7-06166BDE62C7}" presName="childText" presStyleLbl="bgAcc1" presStyleIdx="19" presStyleCnt="25">
        <dgm:presLayoutVars>
          <dgm:bulletEnabled val="1"/>
        </dgm:presLayoutVars>
      </dgm:prSet>
      <dgm:spPr/>
    </dgm:pt>
    <dgm:pt modelId="{F54A5107-25CB-44D4-A521-BBEDD886DF68}" type="pres">
      <dgm:prSet presAssocID="{3B2E8997-ABF8-49BF-88C7-B70430B6C71A}" presName="root" presStyleCnt="0"/>
      <dgm:spPr/>
    </dgm:pt>
    <dgm:pt modelId="{36B1316C-9DDD-450C-BF09-CEBC1D4D12E6}" type="pres">
      <dgm:prSet presAssocID="{3B2E8997-ABF8-49BF-88C7-B70430B6C71A}" presName="rootComposite" presStyleCnt="0"/>
      <dgm:spPr/>
    </dgm:pt>
    <dgm:pt modelId="{D4C149FD-4E7A-448A-B023-8A542AEDF379}" type="pres">
      <dgm:prSet presAssocID="{3B2E8997-ABF8-49BF-88C7-B70430B6C71A}" presName="rootText" presStyleLbl="node1" presStyleIdx="4" presStyleCnt="5"/>
      <dgm:spPr/>
    </dgm:pt>
    <dgm:pt modelId="{66B47CD4-C421-446C-8D42-1159FC883A58}" type="pres">
      <dgm:prSet presAssocID="{3B2E8997-ABF8-49BF-88C7-B70430B6C71A}" presName="rootConnector" presStyleLbl="node1" presStyleIdx="4" presStyleCnt="5"/>
      <dgm:spPr/>
    </dgm:pt>
    <dgm:pt modelId="{226A2B0E-4B9F-4306-B852-4D3D8F775818}" type="pres">
      <dgm:prSet presAssocID="{3B2E8997-ABF8-49BF-88C7-B70430B6C71A}" presName="childShape" presStyleCnt="0"/>
      <dgm:spPr/>
    </dgm:pt>
    <dgm:pt modelId="{3C6A8B1A-2D89-4D92-B4BD-090EBB011645}" type="pres">
      <dgm:prSet presAssocID="{AA376B2D-1311-4389-9EAD-51996127B8D8}" presName="Name13" presStyleLbl="parChTrans1D2" presStyleIdx="20" presStyleCnt="25"/>
      <dgm:spPr/>
    </dgm:pt>
    <dgm:pt modelId="{EAF9B5DA-722D-4783-92D5-C4C3B7045032}" type="pres">
      <dgm:prSet presAssocID="{4948AB56-90CD-47B5-AB63-79B7C22C9F2B}" presName="childText" presStyleLbl="bgAcc1" presStyleIdx="20" presStyleCnt="25">
        <dgm:presLayoutVars>
          <dgm:bulletEnabled val="1"/>
        </dgm:presLayoutVars>
      </dgm:prSet>
      <dgm:spPr/>
    </dgm:pt>
    <dgm:pt modelId="{5AC59730-DAB4-47F2-8AF3-32A23DDD1E8B}" type="pres">
      <dgm:prSet presAssocID="{51AD2B05-28E7-468C-A5A9-97AEB3309C32}" presName="Name13" presStyleLbl="parChTrans1D2" presStyleIdx="21" presStyleCnt="25"/>
      <dgm:spPr/>
    </dgm:pt>
    <dgm:pt modelId="{DFA09960-E9AC-485D-BE87-C522D63A243C}" type="pres">
      <dgm:prSet presAssocID="{93DCED89-1684-44F3-8483-703A9F5C964F}" presName="childText" presStyleLbl="bgAcc1" presStyleIdx="21" presStyleCnt="25">
        <dgm:presLayoutVars>
          <dgm:bulletEnabled val="1"/>
        </dgm:presLayoutVars>
      </dgm:prSet>
      <dgm:spPr/>
    </dgm:pt>
    <dgm:pt modelId="{5232F1D7-D007-4853-848D-422A8D076BA9}" type="pres">
      <dgm:prSet presAssocID="{6ADD57CB-A58E-4E95-99D7-D27FDDE3957E}" presName="Name13" presStyleLbl="parChTrans1D2" presStyleIdx="22" presStyleCnt="25"/>
      <dgm:spPr/>
    </dgm:pt>
    <dgm:pt modelId="{73D775E5-CD5D-45CE-A2E6-85382E351B01}" type="pres">
      <dgm:prSet presAssocID="{D9708679-01D3-4114-A7E7-1F02C72E8EF3}" presName="childText" presStyleLbl="bgAcc1" presStyleIdx="22" presStyleCnt="25">
        <dgm:presLayoutVars>
          <dgm:bulletEnabled val="1"/>
        </dgm:presLayoutVars>
      </dgm:prSet>
      <dgm:spPr/>
    </dgm:pt>
    <dgm:pt modelId="{9BD35E0A-0392-4A1D-BED8-32742EBBEBA3}" type="pres">
      <dgm:prSet presAssocID="{5650281F-EA02-459B-AAF7-61E4F454C5C0}" presName="Name13" presStyleLbl="parChTrans1D2" presStyleIdx="23" presStyleCnt="25"/>
      <dgm:spPr/>
    </dgm:pt>
    <dgm:pt modelId="{D53320C4-74CC-490D-8C37-E0ED6A4AD1F5}" type="pres">
      <dgm:prSet presAssocID="{F2A489BB-B163-41A2-B9E0-03A1801D41A6}" presName="childText" presStyleLbl="bgAcc1" presStyleIdx="23" presStyleCnt="25">
        <dgm:presLayoutVars>
          <dgm:bulletEnabled val="1"/>
        </dgm:presLayoutVars>
      </dgm:prSet>
      <dgm:spPr/>
    </dgm:pt>
    <dgm:pt modelId="{31E6DD2C-EC53-4AFE-BB3B-B8AD003F5947}" type="pres">
      <dgm:prSet presAssocID="{144EADC2-8616-43D3-8702-CE848A799A65}" presName="Name13" presStyleLbl="parChTrans1D2" presStyleIdx="24" presStyleCnt="25"/>
      <dgm:spPr/>
    </dgm:pt>
    <dgm:pt modelId="{FDF39953-E96B-4567-9F04-0D678FFA80FF}" type="pres">
      <dgm:prSet presAssocID="{71983D40-F5EA-4474-8EC1-35FB6DC7346F}" presName="childText" presStyleLbl="bgAcc1" presStyleIdx="24" presStyleCnt="25">
        <dgm:presLayoutVars>
          <dgm:bulletEnabled val="1"/>
        </dgm:presLayoutVars>
      </dgm:prSet>
      <dgm:spPr/>
    </dgm:pt>
  </dgm:ptLst>
  <dgm:cxnLst>
    <dgm:cxn modelId="{23D83D01-A120-41F2-9BE0-EFC4FA8E8764}" type="presOf" srcId="{B7F388F9-CF6C-4D80-8D75-DFE9EE929947}" destId="{75B66E0E-BDF5-451C-AB87-B9A59B0F3A87}" srcOrd="0" destOrd="0" presId="urn:microsoft.com/office/officeart/2005/8/layout/hierarchy3"/>
    <dgm:cxn modelId="{A3991207-DAD8-45F0-A4E1-16F3D4E09494}" srcId="{38F3FCE8-64E8-4125-992F-E9EC5AC5B0E2}" destId="{186A5706-6D83-4F79-BCD7-C5EA1DBE89A5}" srcOrd="1" destOrd="0" parTransId="{F96FCA07-52DF-4735-A574-EF4AE2C5ED6C}" sibTransId="{E1EF334D-4724-4900-AC11-196F6C27FA86}"/>
    <dgm:cxn modelId="{F3AB4E0C-82A7-4A01-B7C1-C8DD96DFB782}" type="presOf" srcId="{220E5102-C579-4D38-8076-0C949CC89EA1}" destId="{7A725F9F-D251-43EA-912D-45B96EA2507C}" srcOrd="0" destOrd="0" presId="urn:microsoft.com/office/officeart/2005/8/layout/hierarchy3"/>
    <dgm:cxn modelId="{102F770D-37F5-4F57-8C66-627DDDFED941}" type="presOf" srcId="{A5194E2F-A5DF-4CDF-BD01-5043E1673952}" destId="{AA49ACD7-E001-4E18-BA5E-603F3038B314}" srcOrd="0" destOrd="0" presId="urn:microsoft.com/office/officeart/2005/8/layout/hierarchy3"/>
    <dgm:cxn modelId="{38B6640E-C5C1-410E-851C-9C26E2435FBC}" srcId="{3B2E8997-ABF8-49BF-88C7-B70430B6C71A}" destId="{71983D40-F5EA-4474-8EC1-35FB6DC7346F}" srcOrd="4" destOrd="0" parTransId="{144EADC2-8616-43D3-8702-CE848A799A65}" sibTransId="{0F68AA86-5FAA-4132-986A-269B1A5164D0}"/>
    <dgm:cxn modelId="{BBCF350F-A3C2-479F-B49F-D05C7C822A89}" type="presOf" srcId="{0F484FC7-FF10-4488-8CC8-D69C22BF6FFE}" destId="{14E7205C-EFEF-4E35-B72C-FA6BBEAB5BF7}" srcOrd="0" destOrd="0" presId="urn:microsoft.com/office/officeart/2005/8/layout/hierarchy3"/>
    <dgm:cxn modelId="{FDF60411-8278-411A-AA9A-653BB6814CA1}" type="presOf" srcId="{AF8CA048-8F5D-433E-B732-A79476F5A775}" destId="{DB4E8B7B-7D95-4F6B-9919-47F3F4390D0B}" srcOrd="1" destOrd="0" presId="urn:microsoft.com/office/officeart/2005/8/layout/hierarchy3"/>
    <dgm:cxn modelId="{E465D113-13B8-48A3-9A24-352BD3F41DD2}" type="presOf" srcId="{144EADC2-8616-43D3-8702-CE848A799A65}" destId="{31E6DD2C-EC53-4AFE-BB3B-B8AD003F5947}" srcOrd="0" destOrd="0" presId="urn:microsoft.com/office/officeart/2005/8/layout/hierarchy3"/>
    <dgm:cxn modelId="{B8DAEB15-1F43-47BF-ACF3-518852382134}" type="presOf" srcId="{71BEA9AD-3943-40FC-B92C-B56B4515294C}" destId="{B174E4BC-A1FD-4488-A61A-CAFEFB3D4E17}" srcOrd="0" destOrd="0" presId="urn:microsoft.com/office/officeart/2005/8/layout/hierarchy3"/>
    <dgm:cxn modelId="{BAB8061D-3040-462F-AC3B-68A3D2B10880}" srcId="{93702AA2-4CE9-429E-B3C0-6C708B7FD67A}" destId="{A12BE5CB-18ED-404B-83C1-5FA64E86DB4E}" srcOrd="2" destOrd="0" parTransId="{D390D847-2A1D-4F91-B6A9-67A52DAE4526}" sibTransId="{6E2942F0-CDD7-4371-92B1-E2A3C0D01B55}"/>
    <dgm:cxn modelId="{D260DA22-C203-4404-B120-F75AB26918B5}" type="presOf" srcId="{5933BBE3-0549-435A-912C-C3AF7140E689}" destId="{69AD4AB5-C0D5-4B58-88EC-0D282C43B6E5}" srcOrd="0" destOrd="0" presId="urn:microsoft.com/office/officeart/2005/8/layout/hierarchy3"/>
    <dgm:cxn modelId="{3BF97B26-A921-4E0B-A670-9BBCBE76DDFD}" srcId="{38F3FCE8-64E8-4125-992F-E9EC5AC5B0E2}" destId="{21F4980C-3326-4F0C-9B13-FC060CB8E249}" srcOrd="2" destOrd="0" parTransId="{3FF82430-66EB-4E93-82D0-490FA3566BAF}" sibTransId="{A734104B-FEBC-492B-8FEB-D63BD05EBC6F}"/>
    <dgm:cxn modelId="{BDF17A28-A873-4515-B3C0-3B8B744F2120}" type="presOf" srcId="{71983D40-F5EA-4474-8EC1-35FB6DC7346F}" destId="{FDF39953-E96B-4567-9F04-0D678FFA80FF}" srcOrd="0" destOrd="0" presId="urn:microsoft.com/office/officeart/2005/8/layout/hierarchy3"/>
    <dgm:cxn modelId="{6DA9692A-5883-4542-9A46-1C3015872231}" srcId="{AF8CA048-8F5D-433E-B732-A79476F5A775}" destId="{B5EDC549-ADD9-49D7-A817-0D493567B6CF}" srcOrd="3" destOrd="0" parTransId="{D36FE503-075E-4335-98C1-0B70A811C85E}" sibTransId="{B73A907E-F14D-4201-B468-984180F95439}"/>
    <dgm:cxn modelId="{E9C9AE2B-66F3-42DA-8E2B-53E056713041}" srcId="{A12BE5CB-18ED-404B-83C1-5FA64E86DB4E}" destId="{8517784F-6F85-4213-8B7F-3C7ADFB8BEFA}" srcOrd="4" destOrd="0" parTransId="{D921D08E-9149-422F-B5E5-2508D491AF36}" sibTransId="{936420B8-2A09-42AE-AF85-D73607342060}"/>
    <dgm:cxn modelId="{FC02C22F-CDEE-448D-9E00-D1F1FBF54E73}" srcId="{3B2E8997-ABF8-49BF-88C7-B70430B6C71A}" destId="{F2A489BB-B163-41A2-B9E0-03A1801D41A6}" srcOrd="3" destOrd="0" parTransId="{5650281F-EA02-459B-AAF7-61E4F454C5C0}" sibTransId="{EC06557E-5479-4CDC-943F-D72962D5D4F9}"/>
    <dgm:cxn modelId="{85826D38-E2AD-4566-9B90-08A9EBA39C7A}" srcId="{A12BE5CB-18ED-404B-83C1-5FA64E86DB4E}" destId="{B2B3EECA-0C0A-4BF9-87AF-743D2F38C1A5}" srcOrd="3" destOrd="0" parTransId="{81AAEA7E-6217-4FDB-8741-E62B3C11C82B}" sibTransId="{4927F750-7501-4DBF-8A1A-193A5D58D38D}"/>
    <dgm:cxn modelId="{777F613B-ECAC-4F32-9F7F-168A139A5BD9}" type="presOf" srcId="{6ADD57CB-A58E-4E95-99D7-D27FDDE3957E}" destId="{5232F1D7-D007-4853-848D-422A8D076BA9}" srcOrd="0" destOrd="0" presId="urn:microsoft.com/office/officeart/2005/8/layout/hierarchy3"/>
    <dgm:cxn modelId="{EEC8963D-2D72-41AA-9952-FC48DD5B065E}" type="presOf" srcId="{AF8CA048-8F5D-433E-B732-A79476F5A775}" destId="{57D74336-EA9F-4DF7-B2E5-A3B81A2110CE}" srcOrd="0" destOrd="0" presId="urn:microsoft.com/office/officeart/2005/8/layout/hierarchy3"/>
    <dgm:cxn modelId="{54AEFD5D-0068-41BD-BF21-46761B082A26}" srcId="{38F3FCE8-64E8-4125-992F-E9EC5AC5B0E2}" destId="{7E874CB2-0344-450C-9BF7-DC75D1A6662F}" srcOrd="0" destOrd="0" parTransId="{DCAB6338-7636-4F23-A372-2C04693FF0D9}" sibTransId="{210394CD-1961-43A1-A9FF-6BB0BC005D27}"/>
    <dgm:cxn modelId="{C6CF0D62-9142-49E9-8647-2DBA21093E83}" type="presOf" srcId="{C47A34DF-2B3C-47B3-AEDD-A3747C4E9169}" destId="{740888E8-1937-4F45-9731-C375DD1F22DF}" srcOrd="0" destOrd="0" presId="urn:microsoft.com/office/officeart/2005/8/layout/hierarchy3"/>
    <dgm:cxn modelId="{B04C4C63-4243-4BA3-8F94-752CCA7D8E8E}" type="presOf" srcId="{714A7E48-A3E8-486B-BAA2-FFB8D69057F8}" destId="{FBDD9C08-48AC-4344-8375-012C15F6BEFB}" srcOrd="1" destOrd="0" presId="urn:microsoft.com/office/officeart/2005/8/layout/hierarchy3"/>
    <dgm:cxn modelId="{62D86866-5AC1-4D96-861C-8B69EF1C5F96}" type="presOf" srcId="{70918CE1-648E-4989-A263-F64962D056F1}" destId="{6A6B3785-ACB1-4ED9-9E95-833C3D447363}" srcOrd="0" destOrd="0" presId="urn:microsoft.com/office/officeart/2005/8/layout/hierarchy3"/>
    <dgm:cxn modelId="{14FD7568-1ED4-4FF5-BDC2-CE03588DAC27}" type="presOf" srcId="{21F4980C-3326-4F0C-9B13-FC060CB8E249}" destId="{64F80956-45D4-474E-9040-05C6AB61F433}" srcOrd="0" destOrd="0" presId="urn:microsoft.com/office/officeart/2005/8/layout/hierarchy3"/>
    <dgm:cxn modelId="{4C74F248-65E0-4154-8B54-25BB0E8ABCB8}" type="presOf" srcId="{173514EF-39A3-4A68-8F3A-4BAA0445BBCF}" destId="{5B9DDF3D-3328-435B-B4FD-17277CAEBDBB}" srcOrd="0" destOrd="0" presId="urn:microsoft.com/office/officeart/2005/8/layout/hierarchy3"/>
    <dgm:cxn modelId="{FD558B4A-73AF-48C6-BB2F-17395699944A}" srcId="{A12BE5CB-18ED-404B-83C1-5FA64E86DB4E}" destId="{9E2E92B8-5334-4787-B464-4597A56FC02E}" srcOrd="1" destOrd="0" parTransId="{77F26222-092E-4AEA-8727-E7E3E3F26ECA}" sibTransId="{5C87F9D0-A6F2-4A7D-A8D5-E5B8662F7672}"/>
    <dgm:cxn modelId="{D8D8CC6A-AD82-4255-B27D-2402880F5910}" type="presOf" srcId="{186A5706-6D83-4F79-BCD7-C5EA1DBE89A5}" destId="{F623D1DF-768A-4F3F-AF91-8FD692E060AB}" srcOrd="0" destOrd="0" presId="urn:microsoft.com/office/officeart/2005/8/layout/hierarchy3"/>
    <dgm:cxn modelId="{2732196B-A3A4-43A7-B965-B54DA700CFF6}" type="presOf" srcId="{27B943CB-96BB-4E5E-B6EB-DF868460D164}" destId="{86B50B31-F2D5-4368-B5DC-DB44C3159A49}" srcOrd="0" destOrd="0" presId="urn:microsoft.com/office/officeart/2005/8/layout/hierarchy3"/>
    <dgm:cxn modelId="{09C3C64E-B17E-46AB-9D2B-B96115B1D7AF}" type="presOf" srcId="{D9708679-01D3-4114-A7E7-1F02C72E8EF3}" destId="{73D775E5-CD5D-45CE-A2E6-85382E351B01}" srcOrd="0" destOrd="0" presId="urn:microsoft.com/office/officeart/2005/8/layout/hierarchy3"/>
    <dgm:cxn modelId="{F20D1E70-AB38-4437-A9C6-ED8362030BF9}" srcId="{93702AA2-4CE9-429E-B3C0-6C708B7FD67A}" destId="{38F3FCE8-64E8-4125-992F-E9EC5AC5B0E2}" srcOrd="0" destOrd="0" parTransId="{620EE429-6E47-4F29-A7ED-C5A5476B6352}" sibTransId="{9F56998F-A8BD-4855-9A94-BA2699399AA7}"/>
    <dgm:cxn modelId="{E4FE9350-86BA-4F1D-AB64-EA0347EA0FA1}" type="presOf" srcId="{323CCBFC-AF9B-4D11-81CC-BD16417B1069}" destId="{12935420-3025-489B-AA5E-4217EC062AD0}" srcOrd="0" destOrd="0" presId="urn:microsoft.com/office/officeart/2005/8/layout/hierarchy3"/>
    <dgm:cxn modelId="{0F7F4D72-FD7F-4664-8A4E-0670D12143A9}" type="presOf" srcId="{9E6DA5D1-897D-4D66-8376-799A30A0BFA1}" destId="{4BD85390-EDAA-4C84-8989-9DCBA285C17D}" srcOrd="0" destOrd="0" presId="urn:microsoft.com/office/officeart/2005/8/layout/hierarchy3"/>
    <dgm:cxn modelId="{39093573-0DE7-4D93-9557-9F2F136B599B}" type="presOf" srcId="{51AD2B05-28E7-468C-A5A9-97AEB3309C32}" destId="{5AC59730-DAB4-47F2-8AF3-32A23DDD1E8B}" srcOrd="0" destOrd="0" presId="urn:microsoft.com/office/officeart/2005/8/layout/hierarchy3"/>
    <dgm:cxn modelId="{E0FB5573-7B83-4A78-9817-C735A3BCEF2C}" type="presOf" srcId="{3B2E8997-ABF8-49BF-88C7-B70430B6C71A}" destId="{D4C149FD-4E7A-448A-B023-8A542AEDF379}" srcOrd="0" destOrd="0" presId="urn:microsoft.com/office/officeart/2005/8/layout/hierarchy3"/>
    <dgm:cxn modelId="{7B8D8F76-A575-4794-BA7B-6C41A0D23128}" type="presOf" srcId="{3FF82430-66EB-4E93-82D0-490FA3566BAF}" destId="{5A0D40DF-0912-403A-8E2D-5BEEA26666CB}" srcOrd="0" destOrd="0" presId="urn:microsoft.com/office/officeart/2005/8/layout/hierarchy3"/>
    <dgm:cxn modelId="{F563FD76-1E26-4CD9-BAC6-466022EC56AE}" type="presOf" srcId="{BAE730C7-D149-44A1-B0ED-23E2A5A4D898}" destId="{B6BD5862-0DBC-4895-BBB6-FD6660F197F1}" srcOrd="0" destOrd="0" presId="urn:microsoft.com/office/officeart/2005/8/layout/hierarchy3"/>
    <dgm:cxn modelId="{F4C8CE57-8542-43FA-AF3D-7A0FAE062799}" srcId="{3B2E8997-ABF8-49BF-88C7-B70430B6C71A}" destId="{93DCED89-1684-44F3-8483-703A9F5C964F}" srcOrd="1" destOrd="0" parTransId="{51AD2B05-28E7-468C-A5A9-97AEB3309C32}" sibTransId="{B67210BF-7463-406E-9444-2320E44D2C18}"/>
    <dgm:cxn modelId="{65571F78-750D-4FCD-BCB6-C6FE07954415}" type="presOf" srcId="{5650281F-EA02-459B-AAF7-61E4F454C5C0}" destId="{9BD35E0A-0392-4A1D-BED8-32742EBBEBA3}" srcOrd="0" destOrd="0" presId="urn:microsoft.com/office/officeart/2005/8/layout/hierarchy3"/>
    <dgm:cxn modelId="{9C24B679-6DA7-4FBD-8B16-FD86C3D7FCA0}" type="presOf" srcId="{AA376B2D-1311-4389-9EAD-51996127B8D8}" destId="{3C6A8B1A-2D89-4D92-B4BD-090EBB011645}" srcOrd="0" destOrd="0" presId="urn:microsoft.com/office/officeart/2005/8/layout/hierarchy3"/>
    <dgm:cxn modelId="{7D7C565A-1223-4E71-A483-08B1F1B19566}" srcId="{3B2E8997-ABF8-49BF-88C7-B70430B6C71A}" destId="{D9708679-01D3-4114-A7E7-1F02C72E8EF3}" srcOrd="2" destOrd="0" parTransId="{6ADD57CB-A58E-4E95-99D7-D27FDDE3957E}" sibTransId="{F7F02D5D-9BED-4633-9D2E-46AB088FA7BB}"/>
    <dgm:cxn modelId="{A40D447C-FA2A-4C16-8D3A-962646BD37DF}" srcId="{93702AA2-4CE9-429E-B3C0-6C708B7FD67A}" destId="{3B2E8997-ABF8-49BF-88C7-B70430B6C71A}" srcOrd="4" destOrd="0" parTransId="{ECD25A74-B44E-4516-A2E2-3DF4F005C671}" sibTransId="{162DF63B-32E1-4BEF-8B8A-901DA780F514}"/>
    <dgm:cxn modelId="{241CF67F-EB65-40E5-BF6F-E9411B1CC9A9}" type="presOf" srcId="{60BA6F4E-E85C-434A-84ED-1ECCD7DFE0FA}" destId="{30A03F96-55E2-46E0-B12A-30D18C7FFA07}" srcOrd="0" destOrd="0" presId="urn:microsoft.com/office/officeart/2005/8/layout/hierarchy3"/>
    <dgm:cxn modelId="{265F4089-37E7-4041-AE22-C33F4D3A5ABA}" srcId="{38F3FCE8-64E8-4125-992F-E9EC5AC5B0E2}" destId="{27B943CB-96BB-4E5E-B6EB-DF868460D164}" srcOrd="3" destOrd="0" parTransId="{9E6DA5D1-897D-4D66-8376-799A30A0BFA1}" sibTransId="{596A901A-9B7C-46DF-8C29-4AFF1CFE8952}"/>
    <dgm:cxn modelId="{02B75E8A-A955-4D96-BB2E-FA9E5179DB56}" srcId="{AF8CA048-8F5D-433E-B732-A79476F5A775}" destId="{70918CE1-648E-4989-A263-F64962D056F1}" srcOrd="0" destOrd="0" parTransId="{DE0143DB-2E0D-4DAD-A58E-A55B69ED142E}" sibTransId="{D054AC9E-82CD-431E-91F5-D666DA1D1F7D}"/>
    <dgm:cxn modelId="{8CB2B18C-EB21-443D-B20D-0BD7E2658FE7}" type="presOf" srcId="{38F3FCE8-64E8-4125-992F-E9EC5AC5B0E2}" destId="{CCA4CF3C-B03F-46D6-A774-DC97926EEFE0}" srcOrd="1" destOrd="0" presId="urn:microsoft.com/office/officeart/2005/8/layout/hierarchy3"/>
    <dgm:cxn modelId="{7D17F090-6A09-42A4-9912-557F2DB9D938}" type="presOf" srcId="{A12BE5CB-18ED-404B-83C1-5FA64E86DB4E}" destId="{F62734E1-07E9-40FE-A45F-93DE28426403}" srcOrd="1" destOrd="0" presId="urn:microsoft.com/office/officeart/2005/8/layout/hierarchy3"/>
    <dgm:cxn modelId="{5551E792-2877-4CAB-B342-4A3FE9575B82}" type="presOf" srcId="{B2B3EECA-0C0A-4BF9-87AF-743D2F38C1A5}" destId="{98F1691D-A134-4A2D-A54C-816BEFEC70A3}" srcOrd="0" destOrd="0" presId="urn:microsoft.com/office/officeart/2005/8/layout/hierarchy3"/>
    <dgm:cxn modelId="{0F66D193-2709-4D17-86CC-54F84215CDBD}" type="presOf" srcId="{D36FE503-075E-4335-98C1-0B70A811C85E}" destId="{D8E96236-41AC-4921-86A7-82298AEB7DCB}" srcOrd="0" destOrd="0" presId="urn:microsoft.com/office/officeart/2005/8/layout/hierarchy3"/>
    <dgm:cxn modelId="{A0329F95-22B8-4E23-B177-02436130F0E2}" type="presOf" srcId="{3B2E8997-ABF8-49BF-88C7-B70430B6C71A}" destId="{66B47CD4-C421-446C-8D42-1159FC883A58}" srcOrd="1" destOrd="0" presId="urn:microsoft.com/office/officeart/2005/8/layout/hierarchy3"/>
    <dgm:cxn modelId="{468FF595-7C1A-4F01-8520-AC76A9C1A9B0}" type="presOf" srcId="{485C3A48-65A8-48C8-917B-BD5D18689CCE}" destId="{1009010E-EFC5-41AD-8E30-FEFBB3E2E192}" srcOrd="0" destOrd="0" presId="urn:microsoft.com/office/officeart/2005/8/layout/hierarchy3"/>
    <dgm:cxn modelId="{678B2496-F210-44B0-9579-418285494513}" type="presOf" srcId="{714A7E48-A3E8-486B-BAA2-FFB8D69057F8}" destId="{21BD0AC3-F74F-478C-B346-0710CF0A5B10}" srcOrd="0" destOrd="0" presId="urn:microsoft.com/office/officeart/2005/8/layout/hierarchy3"/>
    <dgm:cxn modelId="{51588198-4D77-42FD-B6A5-0E350B77C68C}" type="presOf" srcId="{DCAB6338-7636-4F23-A372-2C04693FF0D9}" destId="{5818004D-F265-4A77-A5CF-41670A5F844C}" srcOrd="0" destOrd="0" presId="urn:microsoft.com/office/officeart/2005/8/layout/hierarchy3"/>
    <dgm:cxn modelId="{6925AD99-9A5D-4008-8C01-A6969CDD34B9}" type="presOf" srcId="{8517784F-6F85-4213-8B7F-3C7ADFB8BEFA}" destId="{77A2579F-2B1E-417F-8F7C-213AB79334CE}" srcOrd="0" destOrd="0" presId="urn:microsoft.com/office/officeart/2005/8/layout/hierarchy3"/>
    <dgm:cxn modelId="{C471B49B-7305-411F-8F38-A2526DADB708}" type="presOf" srcId="{7BA47106-6565-4B6A-B9FC-43823C797C55}" destId="{1FAF6491-A8BB-4198-9F18-D668079355B3}" srcOrd="0" destOrd="0" presId="urn:microsoft.com/office/officeart/2005/8/layout/hierarchy3"/>
    <dgm:cxn modelId="{30F4649C-E22C-4BB4-B3F1-F6C0BD108D25}" srcId="{714A7E48-A3E8-486B-BAA2-FFB8D69057F8}" destId="{60BA6F4E-E85C-434A-84ED-1ECCD7DFE0FA}" srcOrd="1" destOrd="0" parTransId="{BAE730C7-D149-44A1-B0ED-23E2A5A4D898}" sibTransId="{E96522F8-5163-4E6A-BB10-6AFAC6D29C4C}"/>
    <dgm:cxn modelId="{33AF0C9F-712B-43BE-830C-EF0AA0082B2E}" type="presOf" srcId="{B5EDC549-ADD9-49D7-A817-0D493567B6CF}" destId="{CFD37E8C-EE69-46FE-AF36-B56BDE646408}" srcOrd="0" destOrd="0" presId="urn:microsoft.com/office/officeart/2005/8/layout/hierarchy3"/>
    <dgm:cxn modelId="{931E32A4-AF2E-4523-8430-B6D4F1E6E608}" type="presOf" srcId="{A12BE5CB-18ED-404B-83C1-5FA64E86DB4E}" destId="{D3E2945E-9D35-4327-9BDD-A4E776C56848}" srcOrd="0" destOrd="0" presId="urn:microsoft.com/office/officeart/2005/8/layout/hierarchy3"/>
    <dgm:cxn modelId="{D65889A5-826F-4B3C-87EF-4BEF13B362B7}" type="presOf" srcId="{81AAEA7E-6217-4FDB-8741-E62B3C11C82B}" destId="{6250CB27-2063-404C-9BA1-55A49D5E79E0}" srcOrd="0" destOrd="0" presId="urn:microsoft.com/office/officeart/2005/8/layout/hierarchy3"/>
    <dgm:cxn modelId="{6ADBB6A6-E201-49A6-BEFC-C506DA38F3F0}" srcId="{AF8CA048-8F5D-433E-B732-A79476F5A775}" destId="{A5194E2F-A5DF-4CDF-BD01-5043E1673952}" srcOrd="1" destOrd="0" parTransId="{B9582E34-B4A6-4692-9B86-29A53912B63C}" sibTransId="{C733391F-0F3B-4917-AF87-E3608103E0D1}"/>
    <dgm:cxn modelId="{190D95A9-E711-427C-8188-0E0D0013D05C}" type="presOf" srcId="{93702AA2-4CE9-429E-B3C0-6C708B7FD67A}" destId="{8E4B1D6A-0F50-4D88-918E-4EB469C2EC1E}" srcOrd="0" destOrd="0" presId="urn:microsoft.com/office/officeart/2005/8/layout/hierarchy3"/>
    <dgm:cxn modelId="{4448DBA9-50CF-47A1-A902-9B7489F69E5A}" type="presOf" srcId="{D921D08E-9149-422F-B5E5-2508D491AF36}" destId="{CEA8D02A-1BC2-437C-A0F4-93977456A6D2}" srcOrd="0" destOrd="0" presId="urn:microsoft.com/office/officeart/2005/8/layout/hierarchy3"/>
    <dgm:cxn modelId="{3ECEEAAB-3FFF-4266-93F2-65F74C25D3E3}" type="presOf" srcId="{4948AB56-90CD-47B5-AB63-79B7C22C9F2B}" destId="{EAF9B5DA-722D-4783-92D5-C4C3B7045032}" srcOrd="0" destOrd="0" presId="urn:microsoft.com/office/officeart/2005/8/layout/hierarchy3"/>
    <dgm:cxn modelId="{5EC0C6B3-DA67-4D32-8B7B-E299D878A94A}" type="presOf" srcId="{7E874CB2-0344-450C-9BF7-DC75D1A6662F}" destId="{13D06294-E4DA-45BA-B66A-F65287EE7C51}" srcOrd="0" destOrd="0" presId="urn:microsoft.com/office/officeart/2005/8/layout/hierarchy3"/>
    <dgm:cxn modelId="{611391B6-3D31-4A23-BC72-385D112E1BBF}" type="presOf" srcId="{F2A489BB-B163-41A2-B9E0-03A1801D41A6}" destId="{D53320C4-74CC-490D-8C37-E0ED6A4AD1F5}" srcOrd="0" destOrd="0" presId="urn:microsoft.com/office/officeart/2005/8/layout/hierarchy3"/>
    <dgm:cxn modelId="{ED3097B6-1A41-4FB5-BE95-7A8C750D1026}" type="presOf" srcId="{AC7BEAA4-EE67-4ECD-BA4E-B600500C5D58}" destId="{C495ED1E-7307-49BE-AC1D-586E80793644}" srcOrd="0" destOrd="0" presId="urn:microsoft.com/office/officeart/2005/8/layout/hierarchy3"/>
    <dgm:cxn modelId="{7823A9B6-301B-4CC6-98AB-67524AAE0AB3}" type="presOf" srcId="{9E2E92B8-5334-4787-B464-4597A56FC02E}" destId="{2FC976D0-E181-47E4-B709-CC386302126C}" srcOrd="0" destOrd="0" presId="urn:microsoft.com/office/officeart/2005/8/layout/hierarchy3"/>
    <dgm:cxn modelId="{E250A9B6-1B35-4E01-A532-CA746DDC3E6C}" type="presOf" srcId="{2CF58B01-B6BA-4314-B33B-EC8E90CAD961}" destId="{F71DCA9C-7753-44C7-8BD8-EC93E52F8AC1}" srcOrd="0" destOrd="0" presId="urn:microsoft.com/office/officeart/2005/8/layout/hierarchy3"/>
    <dgm:cxn modelId="{C3048DBA-0B08-49F5-AF10-960DA5758942}" type="presOf" srcId="{5BF4C8D1-3376-4FEB-8AE7-06166BDE62C7}" destId="{D3943356-D712-4842-BA78-D02059CAB3FB}" srcOrd="0" destOrd="0" presId="urn:microsoft.com/office/officeart/2005/8/layout/hierarchy3"/>
    <dgm:cxn modelId="{B60770C3-2213-4712-AE5A-485D1358A2DC}" srcId="{93702AA2-4CE9-429E-B3C0-6C708B7FD67A}" destId="{AF8CA048-8F5D-433E-B732-A79476F5A775}" srcOrd="3" destOrd="0" parTransId="{B295DE2B-3410-4323-B089-E03D653F76D9}" sibTransId="{BC60D34E-27F7-4AE4-82AA-CB671FC33C3F}"/>
    <dgm:cxn modelId="{7855E8C5-BB5C-4530-A306-85346260FFF0}" type="presOf" srcId="{93DCED89-1684-44F3-8483-703A9F5C964F}" destId="{DFA09960-E9AC-485D-BE87-C522D63A243C}" srcOrd="0" destOrd="0" presId="urn:microsoft.com/office/officeart/2005/8/layout/hierarchy3"/>
    <dgm:cxn modelId="{1344B2CA-5AC1-4EC0-8FAB-310CECCFF72A}" type="presOf" srcId="{B9582E34-B4A6-4692-9B86-29A53912B63C}" destId="{E50A818D-B7F6-4376-B9CE-3C0ABA86A03B}" srcOrd="0" destOrd="0" presId="urn:microsoft.com/office/officeart/2005/8/layout/hierarchy3"/>
    <dgm:cxn modelId="{8DF318CB-F0AA-4399-8B0B-B33A52DD6D7B}" srcId="{714A7E48-A3E8-486B-BAA2-FFB8D69057F8}" destId="{71BEA9AD-3943-40FC-B92C-B56B4515294C}" srcOrd="2" destOrd="0" parTransId="{48235E8D-D061-48C4-91C5-C2FECF3CB20D}" sibTransId="{F1BBDFAE-C020-4B0F-8563-77ABC2AD33D8}"/>
    <dgm:cxn modelId="{8D1CC2CB-3A1B-4CC6-8FF7-6C40D128C755}" srcId="{38F3FCE8-64E8-4125-992F-E9EC5AC5B0E2}" destId="{173514EF-39A3-4A68-8F3A-4BAA0445BBCF}" srcOrd="4" destOrd="0" parTransId="{47DE9659-100C-4531-9016-3C2CBB02A85E}" sibTransId="{8B06DC89-9BC3-444F-86ED-372ABB095E94}"/>
    <dgm:cxn modelId="{566EABD0-CB1A-4529-9817-F4DA32C75918}" srcId="{714A7E48-A3E8-486B-BAA2-FFB8D69057F8}" destId="{323CCBFC-AF9B-4D11-81CC-BD16417B1069}" srcOrd="4" destOrd="0" parTransId="{B63D1BDE-3418-4C55-9D9E-B28DF23EF706}" sibTransId="{5C29C90C-9195-44A3-9A6A-980B18101445}"/>
    <dgm:cxn modelId="{251DCFD3-58BC-4153-9A4D-34CA3788EAFB}" srcId="{A12BE5CB-18ED-404B-83C1-5FA64E86DB4E}" destId="{C47A34DF-2B3C-47B3-AEDD-A3747C4E9169}" srcOrd="2" destOrd="0" parTransId="{B0912022-FBEC-488B-B9E2-BCAD3EE2D94C}" sibTransId="{570F67D9-6EA2-4FE1-9B38-8D1E47EE1D54}"/>
    <dgm:cxn modelId="{DCD1E5D6-B4E0-47BB-A117-D34110D237A9}" type="presOf" srcId="{77F26222-092E-4AEA-8727-E7E3E3F26ECA}" destId="{2CA2501D-8E16-42AE-82D0-FF5C20B0D56F}" srcOrd="0" destOrd="0" presId="urn:microsoft.com/office/officeart/2005/8/layout/hierarchy3"/>
    <dgm:cxn modelId="{90F247DD-7809-4E51-88E5-A173ACF1C9ED}" type="presOf" srcId="{B0912022-FBEC-488B-B9E2-BCAD3EE2D94C}" destId="{A51B77B4-75F1-4DC2-AE9E-240CDFBCB802}" srcOrd="0" destOrd="0" presId="urn:microsoft.com/office/officeart/2005/8/layout/hierarchy3"/>
    <dgm:cxn modelId="{14564EDE-28A6-468E-83CE-A2E00572FE09}" type="presOf" srcId="{F96FCA07-52DF-4735-A574-EF4AE2C5ED6C}" destId="{9A5B4985-91F2-45D0-8BB0-29E94759A444}" srcOrd="0" destOrd="0" presId="urn:microsoft.com/office/officeart/2005/8/layout/hierarchy3"/>
    <dgm:cxn modelId="{1AD28FDF-B087-4280-A7E5-34787A6C1948}" srcId="{714A7E48-A3E8-486B-BAA2-FFB8D69057F8}" destId="{2CF58B01-B6BA-4314-B33B-EC8E90CAD961}" srcOrd="0" destOrd="0" parTransId="{B7F388F9-CF6C-4D80-8D75-DFE9EE929947}" sibTransId="{6DEF982A-0D7C-4BD2-966D-6C260CAF30AB}"/>
    <dgm:cxn modelId="{CCBDE5E5-EEE5-44FF-A24E-CCED625EAEE6}" srcId="{3B2E8997-ABF8-49BF-88C7-B70430B6C71A}" destId="{4948AB56-90CD-47B5-AB63-79B7C22C9F2B}" srcOrd="0" destOrd="0" parTransId="{AA376B2D-1311-4389-9EAD-51996127B8D8}" sibTransId="{CD235C59-5853-4492-B0B3-A6EA479A0360}"/>
    <dgm:cxn modelId="{31A09AEB-9E00-4748-A6D7-6862CBB06192}" srcId="{93702AA2-4CE9-429E-B3C0-6C708B7FD67A}" destId="{714A7E48-A3E8-486B-BAA2-FFB8D69057F8}" srcOrd="1" destOrd="0" parTransId="{C09849C6-D187-4EFC-9622-A1F13BCED45C}" sibTransId="{3F0CC67F-BE08-4AEF-BDD4-8627EA6AFBFE}"/>
    <dgm:cxn modelId="{2591AFEC-6394-4CB4-92CE-A1B88D3815F9}" type="presOf" srcId="{B63D1BDE-3418-4C55-9D9E-B28DF23EF706}" destId="{CF7F36C8-16F3-4E52-A51D-9C73B55CDD85}" srcOrd="0" destOrd="0" presId="urn:microsoft.com/office/officeart/2005/8/layout/hierarchy3"/>
    <dgm:cxn modelId="{1F6C6FEE-27B3-43DB-97E8-69F987B8A5F4}" type="presOf" srcId="{48235E8D-D061-48C4-91C5-C2FECF3CB20D}" destId="{E00CB032-A5E3-444C-A810-33F3B50E80E5}" srcOrd="0" destOrd="0" presId="urn:microsoft.com/office/officeart/2005/8/layout/hierarchy3"/>
    <dgm:cxn modelId="{C670D0F0-C665-49B1-9A37-B79C869DDF78}" type="presOf" srcId="{38F3FCE8-64E8-4125-992F-E9EC5AC5B0E2}" destId="{8CB3D4E0-8831-478C-B9F0-2A23E61B288E}" srcOrd="0" destOrd="0" presId="urn:microsoft.com/office/officeart/2005/8/layout/hierarchy3"/>
    <dgm:cxn modelId="{AE7FABF2-7EF8-4BC9-919A-509D1E55FB64}" type="presOf" srcId="{DE0143DB-2E0D-4DAD-A58E-A55B69ED142E}" destId="{7E0A1FCA-A289-4749-A325-6EF92095A7B8}" srcOrd="0" destOrd="0" presId="urn:microsoft.com/office/officeart/2005/8/layout/hierarchy3"/>
    <dgm:cxn modelId="{CD3DB2F2-6C82-43B8-9CC4-2FD88F4779A4}" srcId="{A12BE5CB-18ED-404B-83C1-5FA64E86DB4E}" destId="{AC7BEAA4-EE67-4ECD-BA4E-B600500C5D58}" srcOrd="0" destOrd="0" parTransId="{485C3A48-65A8-48C8-917B-BD5D18689CCE}" sibTransId="{D68E5B14-5DD9-4411-9719-423EB7A33F94}"/>
    <dgm:cxn modelId="{7B85DAF2-54B2-45E6-AAF8-FEB1402B48EF}" type="presOf" srcId="{6DC3657E-51A6-4D92-A57A-CA6C6B361B6E}" destId="{E05DEEF0-6A11-4B8F-88E6-4E45C7999FF2}" srcOrd="0" destOrd="0" presId="urn:microsoft.com/office/officeart/2005/8/layout/hierarchy3"/>
    <dgm:cxn modelId="{C18549F3-EFAF-41A9-AAAD-3E2497D2822F}" type="presOf" srcId="{47DE9659-100C-4531-9016-3C2CBB02A85E}" destId="{44A178CD-C5E8-4E61-A19F-2A1E6394AFD3}" srcOrd="0" destOrd="0" presId="urn:microsoft.com/office/officeart/2005/8/layout/hierarchy3"/>
    <dgm:cxn modelId="{14AF94F9-E549-4DAA-A2D3-9BAFF64C29F5}" srcId="{AF8CA048-8F5D-433E-B732-A79476F5A775}" destId="{5BF4C8D1-3376-4FEB-8AE7-06166BDE62C7}" srcOrd="4" destOrd="0" parTransId="{6DC3657E-51A6-4D92-A57A-CA6C6B361B6E}" sibTransId="{082C0D11-8427-4F73-8949-AD5A3A8D7438}"/>
    <dgm:cxn modelId="{AFDA65FE-7E17-4DE4-A2AC-75377484339C}" srcId="{AF8CA048-8F5D-433E-B732-A79476F5A775}" destId="{7BA47106-6565-4B6A-B9FC-43823C797C55}" srcOrd="2" destOrd="0" parTransId="{5933BBE3-0549-435A-912C-C3AF7140E689}" sibTransId="{14E356D0-2AEA-459F-A75B-AB52726BEC59}"/>
    <dgm:cxn modelId="{A3FBE6FE-1083-4656-8420-BA7B660E53FD}" srcId="{714A7E48-A3E8-486B-BAA2-FFB8D69057F8}" destId="{0F484FC7-FF10-4488-8CC8-D69C22BF6FFE}" srcOrd="3" destOrd="0" parTransId="{220E5102-C579-4D38-8076-0C949CC89EA1}" sibTransId="{F5E3E240-D3C1-4744-9B5F-5340AA522B17}"/>
    <dgm:cxn modelId="{EB9293AE-A2C2-4D13-B255-64A0EE56A98D}" type="presParOf" srcId="{8E4B1D6A-0F50-4D88-918E-4EB469C2EC1E}" destId="{A4A0D669-4404-428A-AE06-68EFD2F582BC}" srcOrd="0" destOrd="0" presId="urn:microsoft.com/office/officeart/2005/8/layout/hierarchy3"/>
    <dgm:cxn modelId="{1E9D9559-B4AC-46E7-B350-8C48D88CA954}" type="presParOf" srcId="{A4A0D669-4404-428A-AE06-68EFD2F582BC}" destId="{FBA604CC-49E4-4A8B-B1C9-AE1E3AEB7DF8}" srcOrd="0" destOrd="0" presId="urn:microsoft.com/office/officeart/2005/8/layout/hierarchy3"/>
    <dgm:cxn modelId="{5736A737-6F1D-4530-9A64-6595E23DCCDC}" type="presParOf" srcId="{FBA604CC-49E4-4A8B-B1C9-AE1E3AEB7DF8}" destId="{8CB3D4E0-8831-478C-B9F0-2A23E61B288E}" srcOrd="0" destOrd="0" presId="urn:microsoft.com/office/officeart/2005/8/layout/hierarchy3"/>
    <dgm:cxn modelId="{75852223-46AF-497B-9724-0B17E36948B0}" type="presParOf" srcId="{FBA604CC-49E4-4A8B-B1C9-AE1E3AEB7DF8}" destId="{CCA4CF3C-B03F-46D6-A774-DC97926EEFE0}" srcOrd="1" destOrd="0" presId="urn:microsoft.com/office/officeart/2005/8/layout/hierarchy3"/>
    <dgm:cxn modelId="{6888C3FA-E48B-4D46-BCA1-7EA729AF47FC}" type="presParOf" srcId="{A4A0D669-4404-428A-AE06-68EFD2F582BC}" destId="{CE5AE371-49BA-4B7F-B969-E668E649EAB0}" srcOrd="1" destOrd="0" presId="urn:microsoft.com/office/officeart/2005/8/layout/hierarchy3"/>
    <dgm:cxn modelId="{1980B8E6-6669-4EF7-830A-CE3EA32E7F69}" type="presParOf" srcId="{CE5AE371-49BA-4B7F-B969-E668E649EAB0}" destId="{5818004D-F265-4A77-A5CF-41670A5F844C}" srcOrd="0" destOrd="0" presId="urn:microsoft.com/office/officeart/2005/8/layout/hierarchy3"/>
    <dgm:cxn modelId="{5E44411D-DB12-47D3-A691-9198982417BB}" type="presParOf" srcId="{CE5AE371-49BA-4B7F-B969-E668E649EAB0}" destId="{13D06294-E4DA-45BA-B66A-F65287EE7C51}" srcOrd="1" destOrd="0" presId="urn:microsoft.com/office/officeart/2005/8/layout/hierarchy3"/>
    <dgm:cxn modelId="{995327D5-ADF4-48DD-870D-4410D09077BB}" type="presParOf" srcId="{CE5AE371-49BA-4B7F-B969-E668E649EAB0}" destId="{9A5B4985-91F2-45D0-8BB0-29E94759A444}" srcOrd="2" destOrd="0" presId="urn:microsoft.com/office/officeart/2005/8/layout/hierarchy3"/>
    <dgm:cxn modelId="{97E6BEE2-2322-4C5D-8736-F4956C787B1E}" type="presParOf" srcId="{CE5AE371-49BA-4B7F-B969-E668E649EAB0}" destId="{F623D1DF-768A-4F3F-AF91-8FD692E060AB}" srcOrd="3" destOrd="0" presId="urn:microsoft.com/office/officeart/2005/8/layout/hierarchy3"/>
    <dgm:cxn modelId="{62D7F1A5-CEEF-493F-A7CC-7F4AB3CB8E0D}" type="presParOf" srcId="{CE5AE371-49BA-4B7F-B969-E668E649EAB0}" destId="{5A0D40DF-0912-403A-8E2D-5BEEA26666CB}" srcOrd="4" destOrd="0" presId="urn:microsoft.com/office/officeart/2005/8/layout/hierarchy3"/>
    <dgm:cxn modelId="{BE2132CB-86FE-4C16-9B16-4443E428B1F2}" type="presParOf" srcId="{CE5AE371-49BA-4B7F-B969-E668E649EAB0}" destId="{64F80956-45D4-474E-9040-05C6AB61F433}" srcOrd="5" destOrd="0" presId="urn:microsoft.com/office/officeart/2005/8/layout/hierarchy3"/>
    <dgm:cxn modelId="{4A8AB8FC-37EC-4F29-8497-306820EF4334}" type="presParOf" srcId="{CE5AE371-49BA-4B7F-B969-E668E649EAB0}" destId="{4BD85390-EDAA-4C84-8989-9DCBA285C17D}" srcOrd="6" destOrd="0" presId="urn:microsoft.com/office/officeart/2005/8/layout/hierarchy3"/>
    <dgm:cxn modelId="{9665C5CD-5F7A-4193-8364-BEF4D5E2DEA7}" type="presParOf" srcId="{CE5AE371-49BA-4B7F-B969-E668E649EAB0}" destId="{86B50B31-F2D5-4368-B5DC-DB44C3159A49}" srcOrd="7" destOrd="0" presId="urn:microsoft.com/office/officeart/2005/8/layout/hierarchy3"/>
    <dgm:cxn modelId="{12731E09-A5D8-4E6A-A8F8-8820494343A9}" type="presParOf" srcId="{CE5AE371-49BA-4B7F-B969-E668E649EAB0}" destId="{44A178CD-C5E8-4E61-A19F-2A1E6394AFD3}" srcOrd="8" destOrd="0" presId="urn:microsoft.com/office/officeart/2005/8/layout/hierarchy3"/>
    <dgm:cxn modelId="{D8FCB0D5-CF05-45FF-902D-23BFE095961A}" type="presParOf" srcId="{CE5AE371-49BA-4B7F-B969-E668E649EAB0}" destId="{5B9DDF3D-3328-435B-B4FD-17277CAEBDBB}" srcOrd="9" destOrd="0" presId="urn:microsoft.com/office/officeart/2005/8/layout/hierarchy3"/>
    <dgm:cxn modelId="{A497F760-60BE-4034-BD09-AF53EBA87FC7}" type="presParOf" srcId="{8E4B1D6A-0F50-4D88-918E-4EB469C2EC1E}" destId="{84E1DDCA-18B9-4CE2-B143-3C1190FA4ABD}" srcOrd="1" destOrd="0" presId="urn:microsoft.com/office/officeart/2005/8/layout/hierarchy3"/>
    <dgm:cxn modelId="{6C274627-7725-42AB-96F2-5AE3BBB37D02}" type="presParOf" srcId="{84E1DDCA-18B9-4CE2-B143-3C1190FA4ABD}" destId="{E6F3E821-4FED-4499-97CE-2D86BDFFE454}" srcOrd="0" destOrd="0" presId="urn:microsoft.com/office/officeart/2005/8/layout/hierarchy3"/>
    <dgm:cxn modelId="{1A10F78C-5E16-4E74-A237-1EAA0FFC48D8}" type="presParOf" srcId="{E6F3E821-4FED-4499-97CE-2D86BDFFE454}" destId="{21BD0AC3-F74F-478C-B346-0710CF0A5B10}" srcOrd="0" destOrd="0" presId="urn:microsoft.com/office/officeart/2005/8/layout/hierarchy3"/>
    <dgm:cxn modelId="{B0660D06-58F9-4C36-92FB-342BDED6ECC1}" type="presParOf" srcId="{E6F3E821-4FED-4499-97CE-2D86BDFFE454}" destId="{FBDD9C08-48AC-4344-8375-012C15F6BEFB}" srcOrd="1" destOrd="0" presId="urn:microsoft.com/office/officeart/2005/8/layout/hierarchy3"/>
    <dgm:cxn modelId="{987A707E-11B2-4115-A828-CF8B26C8A90E}" type="presParOf" srcId="{84E1DDCA-18B9-4CE2-B143-3C1190FA4ABD}" destId="{420AE064-9B32-4069-9041-FADEC2048BD9}" srcOrd="1" destOrd="0" presId="urn:microsoft.com/office/officeart/2005/8/layout/hierarchy3"/>
    <dgm:cxn modelId="{DAEADF2B-3F30-4197-8728-E60753F5DFF7}" type="presParOf" srcId="{420AE064-9B32-4069-9041-FADEC2048BD9}" destId="{75B66E0E-BDF5-451C-AB87-B9A59B0F3A87}" srcOrd="0" destOrd="0" presId="urn:microsoft.com/office/officeart/2005/8/layout/hierarchy3"/>
    <dgm:cxn modelId="{1DF1A3BB-FA4C-4ACA-8B05-5B6ECD539482}" type="presParOf" srcId="{420AE064-9B32-4069-9041-FADEC2048BD9}" destId="{F71DCA9C-7753-44C7-8BD8-EC93E52F8AC1}" srcOrd="1" destOrd="0" presId="urn:microsoft.com/office/officeart/2005/8/layout/hierarchy3"/>
    <dgm:cxn modelId="{B7FF6F01-A1DA-4444-AC4B-30C7AF6B86CC}" type="presParOf" srcId="{420AE064-9B32-4069-9041-FADEC2048BD9}" destId="{B6BD5862-0DBC-4895-BBB6-FD6660F197F1}" srcOrd="2" destOrd="0" presId="urn:microsoft.com/office/officeart/2005/8/layout/hierarchy3"/>
    <dgm:cxn modelId="{2666B718-144C-4F78-B5A0-8533F8B85ADF}" type="presParOf" srcId="{420AE064-9B32-4069-9041-FADEC2048BD9}" destId="{30A03F96-55E2-46E0-B12A-30D18C7FFA07}" srcOrd="3" destOrd="0" presId="urn:microsoft.com/office/officeart/2005/8/layout/hierarchy3"/>
    <dgm:cxn modelId="{9FBB38FC-7799-4193-902A-103052B06752}" type="presParOf" srcId="{420AE064-9B32-4069-9041-FADEC2048BD9}" destId="{E00CB032-A5E3-444C-A810-33F3B50E80E5}" srcOrd="4" destOrd="0" presId="urn:microsoft.com/office/officeart/2005/8/layout/hierarchy3"/>
    <dgm:cxn modelId="{2EA9F29F-AB76-456B-8F50-90D227198D5C}" type="presParOf" srcId="{420AE064-9B32-4069-9041-FADEC2048BD9}" destId="{B174E4BC-A1FD-4488-A61A-CAFEFB3D4E17}" srcOrd="5" destOrd="0" presId="urn:microsoft.com/office/officeart/2005/8/layout/hierarchy3"/>
    <dgm:cxn modelId="{9511FE41-734B-4DAD-B645-72D0D5DC4269}" type="presParOf" srcId="{420AE064-9B32-4069-9041-FADEC2048BD9}" destId="{7A725F9F-D251-43EA-912D-45B96EA2507C}" srcOrd="6" destOrd="0" presId="urn:microsoft.com/office/officeart/2005/8/layout/hierarchy3"/>
    <dgm:cxn modelId="{75126E1D-6159-4763-B982-C6C594F2408B}" type="presParOf" srcId="{420AE064-9B32-4069-9041-FADEC2048BD9}" destId="{14E7205C-EFEF-4E35-B72C-FA6BBEAB5BF7}" srcOrd="7" destOrd="0" presId="urn:microsoft.com/office/officeart/2005/8/layout/hierarchy3"/>
    <dgm:cxn modelId="{53B13529-3046-429C-92FE-A0E6BEB8C275}" type="presParOf" srcId="{420AE064-9B32-4069-9041-FADEC2048BD9}" destId="{CF7F36C8-16F3-4E52-A51D-9C73B55CDD85}" srcOrd="8" destOrd="0" presId="urn:microsoft.com/office/officeart/2005/8/layout/hierarchy3"/>
    <dgm:cxn modelId="{521830FB-FBF2-4B72-9578-CCF31B709225}" type="presParOf" srcId="{420AE064-9B32-4069-9041-FADEC2048BD9}" destId="{12935420-3025-489B-AA5E-4217EC062AD0}" srcOrd="9" destOrd="0" presId="urn:microsoft.com/office/officeart/2005/8/layout/hierarchy3"/>
    <dgm:cxn modelId="{6EBE5418-AD6F-42E5-9921-BBA927A86028}" type="presParOf" srcId="{8E4B1D6A-0F50-4D88-918E-4EB469C2EC1E}" destId="{E24CC714-DE83-49CD-80AF-8F8E957306A3}" srcOrd="2" destOrd="0" presId="urn:microsoft.com/office/officeart/2005/8/layout/hierarchy3"/>
    <dgm:cxn modelId="{AD4549DB-32E5-4414-ABC7-B716E6A2A0A4}" type="presParOf" srcId="{E24CC714-DE83-49CD-80AF-8F8E957306A3}" destId="{920A4C6F-EAA4-43B5-9BD4-1F29F1F27E8B}" srcOrd="0" destOrd="0" presId="urn:microsoft.com/office/officeart/2005/8/layout/hierarchy3"/>
    <dgm:cxn modelId="{9C1459BC-C3D7-403D-8A7E-AA77A900FB77}" type="presParOf" srcId="{920A4C6F-EAA4-43B5-9BD4-1F29F1F27E8B}" destId="{D3E2945E-9D35-4327-9BDD-A4E776C56848}" srcOrd="0" destOrd="0" presId="urn:microsoft.com/office/officeart/2005/8/layout/hierarchy3"/>
    <dgm:cxn modelId="{0AC21F9F-1E20-4BDD-8242-5E0D801E3987}" type="presParOf" srcId="{920A4C6F-EAA4-43B5-9BD4-1F29F1F27E8B}" destId="{F62734E1-07E9-40FE-A45F-93DE28426403}" srcOrd="1" destOrd="0" presId="urn:microsoft.com/office/officeart/2005/8/layout/hierarchy3"/>
    <dgm:cxn modelId="{3A5633B3-CB8F-4335-87AD-63C44A8A8EF7}" type="presParOf" srcId="{E24CC714-DE83-49CD-80AF-8F8E957306A3}" destId="{5740A8AE-CD09-48B7-AF0F-8DC97897D128}" srcOrd="1" destOrd="0" presId="urn:microsoft.com/office/officeart/2005/8/layout/hierarchy3"/>
    <dgm:cxn modelId="{A1CB1E82-C2E9-4E27-95C4-EE9E2E3EC53B}" type="presParOf" srcId="{5740A8AE-CD09-48B7-AF0F-8DC97897D128}" destId="{1009010E-EFC5-41AD-8E30-FEFBB3E2E192}" srcOrd="0" destOrd="0" presId="urn:microsoft.com/office/officeart/2005/8/layout/hierarchy3"/>
    <dgm:cxn modelId="{25479327-7D36-4BE7-8188-F3156C6EFE10}" type="presParOf" srcId="{5740A8AE-CD09-48B7-AF0F-8DC97897D128}" destId="{C495ED1E-7307-49BE-AC1D-586E80793644}" srcOrd="1" destOrd="0" presId="urn:microsoft.com/office/officeart/2005/8/layout/hierarchy3"/>
    <dgm:cxn modelId="{576923FE-05C1-43B9-98F8-6CDBE75CEE80}" type="presParOf" srcId="{5740A8AE-CD09-48B7-AF0F-8DC97897D128}" destId="{2CA2501D-8E16-42AE-82D0-FF5C20B0D56F}" srcOrd="2" destOrd="0" presId="urn:microsoft.com/office/officeart/2005/8/layout/hierarchy3"/>
    <dgm:cxn modelId="{3B164B34-1430-48C0-B8B7-D50A4040B433}" type="presParOf" srcId="{5740A8AE-CD09-48B7-AF0F-8DC97897D128}" destId="{2FC976D0-E181-47E4-B709-CC386302126C}" srcOrd="3" destOrd="0" presId="urn:microsoft.com/office/officeart/2005/8/layout/hierarchy3"/>
    <dgm:cxn modelId="{AEC367F1-5F13-434F-8487-EEB68EA70795}" type="presParOf" srcId="{5740A8AE-CD09-48B7-AF0F-8DC97897D128}" destId="{A51B77B4-75F1-4DC2-AE9E-240CDFBCB802}" srcOrd="4" destOrd="0" presId="urn:microsoft.com/office/officeart/2005/8/layout/hierarchy3"/>
    <dgm:cxn modelId="{402E33EC-BAE3-4EFD-B452-2F8ED5DCF29C}" type="presParOf" srcId="{5740A8AE-CD09-48B7-AF0F-8DC97897D128}" destId="{740888E8-1937-4F45-9731-C375DD1F22DF}" srcOrd="5" destOrd="0" presId="urn:microsoft.com/office/officeart/2005/8/layout/hierarchy3"/>
    <dgm:cxn modelId="{45D837C5-E868-44D1-8706-81D6AD8D86E4}" type="presParOf" srcId="{5740A8AE-CD09-48B7-AF0F-8DC97897D128}" destId="{6250CB27-2063-404C-9BA1-55A49D5E79E0}" srcOrd="6" destOrd="0" presId="urn:microsoft.com/office/officeart/2005/8/layout/hierarchy3"/>
    <dgm:cxn modelId="{E431691F-368D-4EA3-9FEE-A538B5A45FCE}" type="presParOf" srcId="{5740A8AE-CD09-48B7-AF0F-8DC97897D128}" destId="{98F1691D-A134-4A2D-A54C-816BEFEC70A3}" srcOrd="7" destOrd="0" presId="urn:microsoft.com/office/officeart/2005/8/layout/hierarchy3"/>
    <dgm:cxn modelId="{38297488-B059-405C-AB9C-3A280AED86AC}" type="presParOf" srcId="{5740A8AE-CD09-48B7-AF0F-8DC97897D128}" destId="{CEA8D02A-1BC2-437C-A0F4-93977456A6D2}" srcOrd="8" destOrd="0" presId="urn:microsoft.com/office/officeart/2005/8/layout/hierarchy3"/>
    <dgm:cxn modelId="{52A7B812-3766-4D78-90A2-DF1E2372133F}" type="presParOf" srcId="{5740A8AE-CD09-48B7-AF0F-8DC97897D128}" destId="{77A2579F-2B1E-417F-8F7C-213AB79334CE}" srcOrd="9" destOrd="0" presId="urn:microsoft.com/office/officeart/2005/8/layout/hierarchy3"/>
    <dgm:cxn modelId="{D0BD6351-B7A6-4787-9830-A5FD0EBD87D1}" type="presParOf" srcId="{8E4B1D6A-0F50-4D88-918E-4EB469C2EC1E}" destId="{C4D160D6-F843-4B0B-87E9-C24645755113}" srcOrd="3" destOrd="0" presId="urn:microsoft.com/office/officeart/2005/8/layout/hierarchy3"/>
    <dgm:cxn modelId="{3EF5FBAE-1A31-40D4-B062-AA1BB3F21194}" type="presParOf" srcId="{C4D160D6-F843-4B0B-87E9-C24645755113}" destId="{8697F5F0-D5B8-404E-BB5A-3D1DABFB6554}" srcOrd="0" destOrd="0" presId="urn:microsoft.com/office/officeart/2005/8/layout/hierarchy3"/>
    <dgm:cxn modelId="{AC04D450-F2D2-4035-AB62-A0D985533395}" type="presParOf" srcId="{8697F5F0-D5B8-404E-BB5A-3D1DABFB6554}" destId="{57D74336-EA9F-4DF7-B2E5-A3B81A2110CE}" srcOrd="0" destOrd="0" presId="urn:microsoft.com/office/officeart/2005/8/layout/hierarchy3"/>
    <dgm:cxn modelId="{177B411D-2B1C-484E-B924-167AB29E663B}" type="presParOf" srcId="{8697F5F0-D5B8-404E-BB5A-3D1DABFB6554}" destId="{DB4E8B7B-7D95-4F6B-9919-47F3F4390D0B}" srcOrd="1" destOrd="0" presId="urn:microsoft.com/office/officeart/2005/8/layout/hierarchy3"/>
    <dgm:cxn modelId="{91FEF872-2DA4-4B2C-966C-8EB1970D9282}" type="presParOf" srcId="{C4D160D6-F843-4B0B-87E9-C24645755113}" destId="{14E6FC1B-D6D5-4233-A7C8-AD63FC483268}" srcOrd="1" destOrd="0" presId="urn:microsoft.com/office/officeart/2005/8/layout/hierarchy3"/>
    <dgm:cxn modelId="{DDBE0219-3E9A-4114-9329-5DD1FAB81256}" type="presParOf" srcId="{14E6FC1B-D6D5-4233-A7C8-AD63FC483268}" destId="{7E0A1FCA-A289-4749-A325-6EF92095A7B8}" srcOrd="0" destOrd="0" presId="urn:microsoft.com/office/officeart/2005/8/layout/hierarchy3"/>
    <dgm:cxn modelId="{EAE6117F-19B3-4D51-B5F1-C8554716D5FB}" type="presParOf" srcId="{14E6FC1B-D6D5-4233-A7C8-AD63FC483268}" destId="{6A6B3785-ACB1-4ED9-9E95-833C3D447363}" srcOrd="1" destOrd="0" presId="urn:microsoft.com/office/officeart/2005/8/layout/hierarchy3"/>
    <dgm:cxn modelId="{11E147BE-EDE6-4B1B-9374-2167207F717B}" type="presParOf" srcId="{14E6FC1B-D6D5-4233-A7C8-AD63FC483268}" destId="{E50A818D-B7F6-4376-B9CE-3C0ABA86A03B}" srcOrd="2" destOrd="0" presId="urn:microsoft.com/office/officeart/2005/8/layout/hierarchy3"/>
    <dgm:cxn modelId="{0B9B6728-CB24-4F85-B20F-009356105058}" type="presParOf" srcId="{14E6FC1B-D6D5-4233-A7C8-AD63FC483268}" destId="{AA49ACD7-E001-4E18-BA5E-603F3038B314}" srcOrd="3" destOrd="0" presId="urn:microsoft.com/office/officeart/2005/8/layout/hierarchy3"/>
    <dgm:cxn modelId="{7240D5AA-F4E9-4DE1-BDE7-D45DFDF4EA52}" type="presParOf" srcId="{14E6FC1B-D6D5-4233-A7C8-AD63FC483268}" destId="{69AD4AB5-C0D5-4B58-88EC-0D282C43B6E5}" srcOrd="4" destOrd="0" presId="urn:microsoft.com/office/officeart/2005/8/layout/hierarchy3"/>
    <dgm:cxn modelId="{77B5C020-1C46-4504-AB67-9549CE866EB3}" type="presParOf" srcId="{14E6FC1B-D6D5-4233-A7C8-AD63FC483268}" destId="{1FAF6491-A8BB-4198-9F18-D668079355B3}" srcOrd="5" destOrd="0" presId="urn:microsoft.com/office/officeart/2005/8/layout/hierarchy3"/>
    <dgm:cxn modelId="{F70CCF4D-D874-49AF-B97A-BD6D5EB226B0}" type="presParOf" srcId="{14E6FC1B-D6D5-4233-A7C8-AD63FC483268}" destId="{D8E96236-41AC-4921-86A7-82298AEB7DCB}" srcOrd="6" destOrd="0" presId="urn:microsoft.com/office/officeart/2005/8/layout/hierarchy3"/>
    <dgm:cxn modelId="{7CD3D9B7-55AA-4EC5-8652-18F3316E2122}" type="presParOf" srcId="{14E6FC1B-D6D5-4233-A7C8-AD63FC483268}" destId="{CFD37E8C-EE69-46FE-AF36-B56BDE646408}" srcOrd="7" destOrd="0" presId="urn:microsoft.com/office/officeart/2005/8/layout/hierarchy3"/>
    <dgm:cxn modelId="{CBD4B424-6BA6-4B42-95FA-5DF01E8DEED1}" type="presParOf" srcId="{14E6FC1B-D6D5-4233-A7C8-AD63FC483268}" destId="{E05DEEF0-6A11-4B8F-88E6-4E45C7999FF2}" srcOrd="8" destOrd="0" presId="urn:microsoft.com/office/officeart/2005/8/layout/hierarchy3"/>
    <dgm:cxn modelId="{46B152BE-AC91-4292-AA77-B7DE78EFCE88}" type="presParOf" srcId="{14E6FC1B-D6D5-4233-A7C8-AD63FC483268}" destId="{D3943356-D712-4842-BA78-D02059CAB3FB}" srcOrd="9" destOrd="0" presId="urn:microsoft.com/office/officeart/2005/8/layout/hierarchy3"/>
    <dgm:cxn modelId="{F5AE245C-22DB-4FF8-9D55-DAA2DCB87024}" type="presParOf" srcId="{8E4B1D6A-0F50-4D88-918E-4EB469C2EC1E}" destId="{F54A5107-25CB-44D4-A521-BBEDD886DF68}" srcOrd="4" destOrd="0" presId="urn:microsoft.com/office/officeart/2005/8/layout/hierarchy3"/>
    <dgm:cxn modelId="{DF400827-98C1-4162-8863-314D411EAE72}" type="presParOf" srcId="{F54A5107-25CB-44D4-A521-BBEDD886DF68}" destId="{36B1316C-9DDD-450C-BF09-CEBC1D4D12E6}" srcOrd="0" destOrd="0" presId="urn:microsoft.com/office/officeart/2005/8/layout/hierarchy3"/>
    <dgm:cxn modelId="{214F69AE-4B70-4129-84CB-6268ACD45A06}" type="presParOf" srcId="{36B1316C-9DDD-450C-BF09-CEBC1D4D12E6}" destId="{D4C149FD-4E7A-448A-B023-8A542AEDF379}" srcOrd="0" destOrd="0" presId="urn:microsoft.com/office/officeart/2005/8/layout/hierarchy3"/>
    <dgm:cxn modelId="{31B48DA2-E9AA-424B-9373-C40E4A7BA011}" type="presParOf" srcId="{36B1316C-9DDD-450C-BF09-CEBC1D4D12E6}" destId="{66B47CD4-C421-446C-8D42-1159FC883A58}" srcOrd="1" destOrd="0" presId="urn:microsoft.com/office/officeart/2005/8/layout/hierarchy3"/>
    <dgm:cxn modelId="{F920B6CE-869B-460F-A189-7C106194985C}" type="presParOf" srcId="{F54A5107-25CB-44D4-A521-BBEDD886DF68}" destId="{226A2B0E-4B9F-4306-B852-4D3D8F775818}" srcOrd="1" destOrd="0" presId="urn:microsoft.com/office/officeart/2005/8/layout/hierarchy3"/>
    <dgm:cxn modelId="{33E95568-568D-4080-98EC-9FAA13B8F966}" type="presParOf" srcId="{226A2B0E-4B9F-4306-B852-4D3D8F775818}" destId="{3C6A8B1A-2D89-4D92-B4BD-090EBB011645}" srcOrd="0" destOrd="0" presId="urn:microsoft.com/office/officeart/2005/8/layout/hierarchy3"/>
    <dgm:cxn modelId="{8FB27A78-FB42-44B6-A479-20BD5E3FDF38}" type="presParOf" srcId="{226A2B0E-4B9F-4306-B852-4D3D8F775818}" destId="{EAF9B5DA-722D-4783-92D5-C4C3B7045032}" srcOrd="1" destOrd="0" presId="urn:microsoft.com/office/officeart/2005/8/layout/hierarchy3"/>
    <dgm:cxn modelId="{C24739E9-5F52-41D1-87AF-9926EB8C820B}" type="presParOf" srcId="{226A2B0E-4B9F-4306-B852-4D3D8F775818}" destId="{5AC59730-DAB4-47F2-8AF3-32A23DDD1E8B}" srcOrd="2" destOrd="0" presId="urn:microsoft.com/office/officeart/2005/8/layout/hierarchy3"/>
    <dgm:cxn modelId="{A6C71A3B-7C6B-4485-88E7-AF8F6C2F6ACA}" type="presParOf" srcId="{226A2B0E-4B9F-4306-B852-4D3D8F775818}" destId="{DFA09960-E9AC-485D-BE87-C522D63A243C}" srcOrd="3" destOrd="0" presId="urn:microsoft.com/office/officeart/2005/8/layout/hierarchy3"/>
    <dgm:cxn modelId="{9B90DC89-2ACA-4EEB-860B-EA4DD0132CA8}" type="presParOf" srcId="{226A2B0E-4B9F-4306-B852-4D3D8F775818}" destId="{5232F1D7-D007-4853-848D-422A8D076BA9}" srcOrd="4" destOrd="0" presId="urn:microsoft.com/office/officeart/2005/8/layout/hierarchy3"/>
    <dgm:cxn modelId="{507CA2F9-A16C-4ADC-BF10-E7952E2463B5}" type="presParOf" srcId="{226A2B0E-4B9F-4306-B852-4D3D8F775818}" destId="{73D775E5-CD5D-45CE-A2E6-85382E351B01}" srcOrd="5" destOrd="0" presId="urn:microsoft.com/office/officeart/2005/8/layout/hierarchy3"/>
    <dgm:cxn modelId="{9AD7A652-5D36-48C1-A3D6-4A8D1689553E}" type="presParOf" srcId="{226A2B0E-4B9F-4306-B852-4D3D8F775818}" destId="{9BD35E0A-0392-4A1D-BED8-32742EBBEBA3}" srcOrd="6" destOrd="0" presId="urn:microsoft.com/office/officeart/2005/8/layout/hierarchy3"/>
    <dgm:cxn modelId="{9CC7AC66-84D9-44E7-B36B-FC5AAFD6E1BD}" type="presParOf" srcId="{226A2B0E-4B9F-4306-B852-4D3D8F775818}" destId="{D53320C4-74CC-490D-8C37-E0ED6A4AD1F5}" srcOrd="7" destOrd="0" presId="urn:microsoft.com/office/officeart/2005/8/layout/hierarchy3"/>
    <dgm:cxn modelId="{16FBC2E6-2FD4-4C53-B750-E56231A131C0}" type="presParOf" srcId="{226A2B0E-4B9F-4306-B852-4D3D8F775818}" destId="{31E6DD2C-EC53-4AFE-BB3B-B8AD003F5947}" srcOrd="8" destOrd="0" presId="urn:microsoft.com/office/officeart/2005/8/layout/hierarchy3"/>
    <dgm:cxn modelId="{31065A42-F923-459C-908C-FD9EFC4443FC}" type="presParOf" srcId="{226A2B0E-4B9F-4306-B852-4D3D8F775818}" destId="{FDF39953-E96B-4567-9F04-0D678FFA80FF}"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0BA7E-8FE4-4F77-B22C-B8DC2799E1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BO"/>
        </a:p>
      </dgm:t>
    </dgm:pt>
    <dgm:pt modelId="{E4FD57B5-494D-43C3-BDB6-60C1D8CCEAE6}">
      <dgm:prSet phldrT="[Texto]" custT="1"/>
      <dgm:spPr/>
      <dgm:t>
        <a:bodyPr/>
        <a:lstStyle/>
        <a:p>
          <a:r>
            <a:rPr lang="es-BO" sz="1600" dirty="0">
              <a:solidFill>
                <a:schemeClr val="tx1"/>
              </a:solidFill>
              <a:latin typeface="Algerian" pitchFamily="82" charset="0"/>
            </a:rPr>
            <a:t>COMPONENTE </a:t>
          </a:r>
        </a:p>
        <a:p>
          <a:r>
            <a:rPr lang="es-BO" sz="1600" dirty="0">
              <a:solidFill>
                <a:schemeClr val="tx1"/>
              </a:solidFill>
              <a:latin typeface="Algerian" pitchFamily="82" charset="0"/>
            </a:rPr>
            <a:t>SOCIAL  -RBC</a:t>
          </a:r>
          <a:endParaRPr lang="es-BO" sz="1600" dirty="0">
            <a:solidFill>
              <a:schemeClr val="tx1"/>
            </a:solidFill>
          </a:endParaRPr>
        </a:p>
      </dgm:t>
    </dgm:pt>
    <dgm:pt modelId="{F2A5736A-14DC-4F0C-9C41-DA8754A90B85}" type="parTrans" cxnId="{F8E8CE78-C91F-4BFE-984C-E0E65000F73D}">
      <dgm:prSet/>
      <dgm:spPr/>
      <dgm:t>
        <a:bodyPr/>
        <a:lstStyle/>
        <a:p>
          <a:endParaRPr lang="es-BO"/>
        </a:p>
      </dgm:t>
    </dgm:pt>
    <dgm:pt modelId="{C3C58A53-7BC9-42C0-8041-CC1094A38AFB}" type="sibTrans" cxnId="{F8E8CE78-C91F-4BFE-984C-E0E65000F73D}">
      <dgm:prSet/>
      <dgm:spPr/>
      <dgm:t>
        <a:bodyPr/>
        <a:lstStyle/>
        <a:p>
          <a:endParaRPr lang="es-BO"/>
        </a:p>
      </dgm:t>
    </dgm:pt>
    <dgm:pt modelId="{BB297FF9-1288-4930-8B51-A3FEF6491ECB}">
      <dgm:prSet phldrT="[Texto]"/>
      <dgm:spPr/>
      <dgm:t>
        <a:bodyPr/>
        <a:lstStyle/>
        <a:p>
          <a:r>
            <a:rPr lang="es-BO" dirty="0"/>
            <a:t>Charlas de orientación y sensibilización a Funcionarios Públicos</a:t>
          </a:r>
        </a:p>
        <a:p>
          <a:r>
            <a:rPr lang="es-BO" dirty="0"/>
            <a:t>2017-2019</a:t>
          </a:r>
        </a:p>
      </dgm:t>
    </dgm:pt>
    <dgm:pt modelId="{26FA9875-7AD4-46F2-8E4B-9741F4796AB8}" type="parTrans" cxnId="{2197D79C-9380-43FD-AD50-6CD46CDDDED4}">
      <dgm:prSet/>
      <dgm:spPr/>
      <dgm:t>
        <a:bodyPr/>
        <a:lstStyle/>
        <a:p>
          <a:endParaRPr lang="es-BO"/>
        </a:p>
      </dgm:t>
    </dgm:pt>
    <dgm:pt modelId="{41C99E4F-BCC5-4F7A-A035-E5F70C8C54F7}" type="sibTrans" cxnId="{2197D79C-9380-43FD-AD50-6CD46CDDDED4}">
      <dgm:prSet/>
      <dgm:spPr/>
      <dgm:t>
        <a:bodyPr/>
        <a:lstStyle/>
        <a:p>
          <a:endParaRPr lang="es-BO"/>
        </a:p>
      </dgm:t>
    </dgm:pt>
    <dgm:pt modelId="{5E048A77-F1D8-4BB7-9364-315674AA2E56}">
      <dgm:prSet phldrT="[Texto]"/>
      <dgm:spPr/>
      <dgm:t>
        <a:bodyPr/>
        <a:lstStyle/>
        <a:p>
          <a:r>
            <a:rPr lang="es-B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Encuentros vivenciales con beneficiarios y familiares del </a:t>
          </a:r>
          <a:r>
            <a:rPr lang="es-BO"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area</a:t>
          </a:r>
          <a:r>
            <a:rPr lang="es-B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 RBC</a:t>
          </a:r>
        </a:p>
      </dgm:t>
    </dgm:pt>
    <dgm:pt modelId="{776CF398-DECD-4FC2-8629-1FBFB44A9914}" type="parTrans" cxnId="{3136986E-DB4D-4D13-937A-7CCE61BB5332}">
      <dgm:prSet/>
      <dgm:spPr/>
      <dgm:t>
        <a:bodyPr/>
        <a:lstStyle/>
        <a:p>
          <a:endParaRPr lang="es-BO"/>
        </a:p>
      </dgm:t>
    </dgm:pt>
    <dgm:pt modelId="{31291471-2654-4C86-9CC1-B983017FCDEC}" type="sibTrans" cxnId="{3136986E-DB4D-4D13-937A-7CCE61BB5332}">
      <dgm:prSet/>
      <dgm:spPr/>
      <dgm:t>
        <a:bodyPr/>
        <a:lstStyle/>
        <a:p>
          <a:endParaRPr lang="es-BO"/>
        </a:p>
      </dgm:t>
    </dgm:pt>
    <dgm:pt modelId="{28F6BB63-6A5A-4DBD-A50C-9F0B72F7AED2}">
      <dgm:prSet phldrT="[Texto]" custT="1"/>
      <dgm:spPr/>
      <dgm:t>
        <a:bodyPr/>
        <a:lstStyle/>
        <a:p>
          <a:r>
            <a:rPr lang="es-BO" sz="1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Orientación  a personas con discapacidad y sus familias</a:t>
          </a:r>
        </a:p>
        <a:p>
          <a:r>
            <a:rPr lang="es-BO" sz="1200" dirty="0"/>
            <a:t>2011- 2019</a:t>
          </a:r>
        </a:p>
      </dgm:t>
    </dgm:pt>
    <dgm:pt modelId="{BCFA8CC0-5380-4738-90C0-2C159CE0D9C6}" type="parTrans" cxnId="{1C4F71CA-A575-4FA7-BB64-794C025BBCDA}">
      <dgm:prSet/>
      <dgm:spPr/>
      <dgm:t>
        <a:bodyPr/>
        <a:lstStyle/>
        <a:p>
          <a:endParaRPr lang="es-BO"/>
        </a:p>
      </dgm:t>
    </dgm:pt>
    <dgm:pt modelId="{9859E0A7-D0A0-4A93-AD8C-F39FB18E9065}" type="sibTrans" cxnId="{1C4F71CA-A575-4FA7-BB64-794C025BBCDA}">
      <dgm:prSet/>
      <dgm:spPr/>
      <dgm:t>
        <a:bodyPr/>
        <a:lstStyle/>
        <a:p>
          <a:endParaRPr lang="es-BO"/>
        </a:p>
      </dgm:t>
    </dgm:pt>
    <dgm:pt modelId="{CE3B8933-90DD-4DDD-A276-433049D4A926}">
      <dgm:prSet phldrT="[Texto]" custT="1"/>
      <dgm:spPr/>
      <dgm:t>
        <a:bodyPr/>
        <a:lstStyle/>
        <a:p>
          <a:r>
            <a:rPr lang="es-BO" sz="1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Grupos de auto apoyo con padres y personas con discapacidad</a:t>
          </a:r>
        </a:p>
        <a:p>
          <a:r>
            <a:rPr lang="es-BO" sz="1200" dirty="0"/>
            <a:t>2013-2019</a:t>
          </a:r>
        </a:p>
      </dgm:t>
    </dgm:pt>
    <dgm:pt modelId="{E5EC873D-E313-401B-AA89-7E3BB2AF34D2}" type="parTrans" cxnId="{19F03A2F-F1C7-4B1C-880E-253219D6BC57}">
      <dgm:prSet/>
      <dgm:spPr/>
      <dgm:t>
        <a:bodyPr/>
        <a:lstStyle/>
        <a:p>
          <a:endParaRPr lang="es-BO"/>
        </a:p>
      </dgm:t>
    </dgm:pt>
    <dgm:pt modelId="{0F2BBBB6-555F-4701-8677-93F19DE6CA68}" type="sibTrans" cxnId="{19F03A2F-F1C7-4B1C-880E-253219D6BC57}">
      <dgm:prSet/>
      <dgm:spPr/>
      <dgm:t>
        <a:bodyPr/>
        <a:lstStyle/>
        <a:p>
          <a:endParaRPr lang="es-BO"/>
        </a:p>
      </dgm:t>
    </dgm:pt>
    <dgm:pt modelId="{FA6378DC-A296-49D4-A35D-37EECCDE9E8A}">
      <dgm:prSet phldrT="[Texto]"/>
      <dgm:spPr/>
      <dgm:t>
        <a:bodyPr/>
        <a:lstStyle/>
        <a:p>
          <a:r>
            <a:rPr lang="es-BO" b="1" dirty="0">
              <a:ln w="18415" cmpd="sng">
                <a:solidFill>
                  <a:srgbClr val="FFFFFF"/>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Capacitación y orientación a padres  de familia y tutores de personas con discapacidad</a:t>
          </a:r>
          <a:endParaRPr lang="es-BO"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71FB2F1-C3B6-42E3-8D05-6D1B472239B8}" type="parTrans" cxnId="{D8E330A9-0867-4177-B8F0-DCEB0EF87459}">
      <dgm:prSet/>
      <dgm:spPr/>
      <dgm:t>
        <a:bodyPr/>
        <a:lstStyle/>
        <a:p>
          <a:endParaRPr lang="es-BO"/>
        </a:p>
      </dgm:t>
    </dgm:pt>
    <dgm:pt modelId="{BE943A9B-4306-42BA-9FD7-360E641314E0}" type="sibTrans" cxnId="{D8E330A9-0867-4177-B8F0-DCEB0EF87459}">
      <dgm:prSet/>
      <dgm:spPr/>
      <dgm:t>
        <a:bodyPr/>
        <a:lstStyle/>
        <a:p>
          <a:endParaRPr lang="es-BO"/>
        </a:p>
      </dgm:t>
    </dgm:pt>
    <dgm:pt modelId="{CEF61E58-C4C6-4F77-AC93-11F400D0D1FD}">
      <dgm:prSet phldrT="[Texto]"/>
      <dgm:spPr/>
      <dgm:t>
        <a:bodyPr/>
        <a:lstStyle/>
        <a:p>
          <a:r>
            <a:rPr lang="es-B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Desarrollo de la autonomía personal, para favorecer la máxima independencia de las personas con discapacidad</a:t>
          </a:r>
          <a:endParaRPr lang="es-BO" dirty="0"/>
        </a:p>
      </dgm:t>
    </dgm:pt>
    <dgm:pt modelId="{58A1CA3E-F05E-4A3A-804D-F1CAD25F709B}" type="parTrans" cxnId="{C3B1330E-5CE6-496B-9E54-B56C92EFA4F0}">
      <dgm:prSet/>
      <dgm:spPr/>
      <dgm:t>
        <a:bodyPr/>
        <a:lstStyle/>
        <a:p>
          <a:endParaRPr lang="es-BO"/>
        </a:p>
      </dgm:t>
    </dgm:pt>
    <dgm:pt modelId="{86926FDA-FE71-44E3-B43F-3673A5A85E96}" type="sibTrans" cxnId="{C3B1330E-5CE6-496B-9E54-B56C92EFA4F0}">
      <dgm:prSet/>
      <dgm:spPr/>
      <dgm:t>
        <a:bodyPr/>
        <a:lstStyle/>
        <a:p>
          <a:endParaRPr lang="es-BO"/>
        </a:p>
      </dgm:t>
    </dgm:pt>
    <dgm:pt modelId="{745CCB86-3167-44F0-8EAE-BCCD5CEBB39A}">
      <dgm:prSet/>
      <dgm:spPr/>
      <dgm:t>
        <a:bodyPr/>
        <a:lstStyle/>
        <a:p>
          <a:r>
            <a:rPr lang="es-BO"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Actividades de recreación, deportes y expresión artística</a:t>
          </a:r>
        </a:p>
      </dgm:t>
    </dgm:pt>
    <dgm:pt modelId="{F8FD0A53-1FE7-4938-A3DF-056AC75380E9}" type="parTrans" cxnId="{B4655A49-7237-47C1-9DA9-9BE2B0DD21CC}">
      <dgm:prSet/>
      <dgm:spPr/>
      <dgm:t>
        <a:bodyPr/>
        <a:lstStyle/>
        <a:p>
          <a:endParaRPr lang="es-BO"/>
        </a:p>
      </dgm:t>
    </dgm:pt>
    <dgm:pt modelId="{9DD48D85-A950-4C60-A402-92E32E4C506A}" type="sibTrans" cxnId="{B4655A49-7237-47C1-9DA9-9BE2B0DD21CC}">
      <dgm:prSet/>
      <dgm:spPr/>
      <dgm:t>
        <a:bodyPr/>
        <a:lstStyle/>
        <a:p>
          <a:endParaRPr lang="es-BO"/>
        </a:p>
      </dgm:t>
    </dgm:pt>
    <dgm:pt modelId="{A314AC17-6BAB-4C57-92B0-2134ADBB2DF5}">
      <dgm:prSet phldrT="[Texto]"/>
      <dgm:spPr/>
      <dgm:t>
        <a:bodyPr/>
        <a:lstStyle/>
        <a:p>
          <a:r>
            <a:rPr lang="es-BO">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Talleres de Capacitación y orientación dirigido a lideres</a:t>
          </a:r>
          <a:endParaRPr lang="es-BO" dirty="0"/>
        </a:p>
      </dgm:t>
    </dgm:pt>
    <dgm:pt modelId="{E944CFA8-EA3C-42A3-B2C3-9ED0F2E19A5F}" type="parTrans" cxnId="{9C1F4FF4-3EB8-47D2-BC39-0630AEB080B0}">
      <dgm:prSet/>
      <dgm:spPr/>
      <dgm:t>
        <a:bodyPr/>
        <a:lstStyle/>
        <a:p>
          <a:endParaRPr lang="es-MX"/>
        </a:p>
      </dgm:t>
    </dgm:pt>
    <dgm:pt modelId="{4BB5F06B-2BCC-434C-B0F5-E7FF54D6C1B0}" type="sibTrans" cxnId="{9C1F4FF4-3EB8-47D2-BC39-0630AEB080B0}">
      <dgm:prSet/>
      <dgm:spPr/>
      <dgm:t>
        <a:bodyPr/>
        <a:lstStyle/>
        <a:p>
          <a:endParaRPr lang="es-MX"/>
        </a:p>
      </dgm:t>
    </dgm:pt>
    <dgm:pt modelId="{D0924D6E-DE3B-4BBA-81E4-173EEF366D6C}" type="pres">
      <dgm:prSet presAssocID="{0E20BA7E-8FE4-4F77-B22C-B8DC2799E1D3}" presName="Name0" presStyleCnt="0">
        <dgm:presLayoutVars>
          <dgm:dir/>
          <dgm:resizeHandles val="exact"/>
        </dgm:presLayoutVars>
      </dgm:prSet>
      <dgm:spPr/>
    </dgm:pt>
    <dgm:pt modelId="{AB416071-BBEE-4B42-88FC-086C070374B7}" type="pres">
      <dgm:prSet presAssocID="{0E20BA7E-8FE4-4F77-B22C-B8DC2799E1D3}" presName="cycle" presStyleCnt="0"/>
      <dgm:spPr/>
    </dgm:pt>
    <dgm:pt modelId="{70882DE1-D7E5-4030-86D3-ED5EDCE5CA01}" type="pres">
      <dgm:prSet presAssocID="{E4FD57B5-494D-43C3-BDB6-60C1D8CCEAE6}" presName="nodeFirstNode" presStyleLbl="node1" presStyleIdx="0" presStyleCnt="9">
        <dgm:presLayoutVars>
          <dgm:bulletEnabled val="1"/>
        </dgm:presLayoutVars>
      </dgm:prSet>
      <dgm:spPr/>
    </dgm:pt>
    <dgm:pt modelId="{EC40916C-1B31-4DF4-81DF-EC69F3C175A9}" type="pres">
      <dgm:prSet presAssocID="{C3C58A53-7BC9-42C0-8041-CC1094A38AFB}" presName="sibTransFirstNode" presStyleLbl="bgShp" presStyleIdx="0" presStyleCnt="1"/>
      <dgm:spPr/>
    </dgm:pt>
    <dgm:pt modelId="{31AF1150-9B08-4D73-A114-27239EEEB080}" type="pres">
      <dgm:prSet presAssocID="{745CCB86-3167-44F0-8EAE-BCCD5CEBB39A}" presName="nodeFollowingNodes" presStyleLbl="node1" presStyleIdx="1" presStyleCnt="9">
        <dgm:presLayoutVars>
          <dgm:bulletEnabled val="1"/>
        </dgm:presLayoutVars>
      </dgm:prSet>
      <dgm:spPr/>
    </dgm:pt>
    <dgm:pt modelId="{FC18ACA1-8BBB-4376-8BE1-03803FA31818}" type="pres">
      <dgm:prSet presAssocID="{FA6378DC-A296-49D4-A35D-37EECCDE9E8A}" presName="nodeFollowingNodes" presStyleLbl="node1" presStyleIdx="2" presStyleCnt="9" custRadScaleRad="96989" custRadScaleInc="107894">
        <dgm:presLayoutVars>
          <dgm:bulletEnabled val="1"/>
        </dgm:presLayoutVars>
      </dgm:prSet>
      <dgm:spPr/>
    </dgm:pt>
    <dgm:pt modelId="{9201305F-1FA0-44A4-8D60-ABD3F562DA8C}" type="pres">
      <dgm:prSet presAssocID="{CEF61E58-C4C6-4F77-AC93-11F400D0D1FD}" presName="nodeFollowingNodes" presStyleLbl="node1" presStyleIdx="3" presStyleCnt="9" custRadScaleRad="106547" custRadScaleInc="-122936">
        <dgm:presLayoutVars>
          <dgm:bulletEnabled val="1"/>
        </dgm:presLayoutVars>
      </dgm:prSet>
      <dgm:spPr/>
    </dgm:pt>
    <dgm:pt modelId="{58E60FC3-763C-479F-9358-054835051B0A}" type="pres">
      <dgm:prSet presAssocID="{BB297FF9-1288-4930-8B51-A3FEF6491ECB}" presName="nodeFollowingNodes" presStyleLbl="node1" presStyleIdx="4" presStyleCnt="9" custRadScaleRad="102667" custRadScaleInc="-33618">
        <dgm:presLayoutVars>
          <dgm:bulletEnabled val="1"/>
        </dgm:presLayoutVars>
      </dgm:prSet>
      <dgm:spPr/>
    </dgm:pt>
    <dgm:pt modelId="{56C6102A-6EF4-4C21-8C4E-D90C2D367571}" type="pres">
      <dgm:prSet presAssocID="{CE3B8933-90DD-4DDD-A276-433049D4A926}" presName="nodeFollowingNodes" presStyleLbl="node1" presStyleIdx="5" presStyleCnt="9">
        <dgm:presLayoutVars>
          <dgm:bulletEnabled val="1"/>
        </dgm:presLayoutVars>
      </dgm:prSet>
      <dgm:spPr/>
    </dgm:pt>
    <dgm:pt modelId="{70E1AD26-319E-4A58-BEFD-BC3F318B24DA}" type="pres">
      <dgm:prSet presAssocID="{5E048A77-F1D8-4BB7-9364-315674AA2E56}" presName="nodeFollowingNodes" presStyleLbl="node1" presStyleIdx="6" presStyleCnt="9" custRadScaleRad="91595" custRadScaleInc="26189">
        <dgm:presLayoutVars>
          <dgm:bulletEnabled val="1"/>
        </dgm:presLayoutVars>
      </dgm:prSet>
      <dgm:spPr/>
    </dgm:pt>
    <dgm:pt modelId="{CD9C645B-EEE5-42C6-BB78-12D2B23BCA57}" type="pres">
      <dgm:prSet presAssocID="{28F6BB63-6A5A-4DBD-A50C-9F0B72F7AED2}" presName="nodeFollowingNodes" presStyleLbl="node1" presStyleIdx="7" presStyleCnt="9" custScaleX="131805" custScaleY="130437">
        <dgm:presLayoutVars>
          <dgm:bulletEnabled val="1"/>
        </dgm:presLayoutVars>
      </dgm:prSet>
      <dgm:spPr/>
    </dgm:pt>
    <dgm:pt modelId="{518EBBC6-CE11-4BB4-A257-6B1A7F097BB8}" type="pres">
      <dgm:prSet presAssocID="{A314AC17-6BAB-4C57-92B0-2134ADBB2DF5}" presName="nodeFollowingNodes" presStyleLbl="node1" presStyleIdx="8" presStyleCnt="9">
        <dgm:presLayoutVars>
          <dgm:bulletEnabled val="1"/>
        </dgm:presLayoutVars>
      </dgm:prSet>
      <dgm:spPr/>
    </dgm:pt>
  </dgm:ptLst>
  <dgm:cxnLst>
    <dgm:cxn modelId="{92AA8C02-4D8B-4EBA-A5D4-B41E4056CBE2}" type="presOf" srcId="{CE3B8933-90DD-4DDD-A276-433049D4A926}" destId="{56C6102A-6EF4-4C21-8C4E-D90C2D367571}" srcOrd="0" destOrd="0" presId="urn:microsoft.com/office/officeart/2005/8/layout/cycle3"/>
    <dgm:cxn modelId="{B7F6390A-BFDF-40BA-A846-B05E6F2759FD}" type="presOf" srcId="{C3C58A53-7BC9-42C0-8041-CC1094A38AFB}" destId="{EC40916C-1B31-4DF4-81DF-EC69F3C175A9}" srcOrd="0" destOrd="0" presId="urn:microsoft.com/office/officeart/2005/8/layout/cycle3"/>
    <dgm:cxn modelId="{C3B1330E-5CE6-496B-9E54-B56C92EFA4F0}" srcId="{0E20BA7E-8FE4-4F77-B22C-B8DC2799E1D3}" destId="{CEF61E58-C4C6-4F77-AC93-11F400D0D1FD}" srcOrd="3" destOrd="0" parTransId="{58A1CA3E-F05E-4A3A-804D-F1CAD25F709B}" sibTransId="{86926FDA-FE71-44E3-B43F-3673A5A85E96}"/>
    <dgm:cxn modelId="{19F03A2F-F1C7-4B1C-880E-253219D6BC57}" srcId="{0E20BA7E-8FE4-4F77-B22C-B8DC2799E1D3}" destId="{CE3B8933-90DD-4DDD-A276-433049D4A926}" srcOrd="5" destOrd="0" parTransId="{E5EC873D-E313-401B-AA89-7E3BB2AF34D2}" sibTransId="{0F2BBBB6-555F-4701-8677-93F19DE6CA68}"/>
    <dgm:cxn modelId="{06B2E332-4F1E-41E6-B856-8CE449F69170}" type="presOf" srcId="{28F6BB63-6A5A-4DBD-A50C-9F0B72F7AED2}" destId="{CD9C645B-EEE5-42C6-BB78-12D2B23BCA57}" srcOrd="0" destOrd="0" presId="urn:microsoft.com/office/officeart/2005/8/layout/cycle3"/>
    <dgm:cxn modelId="{5ECD0E5C-ED5A-42F5-AD27-D2C07EFCFE9D}" type="presOf" srcId="{CEF61E58-C4C6-4F77-AC93-11F400D0D1FD}" destId="{9201305F-1FA0-44A4-8D60-ABD3F562DA8C}" srcOrd="0" destOrd="0" presId="urn:microsoft.com/office/officeart/2005/8/layout/cycle3"/>
    <dgm:cxn modelId="{18EBD265-73EB-43B2-A88A-4126DE9D7D70}" type="presOf" srcId="{0E20BA7E-8FE4-4F77-B22C-B8DC2799E1D3}" destId="{D0924D6E-DE3B-4BBA-81E4-173EEF366D6C}" srcOrd="0" destOrd="0" presId="urn:microsoft.com/office/officeart/2005/8/layout/cycle3"/>
    <dgm:cxn modelId="{B4655A49-7237-47C1-9DA9-9BE2B0DD21CC}" srcId="{0E20BA7E-8FE4-4F77-B22C-B8DC2799E1D3}" destId="{745CCB86-3167-44F0-8EAE-BCCD5CEBB39A}" srcOrd="1" destOrd="0" parTransId="{F8FD0A53-1FE7-4938-A3DF-056AC75380E9}" sibTransId="{9DD48D85-A950-4C60-A402-92E32E4C506A}"/>
    <dgm:cxn modelId="{8F90FE4C-CCA9-4194-944B-4C2187B89492}" type="presOf" srcId="{5E048A77-F1D8-4BB7-9364-315674AA2E56}" destId="{70E1AD26-319E-4A58-BEFD-BC3F318B24DA}" srcOrd="0" destOrd="0" presId="urn:microsoft.com/office/officeart/2005/8/layout/cycle3"/>
    <dgm:cxn modelId="{3136986E-DB4D-4D13-937A-7CCE61BB5332}" srcId="{0E20BA7E-8FE4-4F77-B22C-B8DC2799E1D3}" destId="{5E048A77-F1D8-4BB7-9364-315674AA2E56}" srcOrd="6" destOrd="0" parTransId="{776CF398-DECD-4FC2-8629-1FBFB44A9914}" sibTransId="{31291471-2654-4C86-9CC1-B983017FCDEC}"/>
    <dgm:cxn modelId="{19D39273-EF67-4CD3-991E-7AAA1541B66A}" type="presOf" srcId="{A314AC17-6BAB-4C57-92B0-2134ADBB2DF5}" destId="{518EBBC6-CE11-4BB4-A257-6B1A7F097BB8}" srcOrd="0" destOrd="0" presId="urn:microsoft.com/office/officeart/2005/8/layout/cycle3"/>
    <dgm:cxn modelId="{F8E8CE78-C91F-4BFE-984C-E0E65000F73D}" srcId="{0E20BA7E-8FE4-4F77-B22C-B8DC2799E1D3}" destId="{E4FD57B5-494D-43C3-BDB6-60C1D8CCEAE6}" srcOrd="0" destOrd="0" parTransId="{F2A5736A-14DC-4F0C-9C41-DA8754A90B85}" sibTransId="{C3C58A53-7BC9-42C0-8041-CC1094A38AFB}"/>
    <dgm:cxn modelId="{DA26809C-53CA-4288-BB90-4E102C08D8CF}" type="presOf" srcId="{E4FD57B5-494D-43C3-BDB6-60C1D8CCEAE6}" destId="{70882DE1-D7E5-4030-86D3-ED5EDCE5CA01}" srcOrd="0" destOrd="0" presId="urn:microsoft.com/office/officeart/2005/8/layout/cycle3"/>
    <dgm:cxn modelId="{2197D79C-9380-43FD-AD50-6CD46CDDDED4}" srcId="{0E20BA7E-8FE4-4F77-B22C-B8DC2799E1D3}" destId="{BB297FF9-1288-4930-8B51-A3FEF6491ECB}" srcOrd="4" destOrd="0" parTransId="{26FA9875-7AD4-46F2-8E4B-9741F4796AB8}" sibTransId="{41C99E4F-BCC5-4F7A-A035-E5F70C8C54F7}"/>
    <dgm:cxn modelId="{D8E330A9-0867-4177-B8F0-DCEB0EF87459}" srcId="{0E20BA7E-8FE4-4F77-B22C-B8DC2799E1D3}" destId="{FA6378DC-A296-49D4-A35D-37EECCDE9E8A}" srcOrd="2" destOrd="0" parTransId="{571FB2F1-C3B6-42E3-8D05-6D1B472239B8}" sibTransId="{BE943A9B-4306-42BA-9FD7-360E641314E0}"/>
    <dgm:cxn modelId="{2B0885AB-2C3A-49CA-871C-46A31332DFDB}" type="presOf" srcId="{BB297FF9-1288-4930-8B51-A3FEF6491ECB}" destId="{58E60FC3-763C-479F-9358-054835051B0A}" srcOrd="0" destOrd="0" presId="urn:microsoft.com/office/officeart/2005/8/layout/cycle3"/>
    <dgm:cxn modelId="{CAEB11C9-0F3E-411E-AE9C-F499807EA513}" type="presOf" srcId="{FA6378DC-A296-49D4-A35D-37EECCDE9E8A}" destId="{FC18ACA1-8BBB-4376-8BE1-03803FA31818}" srcOrd="0" destOrd="0" presId="urn:microsoft.com/office/officeart/2005/8/layout/cycle3"/>
    <dgm:cxn modelId="{1C4F71CA-A575-4FA7-BB64-794C025BBCDA}" srcId="{0E20BA7E-8FE4-4F77-B22C-B8DC2799E1D3}" destId="{28F6BB63-6A5A-4DBD-A50C-9F0B72F7AED2}" srcOrd="7" destOrd="0" parTransId="{BCFA8CC0-5380-4738-90C0-2C159CE0D9C6}" sibTransId="{9859E0A7-D0A0-4A93-AD8C-F39FB18E9065}"/>
    <dgm:cxn modelId="{F47A3ACC-3925-48B6-A038-1BC0F644C22D}" type="presOf" srcId="{745CCB86-3167-44F0-8EAE-BCCD5CEBB39A}" destId="{31AF1150-9B08-4D73-A114-27239EEEB080}" srcOrd="0" destOrd="0" presId="urn:microsoft.com/office/officeart/2005/8/layout/cycle3"/>
    <dgm:cxn modelId="{9C1F4FF4-3EB8-47D2-BC39-0630AEB080B0}" srcId="{0E20BA7E-8FE4-4F77-B22C-B8DC2799E1D3}" destId="{A314AC17-6BAB-4C57-92B0-2134ADBB2DF5}" srcOrd="8" destOrd="0" parTransId="{E944CFA8-EA3C-42A3-B2C3-9ED0F2E19A5F}" sibTransId="{4BB5F06B-2BCC-434C-B0F5-E7FF54D6C1B0}"/>
    <dgm:cxn modelId="{B8E965F8-05C9-4576-9818-DC82D6F8F48C}" type="presParOf" srcId="{D0924D6E-DE3B-4BBA-81E4-173EEF366D6C}" destId="{AB416071-BBEE-4B42-88FC-086C070374B7}" srcOrd="0" destOrd="0" presId="urn:microsoft.com/office/officeart/2005/8/layout/cycle3"/>
    <dgm:cxn modelId="{F090E6AC-C7E9-4CF2-A323-6855334870CB}" type="presParOf" srcId="{AB416071-BBEE-4B42-88FC-086C070374B7}" destId="{70882DE1-D7E5-4030-86D3-ED5EDCE5CA01}" srcOrd="0" destOrd="0" presId="urn:microsoft.com/office/officeart/2005/8/layout/cycle3"/>
    <dgm:cxn modelId="{B3D887CD-07B9-4E1C-8DEC-F12FFF26F8C2}" type="presParOf" srcId="{AB416071-BBEE-4B42-88FC-086C070374B7}" destId="{EC40916C-1B31-4DF4-81DF-EC69F3C175A9}" srcOrd="1" destOrd="0" presId="urn:microsoft.com/office/officeart/2005/8/layout/cycle3"/>
    <dgm:cxn modelId="{CD7545B0-771A-49E1-B169-7D0A664489BC}" type="presParOf" srcId="{AB416071-BBEE-4B42-88FC-086C070374B7}" destId="{31AF1150-9B08-4D73-A114-27239EEEB080}" srcOrd="2" destOrd="0" presId="urn:microsoft.com/office/officeart/2005/8/layout/cycle3"/>
    <dgm:cxn modelId="{6180135F-BBE3-48EA-874E-A4265CF037BB}" type="presParOf" srcId="{AB416071-BBEE-4B42-88FC-086C070374B7}" destId="{FC18ACA1-8BBB-4376-8BE1-03803FA31818}" srcOrd="3" destOrd="0" presId="urn:microsoft.com/office/officeart/2005/8/layout/cycle3"/>
    <dgm:cxn modelId="{FB816720-C15B-427A-8FE4-662611ABC628}" type="presParOf" srcId="{AB416071-BBEE-4B42-88FC-086C070374B7}" destId="{9201305F-1FA0-44A4-8D60-ABD3F562DA8C}" srcOrd="4" destOrd="0" presId="urn:microsoft.com/office/officeart/2005/8/layout/cycle3"/>
    <dgm:cxn modelId="{11FA09FD-A9C6-4251-B49F-3D6BCF21A7B1}" type="presParOf" srcId="{AB416071-BBEE-4B42-88FC-086C070374B7}" destId="{58E60FC3-763C-479F-9358-054835051B0A}" srcOrd="5" destOrd="0" presId="urn:microsoft.com/office/officeart/2005/8/layout/cycle3"/>
    <dgm:cxn modelId="{070FE5B0-DFF9-4552-BD3B-1D9C9B5B29A0}" type="presParOf" srcId="{AB416071-BBEE-4B42-88FC-086C070374B7}" destId="{56C6102A-6EF4-4C21-8C4E-D90C2D367571}" srcOrd="6" destOrd="0" presId="urn:microsoft.com/office/officeart/2005/8/layout/cycle3"/>
    <dgm:cxn modelId="{D6C89A23-5091-4935-BA5B-51E6D97FB364}" type="presParOf" srcId="{AB416071-BBEE-4B42-88FC-086C070374B7}" destId="{70E1AD26-319E-4A58-BEFD-BC3F318B24DA}" srcOrd="7" destOrd="0" presId="urn:microsoft.com/office/officeart/2005/8/layout/cycle3"/>
    <dgm:cxn modelId="{F2DD61FF-7962-4887-BDFF-97874C726033}" type="presParOf" srcId="{AB416071-BBEE-4B42-88FC-086C070374B7}" destId="{CD9C645B-EEE5-42C6-BB78-12D2B23BCA57}" srcOrd="8" destOrd="0" presId="urn:microsoft.com/office/officeart/2005/8/layout/cycle3"/>
    <dgm:cxn modelId="{A461DCCB-F5D9-483B-9269-BA9976C43A9B}" type="presParOf" srcId="{AB416071-BBEE-4B42-88FC-086C070374B7}" destId="{518EBBC6-CE11-4BB4-A257-6B1A7F097BB8}"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3D4E0-8831-478C-B9F0-2A23E61B288E}">
      <dsp:nvSpPr>
        <dsp:cNvPr id="0" name=""/>
        <dsp:cNvSpPr/>
      </dsp:nvSpPr>
      <dsp:spPr>
        <a:xfrm>
          <a:off x="3587" y="123088"/>
          <a:ext cx="1223266" cy="611633"/>
        </a:xfrm>
        <a:prstGeom prst="roundRect">
          <a:avLst>
            <a:gd name="adj" fmla="val 10000"/>
          </a:avLst>
        </a:prstGeom>
        <a:solidFill>
          <a:schemeClr val="accent1">
            <a:lumMod val="40000"/>
            <a:lumOff val="60000"/>
          </a:schemeClr>
        </a:solidFill>
        <a:ln w="22225" cap="rnd" cmpd="sng" algn="ctr">
          <a:solidFill>
            <a:schemeClr val="tx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CL" sz="1300" kern="1200" dirty="0">
              <a:ln>
                <a:solidFill>
                  <a:schemeClr val="tx1"/>
                </a:solidFill>
              </a:ln>
              <a:solidFill>
                <a:schemeClr val="bg2">
                  <a:lumMod val="50000"/>
                </a:schemeClr>
              </a:solidFill>
              <a:latin typeface="Candara" pitchFamily="34" charset="0"/>
            </a:rPr>
            <a:t>Salud</a:t>
          </a:r>
        </a:p>
      </dsp:txBody>
      <dsp:txXfrm>
        <a:off x="21501" y="141002"/>
        <a:ext cx="1187438" cy="575805"/>
      </dsp:txXfrm>
    </dsp:sp>
    <dsp:sp modelId="{5818004D-F265-4A77-A5CF-41670A5F844C}">
      <dsp:nvSpPr>
        <dsp:cNvPr id="0" name=""/>
        <dsp:cNvSpPr/>
      </dsp:nvSpPr>
      <dsp:spPr>
        <a:xfrm>
          <a:off x="125913" y="734722"/>
          <a:ext cx="122326" cy="458725"/>
        </a:xfrm>
        <a:custGeom>
          <a:avLst/>
          <a:gdLst/>
          <a:ahLst/>
          <a:cxnLst/>
          <a:rect l="0" t="0" r="0" b="0"/>
          <a:pathLst>
            <a:path>
              <a:moveTo>
                <a:pt x="0" y="0"/>
              </a:moveTo>
              <a:lnTo>
                <a:pt x="0" y="458725"/>
              </a:lnTo>
              <a:lnTo>
                <a:pt x="122326" y="458725"/>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3D06294-E4DA-45BA-B66A-F65287EE7C51}">
      <dsp:nvSpPr>
        <dsp:cNvPr id="0" name=""/>
        <dsp:cNvSpPr/>
      </dsp:nvSpPr>
      <dsp:spPr>
        <a:xfrm>
          <a:off x="248240" y="887630"/>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Promoción</a:t>
          </a:r>
        </a:p>
      </dsp:txBody>
      <dsp:txXfrm>
        <a:off x="266154" y="905544"/>
        <a:ext cx="942785" cy="575805"/>
      </dsp:txXfrm>
    </dsp:sp>
    <dsp:sp modelId="{9A5B4985-91F2-45D0-8BB0-29E94759A444}">
      <dsp:nvSpPr>
        <dsp:cNvPr id="0" name=""/>
        <dsp:cNvSpPr/>
      </dsp:nvSpPr>
      <dsp:spPr>
        <a:xfrm>
          <a:off x="125913" y="734722"/>
          <a:ext cx="122326" cy="1223266"/>
        </a:xfrm>
        <a:custGeom>
          <a:avLst/>
          <a:gdLst/>
          <a:ahLst/>
          <a:cxnLst/>
          <a:rect l="0" t="0" r="0" b="0"/>
          <a:pathLst>
            <a:path>
              <a:moveTo>
                <a:pt x="0" y="0"/>
              </a:moveTo>
              <a:lnTo>
                <a:pt x="0" y="1223266"/>
              </a:lnTo>
              <a:lnTo>
                <a:pt x="122326" y="1223266"/>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623D1DF-768A-4F3F-AF91-8FD692E060AB}">
      <dsp:nvSpPr>
        <dsp:cNvPr id="0" name=""/>
        <dsp:cNvSpPr/>
      </dsp:nvSpPr>
      <dsp:spPr>
        <a:xfrm>
          <a:off x="248240" y="1652172"/>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a:ln>
                <a:solidFill>
                  <a:schemeClr val="tx1"/>
                </a:solidFill>
              </a:ln>
              <a:solidFill>
                <a:schemeClr val="tx1"/>
              </a:solidFill>
              <a:latin typeface="Candara" pitchFamily="34" charset="0"/>
            </a:rPr>
            <a:t>Prevención</a:t>
          </a:r>
          <a:endParaRPr lang="es-CL" sz="1100" kern="1200" dirty="0">
            <a:ln>
              <a:solidFill>
                <a:schemeClr val="tx1"/>
              </a:solidFill>
            </a:ln>
            <a:solidFill>
              <a:schemeClr val="tx1"/>
            </a:solidFill>
            <a:latin typeface="Candara" pitchFamily="34" charset="0"/>
          </a:endParaRPr>
        </a:p>
      </dsp:txBody>
      <dsp:txXfrm>
        <a:off x="266154" y="1670086"/>
        <a:ext cx="942785" cy="575805"/>
      </dsp:txXfrm>
    </dsp:sp>
    <dsp:sp modelId="{5A0D40DF-0912-403A-8E2D-5BEEA26666CB}">
      <dsp:nvSpPr>
        <dsp:cNvPr id="0" name=""/>
        <dsp:cNvSpPr/>
      </dsp:nvSpPr>
      <dsp:spPr>
        <a:xfrm>
          <a:off x="125913" y="734722"/>
          <a:ext cx="122326" cy="1987808"/>
        </a:xfrm>
        <a:custGeom>
          <a:avLst/>
          <a:gdLst/>
          <a:ahLst/>
          <a:cxnLst/>
          <a:rect l="0" t="0" r="0" b="0"/>
          <a:pathLst>
            <a:path>
              <a:moveTo>
                <a:pt x="0" y="0"/>
              </a:moveTo>
              <a:lnTo>
                <a:pt x="0" y="1987808"/>
              </a:lnTo>
              <a:lnTo>
                <a:pt x="122326" y="1987808"/>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4F80956-45D4-474E-9040-05C6AB61F433}">
      <dsp:nvSpPr>
        <dsp:cNvPr id="0" name=""/>
        <dsp:cNvSpPr/>
      </dsp:nvSpPr>
      <dsp:spPr>
        <a:xfrm>
          <a:off x="248240" y="2416714"/>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Atención Médica</a:t>
          </a:r>
        </a:p>
      </dsp:txBody>
      <dsp:txXfrm>
        <a:off x="266154" y="2434628"/>
        <a:ext cx="942785" cy="575805"/>
      </dsp:txXfrm>
    </dsp:sp>
    <dsp:sp modelId="{4BD85390-EDAA-4C84-8989-9DCBA285C17D}">
      <dsp:nvSpPr>
        <dsp:cNvPr id="0" name=""/>
        <dsp:cNvSpPr/>
      </dsp:nvSpPr>
      <dsp:spPr>
        <a:xfrm>
          <a:off x="125913" y="734722"/>
          <a:ext cx="122326" cy="2752350"/>
        </a:xfrm>
        <a:custGeom>
          <a:avLst/>
          <a:gdLst/>
          <a:ahLst/>
          <a:cxnLst/>
          <a:rect l="0" t="0" r="0" b="0"/>
          <a:pathLst>
            <a:path>
              <a:moveTo>
                <a:pt x="0" y="0"/>
              </a:moveTo>
              <a:lnTo>
                <a:pt x="0" y="2752350"/>
              </a:lnTo>
              <a:lnTo>
                <a:pt x="122326" y="2752350"/>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6B50B31-F2D5-4368-B5DC-DB44C3159A49}">
      <dsp:nvSpPr>
        <dsp:cNvPr id="0" name=""/>
        <dsp:cNvSpPr/>
      </dsp:nvSpPr>
      <dsp:spPr>
        <a:xfrm>
          <a:off x="248240" y="3181255"/>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a:ln>
                <a:solidFill>
                  <a:schemeClr val="tx1"/>
                </a:solidFill>
              </a:ln>
              <a:solidFill>
                <a:schemeClr val="tx1"/>
              </a:solidFill>
              <a:latin typeface="Candara" pitchFamily="34" charset="0"/>
            </a:rPr>
            <a:t>Rehabilitación</a:t>
          </a:r>
          <a:endParaRPr lang="es-CL" sz="1100" kern="1200" dirty="0">
            <a:ln>
              <a:solidFill>
                <a:schemeClr val="tx1"/>
              </a:solidFill>
            </a:ln>
            <a:solidFill>
              <a:schemeClr val="tx1"/>
            </a:solidFill>
            <a:latin typeface="Candara" pitchFamily="34" charset="0"/>
          </a:endParaRPr>
        </a:p>
      </dsp:txBody>
      <dsp:txXfrm>
        <a:off x="266154" y="3199169"/>
        <a:ext cx="942785" cy="575805"/>
      </dsp:txXfrm>
    </dsp:sp>
    <dsp:sp modelId="{44A178CD-C5E8-4E61-A19F-2A1E6394AFD3}">
      <dsp:nvSpPr>
        <dsp:cNvPr id="0" name=""/>
        <dsp:cNvSpPr/>
      </dsp:nvSpPr>
      <dsp:spPr>
        <a:xfrm>
          <a:off x="125913" y="734722"/>
          <a:ext cx="122326" cy="3516892"/>
        </a:xfrm>
        <a:custGeom>
          <a:avLst/>
          <a:gdLst/>
          <a:ahLst/>
          <a:cxnLst/>
          <a:rect l="0" t="0" r="0" b="0"/>
          <a:pathLst>
            <a:path>
              <a:moveTo>
                <a:pt x="0" y="0"/>
              </a:moveTo>
              <a:lnTo>
                <a:pt x="0" y="3516892"/>
              </a:lnTo>
              <a:lnTo>
                <a:pt x="122326" y="3516892"/>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B9DDF3D-3328-435B-B4FD-17277CAEBDBB}">
      <dsp:nvSpPr>
        <dsp:cNvPr id="0" name=""/>
        <dsp:cNvSpPr/>
      </dsp:nvSpPr>
      <dsp:spPr>
        <a:xfrm>
          <a:off x="248240" y="3945797"/>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a:ln>
                <a:solidFill>
                  <a:schemeClr val="tx1"/>
                </a:solidFill>
              </a:ln>
              <a:solidFill>
                <a:schemeClr val="tx1"/>
              </a:solidFill>
              <a:latin typeface="Candara" pitchFamily="34" charset="0"/>
            </a:rPr>
            <a:t>Dispositivos de asistencia</a:t>
          </a:r>
          <a:endParaRPr lang="es-CL" sz="1100" kern="1200" dirty="0">
            <a:ln>
              <a:solidFill>
                <a:schemeClr val="tx1"/>
              </a:solidFill>
            </a:ln>
            <a:solidFill>
              <a:schemeClr val="tx1"/>
            </a:solidFill>
            <a:latin typeface="Candara" pitchFamily="34" charset="0"/>
          </a:endParaRPr>
        </a:p>
      </dsp:txBody>
      <dsp:txXfrm>
        <a:off x="266154" y="3963711"/>
        <a:ext cx="942785" cy="575805"/>
      </dsp:txXfrm>
    </dsp:sp>
    <dsp:sp modelId="{21BD0AC3-F74F-478C-B346-0710CF0A5B10}">
      <dsp:nvSpPr>
        <dsp:cNvPr id="0" name=""/>
        <dsp:cNvSpPr/>
      </dsp:nvSpPr>
      <dsp:spPr>
        <a:xfrm>
          <a:off x="1532670" y="123088"/>
          <a:ext cx="1223266" cy="611633"/>
        </a:xfrm>
        <a:prstGeom prst="roundRect">
          <a:avLst>
            <a:gd name="adj" fmla="val 10000"/>
          </a:avLst>
        </a:prstGeom>
        <a:solidFill>
          <a:schemeClr val="accent1">
            <a:lumMod val="40000"/>
            <a:lumOff val="60000"/>
          </a:schemeClr>
        </a:solidFill>
        <a:ln w="22225" cap="rnd" cmpd="sng" algn="ctr">
          <a:solidFill>
            <a:schemeClr val="tx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CL" sz="1300" kern="1200" dirty="0">
              <a:ln>
                <a:solidFill>
                  <a:schemeClr val="tx1"/>
                </a:solidFill>
              </a:ln>
              <a:solidFill>
                <a:schemeClr val="bg2">
                  <a:lumMod val="50000"/>
                </a:schemeClr>
              </a:solidFill>
              <a:latin typeface="Candara" pitchFamily="34" charset="0"/>
            </a:rPr>
            <a:t>Educación</a:t>
          </a:r>
        </a:p>
      </dsp:txBody>
      <dsp:txXfrm>
        <a:off x="1550584" y="141002"/>
        <a:ext cx="1187438" cy="575805"/>
      </dsp:txXfrm>
    </dsp:sp>
    <dsp:sp modelId="{75B66E0E-BDF5-451C-AB87-B9A59B0F3A87}">
      <dsp:nvSpPr>
        <dsp:cNvPr id="0" name=""/>
        <dsp:cNvSpPr/>
      </dsp:nvSpPr>
      <dsp:spPr>
        <a:xfrm>
          <a:off x="1654997" y="734722"/>
          <a:ext cx="122326" cy="458725"/>
        </a:xfrm>
        <a:custGeom>
          <a:avLst/>
          <a:gdLst/>
          <a:ahLst/>
          <a:cxnLst/>
          <a:rect l="0" t="0" r="0" b="0"/>
          <a:pathLst>
            <a:path>
              <a:moveTo>
                <a:pt x="0" y="0"/>
              </a:moveTo>
              <a:lnTo>
                <a:pt x="0" y="458725"/>
              </a:lnTo>
              <a:lnTo>
                <a:pt x="122326" y="458725"/>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71DCA9C-7753-44C7-8BD8-EC93E52F8AC1}">
      <dsp:nvSpPr>
        <dsp:cNvPr id="0" name=""/>
        <dsp:cNvSpPr/>
      </dsp:nvSpPr>
      <dsp:spPr>
        <a:xfrm>
          <a:off x="1777324" y="887630"/>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Infancia Temprana</a:t>
          </a:r>
        </a:p>
      </dsp:txBody>
      <dsp:txXfrm>
        <a:off x="1795238" y="905544"/>
        <a:ext cx="942785" cy="575805"/>
      </dsp:txXfrm>
    </dsp:sp>
    <dsp:sp modelId="{B6BD5862-0DBC-4895-BBB6-FD6660F197F1}">
      <dsp:nvSpPr>
        <dsp:cNvPr id="0" name=""/>
        <dsp:cNvSpPr/>
      </dsp:nvSpPr>
      <dsp:spPr>
        <a:xfrm>
          <a:off x="1654997" y="734722"/>
          <a:ext cx="122326" cy="1223266"/>
        </a:xfrm>
        <a:custGeom>
          <a:avLst/>
          <a:gdLst/>
          <a:ahLst/>
          <a:cxnLst/>
          <a:rect l="0" t="0" r="0" b="0"/>
          <a:pathLst>
            <a:path>
              <a:moveTo>
                <a:pt x="0" y="0"/>
              </a:moveTo>
              <a:lnTo>
                <a:pt x="0" y="1223266"/>
              </a:lnTo>
              <a:lnTo>
                <a:pt x="122326" y="1223266"/>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0A03F96-55E2-46E0-B12A-30D18C7FFA07}">
      <dsp:nvSpPr>
        <dsp:cNvPr id="0" name=""/>
        <dsp:cNvSpPr/>
      </dsp:nvSpPr>
      <dsp:spPr>
        <a:xfrm>
          <a:off x="1777324" y="1652172"/>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a:ln>
                <a:solidFill>
                  <a:schemeClr val="tx1"/>
                </a:solidFill>
              </a:ln>
              <a:solidFill>
                <a:schemeClr val="tx1"/>
              </a:solidFill>
              <a:latin typeface="Candara" pitchFamily="34" charset="0"/>
            </a:rPr>
            <a:t>Primaria</a:t>
          </a:r>
          <a:endParaRPr lang="es-CL" sz="1100" kern="1200" dirty="0">
            <a:ln>
              <a:solidFill>
                <a:schemeClr val="tx1"/>
              </a:solidFill>
            </a:ln>
            <a:solidFill>
              <a:schemeClr val="tx1"/>
            </a:solidFill>
            <a:latin typeface="Candara" pitchFamily="34" charset="0"/>
          </a:endParaRPr>
        </a:p>
      </dsp:txBody>
      <dsp:txXfrm>
        <a:off x="1795238" y="1670086"/>
        <a:ext cx="942785" cy="575805"/>
      </dsp:txXfrm>
    </dsp:sp>
    <dsp:sp modelId="{E00CB032-A5E3-444C-A810-33F3B50E80E5}">
      <dsp:nvSpPr>
        <dsp:cNvPr id="0" name=""/>
        <dsp:cNvSpPr/>
      </dsp:nvSpPr>
      <dsp:spPr>
        <a:xfrm>
          <a:off x="1654997" y="734722"/>
          <a:ext cx="122326" cy="1987808"/>
        </a:xfrm>
        <a:custGeom>
          <a:avLst/>
          <a:gdLst/>
          <a:ahLst/>
          <a:cxnLst/>
          <a:rect l="0" t="0" r="0" b="0"/>
          <a:pathLst>
            <a:path>
              <a:moveTo>
                <a:pt x="0" y="0"/>
              </a:moveTo>
              <a:lnTo>
                <a:pt x="0" y="1987808"/>
              </a:lnTo>
              <a:lnTo>
                <a:pt x="122326" y="198780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4E4BC-A1FD-4488-A61A-CAFEFB3D4E17}">
      <dsp:nvSpPr>
        <dsp:cNvPr id="0" name=""/>
        <dsp:cNvSpPr/>
      </dsp:nvSpPr>
      <dsp:spPr>
        <a:xfrm>
          <a:off x="1777324" y="2416714"/>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Secundaria y Superior</a:t>
          </a:r>
        </a:p>
      </dsp:txBody>
      <dsp:txXfrm>
        <a:off x="1795238" y="2434628"/>
        <a:ext cx="942785" cy="575805"/>
      </dsp:txXfrm>
    </dsp:sp>
    <dsp:sp modelId="{7A725F9F-D251-43EA-912D-45B96EA2507C}">
      <dsp:nvSpPr>
        <dsp:cNvPr id="0" name=""/>
        <dsp:cNvSpPr/>
      </dsp:nvSpPr>
      <dsp:spPr>
        <a:xfrm>
          <a:off x="1654997" y="734722"/>
          <a:ext cx="122326" cy="2752350"/>
        </a:xfrm>
        <a:custGeom>
          <a:avLst/>
          <a:gdLst/>
          <a:ahLst/>
          <a:cxnLst/>
          <a:rect l="0" t="0" r="0" b="0"/>
          <a:pathLst>
            <a:path>
              <a:moveTo>
                <a:pt x="0" y="0"/>
              </a:moveTo>
              <a:lnTo>
                <a:pt x="0" y="2752350"/>
              </a:lnTo>
              <a:lnTo>
                <a:pt x="122326" y="2752350"/>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4E7205C-EFEF-4E35-B72C-FA6BBEAB5BF7}">
      <dsp:nvSpPr>
        <dsp:cNvPr id="0" name=""/>
        <dsp:cNvSpPr/>
      </dsp:nvSpPr>
      <dsp:spPr>
        <a:xfrm>
          <a:off x="1777324" y="3181255"/>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No formal</a:t>
          </a:r>
        </a:p>
      </dsp:txBody>
      <dsp:txXfrm>
        <a:off x="1795238" y="3199169"/>
        <a:ext cx="942785" cy="575805"/>
      </dsp:txXfrm>
    </dsp:sp>
    <dsp:sp modelId="{CF7F36C8-16F3-4E52-A51D-9C73B55CDD85}">
      <dsp:nvSpPr>
        <dsp:cNvPr id="0" name=""/>
        <dsp:cNvSpPr/>
      </dsp:nvSpPr>
      <dsp:spPr>
        <a:xfrm>
          <a:off x="1654997" y="734722"/>
          <a:ext cx="122326" cy="3516892"/>
        </a:xfrm>
        <a:custGeom>
          <a:avLst/>
          <a:gdLst/>
          <a:ahLst/>
          <a:cxnLst/>
          <a:rect l="0" t="0" r="0" b="0"/>
          <a:pathLst>
            <a:path>
              <a:moveTo>
                <a:pt x="0" y="0"/>
              </a:moveTo>
              <a:lnTo>
                <a:pt x="0" y="3516892"/>
              </a:lnTo>
              <a:lnTo>
                <a:pt x="122326" y="3516892"/>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2935420-3025-489B-AA5E-4217EC062AD0}">
      <dsp:nvSpPr>
        <dsp:cNvPr id="0" name=""/>
        <dsp:cNvSpPr/>
      </dsp:nvSpPr>
      <dsp:spPr>
        <a:xfrm>
          <a:off x="1777324" y="3945797"/>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Aprendizaje de toda la vida</a:t>
          </a:r>
        </a:p>
      </dsp:txBody>
      <dsp:txXfrm>
        <a:off x="1795238" y="3963711"/>
        <a:ext cx="942785" cy="575805"/>
      </dsp:txXfrm>
    </dsp:sp>
    <dsp:sp modelId="{D3E2945E-9D35-4327-9BDD-A4E776C56848}">
      <dsp:nvSpPr>
        <dsp:cNvPr id="0" name=""/>
        <dsp:cNvSpPr/>
      </dsp:nvSpPr>
      <dsp:spPr>
        <a:xfrm>
          <a:off x="3061754" y="123088"/>
          <a:ext cx="1223266" cy="611633"/>
        </a:xfrm>
        <a:prstGeom prst="roundRect">
          <a:avLst>
            <a:gd name="adj" fmla="val 10000"/>
          </a:avLst>
        </a:prstGeom>
        <a:solidFill>
          <a:schemeClr val="accent1">
            <a:lumMod val="40000"/>
            <a:lumOff val="60000"/>
          </a:schemeClr>
        </a:solidFill>
        <a:ln w="22225" cap="rnd" cmpd="sng" algn="ctr">
          <a:solidFill>
            <a:schemeClr val="tx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CL" sz="1300" kern="1200">
              <a:ln>
                <a:solidFill>
                  <a:schemeClr val="tx1"/>
                </a:solidFill>
              </a:ln>
              <a:solidFill>
                <a:schemeClr val="bg2">
                  <a:lumMod val="50000"/>
                </a:schemeClr>
              </a:solidFill>
              <a:latin typeface="Candara" pitchFamily="34" charset="0"/>
            </a:rPr>
            <a:t>Subsistencia</a:t>
          </a:r>
          <a:endParaRPr lang="es-CL" sz="1300" kern="1200" dirty="0">
            <a:ln>
              <a:solidFill>
                <a:schemeClr val="tx1"/>
              </a:solidFill>
            </a:ln>
            <a:solidFill>
              <a:schemeClr val="bg2">
                <a:lumMod val="50000"/>
              </a:schemeClr>
            </a:solidFill>
            <a:latin typeface="Candara" pitchFamily="34" charset="0"/>
          </a:endParaRPr>
        </a:p>
      </dsp:txBody>
      <dsp:txXfrm>
        <a:off x="3079668" y="141002"/>
        <a:ext cx="1187438" cy="575805"/>
      </dsp:txXfrm>
    </dsp:sp>
    <dsp:sp modelId="{1009010E-EFC5-41AD-8E30-FEFBB3E2E192}">
      <dsp:nvSpPr>
        <dsp:cNvPr id="0" name=""/>
        <dsp:cNvSpPr/>
      </dsp:nvSpPr>
      <dsp:spPr>
        <a:xfrm>
          <a:off x="3184081" y="734722"/>
          <a:ext cx="122326" cy="458725"/>
        </a:xfrm>
        <a:custGeom>
          <a:avLst/>
          <a:gdLst/>
          <a:ahLst/>
          <a:cxnLst/>
          <a:rect l="0" t="0" r="0" b="0"/>
          <a:pathLst>
            <a:path>
              <a:moveTo>
                <a:pt x="0" y="0"/>
              </a:moveTo>
              <a:lnTo>
                <a:pt x="0" y="458725"/>
              </a:lnTo>
              <a:lnTo>
                <a:pt x="122326" y="458725"/>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495ED1E-7307-49BE-AC1D-586E80793644}">
      <dsp:nvSpPr>
        <dsp:cNvPr id="0" name=""/>
        <dsp:cNvSpPr/>
      </dsp:nvSpPr>
      <dsp:spPr>
        <a:xfrm>
          <a:off x="3306407" y="887630"/>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Desarrollo de destrezas</a:t>
          </a:r>
        </a:p>
      </dsp:txBody>
      <dsp:txXfrm>
        <a:off x="3324321" y="905544"/>
        <a:ext cx="942785" cy="575805"/>
      </dsp:txXfrm>
    </dsp:sp>
    <dsp:sp modelId="{2CA2501D-8E16-42AE-82D0-FF5C20B0D56F}">
      <dsp:nvSpPr>
        <dsp:cNvPr id="0" name=""/>
        <dsp:cNvSpPr/>
      </dsp:nvSpPr>
      <dsp:spPr>
        <a:xfrm>
          <a:off x="3184081" y="734722"/>
          <a:ext cx="122326" cy="1223266"/>
        </a:xfrm>
        <a:custGeom>
          <a:avLst/>
          <a:gdLst/>
          <a:ahLst/>
          <a:cxnLst/>
          <a:rect l="0" t="0" r="0" b="0"/>
          <a:pathLst>
            <a:path>
              <a:moveTo>
                <a:pt x="0" y="0"/>
              </a:moveTo>
              <a:lnTo>
                <a:pt x="0" y="1223266"/>
              </a:lnTo>
              <a:lnTo>
                <a:pt x="122326" y="1223266"/>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FC976D0-E181-47E4-B709-CC386302126C}">
      <dsp:nvSpPr>
        <dsp:cNvPr id="0" name=""/>
        <dsp:cNvSpPr/>
      </dsp:nvSpPr>
      <dsp:spPr>
        <a:xfrm>
          <a:off x="3306407" y="1652172"/>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Trabajo por cuenta propia</a:t>
          </a:r>
        </a:p>
      </dsp:txBody>
      <dsp:txXfrm>
        <a:off x="3324321" y="1670086"/>
        <a:ext cx="942785" cy="575805"/>
      </dsp:txXfrm>
    </dsp:sp>
    <dsp:sp modelId="{A51B77B4-75F1-4DC2-AE9E-240CDFBCB802}">
      <dsp:nvSpPr>
        <dsp:cNvPr id="0" name=""/>
        <dsp:cNvSpPr/>
      </dsp:nvSpPr>
      <dsp:spPr>
        <a:xfrm>
          <a:off x="3184081" y="734722"/>
          <a:ext cx="122326" cy="1987808"/>
        </a:xfrm>
        <a:custGeom>
          <a:avLst/>
          <a:gdLst/>
          <a:ahLst/>
          <a:cxnLst/>
          <a:rect l="0" t="0" r="0" b="0"/>
          <a:pathLst>
            <a:path>
              <a:moveTo>
                <a:pt x="0" y="0"/>
              </a:moveTo>
              <a:lnTo>
                <a:pt x="0" y="1987808"/>
              </a:lnTo>
              <a:lnTo>
                <a:pt x="122326" y="1987808"/>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40888E8-1937-4F45-9731-C375DD1F22DF}">
      <dsp:nvSpPr>
        <dsp:cNvPr id="0" name=""/>
        <dsp:cNvSpPr/>
      </dsp:nvSpPr>
      <dsp:spPr>
        <a:xfrm>
          <a:off x="3306407" y="2416714"/>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Trabajo remunerado</a:t>
          </a:r>
        </a:p>
      </dsp:txBody>
      <dsp:txXfrm>
        <a:off x="3324321" y="2434628"/>
        <a:ext cx="942785" cy="575805"/>
      </dsp:txXfrm>
    </dsp:sp>
    <dsp:sp modelId="{6250CB27-2063-404C-9BA1-55A49D5E79E0}">
      <dsp:nvSpPr>
        <dsp:cNvPr id="0" name=""/>
        <dsp:cNvSpPr/>
      </dsp:nvSpPr>
      <dsp:spPr>
        <a:xfrm>
          <a:off x="3184081" y="734722"/>
          <a:ext cx="122326" cy="2752350"/>
        </a:xfrm>
        <a:custGeom>
          <a:avLst/>
          <a:gdLst/>
          <a:ahLst/>
          <a:cxnLst/>
          <a:rect l="0" t="0" r="0" b="0"/>
          <a:pathLst>
            <a:path>
              <a:moveTo>
                <a:pt x="0" y="0"/>
              </a:moveTo>
              <a:lnTo>
                <a:pt x="0" y="2752350"/>
              </a:lnTo>
              <a:lnTo>
                <a:pt x="122326" y="2752350"/>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8F1691D-A134-4A2D-A54C-816BEFEC70A3}">
      <dsp:nvSpPr>
        <dsp:cNvPr id="0" name=""/>
        <dsp:cNvSpPr/>
      </dsp:nvSpPr>
      <dsp:spPr>
        <a:xfrm>
          <a:off x="3306407" y="3181255"/>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Servicios financieros</a:t>
          </a:r>
        </a:p>
      </dsp:txBody>
      <dsp:txXfrm>
        <a:off x="3324321" y="3199169"/>
        <a:ext cx="942785" cy="575805"/>
      </dsp:txXfrm>
    </dsp:sp>
    <dsp:sp modelId="{CEA8D02A-1BC2-437C-A0F4-93977456A6D2}">
      <dsp:nvSpPr>
        <dsp:cNvPr id="0" name=""/>
        <dsp:cNvSpPr/>
      </dsp:nvSpPr>
      <dsp:spPr>
        <a:xfrm>
          <a:off x="3184081" y="734722"/>
          <a:ext cx="122326" cy="3516892"/>
        </a:xfrm>
        <a:custGeom>
          <a:avLst/>
          <a:gdLst/>
          <a:ahLst/>
          <a:cxnLst/>
          <a:rect l="0" t="0" r="0" b="0"/>
          <a:pathLst>
            <a:path>
              <a:moveTo>
                <a:pt x="0" y="0"/>
              </a:moveTo>
              <a:lnTo>
                <a:pt x="0" y="3516892"/>
              </a:lnTo>
              <a:lnTo>
                <a:pt x="122326" y="3516892"/>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7A2579F-2B1E-417F-8F7C-213AB79334CE}">
      <dsp:nvSpPr>
        <dsp:cNvPr id="0" name=""/>
        <dsp:cNvSpPr/>
      </dsp:nvSpPr>
      <dsp:spPr>
        <a:xfrm>
          <a:off x="3306407" y="3945797"/>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Protección social</a:t>
          </a:r>
        </a:p>
      </dsp:txBody>
      <dsp:txXfrm>
        <a:off x="3324321" y="3963711"/>
        <a:ext cx="942785" cy="575805"/>
      </dsp:txXfrm>
    </dsp:sp>
    <dsp:sp modelId="{57D74336-EA9F-4DF7-B2E5-A3B81A2110CE}">
      <dsp:nvSpPr>
        <dsp:cNvPr id="0" name=""/>
        <dsp:cNvSpPr/>
      </dsp:nvSpPr>
      <dsp:spPr>
        <a:xfrm>
          <a:off x="4590838" y="123088"/>
          <a:ext cx="1223266" cy="611633"/>
        </a:xfrm>
        <a:prstGeom prst="roundRect">
          <a:avLst>
            <a:gd name="adj" fmla="val 10000"/>
          </a:avLst>
        </a:prstGeom>
        <a:solidFill>
          <a:srgbClr val="FF0000"/>
        </a:solidFill>
        <a:ln w="22225" cap="rnd" cmpd="sng" algn="ctr">
          <a:solidFill>
            <a:schemeClr val="tx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CL" sz="1300" kern="1200">
              <a:ln>
                <a:solidFill>
                  <a:schemeClr val="tx1"/>
                </a:solidFill>
              </a:ln>
              <a:solidFill>
                <a:schemeClr val="bg2">
                  <a:lumMod val="50000"/>
                </a:schemeClr>
              </a:solidFill>
              <a:latin typeface="Candara" pitchFamily="34" charset="0"/>
            </a:rPr>
            <a:t>Social</a:t>
          </a:r>
          <a:endParaRPr lang="es-CL" sz="1300" kern="1200" dirty="0">
            <a:ln>
              <a:solidFill>
                <a:schemeClr val="tx1"/>
              </a:solidFill>
            </a:ln>
            <a:solidFill>
              <a:schemeClr val="bg2">
                <a:lumMod val="50000"/>
              </a:schemeClr>
            </a:solidFill>
            <a:latin typeface="Candara" pitchFamily="34" charset="0"/>
          </a:endParaRPr>
        </a:p>
      </dsp:txBody>
      <dsp:txXfrm>
        <a:off x="4608752" y="141002"/>
        <a:ext cx="1187438" cy="575805"/>
      </dsp:txXfrm>
    </dsp:sp>
    <dsp:sp modelId="{7E0A1FCA-A289-4749-A325-6EF92095A7B8}">
      <dsp:nvSpPr>
        <dsp:cNvPr id="0" name=""/>
        <dsp:cNvSpPr/>
      </dsp:nvSpPr>
      <dsp:spPr>
        <a:xfrm>
          <a:off x="4713164" y="734722"/>
          <a:ext cx="122326" cy="458725"/>
        </a:xfrm>
        <a:custGeom>
          <a:avLst/>
          <a:gdLst/>
          <a:ahLst/>
          <a:cxnLst/>
          <a:rect l="0" t="0" r="0" b="0"/>
          <a:pathLst>
            <a:path>
              <a:moveTo>
                <a:pt x="0" y="0"/>
              </a:moveTo>
              <a:lnTo>
                <a:pt x="0" y="458725"/>
              </a:lnTo>
              <a:lnTo>
                <a:pt x="122326" y="458725"/>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A6B3785-ACB1-4ED9-9E95-833C3D447363}">
      <dsp:nvSpPr>
        <dsp:cNvPr id="0" name=""/>
        <dsp:cNvSpPr/>
      </dsp:nvSpPr>
      <dsp:spPr>
        <a:xfrm>
          <a:off x="4835491" y="887630"/>
          <a:ext cx="978613" cy="611633"/>
        </a:xfrm>
        <a:prstGeom prst="roundRect">
          <a:avLst>
            <a:gd name="adj" fmla="val 10000"/>
          </a:avLst>
        </a:prstGeom>
        <a:solidFill>
          <a:srgbClr val="FFFF99"/>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Asistencia personal</a:t>
          </a:r>
        </a:p>
      </dsp:txBody>
      <dsp:txXfrm>
        <a:off x="4853405" y="905544"/>
        <a:ext cx="942785" cy="575805"/>
      </dsp:txXfrm>
    </dsp:sp>
    <dsp:sp modelId="{E50A818D-B7F6-4376-B9CE-3C0ABA86A03B}">
      <dsp:nvSpPr>
        <dsp:cNvPr id="0" name=""/>
        <dsp:cNvSpPr/>
      </dsp:nvSpPr>
      <dsp:spPr>
        <a:xfrm>
          <a:off x="4713164" y="734722"/>
          <a:ext cx="122326" cy="1223266"/>
        </a:xfrm>
        <a:custGeom>
          <a:avLst/>
          <a:gdLst/>
          <a:ahLst/>
          <a:cxnLst/>
          <a:rect l="0" t="0" r="0" b="0"/>
          <a:pathLst>
            <a:path>
              <a:moveTo>
                <a:pt x="0" y="0"/>
              </a:moveTo>
              <a:lnTo>
                <a:pt x="0" y="1223266"/>
              </a:lnTo>
              <a:lnTo>
                <a:pt x="122326" y="1223266"/>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A49ACD7-E001-4E18-BA5E-603F3038B314}">
      <dsp:nvSpPr>
        <dsp:cNvPr id="0" name=""/>
        <dsp:cNvSpPr/>
      </dsp:nvSpPr>
      <dsp:spPr>
        <a:xfrm>
          <a:off x="4835491" y="1652172"/>
          <a:ext cx="978613" cy="611633"/>
        </a:xfrm>
        <a:prstGeom prst="roundRect">
          <a:avLst>
            <a:gd name="adj" fmla="val 10000"/>
          </a:avLst>
        </a:prstGeom>
        <a:solidFill>
          <a:srgbClr val="FFFF99"/>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Relaciones, matrimonio y familia</a:t>
          </a:r>
        </a:p>
      </dsp:txBody>
      <dsp:txXfrm>
        <a:off x="4853405" y="1670086"/>
        <a:ext cx="942785" cy="575805"/>
      </dsp:txXfrm>
    </dsp:sp>
    <dsp:sp modelId="{69AD4AB5-C0D5-4B58-88EC-0D282C43B6E5}">
      <dsp:nvSpPr>
        <dsp:cNvPr id="0" name=""/>
        <dsp:cNvSpPr/>
      </dsp:nvSpPr>
      <dsp:spPr>
        <a:xfrm>
          <a:off x="4713164" y="734722"/>
          <a:ext cx="122326" cy="1987808"/>
        </a:xfrm>
        <a:custGeom>
          <a:avLst/>
          <a:gdLst/>
          <a:ahLst/>
          <a:cxnLst/>
          <a:rect l="0" t="0" r="0" b="0"/>
          <a:pathLst>
            <a:path>
              <a:moveTo>
                <a:pt x="0" y="0"/>
              </a:moveTo>
              <a:lnTo>
                <a:pt x="0" y="1987808"/>
              </a:lnTo>
              <a:lnTo>
                <a:pt x="122326" y="1987808"/>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FAF6491-A8BB-4198-9F18-D668079355B3}">
      <dsp:nvSpPr>
        <dsp:cNvPr id="0" name=""/>
        <dsp:cNvSpPr/>
      </dsp:nvSpPr>
      <dsp:spPr>
        <a:xfrm>
          <a:off x="4835491" y="2416714"/>
          <a:ext cx="978613" cy="611633"/>
        </a:xfrm>
        <a:prstGeom prst="roundRect">
          <a:avLst>
            <a:gd name="adj" fmla="val 10000"/>
          </a:avLst>
        </a:prstGeom>
        <a:solidFill>
          <a:srgbClr val="FFFF99"/>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Cultura y artes</a:t>
          </a:r>
        </a:p>
      </dsp:txBody>
      <dsp:txXfrm>
        <a:off x="4853405" y="2434628"/>
        <a:ext cx="942785" cy="575805"/>
      </dsp:txXfrm>
    </dsp:sp>
    <dsp:sp modelId="{D8E96236-41AC-4921-86A7-82298AEB7DCB}">
      <dsp:nvSpPr>
        <dsp:cNvPr id="0" name=""/>
        <dsp:cNvSpPr/>
      </dsp:nvSpPr>
      <dsp:spPr>
        <a:xfrm>
          <a:off x="4713164" y="734722"/>
          <a:ext cx="122326" cy="2752350"/>
        </a:xfrm>
        <a:custGeom>
          <a:avLst/>
          <a:gdLst/>
          <a:ahLst/>
          <a:cxnLst/>
          <a:rect l="0" t="0" r="0" b="0"/>
          <a:pathLst>
            <a:path>
              <a:moveTo>
                <a:pt x="0" y="0"/>
              </a:moveTo>
              <a:lnTo>
                <a:pt x="0" y="2752350"/>
              </a:lnTo>
              <a:lnTo>
                <a:pt x="122326" y="2752350"/>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FD37E8C-EE69-46FE-AF36-B56BDE646408}">
      <dsp:nvSpPr>
        <dsp:cNvPr id="0" name=""/>
        <dsp:cNvSpPr/>
      </dsp:nvSpPr>
      <dsp:spPr>
        <a:xfrm>
          <a:off x="4835491" y="3181255"/>
          <a:ext cx="978613" cy="611633"/>
        </a:xfrm>
        <a:prstGeom prst="roundRect">
          <a:avLst>
            <a:gd name="adj" fmla="val 10000"/>
          </a:avLst>
        </a:prstGeom>
        <a:solidFill>
          <a:srgbClr val="FFFF99"/>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Recreación, ocio y deportes</a:t>
          </a:r>
        </a:p>
      </dsp:txBody>
      <dsp:txXfrm>
        <a:off x="4853405" y="3199169"/>
        <a:ext cx="942785" cy="575805"/>
      </dsp:txXfrm>
    </dsp:sp>
    <dsp:sp modelId="{E05DEEF0-6A11-4B8F-88E6-4E45C7999FF2}">
      <dsp:nvSpPr>
        <dsp:cNvPr id="0" name=""/>
        <dsp:cNvSpPr/>
      </dsp:nvSpPr>
      <dsp:spPr>
        <a:xfrm>
          <a:off x="4713164" y="734722"/>
          <a:ext cx="122326" cy="3516892"/>
        </a:xfrm>
        <a:custGeom>
          <a:avLst/>
          <a:gdLst/>
          <a:ahLst/>
          <a:cxnLst/>
          <a:rect l="0" t="0" r="0" b="0"/>
          <a:pathLst>
            <a:path>
              <a:moveTo>
                <a:pt x="0" y="0"/>
              </a:moveTo>
              <a:lnTo>
                <a:pt x="0" y="3516892"/>
              </a:lnTo>
              <a:lnTo>
                <a:pt x="122326" y="3516892"/>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3943356-D712-4842-BA78-D02059CAB3FB}">
      <dsp:nvSpPr>
        <dsp:cNvPr id="0" name=""/>
        <dsp:cNvSpPr/>
      </dsp:nvSpPr>
      <dsp:spPr>
        <a:xfrm>
          <a:off x="4835491" y="3945797"/>
          <a:ext cx="978613" cy="611633"/>
        </a:xfrm>
        <a:prstGeom prst="roundRect">
          <a:avLst>
            <a:gd name="adj" fmla="val 10000"/>
          </a:avLst>
        </a:prstGeom>
        <a:solidFill>
          <a:srgbClr val="FFFF99"/>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a:ln>
                <a:solidFill>
                  <a:schemeClr val="tx1"/>
                </a:solidFill>
              </a:ln>
              <a:solidFill>
                <a:schemeClr val="tx1"/>
              </a:solidFill>
              <a:latin typeface="Candara" pitchFamily="34" charset="0"/>
            </a:rPr>
            <a:t>Justicia</a:t>
          </a:r>
          <a:endParaRPr lang="es-CL" sz="1100" kern="1200" dirty="0">
            <a:ln>
              <a:solidFill>
                <a:schemeClr val="tx1"/>
              </a:solidFill>
            </a:ln>
            <a:solidFill>
              <a:schemeClr val="tx1"/>
            </a:solidFill>
            <a:latin typeface="Candara" pitchFamily="34" charset="0"/>
          </a:endParaRPr>
        </a:p>
      </dsp:txBody>
      <dsp:txXfrm>
        <a:off x="4853405" y="3963711"/>
        <a:ext cx="942785" cy="575805"/>
      </dsp:txXfrm>
    </dsp:sp>
    <dsp:sp modelId="{D4C149FD-4E7A-448A-B023-8A542AEDF379}">
      <dsp:nvSpPr>
        <dsp:cNvPr id="0" name=""/>
        <dsp:cNvSpPr/>
      </dsp:nvSpPr>
      <dsp:spPr>
        <a:xfrm>
          <a:off x="6119921" y="123088"/>
          <a:ext cx="1223266" cy="611633"/>
        </a:xfrm>
        <a:prstGeom prst="roundRect">
          <a:avLst>
            <a:gd name="adj" fmla="val 10000"/>
          </a:avLst>
        </a:prstGeom>
        <a:solidFill>
          <a:schemeClr val="accent1">
            <a:lumMod val="40000"/>
            <a:lumOff val="60000"/>
          </a:schemeClr>
        </a:solidFill>
        <a:ln w="22225" cap="rnd" cmpd="sng" algn="ctr">
          <a:solidFill>
            <a:schemeClr val="tx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CL" sz="1300" kern="1200">
              <a:ln>
                <a:solidFill>
                  <a:schemeClr val="tx1"/>
                </a:solidFill>
              </a:ln>
              <a:solidFill>
                <a:schemeClr val="bg2">
                  <a:lumMod val="50000"/>
                </a:schemeClr>
              </a:solidFill>
              <a:latin typeface="Candara" pitchFamily="34" charset="0"/>
            </a:rPr>
            <a:t>Fortalecimiento</a:t>
          </a:r>
          <a:endParaRPr lang="es-CL" sz="1300" kern="1200" dirty="0">
            <a:ln>
              <a:solidFill>
                <a:schemeClr val="tx1"/>
              </a:solidFill>
            </a:ln>
            <a:solidFill>
              <a:schemeClr val="bg2">
                <a:lumMod val="50000"/>
              </a:schemeClr>
            </a:solidFill>
            <a:latin typeface="Candara" pitchFamily="34" charset="0"/>
          </a:endParaRPr>
        </a:p>
      </dsp:txBody>
      <dsp:txXfrm>
        <a:off x="6137835" y="141002"/>
        <a:ext cx="1187438" cy="575805"/>
      </dsp:txXfrm>
    </dsp:sp>
    <dsp:sp modelId="{3C6A8B1A-2D89-4D92-B4BD-090EBB011645}">
      <dsp:nvSpPr>
        <dsp:cNvPr id="0" name=""/>
        <dsp:cNvSpPr/>
      </dsp:nvSpPr>
      <dsp:spPr>
        <a:xfrm>
          <a:off x="6242248" y="734722"/>
          <a:ext cx="122326" cy="458725"/>
        </a:xfrm>
        <a:custGeom>
          <a:avLst/>
          <a:gdLst/>
          <a:ahLst/>
          <a:cxnLst/>
          <a:rect l="0" t="0" r="0" b="0"/>
          <a:pathLst>
            <a:path>
              <a:moveTo>
                <a:pt x="0" y="0"/>
              </a:moveTo>
              <a:lnTo>
                <a:pt x="0" y="458725"/>
              </a:lnTo>
              <a:lnTo>
                <a:pt x="122326" y="458725"/>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AF9B5DA-722D-4783-92D5-C4C3B7045032}">
      <dsp:nvSpPr>
        <dsp:cNvPr id="0" name=""/>
        <dsp:cNvSpPr/>
      </dsp:nvSpPr>
      <dsp:spPr>
        <a:xfrm>
          <a:off x="6364575" y="887630"/>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a:ln>
                <a:solidFill>
                  <a:schemeClr val="tx1"/>
                </a:solidFill>
              </a:ln>
              <a:solidFill>
                <a:schemeClr val="tx1"/>
              </a:solidFill>
              <a:latin typeface="Candara" pitchFamily="34" charset="0"/>
            </a:rPr>
            <a:t>Defensa y comunicación</a:t>
          </a:r>
          <a:endParaRPr lang="es-CL" sz="1100" kern="1200" dirty="0">
            <a:ln>
              <a:solidFill>
                <a:schemeClr val="tx1"/>
              </a:solidFill>
            </a:ln>
            <a:solidFill>
              <a:schemeClr val="tx1"/>
            </a:solidFill>
            <a:latin typeface="Candara" pitchFamily="34" charset="0"/>
          </a:endParaRPr>
        </a:p>
      </dsp:txBody>
      <dsp:txXfrm>
        <a:off x="6382489" y="905544"/>
        <a:ext cx="942785" cy="575805"/>
      </dsp:txXfrm>
    </dsp:sp>
    <dsp:sp modelId="{5AC59730-DAB4-47F2-8AF3-32A23DDD1E8B}">
      <dsp:nvSpPr>
        <dsp:cNvPr id="0" name=""/>
        <dsp:cNvSpPr/>
      </dsp:nvSpPr>
      <dsp:spPr>
        <a:xfrm>
          <a:off x="6242248" y="734722"/>
          <a:ext cx="122326" cy="1223266"/>
        </a:xfrm>
        <a:custGeom>
          <a:avLst/>
          <a:gdLst/>
          <a:ahLst/>
          <a:cxnLst/>
          <a:rect l="0" t="0" r="0" b="0"/>
          <a:pathLst>
            <a:path>
              <a:moveTo>
                <a:pt x="0" y="0"/>
              </a:moveTo>
              <a:lnTo>
                <a:pt x="0" y="1223266"/>
              </a:lnTo>
              <a:lnTo>
                <a:pt x="122326" y="1223266"/>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FA09960-E9AC-485D-BE87-C522D63A243C}">
      <dsp:nvSpPr>
        <dsp:cNvPr id="0" name=""/>
        <dsp:cNvSpPr/>
      </dsp:nvSpPr>
      <dsp:spPr>
        <a:xfrm>
          <a:off x="6364575" y="1652172"/>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Movilización Comunal</a:t>
          </a:r>
        </a:p>
      </dsp:txBody>
      <dsp:txXfrm>
        <a:off x="6382489" y="1670086"/>
        <a:ext cx="942785" cy="575805"/>
      </dsp:txXfrm>
    </dsp:sp>
    <dsp:sp modelId="{5232F1D7-D007-4853-848D-422A8D076BA9}">
      <dsp:nvSpPr>
        <dsp:cNvPr id="0" name=""/>
        <dsp:cNvSpPr/>
      </dsp:nvSpPr>
      <dsp:spPr>
        <a:xfrm>
          <a:off x="6242248" y="734722"/>
          <a:ext cx="122326" cy="1987808"/>
        </a:xfrm>
        <a:custGeom>
          <a:avLst/>
          <a:gdLst/>
          <a:ahLst/>
          <a:cxnLst/>
          <a:rect l="0" t="0" r="0" b="0"/>
          <a:pathLst>
            <a:path>
              <a:moveTo>
                <a:pt x="0" y="0"/>
              </a:moveTo>
              <a:lnTo>
                <a:pt x="0" y="1987808"/>
              </a:lnTo>
              <a:lnTo>
                <a:pt x="122326" y="1987808"/>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3D775E5-CD5D-45CE-A2E6-85382E351B01}">
      <dsp:nvSpPr>
        <dsp:cNvPr id="0" name=""/>
        <dsp:cNvSpPr/>
      </dsp:nvSpPr>
      <dsp:spPr>
        <a:xfrm>
          <a:off x="6364575" y="2416714"/>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Participación Política</a:t>
          </a:r>
        </a:p>
      </dsp:txBody>
      <dsp:txXfrm>
        <a:off x="6382489" y="2434628"/>
        <a:ext cx="942785" cy="575805"/>
      </dsp:txXfrm>
    </dsp:sp>
    <dsp:sp modelId="{9BD35E0A-0392-4A1D-BED8-32742EBBEBA3}">
      <dsp:nvSpPr>
        <dsp:cNvPr id="0" name=""/>
        <dsp:cNvSpPr/>
      </dsp:nvSpPr>
      <dsp:spPr>
        <a:xfrm>
          <a:off x="6242248" y="734722"/>
          <a:ext cx="122326" cy="2752350"/>
        </a:xfrm>
        <a:custGeom>
          <a:avLst/>
          <a:gdLst/>
          <a:ahLst/>
          <a:cxnLst/>
          <a:rect l="0" t="0" r="0" b="0"/>
          <a:pathLst>
            <a:path>
              <a:moveTo>
                <a:pt x="0" y="0"/>
              </a:moveTo>
              <a:lnTo>
                <a:pt x="0" y="2752350"/>
              </a:lnTo>
              <a:lnTo>
                <a:pt x="122326" y="2752350"/>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53320C4-74CC-490D-8C37-E0ED6A4AD1F5}">
      <dsp:nvSpPr>
        <dsp:cNvPr id="0" name=""/>
        <dsp:cNvSpPr/>
      </dsp:nvSpPr>
      <dsp:spPr>
        <a:xfrm>
          <a:off x="6364575" y="3181255"/>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Grupos de autoayuda</a:t>
          </a:r>
        </a:p>
      </dsp:txBody>
      <dsp:txXfrm>
        <a:off x="6382489" y="3199169"/>
        <a:ext cx="942785" cy="575805"/>
      </dsp:txXfrm>
    </dsp:sp>
    <dsp:sp modelId="{31E6DD2C-EC53-4AFE-BB3B-B8AD003F5947}">
      <dsp:nvSpPr>
        <dsp:cNvPr id="0" name=""/>
        <dsp:cNvSpPr/>
      </dsp:nvSpPr>
      <dsp:spPr>
        <a:xfrm>
          <a:off x="6242248" y="734722"/>
          <a:ext cx="122326" cy="3516892"/>
        </a:xfrm>
        <a:custGeom>
          <a:avLst/>
          <a:gdLst/>
          <a:ahLst/>
          <a:cxnLst/>
          <a:rect l="0" t="0" r="0" b="0"/>
          <a:pathLst>
            <a:path>
              <a:moveTo>
                <a:pt x="0" y="0"/>
              </a:moveTo>
              <a:lnTo>
                <a:pt x="0" y="3516892"/>
              </a:lnTo>
              <a:lnTo>
                <a:pt x="122326" y="3516892"/>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DF39953-E96B-4567-9F04-0D678FFA80FF}">
      <dsp:nvSpPr>
        <dsp:cNvPr id="0" name=""/>
        <dsp:cNvSpPr/>
      </dsp:nvSpPr>
      <dsp:spPr>
        <a:xfrm>
          <a:off x="6364575" y="3945797"/>
          <a:ext cx="978613" cy="611633"/>
        </a:xfrm>
        <a:prstGeom prst="roundRect">
          <a:avLst>
            <a:gd name="adj" fmla="val 10000"/>
          </a:avLst>
        </a:prstGeom>
        <a:solidFill>
          <a:schemeClr val="accent1">
            <a:lumMod val="40000"/>
            <a:lumOff val="60000"/>
          </a:schemeClr>
        </a:solidFill>
        <a:ln w="9525" cap="rnd" cmpd="sng" algn="ctr">
          <a:solidFill>
            <a:schemeClr val="dk1">
              <a:shade val="90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L" sz="1100" kern="1200" dirty="0">
              <a:ln>
                <a:solidFill>
                  <a:schemeClr val="tx1"/>
                </a:solidFill>
              </a:ln>
              <a:solidFill>
                <a:schemeClr val="tx1"/>
              </a:solidFill>
              <a:latin typeface="Candara" pitchFamily="34" charset="0"/>
            </a:rPr>
            <a:t>Organización de </a:t>
          </a:r>
          <a:r>
            <a:rPr lang="es-CL" sz="1100" kern="1200" dirty="0" err="1">
              <a:ln>
                <a:solidFill>
                  <a:schemeClr val="tx1"/>
                </a:solidFill>
              </a:ln>
              <a:solidFill>
                <a:schemeClr val="tx1"/>
              </a:solidFill>
              <a:latin typeface="Candara" pitchFamily="34" charset="0"/>
            </a:rPr>
            <a:t>PcD</a:t>
          </a:r>
          <a:endParaRPr lang="es-CL" sz="1100" kern="1200" dirty="0">
            <a:ln>
              <a:solidFill>
                <a:schemeClr val="tx1"/>
              </a:solidFill>
            </a:ln>
            <a:solidFill>
              <a:schemeClr val="tx1"/>
            </a:solidFill>
            <a:latin typeface="Candara" pitchFamily="34" charset="0"/>
          </a:endParaRPr>
        </a:p>
      </dsp:txBody>
      <dsp:txXfrm>
        <a:off x="6382489" y="3963711"/>
        <a:ext cx="942785" cy="575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0916C-1B31-4DF4-81DF-EC69F3C175A9}">
      <dsp:nvSpPr>
        <dsp:cNvPr id="0" name=""/>
        <dsp:cNvSpPr/>
      </dsp:nvSpPr>
      <dsp:spPr>
        <a:xfrm>
          <a:off x="1066638" y="-76006"/>
          <a:ext cx="7161114" cy="7161114"/>
        </a:xfrm>
        <a:prstGeom prst="circularArrow">
          <a:avLst>
            <a:gd name="adj1" fmla="val 5544"/>
            <a:gd name="adj2" fmla="val 330680"/>
            <a:gd name="adj3" fmla="val 14749175"/>
            <a:gd name="adj4" fmla="val 1681775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82DE1-D7E5-4030-86D3-ED5EDCE5CA01}">
      <dsp:nvSpPr>
        <dsp:cNvPr id="0" name=""/>
        <dsp:cNvSpPr/>
      </dsp:nvSpPr>
      <dsp:spPr>
        <a:xfrm>
          <a:off x="3718937" y="3173"/>
          <a:ext cx="1856515" cy="92825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BO" sz="1600" kern="1200" dirty="0">
              <a:solidFill>
                <a:schemeClr val="tx1"/>
              </a:solidFill>
              <a:latin typeface="Algerian" pitchFamily="82" charset="0"/>
            </a:rPr>
            <a:t>COMPONENTE </a:t>
          </a:r>
        </a:p>
        <a:p>
          <a:pPr marL="0" lvl="0" indent="0" algn="ctr" defTabSz="711200">
            <a:lnSpc>
              <a:spcPct val="90000"/>
            </a:lnSpc>
            <a:spcBef>
              <a:spcPct val="0"/>
            </a:spcBef>
            <a:spcAft>
              <a:spcPct val="35000"/>
            </a:spcAft>
            <a:buNone/>
          </a:pPr>
          <a:r>
            <a:rPr lang="es-BO" sz="1600" kern="1200" dirty="0">
              <a:solidFill>
                <a:schemeClr val="tx1"/>
              </a:solidFill>
              <a:latin typeface="Algerian" pitchFamily="82" charset="0"/>
            </a:rPr>
            <a:t>SOCIAL  -RBC</a:t>
          </a:r>
          <a:endParaRPr lang="es-BO" sz="1600" kern="1200" dirty="0">
            <a:solidFill>
              <a:schemeClr val="tx1"/>
            </a:solidFill>
          </a:endParaRPr>
        </a:p>
      </dsp:txBody>
      <dsp:txXfrm>
        <a:off x="3764251" y="48487"/>
        <a:ext cx="1765887" cy="837629"/>
      </dsp:txXfrm>
    </dsp:sp>
    <dsp:sp modelId="{31AF1150-9B08-4D73-A114-27239EEEB080}">
      <dsp:nvSpPr>
        <dsp:cNvPr id="0" name=""/>
        <dsp:cNvSpPr/>
      </dsp:nvSpPr>
      <dsp:spPr>
        <a:xfrm>
          <a:off x="5681869" y="717622"/>
          <a:ext cx="1856515" cy="92825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BO" sz="1000" b="1"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Actividades de recreación, deportes y expresión artística</a:t>
          </a:r>
        </a:p>
      </dsp:txBody>
      <dsp:txXfrm>
        <a:off x="5727183" y="762936"/>
        <a:ext cx="1765887" cy="837629"/>
      </dsp:txXfrm>
    </dsp:sp>
    <dsp:sp modelId="{FC18ACA1-8BBB-4376-8BE1-03803FA31818}">
      <dsp:nvSpPr>
        <dsp:cNvPr id="0" name=""/>
        <dsp:cNvSpPr/>
      </dsp:nvSpPr>
      <dsp:spPr>
        <a:xfrm>
          <a:off x="6313367" y="4485721"/>
          <a:ext cx="1856515" cy="92825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BO" sz="1000" b="1" kern="1200" dirty="0">
              <a:ln w="18415" cmpd="sng">
                <a:solidFill>
                  <a:srgbClr val="FFFFFF"/>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Capacitación y orientación a padres  de familia y tutores de personas con discapacidad</a:t>
          </a:r>
          <a:endParaRPr lang="es-BO" sz="1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358681" y="4531035"/>
        <a:ext cx="1765887" cy="837629"/>
      </dsp:txXfrm>
    </dsp:sp>
    <dsp:sp modelId="{9201305F-1FA0-44A4-8D60-ABD3F562DA8C}">
      <dsp:nvSpPr>
        <dsp:cNvPr id="0" name=""/>
        <dsp:cNvSpPr/>
      </dsp:nvSpPr>
      <dsp:spPr>
        <a:xfrm>
          <a:off x="6872438" y="2255658"/>
          <a:ext cx="1856515" cy="92825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BO" sz="10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Desarrollo de la autonomía personal, para favorecer la máxima independencia de las personas con discapacidad</a:t>
          </a:r>
          <a:endParaRPr lang="es-BO" sz="1000" kern="1200" dirty="0"/>
        </a:p>
      </dsp:txBody>
      <dsp:txXfrm>
        <a:off x="6917752" y="2300972"/>
        <a:ext cx="1765887" cy="837629"/>
      </dsp:txXfrm>
    </dsp:sp>
    <dsp:sp modelId="{58E60FC3-763C-479F-9358-054835051B0A}">
      <dsp:nvSpPr>
        <dsp:cNvPr id="0" name=""/>
        <dsp:cNvSpPr/>
      </dsp:nvSpPr>
      <dsp:spPr>
        <a:xfrm>
          <a:off x="5385106" y="5712799"/>
          <a:ext cx="1856515" cy="92825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BO" sz="1000" kern="1200" dirty="0"/>
            <a:t>Charlas de orientación y sensibilización a Funcionarios Públicos</a:t>
          </a:r>
        </a:p>
        <a:p>
          <a:pPr marL="0" lvl="0" indent="0" algn="ctr" defTabSz="444500">
            <a:lnSpc>
              <a:spcPct val="90000"/>
            </a:lnSpc>
            <a:spcBef>
              <a:spcPct val="0"/>
            </a:spcBef>
            <a:spcAft>
              <a:spcPct val="35000"/>
            </a:spcAft>
            <a:buNone/>
          </a:pPr>
          <a:r>
            <a:rPr lang="es-BO" sz="1000" kern="1200" dirty="0"/>
            <a:t>2017-2019</a:t>
          </a:r>
        </a:p>
      </dsp:txBody>
      <dsp:txXfrm>
        <a:off x="5430420" y="5758113"/>
        <a:ext cx="1765887" cy="837629"/>
      </dsp:txXfrm>
    </dsp:sp>
    <dsp:sp modelId="{56C6102A-6EF4-4C21-8C4E-D90C2D367571}">
      <dsp:nvSpPr>
        <dsp:cNvPr id="0" name=""/>
        <dsp:cNvSpPr/>
      </dsp:nvSpPr>
      <dsp:spPr>
        <a:xfrm>
          <a:off x="2674483" y="5926568"/>
          <a:ext cx="1856515" cy="92825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BO" sz="11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Grupos de auto apoyo con padres y personas con discapacidad</a:t>
          </a:r>
        </a:p>
        <a:p>
          <a:pPr marL="0" lvl="0" indent="0" algn="ctr" defTabSz="488950">
            <a:lnSpc>
              <a:spcPct val="90000"/>
            </a:lnSpc>
            <a:spcBef>
              <a:spcPct val="0"/>
            </a:spcBef>
            <a:spcAft>
              <a:spcPct val="35000"/>
            </a:spcAft>
            <a:buNone/>
          </a:pPr>
          <a:r>
            <a:rPr lang="es-BO" sz="1200" kern="1200" dirty="0"/>
            <a:t>2013-2019</a:t>
          </a:r>
        </a:p>
      </dsp:txBody>
      <dsp:txXfrm>
        <a:off x="2719797" y="5971882"/>
        <a:ext cx="1765887" cy="837629"/>
      </dsp:txXfrm>
    </dsp:sp>
    <dsp:sp modelId="{70E1AD26-319E-4A58-BEFD-BC3F318B24DA}">
      <dsp:nvSpPr>
        <dsp:cNvPr id="0" name=""/>
        <dsp:cNvSpPr/>
      </dsp:nvSpPr>
      <dsp:spPr>
        <a:xfrm>
          <a:off x="1100194" y="4039812"/>
          <a:ext cx="1856515" cy="92825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BO" sz="10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Encuentros vivenciales con beneficiarios y familiares del </a:t>
          </a:r>
          <a:r>
            <a:rPr lang="es-BO" sz="1000" kern="1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area</a:t>
          </a:r>
          <a:r>
            <a:rPr lang="es-BO" sz="10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 RBC</a:t>
          </a:r>
        </a:p>
      </dsp:txBody>
      <dsp:txXfrm>
        <a:off x="1145508" y="4085126"/>
        <a:ext cx="1765887" cy="837629"/>
      </dsp:txXfrm>
    </dsp:sp>
    <dsp:sp modelId="{CD9C645B-EEE5-42C6-BB78-12D2B23BCA57}">
      <dsp:nvSpPr>
        <dsp:cNvPr id="0" name=""/>
        <dsp:cNvSpPr/>
      </dsp:nvSpPr>
      <dsp:spPr>
        <a:xfrm>
          <a:off x="416318" y="2385403"/>
          <a:ext cx="2446980" cy="121079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BO" sz="11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Orientación  a personas con discapacidad y sus familias</a:t>
          </a:r>
        </a:p>
        <a:p>
          <a:pPr marL="0" lvl="0" indent="0" algn="ctr" defTabSz="488950">
            <a:lnSpc>
              <a:spcPct val="90000"/>
            </a:lnSpc>
            <a:spcBef>
              <a:spcPct val="0"/>
            </a:spcBef>
            <a:spcAft>
              <a:spcPct val="35000"/>
            </a:spcAft>
            <a:buNone/>
          </a:pPr>
          <a:r>
            <a:rPr lang="es-BO" sz="1200" kern="1200" dirty="0"/>
            <a:t>2011- 2019</a:t>
          </a:r>
        </a:p>
      </dsp:txBody>
      <dsp:txXfrm>
        <a:off x="475424" y="2444509"/>
        <a:ext cx="2328768" cy="1092579"/>
      </dsp:txXfrm>
    </dsp:sp>
    <dsp:sp modelId="{518EBBC6-CE11-4BB4-A257-6B1A7F097BB8}">
      <dsp:nvSpPr>
        <dsp:cNvPr id="0" name=""/>
        <dsp:cNvSpPr/>
      </dsp:nvSpPr>
      <dsp:spPr>
        <a:xfrm>
          <a:off x="1756005" y="717622"/>
          <a:ext cx="1856515" cy="92825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BO" sz="1000" kern="120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cs typeface="Aparajita" pitchFamily="34" charset="0"/>
            </a:rPr>
            <a:t>Talleres de Capacitación y orientación dirigido a lideres</a:t>
          </a:r>
          <a:endParaRPr lang="es-BO" sz="1000" kern="1200" dirty="0"/>
        </a:p>
      </dsp:txBody>
      <dsp:txXfrm>
        <a:off x="1801319" y="762936"/>
        <a:ext cx="1765887" cy="8376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7855A545-EFA8-48B2-8F95-7A6C1561B856}" type="slidenum">
              <a:rPr lang="es-ES" smtClean="0"/>
              <a:pPr>
                <a:defRPr/>
              </a:pPr>
              <a:t>‹Nº›</a:t>
            </a:fld>
            <a:endParaRPr lang="es-ES"/>
          </a:p>
        </p:txBody>
      </p:sp>
    </p:spTree>
    <p:extLst>
      <p:ext uri="{BB962C8B-B14F-4D97-AF65-F5344CB8AC3E}">
        <p14:creationId xmlns:p14="http://schemas.microsoft.com/office/powerpoint/2010/main" val="78368483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BED51AC4-E9D6-44C0-A963-38CC28D1EAA8}" type="slidenum">
              <a:rPr lang="es-ES" smtClean="0"/>
              <a:pPr>
                <a:defRPr/>
              </a:pPr>
              <a:t>‹Nº›</a:t>
            </a:fld>
            <a:endParaRPr lang="es-ES"/>
          </a:p>
        </p:txBody>
      </p:sp>
    </p:spTree>
    <p:extLst>
      <p:ext uri="{BB962C8B-B14F-4D97-AF65-F5344CB8AC3E}">
        <p14:creationId xmlns:p14="http://schemas.microsoft.com/office/powerpoint/2010/main" val="390657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BED51AC4-E9D6-44C0-A963-38CC28D1EAA8}" type="slidenum">
              <a:rPr lang="es-ES" smtClean="0"/>
              <a:pPr>
                <a:defRPr/>
              </a:pPr>
              <a:t>‹Nº›</a:t>
            </a:fld>
            <a:endParaRPr lang="es-E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0462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BED51AC4-E9D6-44C0-A963-38CC28D1EAA8}" type="slidenum">
              <a:rPr lang="es-ES" smtClean="0"/>
              <a:pPr>
                <a:defRPr/>
              </a:pPr>
              <a:t>‹Nº›</a:t>
            </a:fld>
            <a:endParaRPr lang="es-ES"/>
          </a:p>
        </p:txBody>
      </p:sp>
    </p:spTree>
    <p:extLst>
      <p:ext uri="{BB962C8B-B14F-4D97-AF65-F5344CB8AC3E}">
        <p14:creationId xmlns:p14="http://schemas.microsoft.com/office/powerpoint/2010/main" val="196174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BED51AC4-E9D6-44C0-A963-38CC28D1EAA8}" type="slidenum">
              <a:rPr lang="es-ES" smtClean="0"/>
              <a:pPr>
                <a:defRPr/>
              </a:pPr>
              <a:t>‹Nº›</a:t>
            </a:fld>
            <a:endParaRPr lang="es-E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944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BED51AC4-E9D6-44C0-A963-38CC28D1EAA8}" type="slidenum">
              <a:rPr lang="es-ES" smtClean="0"/>
              <a:pPr>
                <a:defRPr/>
              </a:pPr>
              <a:t>‹Nº›</a:t>
            </a:fld>
            <a:endParaRPr lang="es-ES"/>
          </a:p>
        </p:txBody>
      </p:sp>
    </p:spTree>
    <p:extLst>
      <p:ext uri="{BB962C8B-B14F-4D97-AF65-F5344CB8AC3E}">
        <p14:creationId xmlns:p14="http://schemas.microsoft.com/office/powerpoint/2010/main" val="2543955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EE6A15A-B643-49FD-8F8A-796947640991}" type="slidenum">
              <a:rPr lang="es-ES" smtClean="0"/>
              <a:pPr>
                <a:defRPr/>
              </a:pPr>
              <a:t>‹Nº›</a:t>
            </a:fld>
            <a:endParaRPr lang="es-ES"/>
          </a:p>
        </p:txBody>
      </p:sp>
    </p:spTree>
    <p:extLst>
      <p:ext uri="{BB962C8B-B14F-4D97-AF65-F5344CB8AC3E}">
        <p14:creationId xmlns:p14="http://schemas.microsoft.com/office/powerpoint/2010/main" val="3279015633"/>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8533A58-333D-42F4-98EA-370A752A3719}" type="slidenum">
              <a:rPr lang="es-ES" smtClean="0"/>
              <a:pPr>
                <a:defRPr/>
              </a:pPr>
              <a:t>‹Nº›</a:t>
            </a:fld>
            <a:endParaRPr lang="es-ES"/>
          </a:p>
        </p:txBody>
      </p:sp>
    </p:spTree>
    <p:extLst>
      <p:ext uri="{BB962C8B-B14F-4D97-AF65-F5344CB8AC3E}">
        <p14:creationId xmlns:p14="http://schemas.microsoft.com/office/powerpoint/2010/main" val="17141321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D09B6261-F74D-4906-963B-B6C3F502E278}" type="slidenum">
              <a:rPr lang="es-ES" smtClean="0"/>
              <a:pPr>
                <a:defRPr/>
              </a:pPr>
              <a:t>‹Nº›</a:t>
            </a:fld>
            <a:endParaRPr lang="es-ES"/>
          </a:p>
        </p:txBody>
      </p:sp>
    </p:spTree>
    <p:extLst>
      <p:ext uri="{BB962C8B-B14F-4D97-AF65-F5344CB8AC3E}">
        <p14:creationId xmlns:p14="http://schemas.microsoft.com/office/powerpoint/2010/main" val="284412741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AE44E397-83B5-49BC-A5A6-CC559DD32CB0}" type="slidenum">
              <a:rPr lang="es-ES" smtClean="0"/>
              <a:pPr>
                <a:defRPr/>
              </a:pPr>
              <a:t>‹Nº›</a:t>
            </a:fld>
            <a:endParaRPr lang="es-ES"/>
          </a:p>
        </p:txBody>
      </p:sp>
    </p:spTree>
    <p:extLst>
      <p:ext uri="{BB962C8B-B14F-4D97-AF65-F5344CB8AC3E}">
        <p14:creationId xmlns:p14="http://schemas.microsoft.com/office/powerpoint/2010/main" val="131326729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511A6BA9-1A81-47A6-9EFB-E0BE1A3D591C}" type="slidenum">
              <a:rPr lang="es-ES" smtClean="0"/>
              <a:pPr>
                <a:defRPr/>
              </a:pPr>
              <a:t>‹Nº›</a:t>
            </a:fld>
            <a:endParaRPr lang="es-ES"/>
          </a:p>
        </p:txBody>
      </p:sp>
    </p:spTree>
    <p:extLst>
      <p:ext uri="{BB962C8B-B14F-4D97-AF65-F5344CB8AC3E}">
        <p14:creationId xmlns:p14="http://schemas.microsoft.com/office/powerpoint/2010/main" val="118394534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88ED43C2-EA4C-4553-98D3-5054D523A95E}" type="slidenum">
              <a:rPr lang="es-ES" smtClean="0"/>
              <a:pPr>
                <a:defRPr/>
              </a:pPr>
              <a:t>‹Nº›</a:t>
            </a:fld>
            <a:endParaRPr lang="es-ES"/>
          </a:p>
        </p:txBody>
      </p:sp>
    </p:spTree>
    <p:extLst>
      <p:ext uri="{BB962C8B-B14F-4D97-AF65-F5344CB8AC3E}">
        <p14:creationId xmlns:p14="http://schemas.microsoft.com/office/powerpoint/2010/main" val="421116898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BED51AC4-E9D6-44C0-A963-38CC28D1EAA8}" type="slidenum">
              <a:rPr lang="es-ES" smtClean="0"/>
              <a:pPr>
                <a:defRPr/>
              </a:pPr>
              <a:t>‹Nº›</a:t>
            </a:fld>
            <a:endParaRPr lang="es-ES"/>
          </a:p>
        </p:txBody>
      </p:sp>
    </p:spTree>
    <p:extLst>
      <p:ext uri="{BB962C8B-B14F-4D97-AF65-F5344CB8AC3E}">
        <p14:creationId xmlns:p14="http://schemas.microsoft.com/office/powerpoint/2010/main" val="231592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436EC101-D573-42FD-A8E0-F8384BB27D23}" type="slidenum">
              <a:rPr lang="es-ES" smtClean="0"/>
              <a:pPr>
                <a:defRPr/>
              </a:pPr>
              <a:t>‹Nº›</a:t>
            </a:fld>
            <a:endParaRPr lang="es-ES"/>
          </a:p>
        </p:txBody>
      </p:sp>
    </p:spTree>
    <p:extLst>
      <p:ext uri="{BB962C8B-B14F-4D97-AF65-F5344CB8AC3E}">
        <p14:creationId xmlns:p14="http://schemas.microsoft.com/office/powerpoint/2010/main" val="212184100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90BCFA3F-B18F-4113-970D-F7649732CFBB}" type="slidenum">
              <a:rPr lang="es-ES" smtClean="0"/>
              <a:pPr>
                <a:defRPr/>
              </a:pPr>
              <a:t>‹Nº›</a:t>
            </a:fld>
            <a:endParaRPr lang="es-ES"/>
          </a:p>
        </p:txBody>
      </p:sp>
    </p:spTree>
    <p:extLst>
      <p:ext uri="{BB962C8B-B14F-4D97-AF65-F5344CB8AC3E}">
        <p14:creationId xmlns:p14="http://schemas.microsoft.com/office/powerpoint/2010/main" val="351643086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5A04A9A8-67B0-4D3B-964B-A803D2E2B26F}" type="slidenum">
              <a:rPr lang="es-ES" smtClean="0"/>
              <a:pPr>
                <a:defRPr/>
              </a:pPr>
              <a:t>‹Nº›</a:t>
            </a:fld>
            <a:endParaRPr lang="es-ES"/>
          </a:p>
        </p:txBody>
      </p:sp>
    </p:spTree>
    <p:extLst>
      <p:ext uri="{BB962C8B-B14F-4D97-AF65-F5344CB8AC3E}">
        <p14:creationId xmlns:p14="http://schemas.microsoft.com/office/powerpoint/2010/main" val="420218432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BED51AC4-E9D6-44C0-A963-38CC28D1EAA8}" type="slidenum">
              <a:rPr lang="es-ES" smtClean="0"/>
              <a:pPr>
                <a:defRPr/>
              </a:pPr>
              <a:t>‹Nº›</a:t>
            </a:fld>
            <a:endParaRPr lang="es-ES"/>
          </a:p>
        </p:txBody>
      </p:sp>
    </p:spTree>
    <p:extLst>
      <p:ext uri="{BB962C8B-B14F-4D97-AF65-F5344CB8AC3E}">
        <p14:creationId xmlns:p14="http://schemas.microsoft.com/office/powerpoint/2010/main" val="7155187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
                                        </p:tgtEl>
                                        <p:attrNameLst>
                                          <p:attrName>ppt_y</p:attrName>
                                        </p:attrNameLst>
                                      </p:cBhvr>
                                      <p:tavLst>
                                        <p:tav tm="0">
                                          <p:val>
                                            <p:strVal val="ppt_y"/>
                                          </p:val>
                                        </p:tav>
                                        <p:tav tm="100000">
                                          <p:val>
                                            <p:strVal val="ppt_y"/>
                                          </p:val>
                                        </p:tav>
                                      </p:tavLst>
                                    </p:anim>
                                    <p:set>
                                      <p:cBhvr>
                                        <p:cTn id="50" dur="1" fill="hold">
                                          <p:stCondLst>
                                            <p:cond delay="499"/>
                                          </p:stCondLst>
                                        </p:cTn>
                                        <p:tgtEl>
                                          <p:spTgt spid="2"/>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3">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3">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3">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3">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3">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diagramLayout" Target="../diagrams/layout2.xml"/><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openxmlformats.org/officeDocument/2006/relationships/image" Target="../media/image29.jpeg"/><Relationship Id="rId5" Type="http://schemas.openxmlformats.org/officeDocument/2006/relationships/diagramColors" Target="../diagrams/colors2.xml"/><Relationship Id="rId10" Type="http://schemas.openxmlformats.org/officeDocument/2006/relationships/image" Target="../media/image28.jpeg"/><Relationship Id="rId4" Type="http://schemas.openxmlformats.org/officeDocument/2006/relationships/diagramQuickStyle" Target="../diagrams/quickStyle2.xml"/><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252536" y="2656805"/>
            <a:ext cx="8603456" cy="817577"/>
          </a:xfrm>
        </p:spPr>
        <p:txBody>
          <a:bodyPr>
            <a:normAutofit fontScale="90000"/>
          </a:bodyPr>
          <a:lstStyle/>
          <a:p>
            <a:pPr marL="484632" algn="ctr">
              <a:defRPr/>
            </a:pPr>
            <a:r>
              <a:rPr lang="es-MX" b="1" dirty="0">
                <a:solidFill>
                  <a:srgbClr val="002060"/>
                </a:solidFill>
              </a:rPr>
              <a:t>SISTEMATIZACIÓN INSTITUCIONAL</a:t>
            </a:r>
            <a:br>
              <a:rPr lang="es-MX" b="1" dirty="0">
                <a:solidFill>
                  <a:srgbClr val="002060"/>
                </a:solidFill>
              </a:rPr>
            </a:br>
            <a:r>
              <a:rPr lang="es-ES" dirty="0">
                <a:solidFill>
                  <a:schemeClr val="accent1">
                    <a:tint val="83000"/>
                    <a:satMod val="150000"/>
                  </a:schemeClr>
                </a:solidFill>
                <a:latin typeface="Showcard Gothic" panose="04020904020102020604" pitchFamily="82" charset="0"/>
              </a:rPr>
              <a:t>COMPONENTE </a:t>
            </a:r>
            <a:br>
              <a:rPr lang="es-ES" dirty="0">
                <a:solidFill>
                  <a:schemeClr val="accent1">
                    <a:tint val="83000"/>
                    <a:satMod val="150000"/>
                  </a:schemeClr>
                </a:solidFill>
                <a:latin typeface="Showcard Gothic" panose="04020904020102020604" pitchFamily="82" charset="0"/>
              </a:rPr>
            </a:br>
            <a:r>
              <a:rPr lang="es-ES" dirty="0">
                <a:solidFill>
                  <a:schemeClr val="accent1">
                    <a:tint val="83000"/>
                    <a:satMod val="150000"/>
                  </a:schemeClr>
                </a:solidFill>
                <a:latin typeface="Showcard Gothic" panose="04020904020102020604" pitchFamily="82" charset="0"/>
              </a:rPr>
              <a:t>SOCIAL- RBC</a:t>
            </a:r>
          </a:p>
        </p:txBody>
      </p:sp>
      <p:sp>
        <p:nvSpPr>
          <p:cNvPr id="115715" name="Rectangle 3"/>
          <p:cNvSpPr>
            <a:spLocks noGrp="1" noChangeArrowheads="1"/>
          </p:cNvSpPr>
          <p:nvPr>
            <p:ph type="subTitle" idx="1"/>
          </p:nvPr>
        </p:nvSpPr>
        <p:spPr>
          <a:xfrm>
            <a:off x="2771800" y="5964833"/>
            <a:ext cx="6160768" cy="857256"/>
          </a:xfrm>
        </p:spPr>
        <p:txBody>
          <a:bodyPr>
            <a:normAutofit fontScale="92500" lnSpcReduction="10000"/>
          </a:bodyPr>
          <a:lstStyle/>
          <a:p>
            <a:pPr algn="ctr" eaLnBrk="1" fontAlgn="auto" hangingPunct="1">
              <a:spcAft>
                <a:spcPts val="0"/>
              </a:spcAft>
              <a:buFont typeface="Wingdings 2"/>
              <a:buNone/>
              <a:defRPr/>
            </a:pPr>
            <a:r>
              <a:rPr lang="es-ES" sz="2400" b="1" dirty="0">
                <a:solidFill>
                  <a:schemeClr val="tx1"/>
                </a:solidFill>
                <a:latin typeface="Bradley Hand ITC" pitchFamily="66" charset="0"/>
              </a:rPr>
              <a:t>ANA BELEN LIMA VENTURA   </a:t>
            </a:r>
          </a:p>
          <a:p>
            <a:pPr algn="ctr" eaLnBrk="1" fontAlgn="auto" hangingPunct="1">
              <a:spcAft>
                <a:spcPts val="0"/>
              </a:spcAft>
              <a:buFont typeface="Wingdings 2"/>
              <a:buNone/>
              <a:defRPr/>
            </a:pPr>
            <a:r>
              <a:rPr lang="es-ES" sz="2400" b="1" dirty="0">
                <a:solidFill>
                  <a:schemeClr val="tx1"/>
                </a:solidFill>
                <a:latin typeface="Bradley Hand ITC" pitchFamily="66" charset="0"/>
              </a:rPr>
              <a:t>Trabajo Social</a:t>
            </a:r>
          </a:p>
        </p:txBody>
      </p:sp>
      <p:pic>
        <p:nvPicPr>
          <p:cNvPr id="4" name="3 Imagen" descr="Descripción: D:\CIELITO\FABITO\R.B.C\2010\LOGO EIFO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42875"/>
            <a:ext cx="10906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Descripción: D:\CIELITO\FABITO\R.B.C\2010\LOGO LUZ PARA EL M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350" y="415607"/>
            <a:ext cx="18986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3617885"/>
            <a:ext cx="3672408" cy="2203444"/>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7624" y="1059168"/>
            <a:ext cx="7560840" cy="5256584"/>
          </a:xfrm>
        </p:spPr>
        <p:txBody>
          <a:bodyPr/>
          <a:lstStyle/>
          <a:p>
            <a:r>
              <a:rPr lang="es-MX" dirty="0"/>
              <a:t>Desde gestiones anteriores (2011-2018) se han venido desarrollando actividades encaminadas al fortalecimiento de habilidades adaptativas con la capacitación y orientación directa a las PCD y sus familias en sus domicilios </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420888"/>
            <a:ext cx="2993323" cy="2244992"/>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6093" y="3367611"/>
            <a:ext cx="2353272" cy="314096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158" y="2273337"/>
            <a:ext cx="2921107" cy="2188548"/>
          </a:xfrm>
          <a:prstGeom prst="rect">
            <a:avLst/>
          </a:prstGeom>
        </p:spPr>
      </p:pic>
      <p:pic>
        <p:nvPicPr>
          <p:cNvPr id="7" name="3 Imagen" descr="Descripción: D:\CIELITO\FABITO\R.B.C\2010\LOGO EIFODE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92234"/>
            <a:ext cx="10906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4 Imagen" descr="Descripción: D:\CIELITO\FABITO\R.B.C\2010\LOGO LUZ PARA EL MUND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8819" y="92234"/>
            <a:ext cx="18986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a:extLst>
              <a:ext uri="{FF2B5EF4-FFF2-40B4-BE49-F238E27FC236}">
                <a16:creationId xmlns:a16="http://schemas.microsoft.com/office/drawing/2014/main" id="{EE7CAB6E-1BA7-4E08-A884-ACFD5E4DE26E}"/>
              </a:ext>
            </a:extLst>
          </p:cNvPr>
          <p:cNvSpPr>
            <a:spLocks noGrp="1"/>
          </p:cNvSpPr>
          <p:nvPr>
            <p:ph type="title"/>
          </p:nvPr>
        </p:nvSpPr>
        <p:spPr>
          <a:xfrm>
            <a:off x="1634712" y="268593"/>
            <a:ext cx="6589199" cy="798903"/>
          </a:xfrm>
        </p:spPr>
        <p:txBody>
          <a:bodyPr>
            <a:normAutofit/>
          </a:bodyPr>
          <a:lstStyle/>
          <a:p>
            <a:r>
              <a:rPr lang="es-BO" sz="2000" dirty="0"/>
              <a:t> CAPACITACION A</a:t>
            </a:r>
            <a:br>
              <a:rPr lang="es-BO" sz="2000" dirty="0"/>
            </a:br>
            <a:r>
              <a:rPr lang="es-BO" sz="2000" dirty="0"/>
              <a:t> PADRES DE FAMILIA</a:t>
            </a:r>
          </a:p>
        </p:txBody>
      </p:sp>
    </p:spTree>
    <p:extLst>
      <p:ext uri="{BB962C8B-B14F-4D97-AF65-F5344CB8AC3E}">
        <p14:creationId xmlns:p14="http://schemas.microsoft.com/office/powerpoint/2010/main" val="372729830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3" y="882809"/>
            <a:ext cx="7634808" cy="5028413"/>
          </a:xfrm>
        </p:spPr>
        <p:txBody>
          <a:bodyPr/>
          <a:lstStyle/>
          <a:p>
            <a:r>
              <a:rPr lang="es-MX" dirty="0"/>
              <a:t>Se han venido realizando desde la gestión 2011 talleres de capacitación y sensibilización a padres y/o tutores de personas con discapacidad donde se expusieron diversas temáticas, con el objetivo de orientar, sensibilizar a los padres, actividad que hasta la presente gestión se desarrolla de manera continua.</a:t>
            </a:r>
          </a:p>
        </p:txBody>
      </p:sp>
      <p:pic>
        <p:nvPicPr>
          <p:cNvPr id="4" name="3 Imagen" descr="Descripción: D:\CIELITO\FABITO\R.B.C\2010\LOGO EIFO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2234"/>
            <a:ext cx="10906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Descripción: D:\CIELITO\FABITO\R.B.C\2010\LOGO LUZ PARA EL M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819" y="92234"/>
            <a:ext cx="18986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489" y="2636912"/>
            <a:ext cx="3635896" cy="2181538"/>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7541" y="4621622"/>
            <a:ext cx="3635896" cy="2044264"/>
          </a:xfrm>
          <a:prstGeom prst="rect">
            <a:avLst/>
          </a:prstGeom>
        </p:spPr>
      </p:pic>
      <p:pic>
        <p:nvPicPr>
          <p:cNvPr id="9" name="Picture 4" descr="C:\Users\ILDA\Pictures\DSC065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9567" y="2553110"/>
            <a:ext cx="3311947"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1">
            <a:extLst>
              <a:ext uri="{FF2B5EF4-FFF2-40B4-BE49-F238E27FC236}">
                <a16:creationId xmlns:a16="http://schemas.microsoft.com/office/drawing/2014/main" id="{FBC3F300-5B46-42A6-85FB-9043EBD6E1C3}"/>
              </a:ext>
            </a:extLst>
          </p:cNvPr>
          <p:cNvSpPr>
            <a:spLocks noGrp="1"/>
          </p:cNvSpPr>
          <p:nvPr>
            <p:ph type="title"/>
          </p:nvPr>
        </p:nvSpPr>
        <p:spPr>
          <a:xfrm>
            <a:off x="1634712" y="268593"/>
            <a:ext cx="6589199" cy="798903"/>
          </a:xfrm>
        </p:spPr>
        <p:txBody>
          <a:bodyPr>
            <a:normAutofit/>
          </a:bodyPr>
          <a:lstStyle/>
          <a:p>
            <a:r>
              <a:rPr lang="es-BO" sz="2000" b="1" dirty="0"/>
              <a:t>TALLERES DE DESARROLLO DE HABILIDADES ADAPTATIVAS</a:t>
            </a:r>
          </a:p>
        </p:txBody>
      </p:sp>
    </p:spTree>
    <p:extLst>
      <p:ext uri="{BB962C8B-B14F-4D97-AF65-F5344CB8AC3E}">
        <p14:creationId xmlns:p14="http://schemas.microsoft.com/office/powerpoint/2010/main" val="17564172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5617" y="332656"/>
            <a:ext cx="7418784" cy="5578566"/>
          </a:xfrm>
        </p:spPr>
        <p:txBody>
          <a:bodyPr>
            <a:normAutofit/>
          </a:bodyPr>
          <a:lstStyle/>
          <a:p>
            <a:pPr algn="just"/>
            <a:r>
              <a:rPr lang="es-MX" sz="1400" dirty="0"/>
              <a:t>A partir de la gestión 2013  se implementó una nueva modalidad de trabajo  desarrollando actividades grupales en los domicilios de los beneficiarios en las  comunidades (</a:t>
            </a:r>
            <a:r>
              <a:rPr lang="es-MX" sz="1400" b="1" dirty="0"/>
              <a:t>Molle </a:t>
            </a:r>
            <a:r>
              <a:rPr lang="es-MX" sz="1400" b="1" dirty="0" err="1"/>
              <a:t>Molle</a:t>
            </a:r>
            <a:r>
              <a:rPr lang="es-MX" sz="1400" b="1" dirty="0"/>
              <a:t>, </a:t>
            </a:r>
            <a:r>
              <a:rPr lang="es-MX" sz="1400" b="1" dirty="0" err="1"/>
              <a:t>Catachilla</a:t>
            </a:r>
            <a:r>
              <a:rPr lang="es-MX" sz="1400" b="1" dirty="0"/>
              <a:t>, </a:t>
            </a:r>
            <a:r>
              <a:rPr lang="es-MX" sz="1400" b="1" dirty="0" err="1"/>
              <a:t>Mosoj</a:t>
            </a:r>
            <a:r>
              <a:rPr lang="es-MX" sz="1400" b="1" dirty="0"/>
              <a:t> llajta, Centro de salud de Canal Pata, Entre </a:t>
            </a:r>
            <a:r>
              <a:rPr lang="es-MX" sz="1400" b="1" dirty="0" err="1"/>
              <a:t>Rios</a:t>
            </a:r>
            <a:r>
              <a:rPr lang="es-MX" sz="1400" b="1" dirty="0"/>
              <a:t>, Coliseo, Parroquia, </a:t>
            </a:r>
            <a:r>
              <a:rPr lang="es-MX" sz="1400" dirty="0"/>
              <a:t>hasta hoy en</a:t>
            </a:r>
            <a:r>
              <a:rPr lang="es-MX" sz="1400" b="1" dirty="0"/>
              <a:t> la </a:t>
            </a:r>
            <a:r>
              <a:rPr lang="es-MX" sz="1400" b="1" dirty="0" err="1"/>
              <a:t>Subalcaldia</a:t>
            </a:r>
            <a:r>
              <a:rPr lang="es-MX" sz="1400" b="1" dirty="0"/>
              <a:t> de Abra y EIFODEC)  y en 7 Unidades Educativas:</a:t>
            </a:r>
          </a:p>
          <a:p>
            <a:pPr algn="just">
              <a:buFont typeface="Wingdings" panose="05000000000000000000" pitchFamily="2" charset="2"/>
              <a:buChar char="v"/>
            </a:pPr>
            <a:r>
              <a:rPr lang="es-MX" sz="1400" b="1" dirty="0"/>
              <a:t>6 de Junio- Lava </a:t>
            </a:r>
            <a:r>
              <a:rPr lang="es-MX" sz="1400" b="1" dirty="0" err="1"/>
              <a:t>Lava</a:t>
            </a:r>
            <a:endParaRPr lang="es-MX" sz="1400" b="1" dirty="0"/>
          </a:p>
          <a:p>
            <a:pPr algn="just">
              <a:buFont typeface="Wingdings" panose="05000000000000000000" pitchFamily="2" charset="2"/>
              <a:buChar char="v"/>
            </a:pPr>
            <a:r>
              <a:rPr lang="es-MX" sz="1400" b="1" dirty="0" err="1"/>
              <a:t>Israeli</a:t>
            </a:r>
            <a:r>
              <a:rPr lang="es-MX" sz="1400" b="1" dirty="0"/>
              <a:t> El Abra- Abra</a:t>
            </a:r>
          </a:p>
          <a:p>
            <a:pPr algn="just">
              <a:buFont typeface="Wingdings" panose="05000000000000000000" pitchFamily="2" charset="2"/>
              <a:buChar char="v"/>
            </a:pPr>
            <a:r>
              <a:rPr lang="es-MX" sz="1400" b="1" dirty="0" err="1"/>
              <a:t>Maria</a:t>
            </a:r>
            <a:r>
              <a:rPr lang="es-MX" sz="1400" b="1" dirty="0"/>
              <a:t> Magda-Catillo</a:t>
            </a:r>
          </a:p>
          <a:p>
            <a:pPr algn="just">
              <a:buFont typeface="Wingdings" panose="05000000000000000000" pitchFamily="2" charset="2"/>
              <a:buChar char="v"/>
            </a:pPr>
            <a:r>
              <a:rPr lang="es-MX" sz="1400" b="1" dirty="0" err="1"/>
              <a:t>QuintanillaB</a:t>
            </a:r>
            <a:r>
              <a:rPr lang="es-MX" sz="1400" b="1" dirty="0"/>
              <a:t>- Quintanilla</a:t>
            </a:r>
          </a:p>
          <a:p>
            <a:pPr algn="just">
              <a:buFont typeface="Wingdings" panose="05000000000000000000" pitchFamily="2" charset="2"/>
              <a:buChar char="v"/>
            </a:pPr>
            <a:r>
              <a:rPr lang="es-MX" sz="1400" b="1" dirty="0"/>
              <a:t>Plurinacional – Buena Vista</a:t>
            </a:r>
          </a:p>
          <a:p>
            <a:pPr algn="just">
              <a:buFont typeface="Wingdings" panose="05000000000000000000" pitchFamily="2" charset="2"/>
              <a:buChar char="v"/>
            </a:pPr>
            <a:r>
              <a:rPr lang="es-MX" sz="1400" b="1" dirty="0"/>
              <a:t>Inca Rancho- D4</a:t>
            </a:r>
          </a:p>
          <a:p>
            <a:pPr algn="just">
              <a:buFont typeface="Wingdings" panose="05000000000000000000" pitchFamily="2" charset="2"/>
              <a:buChar char="v"/>
            </a:pPr>
            <a:r>
              <a:rPr lang="es-MX" sz="1400" b="1" dirty="0"/>
              <a:t>Torcuato Peredo- </a:t>
            </a:r>
            <a:r>
              <a:rPr lang="es-MX" sz="1400" b="1" dirty="0" err="1"/>
              <a:t>Chiñata</a:t>
            </a:r>
            <a:endParaRPr lang="es-MX" sz="1400" b="1"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8783" y="4337033"/>
            <a:ext cx="2448272" cy="1836204"/>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56" y="4248181"/>
            <a:ext cx="2712301" cy="203422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836659"/>
            <a:ext cx="2771800" cy="207885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182" y="4403771"/>
            <a:ext cx="2708641" cy="2031481"/>
          </a:xfrm>
          <a:prstGeom prst="rect">
            <a:avLst/>
          </a:prstGeom>
        </p:spPr>
      </p:pic>
    </p:spTree>
    <p:extLst>
      <p:ext uri="{BB962C8B-B14F-4D97-AF65-F5344CB8AC3E}">
        <p14:creationId xmlns:p14="http://schemas.microsoft.com/office/powerpoint/2010/main" val="185862050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A06CD5-2DB8-4CE8-BC3B-2CACCC1254DF}"/>
              </a:ext>
            </a:extLst>
          </p:cNvPr>
          <p:cNvSpPr>
            <a:spLocks noGrp="1"/>
          </p:cNvSpPr>
          <p:nvPr>
            <p:ph idx="1"/>
          </p:nvPr>
        </p:nvSpPr>
        <p:spPr>
          <a:xfrm>
            <a:off x="1691680" y="548680"/>
            <a:ext cx="6591985" cy="2995465"/>
          </a:xfrm>
        </p:spPr>
        <p:txBody>
          <a:bodyPr>
            <a:normAutofit lnSpcReduction="10000"/>
          </a:bodyPr>
          <a:lstStyle/>
          <a:p>
            <a:pPr algn="just"/>
            <a:r>
              <a:rPr lang="es-MX" dirty="0"/>
              <a:t>Con el objetivo de favorecer los procesos de  socialización y capacitación a padres y beneficiarios. Así mismo favorecer sus actividades deportivas y artísticas para su participación en encuentros deportivos y artísticos.</a:t>
            </a:r>
          </a:p>
          <a:p>
            <a:pPr algn="just"/>
            <a:r>
              <a:rPr lang="es-MX" dirty="0"/>
              <a:t>Hasta la presente gestión los grupos de autoayuda se han incrementado, con un total de 10 grupos, gracias al apoyo de las </a:t>
            </a:r>
            <a:r>
              <a:rPr lang="es-MX" b="1" dirty="0"/>
              <a:t>Sub alcaldías</a:t>
            </a:r>
            <a:r>
              <a:rPr lang="es-MX" dirty="0"/>
              <a:t>, al </a:t>
            </a:r>
            <a:r>
              <a:rPr lang="es-MX" b="1" dirty="0" err="1"/>
              <a:t>parroco</a:t>
            </a:r>
            <a:r>
              <a:rPr lang="es-MX" b="1" dirty="0"/>
              <a:t>, Unidades Educativas</a:t>
            </a:r>
            <a:r>
              <a:rPr lang="es-MX" dirty="0"/>
              <a:t>, en las cuales se llevan a cabo las reuniones grupales con una  masiva asistencia de beneficiarios.</a:t>
            </a:r>
          </a:p>
          <a:p>
            <a:endParaRPr lang="es-BO" dirty="0"/>
          </a:p>
        </p:txBody>
      </p:sp>
      <p:pic>
        <p:nvPicPr>
          <p:cNvPr id="5" name="Imagen 4" descr="Imagen que contiene persona, interior, niño, mesa&#10;&#10;Descripción generada automáticamente">
            <a:extLst>
              <a:ext uri="{FF2B5EF4-FFF2-40B4-BE49-F238E27FC236}">
                <a16:creationId xmlns:a16="http://schemas.microsoft.com/office/drawing/2014/main" id="{5F1B9AF1-E1DA-4AD0-A41B-4DD496EFB4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44145"/>
            <a:ext cx="4291190" cy="3218393"/>
          </a:xfrm>
          <a:prstGeom prst="rect">
            <a:avLst/>
          </a:prstGeom>
        </p:spPr>
      </p:pic>
      <p:pic>
        <p:nvPicPr>
          <p:cNvPr id="7" name="Imagen 6" descr="Imagen que contiene mesa, interior, suelo, persona&#10;&#10;Descripción generada automáticamente">
            <a:extLst>
              <a:ext uri="{FF2B5EF4-FFF2-40B4-BE49-F238E27FC236}">
                <a16:creationId xmlns:a16="http://schemas.microsoft.com/office/drawing/2014/main" id="{0A07679F-0CB6-411C-931E-C6F87C5110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204" y="3573016"/>
            <a:ext cx="4389805" cy="3292354"/>
          </a:xfrm>
          <a:prstGeom prst="rect">
            <a:avLst/>
          </a:prstGeom>
        </p:spPr>
      </p:pic>
    </p:spTree>
    <p:extLst>
      <p:ext uri="{BB962C8B-B14F-4D97-AF65-F5344CB8AC3E}">
        <p14:creationId xmlns:p14="http://schemas.microsoft.com/office/powerpoint/2010/main" val="85150987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persona, interior, grupo, personas&#10;&#10;Descripción generada automáticamente">
            <a:extLst>
              <a:ext uri="{FF2B5EF4-FFF2-40B4-BE49-F238E27FC236}">
                <a16:creationId xmlns:a16="http://schemas.microsoft.com/office/drawing/2014/main" id="{B816793D-AA26-4E1B-9422-DA19284523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4920" y="4260020"/>
            <a:ext cx="4255593" cy="2553356"/>
          </a:xfrm>
          <a:prstGeom prst="rect">
            <a:avLst/>
          </a:prstGeom>
        </p:spPr>
      </p:pic>
      <p:sp>
        <p:nvSpPr>
          <p:cNvPr id="3" name="Marcador de contenido 2"/>
          <p:cNvSpPr>
            <a:spLocks noGrp="1"/>
          </p:cNvSpPr>
          <p:nvPr>
            <p:ph idx="1"/>
          </p:nvPr>
        </p:nvSpPr>
        <p:spPr>
          <a:xfrm>
            <a:off x="1331640" y="836712"/>
            <a:ext cx="7416824" cy="3600400"/>
          </a:xfrm>
        </p:spPr>
        <p:txBody>
          <a:bodyPr>
            <a:normAutofit fontScale="92500" lnSpcReduction="10000"/>
          </a:bodyPr>
          <a:lstStyle/>
          <a:p>
            <a:r>
              <a:rPr lang="es-MX" dirty="0"/>
              <a:t>Desde la gestión 2016 se  brindó orientación familiar  a  los beneficiarios, con el objetivo de mejorar las relaciones familiares entre padres e hijos, establecer valores,  prevalecer derechos, mantener la cultura de la comunicación y coadyuvar a la resolución de conflictos. </a:t>
            </a:r>
          </a:p>
          <a:p>
            <a:r>
              <a:rPr lang="es-MX" dirty="0"/>
              <a:t>Gracias al trabajo coordinado del equipo se fortalecieron los sistemas de referencia y contra referencia, derivando  casos a los servicios Sociales Municipales, de esta manera se hizo el uso de recursos municipales </a:t>
            </a:r>
            <a:r>
              <a:rPr lang="es-MX" b="1" dirty="0"/>
              <a:t>(</a:t>
            </a:r>
            <a:r>
              <a:rPr lang="es-MX" b="1" dirty="0" err="1"/>
              <a:t>Defensorias</a:t>
            </a:r>
            <a:r>
              <a:rPr lang="es-MX" b="1" dirty="0"/>
              <a:t>, </a:t>
            </a:r>
            <a:r>
              <a:rPr lang="es-MX" b="1" dirty="0" err="1"/>
              <a:t>Pronasle</a:t>
            </a:r>
            <a:r>
              <a:rPr lang="es-MX" b="1" dirty="0"/>
              <a:t>, </a:t>
            </a:r>
            <a:r>
              <a:rPr lang="es-MX" b="1" dirty="0" err="1"/>
              <a:t>Umadis</a:t>
            </a:r>
            <a:r>
              <a:rPr lang="es-MX" b="1" dirty="0"/>
              <a:t>, Slim y CAN)</a:t>
            </a:r>
          </a:p>
          <a:p>
            <a:r>
              <a:rPr lang="es-BO" dirty="0"/>
              <a:t>Cabe mencionar que se implementaron  charlas de orientación a  padres que asisten y/o acompañan a sus hijos a los trabajos de autoayuda,  abordando temas transversales como por ejemplo: </a:t>
            </a:r>
            <a:r>
              <a:rPr lang="es-ES" dirty="0"/>
              <a:t>nutrición y prevención de enfermedades.</a:t>
            </a:r>
            <a:endParaRPr lang="es-MX" dirty="0"/>
          </a:p>
        </p:txBody>
      </p:sp>
      <p:sp>
        <p:nvSpPr>
          <p:cNvPr id="4" name="Título 1">
            <a:extLst>
              <a:ext uri="{FF2B5EF4-FFF2-40B4-BE49-F238E27FC236}">
                <a16:creationId xmlns:a16="http://schemas.microsoft.com/office/drawing/2014/main" id="{15274206-B284-4C66-94B6-ADC00A3F6695}"/>
              </a:ext>
            </a:extLst>
          </p:cNvPr>
          <p:cNvSpPr>
            <a:spLocks noGrp="1"/>
          </p:cNvSpPr>
          <p:nvPr>
            <p:ph type="title"/>
          </p:nvPr>
        </p:nvSpPr>
        <p:spPr>
          <a:xfrm>
            <a:off x="1634712" y="268593"/>
            <a:ext cx="6589199" cy="798903"/>
          </a:xfrm>
        </p:spPr>
        <p:txBody>
          <a:bodyPr>
            <a:normAutofit/>
          </a:bodyPr>
          <a:lstStyle/>
          <a:p>
            <a:r>
              <a:rPr lang="es-BO" sz="2000" b="1" dirty="0"/>
              <a:t>ORIENTACION FAMILIAR Y LEGAL</a:t>
            </a:r>
          </a:p>
        </p:txBody>
      </p:sp>
      <p:pic>
        <p:nvPicPr>
          <p:cNvPr id="9" name="Imagen 8" descr="Imagen que contiene persona, suelo, pared&#10;&#10;Descripción generada automáticamente">
            <a:extLst>
              <a:ext uri="{FF2B5EF4-FFF2-40B4-BE49-F238E27FC236}">
                <a16:creationId xmlns:a16="http://schemas.microsoft.com/office/drawing/2014/main" id="{60518E96-8088-4C14-AB13-EB1AAD06B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131078"/>
            <a:ext cx="3635896" cy="2726922"/>
          </a:xfrm>
          <a:prstGeom prst="rect">
            <a:avLst/>
          </a:prstGeom>
        </p:spPr>
      </p:pic>
    </p:spTree>
    <p:extLst>
      <p:ext uri="{BB962C8B-B14F-4D97-AF65-F5344CB8AC3E}">
        <p14:creationId xmlns:p14="http://schemas.microsoft.com/office/powerpoint/2010/main" val="307506598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7624" y="908720"/>
            <a:ext cx="7848871" cy="5472608"/>
          </a:xfrm>
        </p:spPr>
        <p:txBody>
          <a:bodyPr/>
          <a:lstStyle/>
          <a:p>
            <a:r>
              <a:rPr lang="es-MX" dirty="0"/>
              <a:t>A partir de la gestión 2017 se han implementado talleres informativos de violencia de genero y maltrato infantil dirigido a padres y/o tutores de PCD.</a:t>
            </a:r>
          </a:p>
          <a:p>
            <a:r>
              <a:rPr lang="es-MX" dirty="0"/>
              <a:t> Con el objetivo de informar a las familias sobre las consecuencias que genera el maltrato infantil y la violencia intrafamiliar. </a:t>
            </a:r>
          </a:p>
          <a:p>
            <a:r>
              <a:rPr lang="es-MX" dirty="0"/>
              <a:t>Estos talleres son dirigidos por expositores invitados como la Oficina Jurídica de la Mujer, Servicios Legales Integrales Municipales SLIM´S y otros.</a:t>
            </a:r>
          </a:p>
          <a:p>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3804303"/>
            <a:ext cx="4025439" cy="3019079"/>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217" y="3477638"/>
            <a:ext cx="2732574" cy="3672408"/>
          </a:xfrm>
          <a:prstGeom prst="rect">
            <a:avLst/>
          </a:prstGeom>
        </p:spPr>
      </p:pic>
      <p:sp>
        <p:nvSpPr>
          <p:cNvPr id="7" name="Título 1">
            <a:extLst>
              <a:ext uri="{FF2B5EF4-FFF2-40B4-BE49-F238E27FC236}">
                <a16:creationId xmlns:a16="http://schemas.microsoft.com/office/drawing/2014/main" id="{BFD6E154-C246-4173-BD45-E187F77666E9}"/>
              </a:ext>
            </a:extLst>
          </p:cNvPr>
          <p:cNvSpPr>
            <a:spLocks noGrp="1"/>
          </p:cNvSpPr>
          <p:nvPr>
            <p:ph type="title"/>
          </p:nvPr>
        </p:nvSpPr>
        <p:spPr>
          <a:xfrm>
            <a:off x="1634712" y="268593"/>
            <a:ext cx="6589199" cy="798903"/>
          </a:xfrm>
        </p:spPr>
        <p:txBody>
          <a:bodyPr>
            <a:normAutofit/>
          </a:bodyPr>
          <a:lstStyle/>
          <a:p>
            <a:r>
              <a:rPr lang="es-BO" sz="2000" b="1" dirty="0"/>
              <a:t>TALLERES INFORMATIVOS SOBRE LA VIOLENCIA Y MALTRATO INFANTIL </a:t>
            </a:r>
          </a:p>
        </p:txBody>
      </p:sp>
    </p:spTree>
    <p:extLst>
      <p:ext uri="{BB962C8B-B14F-4D97-AF65-F5344CB8AC3E}">
        <p14:creationId xmlns:p14="http://schemas.microsoft.com/office/powerpoint/2010/main" val="2886026463"/>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7625" y="836712"/>
            <a:ext cx="7346776" cy="5074510"/>
          </a:xfrm>
        </p:spPr>
        <p:txBody>
          <a:bodyPr/>
          <a:lstStyle/>
          <a:p>
            <a:r>
              <a:rPr lang="es-MX" dirty="0"/>
              <a:t>Desde la gestión 2012 se implementaron en la planificación  charlas dirigidas a funcionarios de las Defensorías de la Niñez y Adolescencia  y Servicios Legales Integrales Municipales - </a:t>
            </a:r>
            <a:r>
              <a:rPr lang="es-MX" dirty="0" err="1"/>
              <a:t>SLIMs</a:t>
            </a:r>
            <a:r>
              <a:rPr lang="es-MX" dirty="0"/>
              <a:t>  del Municipio de Sacaba, donde se brinda información sobre  discapacidad, leyes nacionales en favor de las PCD, además de realizarse la dinámica “Ponte en mi lugar” para favorecer la atención a PCD en los servicios públicos.</a:t>
            </a:r>
          </a:p>
          <a:p>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977" y="3361429"/>
            <a:ext cx="3845023" cy="28837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011" y="3590223"/>
            <a:ext cx="3845023" cy="2883768"/>
          </a:xfrm>
          <a:prstGeom prst="rect">
            <a:avLst/>
          </a:prstGeom>
        </p:spPr>
      </p:pic>
      <p:sp>
        <p:nvSpPr>
          <p:cNvPr id="2" name="Rectángulo 1">
            <a:extLst>
              <a:ext uri="{FF2B5EF4-FFF2-40B4-BE49-F238E27FC236}">
                <a16:creationId xmlns:a16="http://schemas.microsoft.com/office/drawing/2014/main" id="{0113F515-4C6D-4E8B-94E4-0D0408AC4476}"/>
              </a:ext>
            </a:extLst>
          </p:cNvPr>
          <p:cNvSpPr/>
          <p:nvPr/>
        </p:nvSpPr>
        <p:spPr>
          <a:xfrm>
            <a:off x="2026315" y="273943"/>
            <a:ext cx="5669395" cy="646331"/>
          </a:xfrm>
          <a:prstGeom prst="rect">
            <a:avLst/>
          </a:prstGeom>
        </p:spPr>
        <p:txBody>
          <a:bodyPr wrap="square">
            <a:spAutoFit/>
          </a:bodyPr>
          <a:lstStyle/>
          <a:p>
            <a:r>
              <a:rPr lang="es-BO" b="1" dirty="0"/>
              <a:t>TALLERES INFORMATIVOS Y DE SENCIBILIZACION A FUNCIONARIOS PUBLICOS</a:t>
            </a:r>
            <a:endParaRPr lang="es-BO" dirty="0"/>
          </a:p>
        </p:txBody>
      </p:sp>
    </p:spTree>
    <p:extLst>
      <p:ext uri="{BB962C8B-B14F-4D97-AF65-F5344CB8AC3E}">
        <p14:creationId xmlns:p14="http://schemas.microsoft.com/office/powerpoint/2010/main" val="133224780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629386414"/>
              </p:ext>
            </p:extLst>
          </p:nvPr>
        </p:nvGraphicFramePr>
        <p:xfrm>
          <a:off x="37337" y="0"/>
          <a:ext cx="899915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Forma libre"/>
          <p:cNvSpPr/>
          <p:nvPr/>
        </p:nvSpPr>
        <p:spPr>
          <a:xfrm>
            <a:off x="188342" y="129390"/>
            <a:ext cx="1706041" cy="1512739"/>
          </a:xfrm>
          <a:custGeom>
            <a:avLst/>
            <a:gdLst>
              <a:gd name="connsiteX0" fmla="*/ 0 w 1720565"/>
              <a:gd name="connsiteY0" fmla="*/ 1076317 h 2152633"/>
              <a:gd name="connsiteX1" fmla="*/ 860283 w 1720565"/>
              <a:gd name="connsiteY1" fmla="*/ 0 h 2152633"/>
              <a:gd name="connsiteX2" fmla="*/ 1720566 w 1720565"/>
              <a:gd name="connsiteY2" fmla="*/ 1076317 h 2152633"/>
              <a:gd name="connsiteX3" fmla="*/ 860283 w 1720565"/>
              <a:gd name="connsiteY3" fmla="*/ 2152634 h 2152633"/>
              <a:gd name="connsiteX4" fmla="*/ 0 w 1720565"/>
              <a:gd name="connsiteY4" fmla="*/ 1076317 h 2152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65" h="2152633">
                <a:moveTo>
                  <a:pt x="0" y="1076317"/>
                </a:moveTo>
                <a:cubicBezTo>
                  <a:pt x="0" y="481884"/>
                  <a:pt x="385162" y="0"/>
                  <a:pt x="860283" y="0"/>
                </a:cubicBezTo>
                <a:cubicBezTo>
                  <a:pt x="1335404" y="0"/>
                  <a:pt x="1720566" y="481884"/>
                  <a:pt x="1720566" y="1076317"/>
                </a:cubicBezTo>
                <a:cubicBezTo>
                  <a:pt x="1720566" y="1670750"/>
                  <a:pt x="1335404" y="2152634"/>
                  <a:pt x="860283" y="2152634"/>
                </a:cubicBezTo>
                <a:cubicBezTo>
                  <a:pt x="385162" y="2152634"/>
                  <a:pt x="0" y="1670750"/>
                  <a:pt x="0" y="1076317"/>
                </a:cubicBezTo>
                <a:close/>
              </a:path>
            </a:pathLst>
          </a:custGeom>
          <a:blipFill rotWithShape="0">
            <a:blip r:embed="rId7" cstate="prin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80000"/>
              <a:hueOff val="310993"/>
              <a:satOff val="11544"/>
              <a:lumOff val="22872"/>
              <a:alphaOff val="0"/>
            </a:schemeClr>
          </a:effectRef>
          <a:fontRef idx="minor">
            <a:schemeClr val="lt1"/>
          </a:fontRef>
        </p:style>
        <p:txBody>
          <a:bodyPr spcFirstLastPara="0" vert="horz" wrap="square" lIns="287531" tIns="350806" rIns="287531" bIns="350806" numCol="1" spcCol="1270" anchor="ctr" anchorCtr="0">
            <a:noAutofit/>
          </a:bodyPr>
          <a:lstStyle/>
          <a:p>
            <a:pPr lvl="0" algn="ctr" defTabSz="1244600">
              <a:lnSpc>
                <a:spcPct val="90000"/>
              </a:lnSpc>
              <a:spcBef>
                <a:spcPct val="0"/>
              </a:spcBef>
              <a:spcAft>
                <a:spcPct val="35000"/>
              </a:spcAft>
            </a:pPr>
            <a:endParaRPr lang="es-BO" sz="2800" kern="1200" dirty="0"/>
          </a:p>
        </p:txBody>
      </p:sp>
      <p:sp>
        <p:nvSpPr>
          <p:cNvPr id="8" name="7 Forma libre"/>
          <p:cNvSpPr/>
          <p:nvPr/>
        </p:nvSpPr>
        <p:spPr>
          <a:xfrm>
            <a:off x="748132" y="5144434"/>
            <a:ext cx="1795582" cy="1584176"/>
          </a:xfrm>
          <a:custGeom>
            <a:avLst/>
            <a:gdLst>
              <a:gd name="connsiteX0" fmla="*/ 0 w 1879833"/>
              <a:gd name="connsiteY0" fmla="*/ 971272 h 1942544"/>
              <a:gd name="connsiteX1" fmla="*/ 939917 w 1879833"/>
              <a:gd name="connsiteY1" fmla="*/ 0 h 1942544"/>
              <a:gd name="connsiteX2" fmla="*/ 1879834 w 1879833"/>
              <a:gd name="connsiteY2" fmla="*/ 971272 h 1942544"/>
              <a:gd name="connsiteX3" fmla="*/ 939917 w 1879833"/>
              <a:gd name="connsiteY3" fmla="*/ 1942544 h 1942544"/>
              <a:gd name="connsiteX4" fmla="*/ 0 w 1879833"/>
              <a:gd name="connsiteY4" fmla="*/ 971272 h 194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33" h="1942544">
                <a:moveTo>
                  <a:pt x="0" y="971272"/>
                </a:moveTo>
                <a:cubicBezTo>
                  <a:pt x="0" y="434853"/>
                  <a:pt x="420815" y="0"/>
                  <a:pt x="939917" y="0"/>
                </a:cubicBezTo>
                <a:cubicBezTo>
                  <a:pt x="1459019" y="0"/>
                  <a:pt x="1879834" y="434853"/>
                  <a:pt x="1879834" y="971272"/>
                </a:cubicBezTo>
                <a:cubicBezTo>
                  <a:pt x="1879834" y="1507691"/>
                  <a:pt x="1459019" y="1942544"/>
                  <a:pt x="939917" y="1942544"/>
                </a:cubicBezTo>
                <a:cubicBezTo>
                  <a:pt x="420815" y="1942544"/>
                  <a:pt x="0" y="1507691"/>
                  <a:pt x="0" y="971272"/>
                </a:cubicBezTo>
                <a:close/>
              </a:path>
            </a:pathLst>
          </a:custGeom>
          <a:blipFill rotWithShape="0">
            <a:blip r:embed="rId8" cstate="prin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80000"/>
              <a:hueOff val="0"/>
              <a:satOff val="0"/>
              <a:lumOff val="0"/>
              <a:alphaOff val="0"/>
            </a:schemeClr>
          </a:effectRef>
          <a:fontRef idx="minor">
            <a:schemeClr val="lt1"/>
          </a:fontRef>
        </p:style>
        <p:txBody>
          <a:bodyPr spcFirstLastPara="0" vert="horz" wrap="square" lIns="314665" tIns="323849" rIns="314665" bIns="323849" numCol="1" spcCol="1270" anchor="ctr" anchorCtr="0">
            <a:noAutofit/>
          </a:bodyPr>
          <a:lstStyle/>
          <a:p>
            <a:pPr lvl="0" algn="ctr" defTabSz="1377950">
              <a:lnSpc>
                <a:spcPct val="90000"/>
              </a:lnSpc>
              <a:spcBef>
                <a:spcPct val="0"/>
              </a:spcBef>
              <a:spcAft>
                <a:spcPct val="35000"/>
              </a:spcAft>
            </a:pPr>
            <a:endParaRPr lang="es-BO" sz="3100" kern="1200" dirty="0"/>
          </a:p>
        </p:txBody>
      </p:sp>
      <p:sp>
        <p:nvSpPr>
          <p:cNvPr id="9" name="8 Forma libre"/>
          <p:cNvSpPr/>
          <p:nvPr/>
        </p:nvSpPr>
        <p:spPr>
          <a:xfrm>
            <a:off x="7598352" y="455027"/>
            <a:ext cx="1669194" cy="1584176"/>
          </a:xfrm>
          <a:custGeom>
            <a:avLst/>
            <a:gdLst>
              <a:gd name="connsiteX0" fmla="*/ 0 w 1674777"/>
              <a:gd name="connsiteY0" fmla="*/ 956429 h 1912857"/>
              <a:gd name="connsiteX1" fmla="*/ 837389 w 1674777"/>
              <a:gd name="connsiteY1" fmla="*/ 0 h 1912857"/>
              <a:gd name="connsiteX2" fmla="*/ 1674778 w 1674777"/>
              <a:gd name="connsiteY2" fmla="*/ 956429 h 1912857"/>
              <a:gd name="connsiteX3" fmla="*/ 837389 w 1674777"/>
              <a:gd name="connsiteY3" fmla="*/ 1912858 h 1912857"/>
              <a:gd name="connsiteX4" fmla="*/ 0 w 1674777"/>
              <a:gd name="connsiteY4" fmla="*/ 956429 h 191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777" h="1912857">
                <a:moveTo>
                  <a:pt x="0" y="956429"/>
                </a:moveTo>
                <a:cubicBezTo>
                  <a:pt x="0" y="428208"/>
                  <a:pt x="374912" y="0"/>
                  <a:pt x="837389" y="0"/>
                </a:cubicBezTo>
                <a:cubicBezTo>
                  <a:pt x="1299866" y="0"/>
                  <a:pt x="1674778" y="428208"/>
                  <a:pt x="1674778" y="956429"/>
                </a:cubicBezTo>
                <a:cubicBezTo>
                  <a:pt x="1674778" y="1484650"/>
                  <a:pt x="1299866" y="1912858"/>
                  <a:pt x="837389" y="1912858"/>
                </a:cubicBezTo>
                <a:cubicBezTo>
                  <a:pt x="374912" y="1912858"/>
                  <a:pt x="0" y="1484650"/>
                  <a:pt x="0" y="956429"/>
                </a:cubicBezTo>
                <a:close/>
              </a:path>
            </a:pathLst>
          </a:custGeom>
          <a:blipFill rotWithShape="0">
            <a:blip r:embed="rId9" cstate="prin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80000"/>
              <a:hueOff val="103664"/>
              <a:satOff val="3848"/>
              <a:lumOff val="7624"/>
              <a:alphaOff val="0"/>
            </a:schemeClr>
          </a:effectRef>
          <a:fontRef idx="minor">
            <a:schemeClr val="lt1"/>
          </a:fontRef>
        </p:style>
        <p:txBody>
          <a:bodyPr spcFirstLastPara="0" vert="horz" wrap="square" lIns="279555" tIns="314421" rIns="279555" bIns="314421" numCol="1" spcCol="1270" anchor="ctr" anchorCtr="0">
            <a:noAutofit/>
          </a:bodyPr>
          <a:lstStyle/>
          <a:p>
            <a:pPr lvl="0" algn="ctr" defTabSz="1200150">
              <a:lnSpc>
                <a:spcPct val="90000"/>
              </a:lnSpc>
              <a:spcBef>
                <a:spcPct val="0"/>
              </a:spcBef>
              <a:spcAft>
                <a:spcPct val="35000"/>
              </a:spcAft>
            </a:pPr>
            <a:endParaRPr lang="es-BO" sz="2700" kern="1200" dirty="0"/>
          </a:p>
        </p:txBody>
      </p:sp>
      <p:grpSp>
        <p:nvGrpSpPr>
          <p:cNvPr id="10" name="9 Grupo"/>
          <p:cNvGrpSpPr/>
          <p:nvPr/>
        </p:nvGrpSpPr>
        <p:grpSpPr>
          <a:xfrm>
            <a:off x="5181514" y="2530334"/>
            <a:ext cx="1577706" cy="1577706"/>
            <a:chOff x="2055462" y="64032"/>
            <a:chExt cx="1577706" cy="1577706"/>
          </a:xfrm>
        </p:grpSpPr>
        <p:sp>
          <p:nvSpPr>
            <p:cNvPr id="11" name="10 Elipse"/>
            <p:cNvSpPr/>
            <p:nvPr/>
          </p:nvSpPr>
          <p:spPr>
            <a:xfrm>
              <a:off x="2055462" y="64032"/>
              <a:ext cx="1577706" cy="1577706"/>
            </a:xfrm>
            <a:prstGeom prst="ellipse">
              <a:avLst/>
            </a:prstGeom>
            <a:blipFill rotWithShape="0">
              <a:blip r:embed="rId10"/>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Elipse 4"/>
            <p:cNvSpPr/>
            <p:nvPr/>
          </p:nvSpPr>
          <p:spPr>
            <a:xfrm>
              <a:off x="2286512" y="295082"/>
              <a:ext cx="1115606" cy="1115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s-BO" sz="2700" kern="1200"/>
            </a:p>
          </p:txBody>
        </p:sp>
      </p:grpSp>
      <p:grpSp>
        <p:nvGrpSpPr>
          <p:cNvPr id="13" name="12 Grupo"/>
          <p:cNvGrpSpPr/>
          <p:nvPr/>
        </p:nvGrpSpPr>
        <p:grpSpPr>
          <a:xfrm>
            <a:off x="3815931" y="1016065"/>
            <a:ext cx="1577706" cy="1577706"/>
            <a:chOff x="4108355" y="2116925"/>
            <a:chExt cx="1577706" cy="1577706"/>
          </a:xfrm>
        </p:grpSpPr>
        <p:sp>
          <p:nvSpPr>
            <p:cNvPr id="14" name="13 Elipse"/>
            <p:cNvSpPr/>
            <p:nvPr/>
          </p:nvSpPr>
          <p:spPr>
            <a:xfrm>
              <a:off x="4108355" y="2116925"/>
              <a:ext cx="1577706" cy="1577706"/>
            </a:xfrm>
            <a:prstGeom prst="ellipse">
              <a:avLst/>
            </a:prstGeom>
            <a:blipFill rotWithShape="0">
              <a:blip r:embed="rId11"/>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Elipse 4"/>
            <p:cNvSpPr/>
            <p:nvPr/>
          </p:nvSpPr>
          <p:spPr>
            <a:xfrm>
              <a:off x="4339405" y="2347975"/>
              <a:ext cx="1115606" cy="1115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s-BO" sz="2700" kern="1200"/>
            </a:p>
          </p:txBody>
        </p:sp>
      </p:grpSp>
      <p:grpSp>
        <p:nvGrpSpPr>
          <p:cNvPr id="16" name="15 Grupo"/>
          <p:cNvGrpSpPr/>
          <p:nvPr/>
        </p:nvGrpSpPr>
        <p:grpSpPr>
          <a:xfrm>
            <a:off x="3046922" y="3834249"/>
            <a:ext cx="1984039" cy="1605749"/>
            <a:chOff x="233619" y="2347975"/>
            <a:chExt cx="1984039" cy="1605749"/>
          </a:xfrm>
        </p:grpSpPr>
        <p:sp>
          <p:nvSpPr>
            <p:cNvPr id="17" name="16 Elipse"/>
            <p:cNvSpPr/>
            <p:nvPr/>
          </p:nvSpPr>
          <p:spPr>
            <a:xfrm>
              <a:off x="639952" y="2376018"/>
              <a:ext cx="1577706" cy="1577706"/>
            </a:xfrm>
            <a:prstGeom prst="ellipse">
              <a:avLst/>
            </a:prstGeom>
            <a:blipFill rotWithShape="0">
              <a:blip r:embed="rId1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Elipse 4"/>
            <p:cNvSpPr/>
            <p:nvPr/>
          </p:nvSpPr>
          <p:spPr>
            <a:xfrm>
              <a:off x="233619" y="2347975"/>
              <a:ext cx="1115606" cy="1115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s-BO" sz="2700" kern="1200" dirty="0"/>
            </a:p>
          </p:txBody>
        </p:sp>
      </p:grpSp>
      <p:sp>
        <p:nvSpPr>
          <p:cNvPr id="27" name="Elipse 4"/>
          <p:cNvSpPr/>
          <p:nvPr/>
        </p:nvSpPr>
        <p:spPr>
          <a:xfrm>
            <a:off x="5235098" y="2924210"/>
            <a:ext cx="1115606" cy="1115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s-BO" sz="2700" kern="1200"/>
          </a:p>
        </p:txBody>
      </p:sp>
      <p:sp>
        <p:nvSpPr>
          <p:cNvPr id="4" name="Elipse 3"/>
          <p:cNvSpPr/>
          <p:nvPr/>
        </p:nvSpPr>
        <p:spPr>
          <a:xfrm>
            <a:off x="7740352" y="3178912"/>
            <a:ext cx="1670443" cy="1458212"/>
          </a:xfrm>
          <a:prstGeom prst="ellipse">
            <a:avLst/>
          </a:prstGeom>
          <a:blipFill dpi="0" rotWithShape="1">
            <a:blip r:embed="rId13" cstate="print">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461658173"/>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ap.pideundeseo.org/wp-content/uploads/ninos-dando-graci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796925"/>
            <a:ext cx="4968875"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0800" y="793760"/>
            <a:ext cx="7067624" cy="1399032"/>
          </a:xfrm>
        </p:spPr>
        <p:txBody>
          <a:bodyPr/>
          <a:lstStyle/>
          <a:p>
            <a:r>
              <a:rPr lang="es-CL" dirty="0">
                <a:ln>
                  <a:solidFill>
                    <a:sysClr val="windowText" lastClr="000000"/>
                  </a:solidFill>
                </a:ln>
                <a:solidFill>
                  <a:schemeClr val="accent1">
                    <a:lumMod val="60000"/>
                    <a:lumOff val="40000"/>
                  </a:schemeClr>
                </a:solidFill>
                <a:effectLst>
                  <a:glow rad="228600">
                    <a:schemeClr val="accent3">
                      <a:satMod val="175000"/>
                      <a:alpha val="40000"/>
                    </a:schemeClr>
                  </a:glow>
                  <a:outerShdw blurRad="38100" dist="38100" dir="2700000" algn="tl">
                    <a:srgbClr val="000000">
                      <a:alpha val="43137"/>
                    </a:srgbClr>
                  </a:outerShdw>
                </a:effectLst>
                <a:latin typeface="Lucida Calligraphy" panose="03010101010101010101" pitchFamily="66" charset="0"/>
              </a:rPr>
              <a:t>Rehabilitación Basada en la Comunidad</a:t>
            </a:r>
            <a:endParaRPr lang="es-MX" dirty="0">
              <a:solidFill>
                <a:schemeClr val="accent1">
                  <a:lumMod val="60000"/>
                  <a:lumOff val="40000"/>
                </a:schemeClr>
              </a:solidFill>
              <a:latin typeface="Lucida Calligraphy" panose="03010101010101010101" pitchFamily="66" charset="0"/>
            </a:endParaRPr>
          </a:p>
        </p:txBody>
      </p:sp>
      <p:sp>
        <p:nvSpPr>
          <p:cNvPr id="3" name="Marcador de contenido 2"/>
          <p:cNvSpPr>
            <a:spLocks noGrp="1"/>
          </p:cNvSpPr>
          <p:nvPr>
            <p:ph idx="1"/>
          </p:nvPr>
        </p:nvSpPr>
        <p:spPr>
          <a:xfrm>
            <a:off x="457200" y="2286000"/>
            <a:ext cx="8229600" cy="4572000"/>
          </a:xfrm>
        </p:spPr>
        <p:txBody>
          <a:bodyPr/>
          <a:lstStyle/>
          <a:p>
            <a:pPr marL="342900" lvl="0" indent="-342900" algn="just">
              <a:buClr>
                <a:srgbClr val="3A5047"/>
              </a:buClr>
              <a:buSzPct val="75000"/>
              <a:buFont typeface="Wingdings" pitchFamily="2" charset="2"/>
              <a:buChar char="n"/>
            </a:pPr>
            <a:r>
              <a:rPr kumimoji="1" lang="es-CL" sz="2800" kern="0" dirty="0">
                <a:ln>
                  <a:solidFill>
                    <a:sysClr val="windowText" lastClr="000000"/>
                  </a:solidFill>
                </a:ln>
                <a:solidFill>
                  <a:schemeClr val="accent4">
                    <a:lumMod val="50000"/>
                  </a:schemeClr>
                </a:solidFill>
                <a:latin typeface="+mj-lt"/>
              </a:rPr>
              <a:t>2004- 0MS propone e implementa las estrategias  de la RBC.</a:t>
            </a:r>
          </a:p>
          <a:p>
            <a:pPr marL="342900" lvl="0" indent="-342900" algn="just">
              <a:buClr>
                <a:srgbClr val="3A5047"/>
              </a:buClr>
              <a:buSzPct val="75000"/>
              <a:buFont typeface="Wingdings" pitchFamily="2" charset="2"/>
              <a:buChar char="n"/>
            </a:pPr>
            <a:r>
              <a:rPr kumimoji="1" lang="es-CL" sz="2800" kern="0" dirty="0">
                <a:ln>
                  <a:solidFill>
                    <a:sysClr val="windowText" lastClr="000000"/>
                  </a:solidFill>
                </a:ln>
                <a:solidFill>
                  <a:schemeClr val="accent4">
                    <a:lumMod val="50000"/>
                  </a:schemeClr>
                </a:solidFill>
                <a:latin typeface="+mj-lt"/>
              </a:rPr>
              <a:t> según la Convención Internacional sobre los Derechos de las Personas con Discapacidad:</a:t>
            </a:r>
          </a:p>
          <a:p>
            <a:pPr marL="800100" lvl="1" indent="-342900" algn="just">
              <a:buClr>
                <a:srgbClr val="3A5047"/>
              </a:buClr>
              <a:buSzPct val="75000"/>
              <a:buFont typeface="Wingdings" pitchFamily="2" charset="2"/>
              <a:buChar char="n"/>
            </a:pPr>
            <a:r>
              <a:rPr kumimoji="1" lang="es-CL" sz="2400" kern="0" dirty="0">
                <a:ln>
                  <a:solidFill>
                    <a:sysClr val="windowText" lastClr="000000"/>
                  </a:solidFill>
                </a:ln>
                <a:solidFill>
                  <a:schemeClr val="accent4">
                    <a:lumMod val="50000"/>
                  </a:schemeClr>
                </a:solidFill>
                <a:latin typeface="+mj-lt"/>
              </a:rPr>
              <a:t>Respeto por la dignidad, autonomía, libertad de elección e independencia de las personas.</a:t>
            </a:r>
          </a:p>
          <a:p>
            <a:pPr marL="800100" lvl="1" indent="-342900" algn="just">
              <a:buClr>
                <a:srgbClr val="3A5047"/>
              </a:buClr>
              <a:buSzPct val="75000"/>
              <a:buFont typeface="Wingdings" pitchFamily="2" charset="2"/>
              <a:buChar char="n"/>
            </a:pPr>
            <a:r>
              <a:rPr kumimoji="1" lang="es-CL" sz="2400" kern="0" dirty="0">
                <a:ln>
                  <a:solidFill>
                    <a:sysClr val="windowText" lastClr="000000"/>
                  </a:solidFill>
                </a:ln>
                <a:solidFill>
                  <a:schemeClr val="accent4">
                    <a:lumMod val="50000"/>
                  </a:schemeClr>
                </a:solidFill>
                <a:latin typeface="+mj-lt"/>
              </a:rPr>
              <a:t>No discriminación.</a:t>
            </a:r>
          </a:p>
          <a:p>
            <a:pPr marL="800100" lvl="1" indent="-342900" algn="just">
              <a:buClr>
                <a:srgbClr val="3A5047"/>
              </a:buClr>
              <a:buSzPct val="75000"/>
              <a:buFont typeface="Wingdings" pitchFamily="2" charset="2"/>
              <a:buChar char="n"/>
            </a:pPr>
            <a:r>
              <a:rPr kumimoji="1" lang="es-CL" sz="2400" kern="0" dirty="0">
                <a:ln>
                  <a:solidFill>
                    <a:sysClr val="windowText" lastClr="000000"/>
                  </a:solidFill>
                </a:ln>
                <a:solidFill>
                  <a:schemeClr val="accent4">
                    <a:lumMod val="50000"/>
                  </a:schemeClr>
                </a:solidFill>
                <a:latin typeface="+mj-lt"/>
              </a:rPr>
              <a:t>Participación plena, efectiva e inclusión en la sociedad.</a:t>
            </a:r>
          </a:p>
          <a:p>
            <a:endParaRPr lang="es-MX" dirty="0"/>
          </a:p>
        </p:txBody>
      </p:sp>
      <p:pic>
        <p:nvPicPr>
          <p:cNvPr id="4" name="3 Imagen" descr="Descripción: D:\CIELITO\FABITO\R.B.C\2010\LOGO EIFO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42875"/>
            <a:ext cx="10906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Descripción: D:\CIELITO\FABITO\R.B.C\2010\LOGO LUZ PARA EL M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098" y="203360"/>
            <a:ext cx="18986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21667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ln>
                  <a:solidFill>
                    <a:sysClr val="windowText" lastClr="000000"/>
                  </a:solidFill>
                </a:ln>
                <a:solidFill>
                  <a:schemeClr val="accent2">
                    <a:lumMod val="60000"/>
                    <a:lumOff val="40000"/>
                  </a:schemeClr>
                </a:solidFill>
                <a:effectLst>
                  <a:glow rad="228600">
                    <a:schemeClr val="accent3">
                      <a:satMod val="175000"/>
                      <a:alpha val="40000"/>
                    </a:schemeClr>
                  </a:glow>
                  <a:outerShdw blurRad="38100" dist="38100" dir="2700000" algn="tl">
                    <a:srgbClr val="000000">
                      <a:alpha val="43137"/>
                    </a:srgbClr>
                  </a:outerShdw>
                </a:effectLst>
                <a:latin typeface="Lucida Calligraphy" panose="03010101010101010101" pitchFamily="66" charset="0"/>
              </a:rPr>
              <a:t>Matriz RBC</a:t>
            </a:r>
            <a:endParaRPr lang="es-MX" dirty="0">
              <a:solidFill>
                <a:schemeClr val="accent2">
                  <a:lumMod val="60000"/>
                  <a:lumOff val="40000"/>
                </a:schemeClr>
              </a:solidFill>
              <a:latin typeface="Lucida Calligraphy" panose="03010101010101010101" pitchFamily="66" charset="0"/>
            </a:endParaRPr>
          </a:p>
        </p:txBody>
      </p:sp>
      <p:sp>
        <p:nvSpPr>
          <p:cNvPr id="3" name="Marcador de contenido 2"/>
          <p:cNvSpPr>
            <a:spLocks noGrp="1"/>
          </p:cNvSpPr>
          <p:nvPr>
            <p:ph idx="1"/>
          </p:nvPr>
        </p:nvSpPr>
        <p:spPr>
          <a:xfrm>
            <a:off x="1654430" y="1118997"/>
            <a:ext cx="6301993" cy="2303512"/>
          </a:xfrm>
        </p:spPr>
        <p:txBody>
          <a:bodyPr/>
          <a:lstStyle/>
          <a:p>
            <a:pPr marL="0" lvl="0" indent="0" algn="just">
              <a:buNone/>
              <a:defRPr/>
            </a:pPr>
            <a:endParaRPr lang="es-CL" sz="2800" dirty="0">
              <a:ln>
                <a:solidFill>
                  <a:sysClr val="windowText" lastClr="000000"/>
                </a:solidFill>
              </a:ln>
              <a:solidFill>
                <a:schemeClr val="accent4">
                  <a:lumMod val="50000"/>
                </a:schemeClr>
              </a:solidFill>
            </a:endParaRPr>
          </a:p>
          <a:p>
            <a:pPr marL="800100" lvl="1" indent="-342900" algn="just"/>
            <a:r>
              <a:rPr lang="es-CL" sz="2400" dirty="0">
                <a:ln>
                  <a:solidFill>
                    <a:sysClr val="windowText" lastClr="000000"/>
                  </a:solidFill>
                </a:ln>
                <a:solidFill>
                  <a:schemeClr val="accent4">
                    <a:lumMod val="50000"/>
                  </a:schemeClr>
                </a:solidFill>
              </a:rPr>
              <a:t>Objetivo: Asegurar que las </a:t>
            </a:r>
            <a:r>
              <a:rPr lang="es-CL" sz="2400" dirty="0" err="1">
                <a:ln>
                  <a:solidFill>
                    <a:sysClr val="windowText" lastClr="000000"/>
                  </a:solidFill>
                </a:ln>
                <a:solidFill>
                  <a:schemeClr val="accent4">
                    <a:lumMod val="50000"/>
                  </a:schemeClr>
                </a:solidFill>
              </a:rPr>
              <a:t>PcD</a:t>
            </a:r>
            <a:r>
              <a:rPr lang="es-CL" sz="2400" dirty="0">
                <a:ln>
                  <a:solidFill>
                    <a:sysClr val="windowText" lastClr="000000"/>
                  </a:solidFill>
                </a:ln>
                <a:solidFill>
                  <a:schemeClr val="accent4">
                    <a:lumMod val="50000"/>
                  </a:schemeClr>
                </a:solidFill>
              </a:rPr>
              <a:t> y sus familias tengan acceso a los beneficios de los distintos sectores y gocen plenamente sus derechos.</a:t>
            </a:r>
          </a:p>
          <a:p>
            <a:endParaRPr lang="es-MX" dirty="0"/>
          </a:p>
        </p:txBody>
      </p:sp>
      <p:pic>
        <p:nvPicPr>
          <p:cNvPr id="4" name="3 Imagen" descr="Descripción: D:\CIELITO\FABITO\R.B.C\2010\LOGO EIFO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2234"/>
            <a:ext cx="10906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Descripción: D:\CIELITO\FABITO\R.B.C\2010\LOGO LUZ PARA EL M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098" y="203360"/>
            <a:ext cx="18986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Imagen que contiene persona, interior&#10;&#10;Descripción generada automáticamente">
            <a:extLst>
              <a:ext uri="{FF2B5EF4-FFF2-40B4-BE49-F238E27FC236}">
                <a16:creationId xmlns:a16="http://schemas.microsoft.com/office/drawing/2014/main" id="{F5E7B2F8-3C1E-471D-AD2A-C508A620C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627" y="3212977"/>
            <a:ext cx="5133471" cy="3643960"/>
          </a:xfrm>
          <a:prstGeom prst="rect">
            <a:avLst/>
          </a:prstGeom>
        </p:spPr>
      </p:pic>
    </p:spTree>
    <p:extLst>
      <p:ext uri="{BB962C8B-B14F-4D97-AF65-F5344CB8AC3E}">
        <p14:creationId xmlns:p14="http://schemas.microsoft.com/office/powerpoint/2010/main" val="613354390"/>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ln>
                  <a:solidFill>
                    <a:sysClr val="windowText" lastClr="000000"/>
                  </a:solidFill>
                </a:ln>
                <a:solidFill>
                  <a:schemeClr val="accent2">
                    <a:lumMod val="60000"/>
                    <a:lumOff val="40000"/>
                  </a:schemeClr>
                </a:solidFill>
                <a:effectLst>
                  <a:glow rad="228600">
                    <a:schemeClr val="accent3">
                      <a:satMod val="175000"/>
                      <a:alpha val="40000"/>
                    </a:schemeClr>
                  </a:glow>
                  <a:outerShdw blurRad="38100" dist="38100" dir="2700000" algn="tl">
                    <a:srgbClr val="000000">
                      <a:alpha val="43137"/>
                    </a:srgbClr>
                  </a:outerShdw>
                </a:effectLst>
                <a:latin typeface="Lucida Calligraphy" panose="03010101010101010101" pitchFamily="66" charset="0"/>
              </a:rPr>
              <a:t>Matriz RBC</a:t>
            </a:r>
            <a:endParaRPr lang="es-MX" dirty="0">
              <a:latin typeface="Lucida Calligraphy" panose="03010101010101010101" pitchFamily="66"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65752869"/>
              </p:ext>
            </p:extLst>
          </p:nvPr>
        </p:nvGraphicFramePr>
        <p:xfrm>
          <a:off x="1187624" y="1628800"/>
          <a:ext cx="734677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3 Imagen" descr="Descripción: D:\CIELITO\FABITO\R.B.C\2010\LOGO EIFODE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92234"/>
            <a:ext cx="10906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4 Imagen" descr="Descripción: D:\CIELITO\FABITO\R.B.C\2010\LOGO LUZ PARA EL MUND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8819" y="92234"/>
            <a:ext cx="18986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743922"/>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2132" y="882808"/>
            <a:ext cx="6866739" cy="946761"/>
          </a:xfrm>
        </p:spPr>
        <p:txBody>
          <a:bodyPr>
            <a:normAutofit fontScale="90000"/>
          </a:bodyPr>
          <a:lstStyle/>
          <a:p>
            <a:r>
              <a:rPr lang="es-ES" b="1" cap="all" dirty="0">
                <a:ln/>
                <a:solidFill>
                  <a:schemeClr val="accent4">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anose="03010101010101010101" pitchFamily="66" charset="0"/>
              </a:rPr>
              <a:t>Componente  SOCIAL -RBC </a:t>
            </a:r>
            <a:endParaRPr lang="es-MX" dirty="0">
              <a:solidFill>
                <a:schemeClr val="accent4">
                  <a:lumMod val="50000"/>
                </a:schemeClr>
              </a:solidFill>
            </a:endParaRPr>
          </a:p>
        </p:txBody>
      </p:sp>
      <p:sp>
        <p:nvSpPr>
          <p:cNvPr id="3" name="Marcador de contenido 2"/>
          <p:cNvSpPr>
            <a:spLocks noGrp="1"/>
          </p:cNvSpPr>
          <p:nvPr>
            <p:ph idx="1"/>
          </p:nvPr>
        </p:nvSpPr>
        <p:spPr>
          <a:xfrm>
            <a:off x="457200" y="1628801"/>
            <a:ext cx="8229600" cy="4587112"/>
          </a:xfrm>
        </p:spPr>
        <p:txBody>
          <a:bodyPr/>
          <a:lstStyle/>
          <a:p>
            <a:pPr marL="0" indent="0" eaLnBrk="1" hangingPunct="1">
              <a:buNone/>
            </a:pPr>
            <a:endParaRPr lang="es-ES" altLang="es-BO" dirty="0">
              <a:solidFill>
                <a:schemeClr val="accent4">
                  <a:lumMod val="50000"/>
                </a:schemeClr>
              </a:solidFill>
            </a:endParaRPr>
          </a:p>
          <a:p>
            <a:pPr algn="just">
              <a:buFont typeface="Arial" panose="020B0604020202020204" pitchFamily="34" charset="0"/>
              <a:buChar char="•"/>
            </a:pPr>
            <a:r>
              <a:rPr lang="es-ES" altLang="es-BO" sz="2400" dirty="0">
                <a:solidFill>
                  <a:schemeClr val="accent4">
                    <a:lumMod val="50000"/>
                  </a:schemeClr>
                </a:solidFill>
              </a:rPr>
              <a:t>A través de los años el componente  ha trabajado con todos los actores sociales de la comunidad para asegurar la plena participación de las personas con discapacidad en la vida social, la de sus familias y la comunidad. </a:t>
            </a:r>
          </a:p>
          <a:p>
            <a:pPr algn="just">
              <a:buFont typeface="Arial" panose="020B0604020202020204" pitchFamily="34" charset="0"/>
              <a:buChar char="•"/>
            </a:pPr>
            <a:r>
              <a:rPr lang="es-ES" altLang="es-BO" sz="2400" dirty="0">
                <a:solidFill>
                  <a:schemeClr val="accent4">
                    <a:lumMod val="50000"/>
                  </a:schemeClr>
                </a:solidFill>
              </a:rPr>
              <a:t>Con el objetivo que las personas con discapacidad tengan roles sociales significativos y responsabilidades en sus familias y comunidades, y sean tratados como miembros iguales de la sociedad. </a:t>
            </a:r>
            <a:endParaRPr lang="es-BO" altLang="es-BO" sz="2400" dirty="0">
              <a:solidFill>
                <a:schemeClr val="accent4">
                  <a:lumMod val="50000"/>
                </a:schemeClr>
              </a:solidFill>
            </a:endParaRPr>
          </a:p>
          <a:p>
            <a:pPr>
              <a:buFont typeface="Arial" panose="020B0604020202020204" pitchFamily="34" charset="0"/>
              <a:buChar char="•"/>
            </a:pPr>
            <a:endParaRPr lang="es-ES" altLang="es-BO" dirty="0">
              <a:solidFill>
                <a:schemeClr val="accent4">
                  <a:lumMod val="50000"/>
                </a:schemeClr>
              </a:solidFill>
            </a:endParaRPr>
          </a:p>
        </p:txBody>
      </p:sp>
      <p:pic>
        <p:nvPicPr>
          <p:cNvPr id="4" name="3 Imagen" descr="Descripción: D:\CIELITO\FABITO\R.B.C\2010\LOGO EIFO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2234"/>
            <a:ext cx="10906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Descripción: D:\CIELITO\FABITO\R.B.C\2010\LOGO LUZ PARA EL M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819" y="92234"/>
            <a:ext cx="18986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04487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3EC7FF-4A09-459E-BFCF-908C1DE32CAC}"/>
              </a:ext>
            </a:extLst>
          </p:cNvPr>
          <p:cNvSpPr>
            <a:spLocks noGrp="1"/>
          </p:cNvSpPr>
          <p:nvPr>
            <p:ph idx="1"/>
          </p:nvPr>
        </p:nvSpPr>
        <p:spPr>
          <a:xfrm>
            <a:off x="1942415" y="764704"/>
            <a:ext cx="6591985" cy="5146518"/>
          </a:xfrm>
        </p:spPr>
        <p:txBody>
          <a:bodyPr>
            <a:normAutofit lnSpcReduction="10000"/>
          </a:bodyPr>
          <a:lstStyle/>
          <a:p>
            <a:r>
              <a:rPr lang="es-MX" b="1" dirty="0"/>
              <a:t>Asistencia personal: </a:t>
            </a:r>
            <a:r>
              <a:rPr lang="es-MX" dirty="0"/>
              <a:t>Algunas personas con discapacidad pueden requerir asistencia personal para facilitar su plena inclusión y participación en la familia y la comunidad .</a:t>
            </a:r>
          </a:p>
          <a:p>
            <a:r>
              <a:rPr lang="es-MX" b="1" dirty="0"/>
              <a:t>Relaciones, familia y familia: </a:t>
            </a:r>
            <a:r>
              <a:rPr lang="es-MX" dirty="0"/>
              <a:t>Este elemento destaca la importancia de apoyar a las personas con discapacidad para establecer relaciones, casarse o ser madres y padres, según escojan. </a:t>
            </a:r>
            <a:r>
              <a:rPr lang="es-MX" b="1" dirty="0"/>
              <a:t>También, enfatiza el tema de la violencia que las personas con discapacidad podrían experimentar dentro de  sus relaciones, matrimonios y familias, y la importancia de reconocer y tratar este tema.</a:t>
            </a:r>
          </a:p>
          <a:p>
            <a:r>
              <a:rPr lang="es-MX" dirty="0"/>
              <a:t> </a:t>
            </a:r>
            <a:r>
              <a:rPr lang="es-MX" b="1" dirty="0"/>
              <a:t>Cultura y los Artes: </a:t>
            </a:r>
            <a:r>
              <a:rPr lang="es-MX" dirty="0"/>
              <a:t>este elemento  se referirse a la forma de  vida de un grupo de personas  Así, la cultura </a:t>
            </a:r>
            <a:r>
              <a:rPr lang="es-MX" dirty="0">
                <a:highlight>
                  <a:srgbClr val="FFFF00"/>
                </a:highlight>
              </a:rPr>
              <a:t>incluye</a:t>
            </a:r>
            <a:r>
              <a:rPr lang="es-MX" dirty="0"/>
              <a:t>  muchas cosas como </a:t>
            </a:r>
            <a:r>
              <a:rPr lang="es-MX" b="1" dirty="0"/>
              <a:t>el vestido, los alimentos, el idioma, los valores y creencias, la religión, los rituales y las prácticas  </a:t>
            </a:r>
            <a:r>
              <a:rPr lang="es-MX" dirty="0"/>
              <a:t>Las artes también están muy relacionadas con la cultura,  pueden incluir la pintura, la música y la danza.</a:t>
            </a:r>
            <a:endParaRPr lang="es-BO" dirty="0"/>
          </a:p>
        </p:txBody>
      </p:sp>
    </p:spTree>
    <p:extLst>
      <p:ext uri="{BB962C8B-B14F-4D97-AF65-F5344CB8AC3E}">
        <p14:creationId xmlns:p14="http://schemas.microsoft.com/office/powerpoint/2010/main" val="57455244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59DF5-5FBF-445A-8FFB-60D0D7926F73}"/>
              </a:ext>
            </a:extLst>
          </p:cNvPr>
          <p:cNvSpPr>
            <a:spLocks noGrp="1"/>
          </p:cNvSpPr>
          <p:nvPr>
            <p:ph type="title"/>
          </p:nvPr>
        </p:nvSpPr>
        <p:spPr/>
        <p:txBody>
          <a:bodyPr/>
          <a:lstStyle/>
          <a:p>
            <a:r>
              <a:rPr lang="es-BO" dirty="0"/>
              <a:t>PCD, participan en reuniones de </a:t>
            </a:r>
            <a:r>
              <a:rPr lang="es-BO" dirty="0" err="1"/>
              <a:t>OTBs</a:t>
            </a:r>
            <a:endParaRPr lang="es-BO" dirty="0"/>
          </a:p>
        </p:txBody>
      </p:sp>
      <p:pic>
        <p:nvPicPr>
          <p:cNvPr id="5" name="Marcador de contenido 4" descr="Imagen que contiene persona, edificio, exterior, hombre&#10;&#10;Descripción generada automáticamente">
            <a:extLst>
              <a:ext uri="{FF2B5EF4-FFF2-40B4-BE49-F238E27FC236}">
                <a16:creationId xmlns:a16="http://schemas.microsoft.com/office/drawing/2014/main" id="{7BCE8C73-342A-4E69-8B6B-6059199630A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2164499"/>
            <a:ext cx="4031455" cy="3023592"/>
          </a:xfrm>
        </p:spPr>
      </p:pic>
      <p:pic>
        <p:nvPicPr>
          <p:cNvPr id="7" name="Imagen 6" descr="Imagen que contiene persona&#10;&#10;Descripción generada automáticamente">
            <a:extLst>
              <a:ext uri="{FF2B5EF4-FFF2-40B4-BE49-F238E27FC236}">
                <a16:creationId xmlns:a16="http://schemas.microsoft.com/office/drawing/2014/main" id="{17F45B52-87F1-48AE-A264-A120F3CA6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32856"/>
            <a:ext cx="4355976" cy="3266982"/>
          </a:xfrm>
          <a:prstGeom prst="rect">
            <a:avLst/>
          </a:prstGeom>
        </p:spPr>
      </p:pic>
    </p:spTree>
    <p:extLst>
      <p:ext uri="{BB962C8B-B14F-4D97-AF65-F5344CB8AC3E}">
        <p14:creationId xmlns:p14="http://schemas.microsoft.com/office/powerpoint/2010/main" val="380094142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06684C-0D61-4AD4-B6F1-348ACD258768}"/>
              </a:ext>
            </a:extLst>
          </p:cNvPr>
          <p:cNvSpPr>
            <a:spLocks noGrp="1"/>
          </p:cNvSpPr>
          <p:nvPr>
            <p:ph idx="1"/>
          </p:nvPr>
        </p:nvSpPr>
        <p:spPr>
          <a:xfrm>
            <a:off x="1942415" y="836712"/>
            <a:ext cx="6591985" cy="5074510"/>
          </a:xfrm>
        </p:spPr>
        <p:txBody>
          <a:bodyPr>
            <a:normAutofit fontScale="92500" lnSpcReduction="20000"/>
          </a:bodyPr>
          <a:lstStyle/>
          <a:p>
            <a:endParaRPr lang="es-MX" dirty="0"/>
          </a:p>
          <a:p>
            <a:r>
              <a:rPr lang="es-MX" b="1" dirty="0"/>
              <a:t>La recreación, el esparcimiento y Las actividades deportivas: </a:t>
            </a:r>
            <a:r>
              <a:rPr lang="es-MX" dirty="0"/>
              <a:t>involucran personas a grupos pequeños y equipos deportivos en comunidades, son relevantes para las personas de diferentes edades, para desarrollar habilidades y destrezas. </a:t>
            </a:r>
          </a:p>
          <a:p>
            <a:r>
              <a:rPr lang="es-MX" dirty="0"/>
              <a:t>En este elemento:</a:t>
            </a:r>
          </a:p>
          <a:p>
            <a:r>
              <a:rPr lang="es-MX" b="1" dirty="0"/>
              <a:t>Recreación, </a:t>
            </a:r>
            <a:r>
              <a:rPr lang="es-MX" dirty="0"/>
              <a:t>se refiere a todas las actividades que las personas escogen para refrescar sus cuerpos y mentes, y hacer que su tiempo de esparcimiento sea más interesante  y agradable  </a:t>
            </a:r>
            <a:r>
              <a:rPr lang="es-MX" b="1" dirty="0"/>
              <a:t>Ejemplos</a:t>
            </a:r>
            <a:r>
              <a:rPr lang="es-MX" dirty="0"/>
              <a:t> de actividades recreativas: caminar, nadar, leer, jugar  y bailar. </a:t>
            </a:r>
          </a:p>
          <a:p>
            <a:r>
              <a:rPr lang="es-MX" b="1" dirty="0"/>
              <a:t>Esparcimiento</a:t>
            </a:r>
            <a:r>
              <a:rPr lang="es-MX" dirty="0"/>
              <a:t>, se refiere al tiempo libre que las personas pueden pasar de sus responsabilidades diarias, por ejemplo, del trabajo y las tareas domésticas, a fin de descansar,  relajarse y disfrutar de la vida.  Es durante este tiempo de esparcimiento en que las personas participan en actividades recreativas y deportivas </a:t>
            </a:r>
          </a:p>
          <a:p>
            <a:r>
              <a:rPr lang="es-MX" b="1" dirty="0"/>
              <a:t>Deportes, </a:t>
            </a:r>
            <a:r>
              <a:rPr lang="es-MX" dirty="0"/>
              <a:t>se refiere a todo tipo de actividad física organizada, por </a:t>
            </a:r>
            <a:r>
              <a:rPr lang="es-MX" b="1" dirty="0"/>
              <a:t>ejemplo</a:t>
            </a:r>
            <a:r>
              <a:rPr lang="es-MX" dirty="0"/>
              <a:t>, fútbol,  baloncesto, atletismo</a:t>
            </a:r>
          </a:p>
          <a:p>
            <a:pPr marL="0" indent="0">
              <a:buNone/>
            </a:pPr>
            <a:endParaRPr lang="es-BO" dirty="0"/>
          </a:p>
        </p:txBody>
      </p:sp>
    </p:spTree>
    <p:extLst>
      <p:ext uri="{BB962C8B-B14F-4D97-AF65-F5344CB8AC3E}">
        <p14:creationId xmlns:p14="http://schemas.microsoft.com/office/powerpoint/2010/main" val="153273725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5CCEB-A257-48B0-8901-9B03E4C2E1AD}"/>
              </a:ext>
            </a:extLst>
          </p:cNvPr>
          <p:cNvSpPr>
            <a:spLocks noGrp="1"/>
          </p:cNvSpPr>
          <p:nvPr>
            <p:ph type="title"/>
          </p:nvPr>
        </p:nvSpPr>
        <p:spPr/>
        <p:txBody>
          <a:bodyPr/>
          <a:lstStyle/>
          <a:p>
            <a:r>
              <a:rPr lang="es-BO" dirty="0"/>
              <a:t>Que son las habilidades adaptativas?</a:t>
            </a:r>
          </a:p>
        </p:txBody>
      </p:sp>
      <p:sp>
        <p:nvSpPr>
          <p:cNvPr id="3" name="Marcador de contenido 2">
            <a:extLst>
              <a:ext uri="{FF2B5EF4-FFF2-40B4-BE49-F238E27FC236}">
                <a16:creationId xmlns:a16="http://schemas.microsoft.com/office/drawing/2014/main" id="{30A628F3-3CF9-4625-81E3-CC3B6FE95804}"/>
              </a:ext>
            </a:extLst>
          </p:cNvPr>
          <p:cNvSpPr>
            <a:spLocks noGrp="1"/>
          </p:cNvSpPr>
          <p:nvPr>
            <p:ph idx="1"/>
          </p:nvPr>
        </p:nvSpPr>
        <p:spPr/>
        <p:txBody>
          <a:bodyPr>
            <a:normAutofit fontScale="85000" lnSpcReduction="10000"/>
          </a:bodyPr>
          <a:lstStyle/>
          <a:p>
            <a:r>
              <a:rPr lang="es-MX" dirty="0"/>
              <a:t>Cuando hablamos de habilidades adaptativas hablamos de las capacidades, conductas y destrezas que una persona debería adquirir para desempeñarse o desarrollarse en sus entornos habituales, en sus grupos de referencia y acordes a su edad.</a:t>
            </a:r>
          </a:p>
          <a:p>
            <a:pPr marL="0" indent="0">
              <a:buNone/>
            </a:pPr>
            <a:r>
              <a:rPr lang="es-BO" b="1" dirty="0"/>
              <a:t>Evaluación (protocolo de habilidades adaptativas)</a:t>
            </a:r>
          </a:p>
          <a:p>
            <a:r>
              <a:rPr lang="es-BO" dirty="0"/>
              <a:t>Aseo y cuidado de la apariencia personal</a:t>
            </a:r>
          </a:p>
          <a:p>
            <a:r>
              <a:rPr lang="es-BO" dirty="0"/>
              <a:t>De vida en hogar</a:t>
            </a:r>
          </a:p>
          <a:p>
            <a:r>
              <a:rPr lang="es-BO" dirty="0"/>
              <a:t>Académicas funcionales </a:t>
            </a:r>
          </a:p>
          <a:p>
            <a:r>
              <a:rPr lang="es-BO" dirty="0"/>
              <a:t>Comunicacionales </a:t>
            </a:r>
          </a:p>
          <a:p>
            <a:r>
              <a:rPr lang="es-BO" dirty="0"/>
              <a:t>Sociales</a:t>
            </a:r>
          </a:p>
          <a:p>
            <a:r>
              <a:rPr lang="es-BO" dirty="0"/>
              <a:t>Recursos de la comunidad</a:t>
            </a:r>
          </a:p>
          <a:p>
            <a:r>
              <a:rPr lang="es-BO" dirty="0"/>
              <a:t>De salud y seguridad</a:t>
            </a:r>
          </a:p>
          <a:p>
            <a:endParaRPr lang="es-BO" dirty="0"/>
          </a:p>
        </p:txBody>
      </p:sp>
    </p:spTree>
    <p:extLst>
      <p:ext uri="{BB962C8B-B14F-4D97-AF65-F5344CB8AC3E}">
        <p14:creationId xmlns:p14="http://schemas.microsoft.com/office/powerpoint/2010/main" val="4050241078"/>
      </p:ext>
    </p:extLst>
  </p:cSld>
  <p:clrMapOvr>
    <a:masterClrMapping/>
  </p:clrMapOvr>
  <p:transition>
    <p:fade thruBlk="1"/>
  </p:transition>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1419</TotalTime>
  <Words>1285</Words>
  <Application>Microsoft Office PowerPoint</Application>
  <PresentationFormat>Presentación en pantalla (4:3)</PresentationFormat>
  <Paragraphs>104</Paragraphs>
  <Slides>18</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18</vt:i4>
      </vt:variant>
    </vt:vector>
  </HeadingPairs>
  <TitlesOfParts>
    <vt:vector size="31" baseType="lpstr">
      <vt:lpstr>Algerian</vt:lpstr>
      <vt:lpstr>Arial</vt:lpstr>
      <vt:lpstr>Bradley Hand ITC</vt:lpstr>
      <vt:lpstr>Candara</vt:lpstr>
      <vt:lpstr>Century Gothic</vt:lpstr>
      <vt:lpstr>Constantia</vt:lpstr>
      <vt:lpstr>Lucida Calligraphy</vt:lpstr>
      <vt:lpstr>Showcard Gothic</vt:lpstr>
      <vt:lpstr>Times New Roman</vt:lpstr>
      <vt:lpstr>Wingdings</vt:lpstr>
      <vt:lpstr>Wingdings 2</vt:lpstr>
      <vt:lpstr>Wingdings 3</vt:lpstr>
      <vt:lpstr>Espiral</vt:lpstr>
      <vt:lpstr>SISTEMATIZACIÓN INSTITUCIONAL COMPONENTE  SOCIAL- RBC</vt:lpstr>
      <vt:lpstr>Rehabilitación Basada en la Comunidad</vt:lpstr>
      <vt:lpstr>Matriz RBC</vt:lpstr>
      <vt:lpstr>Matriz RBC</vt:lpstr>
      <vt:lpstr>Componente  SOCIAL -RBC </vt:lpstr>
      <vt:lpstr>Presentación de PowerPoint</vt:lpstr>
      <vt:lpstr>PCD, participan en reuniones de OTBs</vt:lpstr>
      <vt:lpstr>Presentación de PowerPoint</vt:lpstr>
      <vt:lpstr>Que son las habilidades adaptativas?</vt:lpstr>
      <vt:lpstr> CAPACITACION A  PADRES DE FAMILIA</vt:lpstr>
      <vt:lpstr>TALLERES DE DESARROLLO DE HABILIDADES ADAPTATIVAS</vt:lpstr>
      <vt:lpstr>Presentación de PowerPoint</vt:lpstr>
      <vt:lpstr>Presentación de PowerPoint</vt:lpstr>
      <vt:lpstr>ORIENTACION FAMILIAR Y LEGAL</vt:lpstr>
      <vt:lpstr>TALLERES INFORMATIVOS SOBRE LA VIOLENCIA Y MALTRATO INFANTIL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Deficiencias del lenguaje.</dc:title>
  <dc:creator>Brujita</dc:creator>
  <cp:lastModifiedBy>rossi espinoza ferrufino</cp:lastModifiedBy>
  <cp:revision>82</cp:revision>
  <dcterms:created xsi:type="dcterms:W3CDTF">2006-04-24T19:24:27Z</dcterms:created>
  <dcterms:modified xsi:type="dcterms:W3CDTF">2019-07-04T05:41:21Z</dcterms:modified>
</cp:coreProperties>
</file>